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0693400" cy="7561263"/>
  <p:notesSz cx="6858000" cy="9144000"/>
  <p:defaultTextStyle>
    <a:defPPr>
      <a:defRPr lang="ja-JP"/>
    </a:defPPr>
    <a:lvl1pPr marL="0" algn="l" defTabSz="3376331" rtl="0" eaLnBrk="1" latinLnBrk="0" hangingPunct="1">
      <a:defRPr kumimoji="1" sz="6600" kern="1200">
        <a:solidFill>
          <a:schemeClr val="tx1"/>
        </a:solidFill>
        <a:latin typeface="+mn-lt"/>
        <a:ea typeface="+mn-ea"/>
        <a:cs typeface="+mn-cs"/>
      </a:defRPr>
    </a:lvl1pPr>
    <a:lvl2pPr marL="1688165" algn="l" defTabSz="3376331" rtl="0" eaLnBrk="1" latinLnBrk="0" hangingPunct="1">
      <a:defRPr kumimoji="1" sz="6600" kern="1200">
        <a:solidFill>
          <a:schemeClr val="tx1"/>
        </a:solidFill>
        <a:latin typeface="+mn-lt"/>
        <a:ea typeface="+mn-ea"/>
        <a:cs typeface="+mn-cs"/>
      </a:defRPr>
    </a:lvl2pPr>
    <a:lvl3pPr marL="3376331" algn="l" defTabSz="3376331" rtl="0" eaLnBrk="1" latinLnBrk="0" hangingPunct="1">
      <a:defRPr kumimoji="1" sz="6600" kern="1200">
        <a:solidFill>
          <a:schemeClr val="tx1"/>
        </a:solidFill>
        <a:latin typeface="+mn-lt"/>
        <a:ea typeface="+mn-ea"/>
        <a:cs typeface="+mn-cs"/>
      </a:defRPr>
    </a:lvl3pPr>
    <a:lvl4pPr marL="5064496" algn="l" defTabSz="3376331" rtl="0" eaLnBrk="1" latinLnBrk="0" hangingPunct="1">
      <a:defRPr kumimoji="1" sz="6600" kern="1200">
        <a:solidFill>
          <a:schemeClr val="tx1"/>
        </a:solidFill>
        <a:latin typeface="+mn-lt"/>
        <a:ea typeface="+mn-ea"/>
        <a:cs typeface="+mn-cs"/>
      </a:defRPr>
    </a:lvl4pPr>
    <a:lvl5pPr marL="6752661" algn="l" defTabSz="3376331" rtl="0" eaLnBrk="1" latinLnBrk="0" hangingPunct="1">
      <a:defRPr kumimoji="1" sz="6600" kern="1200">
        <a:solidFill>
          <a:schemeClr val="tx1"/>
        </a:solidFill>
        <a:latin typeface="+mn-lt"/>
        <a:ea typeface="+mn-ea"/>
        <a:cs typeface="+mn-cs"/>
      </a:defRPr>
    </a:lvl5pPr>
    <a:lvl6pPr marL="8440826" algn="l" defTabSz="3376331" rtl="0" eaLnBrk="1" latinLnBrk="0" hangingPunct="1">
      <a:defRPr kumimoji="1" sz="6600" kern="1200">
        <a:solidFill>
          <a:schemeClr val="tx1"/>
        </a:solidFill>
        <a:latin typeface="+mn-lt"/>
        <a:ea typeface="+mn-ea"/>
        <a:cs typeface="+mn-cs"/>
      </a:defRPr>
    </a:lvl6pPr>
    <a:lvl7pPr marL="10128992" algn="l" defTabSz="3376331" rtl="0" eaLnBrk="1" latinLnBrk="0" hangingPunct="1">
      <a:defRPr kumimoji="1" sz="6600" kern="1200">
        <a:solidFill>
          <a:schemeClr val="tx1"/>
        </a:solidFill>
        <a:latin typeface="+mn-lt"/>
        <a:ea typeface="+mn-ea"/>
        <a:cs typeface="+mn-cs"/>
      </a:defRPr>
    </a:lvl7pPr>
    <a:lvl8pPr marL="11817157" algn="l" defTabSz="3376331" rtl="0" eaLnBrk="1" latinLnBrk="0" hangingPunct="1">
      <a:defRPr kumimoji="1" sz="6600" kern="1200">
        <a:solidFill>
          <a:schemeClr val="tx1"/>
        </a:solidFill>
        <a:latin typeface="+mn-lt"/>
        <a:ea typeface="+mn-ea"/>
        <a:cs typeface="+mn-cs"/>
      </a:defRPr>
    </a:lvl8pPr>
    <a:lvl9pPr marL="13505322" algn="l" defTabSz="3376331" rtl="0" eaLnBrk="1" latinLnBrk="0" hangingPunct="1">
      <a:defRPr kumimoji="1" sz="6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EF2A5-0392-415C-9905-8F8D22D34BB6}" v="1" dt="2025-12-03T01:35:27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94660"/>
  </p:normalViewPr>
  <p:slideViewPr>
    <p:cSldViewPr>
      <p:cViewPr varScale="1">
        <p:scale>
          <a:sx n="144" d="100"/>
          <a:sy n="144" d="100"/>
        </p:scale>
        <p:origin x="2058" y="13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臨床遺伝科 東京都立小児総合医療センター" userId="57ac714beb9cc738" providerId="LiveId" clId="{BA27628A-2C97-4A4E-BEB2-6A2BE144CE55}"/>
    <pc:docChg chg="addSld delSld modSld sldOrd">
      <pc:chgData name="臨床遺伝科 東京都立小児総合医療センター" userId="57ac714beb9cc738" providerId="LiveId" clId="{BA27628A-2C97-4A4E-BEB2-6A2BE144CE55}" dt="2025-12-03T01:35:29.527" v="9"/>
      <pc:docMkLst>
        <pc:docMk/>
      </pc:docMkLst>
      <pc:sldChg chg="del">
        <pc:chgData name="臨床遺伝科 東京都立小児総合医療センター" userId="57ac714beb9cc738" providerId="LiveId" clId="{BA27628A-2C97-4A4E-BEB2-6A2BE144CE55}" dt="2025-12-03T01:09:40.320" v="0" actId="47"/>
        <pc:sldMkLst>
          <pc:docMk/>
          <pc:sldMk cId="633396636" sldId="256"/>
        </pc:sldMkLst>
      </pc:sldChg>
      <pc:sldChg chg="del">
        <pc:chgData name="臨床遺伝科 東京都立小児総合医療センター" userId="57ac714beb9cc738" providerId="LiveId" clId="{BA27628A-2C97-4A4E-BEB2-6A2BE144CE55}" dt="2025-12-03T01:09:40.802" v="1" actId="47"/>
        <pc:sldMkLst>
          <pc:docMk/>
          <pc:sldMk cId="2811720984" sldId="257"/>
        </pc:sldMkLst>
      </pc:sldChg>
      <pc:sldChg chg="del">
        <pc:chgData name="臨床遺伝科 東京都立小児総合医療センター" userId="57ac714beb9cc738" providerId="LiveId" clId="{BA27628A-2C97-4A4E-BEB2-6A2BE144CE55}" dt="2025-12-03T01:09:41.232" v="2" actId="47"/>
        <pc:sldMkLst>
          <pc:docMk/>
          <pc:sldMk cId="645465750" sldId="258"/>
        </pc:sldMkLst>
      </pc:sldChg>
      <pc:sldChg chg="del">
        <pc:chgData name="臨床遺伝科 東京都立小児総合医療センター" userId="57ac714beb9cc738" providerId="LiveId" clId="{BA27628A-2C97-4A4E-BEB2-6A2BE144CE55}" dt="2025-12-03T01:09:41.709" v="3" actId="47"/>
        <pc:sldMkLst>
          <pc:docMk/>
          <pc:sldMk cId="2859699504" sldId="259"/>
        </pc:sldMkLst>
      </pc:sldChg>
      <pc:sldChg chg="del">
        <pc:chgData name="臨床遺伝科 東京都立小児総合医療センター" userId="57ac714beb9cc738" providerId="LiveId" clId="{BA27628A-2C97-4A4E-BEB2-6A2BE144CE55}" dt="2025-12-03T01:09:42.284" v="4" actId="47"/>
        <pc:sldMkLst>
          <pc:docMk/>
          <pc:sldMk cId="3225999809" sldId="260"/>
        </pc:sldMkLst>
      </pc:sldChg>
      <pc:sldChg chg="del">
        <pc:chgData name="臨床遺伝科 東京都立小児総合医療センター" userId="57ac714beb9cc738" providerId="LiveId" clId="{BA27628A-2C97-4A4E-BEB2-6A2BE144CE55}" dt="2025-12-03T01:09:42.824" v="5" actId="47"/>
        <pc:sldMkLst>
          <pc:docMk/>
          <pc:sldMk cId="3631910375" sldId="261"/>
        </pc:sldMkLst>
      </pc:sldChg>
      <pc:sldChg chg="add del">
        <pc:chgData name="臨床遺伝科 東京都立小児総合医療センター" userId="57ac714beb9cc738" providerId="LiveId" clId="{BA27628A-2C97-4A4E-BEB2-6A2BE144CE55}" dt="2025-12-03T01:35:27.725" v="7"/>
        <pc:sldMkLst>
          <pc:docMk/>
          <pc:sldMk cId="2000711223" sldId="262"/>
        </pc:sldMkLst>
      </pc:sldChg>
      <pc:sldChg chg="ord">
        <pc:chgData name="臨床遺伝科 東京都立小児総合医療センター" userId="57ac714beb9cc738" providerId="LiveId" clId="{BA27628A-2C97-4A4E-BEB2-6A2BE144CE55}" dt="2025-12-03T01:35:29.527" v="9"/>
        <pc:sldMkLst>
          <pc:docMk/>
          <pc:sldMk cId="1255753757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6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52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40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2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1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05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74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22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2716" y="302803"/>
            <a:ext cx="2406015" cy="645157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9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18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148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1pPr>
            <a:lvl2pPr marL="168816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7633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6449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4pPr>
            <a:lvl5pPr marL="6752661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5pPr>
            <a:lvl6pPr marL="844082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6pPr>
            <a:lvl7pPr marL="10128992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7pPr>
            <a:lvl8pPr marL="1181715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8pPr>
            <a:lvl9pPr marL="13505322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82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10300"/>
            </a:lvl1pPr>
            <a:lvl2pPr>
              <a:defRPr sz="89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10300"/>
            </a:lvl1pPr>
            <a:lvl2pPr>
              <a:defRPr sz="89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03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1" y="1692533"/>
            <a:ext cx="4724775" cy="705367"/>
          </a:xfrm>
        </p:spPr>
        <p:txBody>
          <a:bodyPr anchor="b"/>
          <a:lstStyle>
            <a:lvl1pPr marL="0" indent="0">
              <a:buNone/>
              <a:defRPr sz="8900" b="1"/>
            </a:lvl1pPr>
            <a:lvl2pPr marL="1688165" indent="0">
              <a:buNone/>
              <a:defRPr sz="7400" b="1"/>
            </a:lvl2pPr>
            <a:lvl3pPr marL="3376331" indent="0">
              <a:buNone/>
              <a:defRPr sz="6600" b="1"/>
            </a:lvl3pPr>
            <a:lvl4pPr marL="5064496" indent="0">
              <a:buNone/>
              <a:defRPr sz="5900" b="1"/>
            </a:lvl4pPr>
            <a:lvl5pPr marL="6752661" indent="0">
              <a:buNone/>
              <a:defRPr sz="5900" b="1"/>
            </a:lvl5pPr>
            <a:lvl6pPr marL="8440826" indent="0">
              <a:buNone/>
              <a:defRPr sz="5900" b="1"/>
            </a:lvl6pPr>
            <a:lvl7pPr marL="10128992" indent="0">
              <a:buNone/>
              <a:defRPr sz="5900" b="1"/>
            </a:lvl7pPr>
            <a:lvl8pPr marL="11817157" indent="0">
              <a:buNone/>
              <a:defRPr sz="5900" b="1"/>
            </a:lvl8pPr>
            <a:lvl9pPr marL="13505322" indent="0">
              <a:buNone/>
              <a:defRPr sz="5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8900"/>
            </a:lvl1pPr>
            <a:lvl2pPr>
              <a:defRPr sz="74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8900" b="1"/>
            </a:lvl1pPr>
            <a:lvl2pPr marL="1688165" indent="0">
              <a:buNone/>
              <a:defRPr sz="7400" b="1"/>
            </a:lvl2pPr>
            <a:lvl3pPr marL="3376331" indent="0">
              <a:buNone/>
              <a:defRPr sz="6600" b="1"/>
            </a:lvl3pPr>
            <a:lvl4pPr marL="5064496" indent="0">
              <a:buNone/>
              <a:defRPr sz="5900" b="1"/>
            </a:lvl4pPr>
            <a:lvl5pPr marL="6752661" indent="0">
              <a:buNone/>
              <a:defRPr sz="5900" b="1"/>
            </a:lvl5pPr>
            <a:lvl6pPr marL="8440826" indent="0">
              <a:buNone/>
              <a:defRPr sz="5900" b="1"/>
            </a:lvl6pPr>
            <a:lvl7pPr marL="10128992" indent="0">
              <a:buNone/>
              <a:defRPr sz="5900" b="1"/>
            </a:lvl7pPr>
            <a:lvl8pPr marL="11817157" indent="0">
              <a:buNone/>
              <a:defRPr sz="5900" b="1"/>
            </a:lvl8pPr>
            <a:lvl9pPr marL="13505322" indent="0">
              <a:buNone/>
              <a:defRPr sz="5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8900"/>
            </a:lvl1pPr>
            <a:lvl2pPr>
              <a:defRPr sz="74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2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62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4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74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7" cy="6453329"/>
          </a:xfrm>
        </p:spPr>
        <p:txBody>
          <a:bodyPr/>
          <a:lstStyle>
            <a:lvl1pPr>
              <a:defRPr sz="11800"/>
            </a:lvl1pPr>
            <a:lvl2pPr>
              <a:defRPr sz="10300"/>
            </a:lvl2pPr>
            <a:lvl3pPr>
              <a:defRPr sz="89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6"/>
            <a:ext cx="3518055" cy="5172115"/>
          </a:xfrm>
        </p:spPr>
        <p:txBody>
          <a:bodyPr/>
          <a:lstStyle>
            <a:lvl1pPr marL="0" indent="0">
              <a:buNone/>
              <a:defRPr sz="5200"/>
            </a:lvl1pPr>
            <a:lvl2pPr marL="1688165" indent="0">
              <a:buNone/>
              <a:defRPr sz="4400"/>
            </a:lvl2pPr>
            <a:lvl3pPr marL="3376331" indent="0">
              <a:buNone/>
              <a:defRPr sz="3700"/>
            </a:lvl3pPr>
            <a:lvl4pPr marL="5064496" indent="0">
              <a:buNone/>
              <a:defRPr sz="3300"/>
            </a:lvl4pPr>
            <a:lvl5pPr marL="6752661" indent="0">
              <a:buNone/>
              <a:defRPr sz="3300"/>
            </a:lvl5pPr>
            <a:lvl6pPr marL="8440826" indent="0">
              <a:buNone/>
              <a:defRPr sz="3300"/>
            </a:lvl6pPr>
            <a:lvl7pPr marL="10128992" indent="0">
              <a:buNone/>
              <a:defRPr sz="3300"/>
            </a:lvl7pPr>
            <a:lvl8pPr marL="11817157" indent="0">
              <a:buNone/>
              <a:defRPr sz="3300"/>
            </a:lvl8pPr>
            <a:lvl9pPr marL="13505322" indent="0">
              <a:buNone/>
              <a:defRPr sz="3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01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74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11800"/>
            </a:lvl1pPr>
            <a:lvl2pPr marL="1688165" indent="0">
              <a:buNone/>
              <a:defRPr sz="10300"/>
            </a:lvl2pPr>
            <a:lvl3pPr marL="3376331" indent="0">
              <a:buNone/>
              <a:defRPr sz="8900"/>
            </a:lvl3pPr>
            <a:lvl4pPr marL="5064496" indent="0">
              <a:buNone/>
              <a:defRPr sz="7400"/>
            </a:lvl4pPr>
            <a:lvl5pPr marL="6752661" indent="0">
              <a:buNone/>
              <a:defRPr sz="7400"/>
            </a:lvl5pPr>
            <a:lvl6pPr marL="8440826" indent="0">
              <a:buNone/>
              <a:defRPr sz="7400"/>
            </a:lvl6pPr>
            <a:lvl7pPr marL="10128992" indent="0">
              <a:buNone/>
              <a:defRPr sz="7400"/>
            </a:lvl7pPr>
            <a:lvl8pPr marL="11817157" indent="0">
              <a:buNone/>
              <a:defRPr sz="7400"/>
            </a:lvl8pPr>
            <a:lvl9pPr marL="13505322" indent="0">
              <a:buNone/>
              <a:defRPr sz="74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5200"/>
            </a:lvl1pPr>
            <a:lvl2pPr marL="1688165" indent="0">
              <a:buNone/>
              <a:defRPr sz="4400"/>
            </a:lvl2pPr>
            <a:lvl3pPr marL="3376331" indent="0">
              <a:buNone/>
              <a:defRPr sz="3700"/>
            </a:lvl3pPr>
            <a:lvl4pPr marL="5064496" indent="0">
              <a:buNone/>
              <a:defRPr sz="3300"/>
            </a:lvl4pPr>
            <a:lvl5pPr marL="6752661" indent="0">
              <a:buNone/>
              <a:defRPr sz="3300"/>
            </a:lvl5pPr>
            <a:lvl6pPr marL="8440826" indent="0">
              <a:buNone/>
              <a:defRPr sz="3300"/>
            </a:lvl6pPr>
            <a:lvl7pPr marL="10128992" indent="0">
              <a:buNone/>
              <a:defRPr sz="3300"/>
            </a:lvl7pPr>
            <a:lvl8pPr marL="11817157" indent="0">
              <a:buNone/>
              <a:defRPr sz="3300"/>
            </a:lvl8pPr>
            <a:lvl9pPr marL="13505322" indent="0">
              <a:buNone/>
              <a:defRPr sz="3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73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337633" tIns="168817" rIns="337633" bIns="168817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337633" tIns="168817" rIns="337633" bIns="168817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337633" tIns="168817" rIns="337633" bIns="168817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823C-8D36-4C5E-B4A1-CAD92CFD6AA1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80" y="7008173"/>
            <a:ext cx="3386243" cy="402567"/>
          </a:xfrm>
          <a:prstGeom prst="rect">
            <a:avLst/>
          </a:prstGeom>
        </p:spPr>
        <p:txBody>
          <a:bodyPr vert="horz" lIns="337633" tIns="168817" rIns="337633" bIns="168817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4" y="7008173"/>
            <a:ext cx="2495127" cy="402567"/>
          </a:xfrm>
          <a:prstGeom prst="rect">
            <a:avLst/>
          </a:prstGeom>
        </p:spPr>
        <p:txBody>
          <a:bodyPr vert="horz" lIns="337633" tIns="168817" rIns="337633" bIns="168817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92BD-F477-47D8-8B70-F46FEDAAA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21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76331" rtl="0" eaLnBrk="1" latinLnBrk="0" hangingPunct="1">
        <a:spcBef>
          <a:spcPct val="0"/>
        </a:spcBef>
        <a:buNone/>
        <a:defRPr kumimoji="1" sz="1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6124" indent="-1266124" algn="l" defTabSz="33763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69" indent="-1055103" algn="l" defTabSz="337633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0300" kern="1200">
          <a:solidFill>
            <a:schemeClr val="tx1"/>
          </a:solidFill>
          <a:latin typeface="+mn-lt"/>
          <a:ea typeface="+mn-ea"/>
          <a:cs typeface="+mn-cs"/>
        </a:defRPr>
      </a:lvl2pPr>
      <a:lvl3pPr marL="4220413" indent="-844083" algn="l" defTabSz="33763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5908578" indent="-844083" algn="l" defTabSz="337633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96744" indent="-844083" algn="l" defTabSz="3376331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284909" indent="-844083" algn="l" defTabSz="33763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3074" indent="-844083" algn="l" defTabSz="33763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2661240" indent="-844083" algn="l" defTabSz="33763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4349405" indent="-844083" algn="l" defTabSz="33763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7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76331" rtl="0" eaLnBrk="1" latinLnBrk="0" hangingPunct="1"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88165" algn="l" defTabSz="3376331" rtl="0" eaLnBrk="1" latinLnBrk="0" hangingPunct="1"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76331" algn="l" defTabSz="3376331" rtl="0" eaLnBrk="1" latinLnBrk="0" hangingPunct="1"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64496" algn="l" defTabSz="3376331" rtl="0" eaLnBrk="1" latinLnBrk="0" hangingPunct="1"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752661" algn="l" defTabSz="3376331" rtl="0" eaLnBrk="1" latinLnBrk="0" hangingPunct="1"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440826" algn="l" defTabSz="3376331" rtl="0" eaLnBrk="1" latinLnBrk="0" hangingPunct="1"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128992" algn="l" defTabSz="3376331" rtl="0" eaLnBrk="1" latinLnBrk="0" hangingPunct="1"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817157" algn="l" defTabSz="3376331" rtl="0" eaLnBrk="1" latinLnBrk="0" hangingPunct="1"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505322" algn="l" defTabSz="3376331" rtl="0" eaLnBrk="1" latinLnBrk="0" hangingPunct="1"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9FA0A1E-4C2D-474B-982A-0C3BA5933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1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0129919-371C-45C1-8F24-B901C3293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5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FD6665-1378-424B-B43C-11BB3EACF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5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9D8102D-9A39-48F5-B1CC-3B9E21EAB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3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ユーザー設定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saitoh</dc:creator>
  <cp:lastModifiedBy>臨床遺伝科 東京都立小児総合医療センター</cp:lastModifiedBy>
  <cp:revision>3</cp:revision>
  <dcterms:created xsi:type="dcterms:W3CDTF">2019-03-11T05:44:19Z</dcterms:created>
  <dcterms:modified xsi:type="dcterms:W3CDTF">2025-12-03T01:35:31Z</dcterms:modified>
</cp:coreProperties>
</file>