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7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11.xml" ContentType="application/vnd.openxmlformats-officedocument.theme+xml"/>
  <Override PartName="/ppt/slideLayouts/slideLayout40.xml" ContentType="application/vnd.openxmlformats-officedocument.presentationml.slideLayout+xml"/>
  <Override PartName="/ppt/theme/theme12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13.xml" ContentType="application/vnd.openxmlformats-officedocument.theme+xml"/>
  <Override PartName="/ppt/theme/theme14.xml" ContentType="application/vnd.openxmlformats-officedocument.theme+xml"/>
  <Override PartName="/ppt/theme/theme1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1" r:id="rId2"/>
    <p:sldMasterId id="2147483663" r:id="rId3"/>
    <p:sldMasterId id="2147483665" r:id="rId4"/>
    <p:sldMasterId id="2147483667" r:id="rId5"/>
    <p:sldMasterId id="2147483669" r:id="rId6"/>
    <p:sldMasterId id="2147483670" r:id="rId7"/>
    <p:sldMasterId id="2147483682" r:id="rId8"/>
    <p:sldMasterId id="2147483695" r:id="rId9"/>
    <p:sldMasterId id="2147483697" r:id="rId10"/>
    <p:sldMasterId id="2147483699" r:id="rId11"/>
    <p:sldMasterId id="2147483705" r:id="rId12"/>
    <p:sldMasterId id="2147483707" r:id="rId13"/>
  </p:sldMasterIdLst>
  <p:notesMasterIdLst>
    <p:notesMasterId r:id="rId23"/>
  </p:notesMasterIdLst>
  <p:handoutMasterIdLst>
    <p:handoutMasterId r:id="rId24"/>
  </p:handoutMasterIdLst>
  <p:sldIdLst>
    <p:sldId id="1656" r:id="rId14"/>
    <p:sldId id="1506" r:id="rId15"/>
    <p:sldId id="1508" r:id="rId16"/>
    <p:sldId id="1402" r:id="rId17"/>
    <p:sldId id="1409" r:id="rId18"/>
    <p:sldId id="1408" r:id="rId19"/>
    <p:sldId id="1509" r:id="rId20"/>
    <p:sldId id="1507" r:id="rId21"/>
    <p:sldId id="1510" r:id="rId22"/>
  </p:sldIdLst>
  <p:sldSz cx="9144000" cy="6858000" type="screen4x3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993300"/>
    <a:srgbClr val="000080"/>
    <a:srgbClr val="990033"/>
    <a:srgbClr val="008080"/>
    <a:srgbClr val="CC6600"/>
    <a:srgbClr val="4D4D4D"/>
    <a:srgbClr val="6600CC"/>
    <a:srgbClr val="339966"/>
    <a:srgbClr val="6C0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 autoAdjust="0"/>
    <p:restoredTop sz="94674" autoAdjust="0"/>
  </p:normalViewPr>
  <p:slideViewPr>
    <p:cSldViewPr snapToGrid="0" showGuides="1">
      <p:cViewPr varScale="1">
        <p:scale>
          <a:sx n="124" d="100"/>
          <a:sy n="124" d="100"/>
        </p:scale>
        <p:origin x="1824" y="168"/>
      </p:cViewPr>
      <p:guideLst>
        <p:guide orient="horz" pos="2137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126"/>
    </p:cViewPr>
  </p:sorterViewPr>
  <p:notesViewPr>
    <p:cSldViewPr snapToGrid="0" showGuides="1">
      <p:cViewPr varScale="1">
        <p:scale>
          <a:sx n="61" d="100"/>
          <a:sy n="61" d="100"/>
        </p:scale>
        <p:origin x="268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8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3.xml"/><Relationship Id="rId20" Type="http://schemas.openxmlformats.org/officeDocument/2006/relationships/slide" Target="slides/slide7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2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1.xml"/><Relationship Id="rId22" Type="http://schemas.openxmlformats.org/officeDocument/2006/relationships/slide" Target="slides/slide9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18794" cy="492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20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5885" y="1"/>
            <a:ext cx="2918794" cy="492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20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71021"/>
            <a:ext cx="2918794" cy="492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20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5885" y="9371021"/>
            <a:ext cx="2918794" cy="492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6A86968-C644-4336-A363-F4357DFA0A7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19878" cy="492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803" y="1"/>
            <a:ext cx="2919877" cy="492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0113" y="739775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2818" y="4685512"/>
            <a:ext cx="5390127" cy="4441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021"/>
            <a:ext cx="2919878" cy="492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803" y="9371021"/>
            <a:ext cx="2919877" cy="492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4FC06A0-FD19-4448-BF2C-DF0C8655C43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B0AB41B-F0E5-4CA7-8BA6-F645E748A4C2}" type="slidenum">
              <a:rPr kumimoji="1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51148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B0AB41B-F0E5-4CA7-8BA6-F645E748A4C2}" type="slidenum">
              <a:rPr kumimoji="1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177153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0AB41B-F0E5-4CA7-8BA6-F645E748A4C2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678388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B0AB41B-F0E5-4CA7-8BA6-F645E748A4C2}" type="slidenum">
              <a:rPr kumimoji="1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4858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B0AB41B-F0E5-4CA7-8BA6-F645E748A4C2}" type="slidenum">
              <a:rPr kumimoji="1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38007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B0AB41B-F0E5-4CA7-8BA6-F645E748A4C2}" type="slidenum">
              <a:rPr kumimoji="1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81446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B0AB41B-F0E5-4CA7-8BA6-F645E748A4C2}" type="slidenum">
              <a:rPr kumimoji="1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48523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B0AB41B-F0E5-4CA7-8BA6-F645E748A4C2}" type="slidenum">
              <a:rPr kumimoji="1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7069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E9C768-6F36-494F-9BA6-16BD4F05CE4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38783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8E79E8-16DD-4990-BD10-51574EF80B0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5834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34175" y="179388"/>
            <a:ext cx="2159000" cy="62992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4000" y="179388"/>
            <a:ext cx="6327775" cy="62992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9BF1F7-A0A7-4509-BFAA-BAEC516C901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476863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5588" y="179388"/>
            <a:ext cx="8637587" cy="719137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254000" y="1079500"/>
            <a:ext cx="8637588" cy="5399088"/>
          </a:xfrm>
        </p:spPr>
        <p:txBody>
          <a:bodyPr/>
          <a:lstStyle/>
          <a:p>
            <a:pPr lvl="0"/>
            <a:endParaRPr lang="ja-JP" alt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56B7AB-5745-440E-9EB2-39919FA301D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494281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4D2210B-E72E-465B-B4C5-C70E392F5A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69294ED-9D9E-4F6B-ADEA-4DE483E116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72E55C2-34FE-4EC0-A159-C30831664B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3AF48F-08B3-42FA-94B6-31F43B31E04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595200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1AA208B-1A4B-417C-83B9-F93805C93CB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D20FA1-1A1A-402E-814F-173A76195D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D68D222-D447-451B-AF81-9EC54F430A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5F3EAC-3767-4B68-849B-2BEEF12F3C8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346662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4310AE9-4E5E-4F54-80FF-674D44ADD5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A3D0885-CA9C-4D4E-8BFC-DC5839FBA7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523603D-D33E-47D3-BE4F-C89C947105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8078F5-B5DC-4872-9F2A-7F186D76CAC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687682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4000" y="1079500"/>
            <a:ext cx="4241800" cy="5399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079500"/>
            <a:ext cx="4243388" cy="5399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070F71B-48D6-43C4-A6D4-6FFF41A41C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606F6CF-23B7-40D4-AFF8-5505140604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AAC9779-1E79-41FE-8702-958187AABD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F05236-3DA4-4F41-B4DC-7F60F12B9C0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058158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95557C6-2D56-4B6E-BE9F-998892C7D6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0168818-E0AD-43C6-B27C-D284194E05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2A4961C-5789-4702-BFFC-8DE424C122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100539-F215-4AA6-BA79-C5837CD5059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523938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E38CD78-A293-48DB-97EA-8B59E2C8B1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5D296FD-939F-49DA-B0FF-306FB2B116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9AC6F48-00C9-426D-93D2-E9DE32F64D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9C6710-37FC-4B9B-9D27-3A1C4435F0B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019273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0DBF004-8B4D-426A-8B2F-77C6A6D50E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6B4B381-67DD-4A53-BDAC-EDDB6FF0EC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9FFF142-E78A-47DE-A35E-F1A9DBD849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0B7FC-3F2C-4C72-B189-FCAF0A0AD90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35163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B6E7C2-E6BF-4DE6-8EA0-96F034B0EE3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946223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44E8555-403B-4D77-8E43-992F78EB527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881E3F8-9EAC-4CA3-B507-D6F56FCDD5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65CE076-B871-441E-82F0-2AD01F6A0B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F755EA-5B54-4046-B118-DF224256651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781283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C6DF8C-D72C-4A09-8950-2ECB211714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0CD5C83-A143-46EB-9028-021798F023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06B43DD-49F2-491E-B261-2695438AC3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3BE560-AF41-4CBD-96E0-3FA4E43C42E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499055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361909D-A5E8-4DB5-B636-55D84F5C01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3877F7B-3EE1-4FD9-AB03-F047F2C8DC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05D0B1C-D7B6-424F-8D9B-9B6D6C7A9F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B8EFC1-04A6-4E51-BFA4-62C12153644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704273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34175" y="179388"/>
            <a:ext cx="2159000" cy="62992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4000" y="179388"/>
            <a:ext cx="6327775" cy="62992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8B71FB8-B678-402C-82C0-28514E5F7B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1EB1011-6FD4-40A1-8982-8F61A14270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CC59753-E213-481E-AF77-6A750981B3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784FD8-FCC6-440F-87A1-08B4CA84FC9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264319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86EF9A-7F1C-42D1-A383-2AE14FD2A99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F53336B-E727-4407-AF68-964A0D0688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E8EEDB2-8FA2-4F40-AE48-F6B5809073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75E8E-00D8-4DF1-9DE4-0E1DBFA5B55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1675558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05ADA0A-66C4-4FF4-BDAC-1CED27A6AD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AEF4D0F-993B-4588-95DA-AB77C77C4F1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432EACE-FDF8-4EEB-9786-16DFDE60FA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76FF0-AD33-4175-91CC-DAD5997E7D8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4873235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08DF871-5EB0-4C3A-ABC0-56668855D6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A156A17-F463-4D6B-B84D-73EBE7A5FF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90DD86A-A66A-4953-B535-B3B08EAE34D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B61EAC-43C6-41B4-8DE1-AFE72B9A3D7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4596408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4000" y="1079500"/>
            <a:ext cx="4241800" cy="5399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079500"/>
            <a:ext cx="4243388" cy="5399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A12D7FA-BCCD-4330-8A23-7FB38E1BE8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2E59B56-1CA6-4059-874C-38CDD79C43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880059-0AEA-43E8-9D3B-AFD214820A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5EFC1-E8B8-494D-8EEF-D9A7A4EB544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3209540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B4343EF-E030-4E5F-A116-4816F6AD47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DF7DE3E-064E-4C99-9C2C-0FB0E40F3C1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3081291-EB39-492E-B19E-006DC31429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B59B83-5D59-49F9-83D2-5FBAD9B4458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0413766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113A807-8970-4C0B-9DEF-E9E4336D61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E13F664-7C2C-40DD-92CF-E01676AF794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A301836-88AE-4E98-A633-572B95C08B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1A2BE8-1F8D-4D29-AA27-43CB885C1EA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19691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FC20AF-D8B3-4C04-912F-BA1B35CF092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5696823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1365701-253D-41BB-B093-F741BC7235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435AB0C-DF6B-4B6D-9C7D-2EC56AC822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A4C7F97-4428-4BC3-8FB8-A1BBFFE9C7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637ADF-C1FC-4BFC-9880-F78B8B911EF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2631729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25160A2-2A2C-4DCF-9F9E-317472D335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083CE55-1B23-446F-9B05-496690B4A8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D91D396-773A-4201-AFDF-B3AC7B0513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17FA1-94F2-4EDB-BAA8-367B66138CC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0429075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3711670-10A0-469E-9BF9-8A5A7E6DFE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EA9C066-6CD9-4159-8FFB-8557149CC1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CD80EE2-EA35-4AE1-A327-57FFE4017A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F9698-C4F3-453F-8DE3-F3947065370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5321198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B327CEE-6AEA-4260-A7D5-813C25F1C66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2C5124F-AF5F-442A-B76A-BD4709EDE0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123F131-E118-4687-B138-E3C6E25F39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7BDC6A-1F82-4777-A041-5463A44944D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9379271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34175" y="179388"/>
            <a:ext cx="2159000" cy="62992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4000" y="179388"/>
            <a:ext cx="6327775" cy="62992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3975BB9-6318-43D3-8D1C-EE5198FDF9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53B4BDC-160F-4BE9-A72B-351AFEC6F2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163EF8D-D412-4348-BDE4-1C58908941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150737-E904-4565-BECF-57D657CD35D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601956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9900" y="101600"/>
            <a:ext cx="8229600" cy="855662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C92F3E2-89A3-4524-887C-BF5ABE63A9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E1DAA9E-6CB3-4F51-87EE-D235C6F73B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5826384-6488-45E8-BF67-7F0EA20276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C05DD-C3E8-46D3-8899-A33BEAAC317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6643560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タイトルと 4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sz="quarter"/>
          </p:nvPr>
        </p:nvSpPr>
        <p:spPr>
          <a:xfrm>
            <a:off x="255588" y="179388"/>
            <a:ext cx="8637587" cy="719137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254000" y="1079500"/>
            <a:ext cx="4241800" cy="2622550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4648200" y="1079500"/>
            <a:ext cx="4243388" cy="2622550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254000" y="3854450"/>
            <a:ext cx="4241800" cy="2624138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8200" y="3854450"/>
            <a:ext cx="4243388" cy="2624138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C5091C1-0FF0-46E4-8930-28086A5854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50" charset="-128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748F7CF-10C9-4CD2-AFFF-FDFD0BD6CD4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50" charset="-128"/>
            </a:endParaRP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83C705A-7324-47D9-B987-AF5B1640B5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1ECCA38-A0E0-4153-A112-A7E91BC60325}" type="slidenum"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3395220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CC054A0-8B1F-43EF-9776-C210EDF82B8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50" charset="-128"/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509CA8F-C8AB-4105-AFEE-F7ECA0C2B6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50" charset="-128"/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AEEB600-0A4A-499F-984A-7182108402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C8FC802-844D-4AFF-B790-1BCF0993094F}" type="slidenum"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4935476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A25DFE-9746-4186-AE5B-5A8E6C30C42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4154694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81170A-2213-4AFB-8048-99632A7E4E4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01811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4000" y="1079500"/>
            <a:ext cx="4241800" cy="5399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079500"/>
            <a:ext cx="4243388" cy="5399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0FFFCD-BCFD-46F6-B6E5-9C719848B7D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0234438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83DF4A-7C8D-43DC-9B54-D9B5F5C18F7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7031155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E0EAB95-6358-478B-8667-AA499AC33C16}" type="slidenum"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999006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9900" y="101600"/>
            <a:ext cx="8229600" cy="855662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F1342F8-DD81-480A-9C4E-0A68CE4B89D6}" type="slidenum"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790573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タイトルとグラ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79388"/>
            <a:ext cx="8229600" cy="719137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グラフ プレースホルダ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ja-JP" alt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7B9B2FD-B992-47FA-B5E8-5016363427BE}" type="slidenum"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289808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タイトル、コンテンツ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79388"/>
            <a:ext cx="8229600" cy="719137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4A9A176-4B48-4F62-A14B-EE765B01CC65}" type="slidenum"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6405503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タイトルと 4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sz="quarter"/>
          </p:nvPr>
        </p:nvSpPr>
        <p:spPr>
          <a:xfrm>
            <a:off x="457200" y="179388"/>
            <a:ext cx="8229600" cy="719137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CE574F8-394D-48A5-A2C8-FD96C14602EB}" type="slidenum"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040963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79388"/>
            <a:ext cx="8229600" cy="719137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ja-JP" alt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201F2D8-1AD1-4A3E-AA27-99962D70FE3A}" type="slidenum"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914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F943D4-32BB-42FD-9F35-EC668B9B7AB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60430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9B4FFE-5DB0-4E90-9EFC-889DD84FD59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74029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D1656B-D349-4358-AE8E-A127EC53BC2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63067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5D3B97-E100-40FC-B46C-1E5E5368C2C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16080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3B91D2-FC76-4336-9282-D66E83EE725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88795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8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5" Type="http://schemas.openxmlformats.org/officeDocument/2006/relationships/theme" Target="../theme/theme11.xml"/><Relationship Id="rId4" Type="http://schemas.openxmlformats.org/officeDocument/2006/relationships/slideLayout" Target="../slideLayouts/slideLayout39.xml"/></Relationships>
</file>

<file path=ppt/slideMasters/_rels/slideMaster12.xml.rels><?xml version="1.0" encoding="UTF-8" standalone="yes"?>
<Relationships xmlns="http://schemas.openxmlformats.org/package/2006/relationships"><Relationship Id="rId2" Type="http://schemas.openxmlformats.org/officeDocument/2006/relationships/theme" Target="../theme/theme12.xml"/><Relationship Id="rId1" Type="http://schemas.openxmlformats.org/officeDocument/2006/relationships/slideLayout" Target="../slideLayouts/slideLayout40.xml"/></Relationships>
</file>

<file path=ppt/slideMasters/_rels/slideMaster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3.xml"/><Relationship Id="rId7" Type="http://schemas.openxmlformats.org/officeDocument/2006/relationships/theme" Target="../theme/theme13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5.xml"/><Relationship Id="rId4" Type="http://schemas.openxmlformats.org/officeDocument/2006/relationships/slideLayout" Target="../slideLayouts/slideLayout44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9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5588" y="179388"/>
            <a:ext cx="8637587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4000" y="1079500"/>
            <a:ext cx="8637588" cy="539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53188"/>
            <a:ext cx="2133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53188"/>
            <a:ext cx="2895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53188"/>
            <a:ext cx="2133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9525A159-9234-414C-9FF2-E9A3CFA9E5D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9pPr>
    </p:titleStyle>
    <p:bodyStyle>
      <a:lvl1pPr marL="660400" indent="-660400" algn="l" rtl="0" eaLnBrk="0" fontAlgn="base" hangingPunct="0">
        <a:spcBef>
          <a:spcPct val="20000"/>
        </a:spcBef>
        <a:spcAft>
          <a:spcPct val="0"/>
        </a:spcAft>
        <a:buAutoNum type="arabicPeriod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1035050" indent="-577850" algn="l" rtl="0" eaLnBrk="0" fontAlgn="base" hangingPunct="0">
        <a:spcBef>
          <a:spcPct val="20000"/>
        </a:spcBef>
        <a:spcAft>
          <a:spcPct val="0"/>
        </a:spcAft>
        <a:buAutoNum type="circleNumDbPlain"/>
        <a:defRPr kumimoji="1" sz="2800">
          <a:solidFill>
            <a:schemeClr val="tx1"/>
          </a:solidFill>
          <a:latin typeface="+mn-lt"/>
          <a:ea typeface="+mn-ea"/>
          <a:cs typeface="+mn-cs"/>
        </a:defRPr>
      </a:lvl2pPr>
      <a:lvl3pPr marL="1409700" indent="-495300" algn="l" rtl="0" eaLnBrk="0" fontAlgn="base" hangingPunct="0">
        <a:spcBef>
          <a:spcPct val="20000"/>
        </a:spcBef>
        <a:spcAft>
          <a:spcPct val="0"/>
        </a:spcAft>
        <a:buAutoNum type="alphaLcPeriod"/>
        <a:defRPr kumimoji="1" sz="2400">
          <a:solidFill>
            <a:schemeClr val="tx1"/>
          </a:solidFill>
          <a:latin typeface="+mn-lt"/>
          <a:ea typeface="+mn-ea"/>
          <a:cs typeface="+mn-cs"/>
        </a:defRPr>
      </a:lvl3pPr>
      <a:lvl4pPr marL="1784350" indent="-412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l"/>
        <a:defRPr kumimoji="1" sz="2000">
          <a:solidFill>
            <a:schemeClr val="tx1"/>
          </a:solidFill>
          <a:latin typeface="+mn-lt"/>
          <a:ea typeface="+mn-ea"/>
          <a:cs typeface="+mn-cs"/>
        </a:defRPr>
      </a:lvl4pPr>
      <a:lvl5pPr marL="2241550" indent="-412750" algn="l" rtl="0" eaLnBrk="0" fontAlgn="base" hangingPunct="0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5pPr>
      <a:lvl6pPr marL="26987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6pPr>
      <a:lvl7pPr marL="31559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7pPr>
      <a:lvl8pPr marL="36131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8pPr>
      <a:lvl9pPr marL="40703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5588" y="179388"/>
            <a:ext cx="8637587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4000" y="1079500"/>
            <a:ext cx="8637588" cy="539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53188"/>
            <a:ext cx="2133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53188"/>
            <a:ext cx="2895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53188"/>
            <a:ext cx="2133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C03766C1-AB73-4DDE-8092-75726CA067E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58757147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charset="-128"/>
        </a:defRPr>
      </a:lvl9pPr>
    </p:titleStyle>
    <p:bodyStyle>
      <a:lvl1pPr marL="660400" indent="-660400" algn="l" rtl="0" eaLnBrk="0" fontAlgn="base" hangingPunct="0">
        <a:spcBef>
          <a:spcPct val="20000"/>
        </a:spcBef>
        <a:spcAft>
          <a:spcPct val="0"/>
        </a:spcAft>
        <a:buAutoNum type="arabicPeriod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1035050" indent="-577850" algn="l" rtl="0" eaLnBrk="0" fontAlgn="base" hangingPunct="0">
        <a:spcBef>
          <a:spcPct val="20000"/>
        </a:spcBef>
        <a:spcAft>
          <a:spcPct val="0"/>
        </a:spcAft>
        <a:buAutoNum type="circleNumDbPlain"/>
        <a:defRPr kumimoji="1" sz="2800">
          <a:solidFill>
            <a:schemeClr val="tx1"/>
          </a:solidFill>
          <a:latin typeface="+mn-lt"/>
          <a:ea typeface="+mn-ea"/>
          <a:cs typeface="+mn-cs"/>
        </a:defRPr>
      </a:lvl2pPr>
      <a:lvl3pPr marL="1409700" indent="-495300" algn="l" rtl="0" eaLnBrk="0" fontAlgn="base" hangingPunct="0">
        <a:spcBef>
          <a:spcPct val="20000"/>
        </a:spcBef>
        <a:spcAft>
          <a:spcPct val="0"/>
        </a:spcAft>
        <a:buAutoNum type="alphaLcPeriod"/>
        <a:defRPr kumimoji="1" sz="2400">
          <a:solidFill>
            <a:schemeClr val="tx1"/>
          </a:solidFill>
          <a:latin typeface="+mn-lt"/>
          <a:ea typeface="+mn-ea"/>
          <a:cs typeface="+mn-cs"/>
        </a:defRPr>
      </a:lvl3pPr>
      <a:lvl4pPr marL="1784350" indent="-412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l"/>
        <a:defRPr kumimoji="1" sz="2000">
          <a:solidFill>
            <a:schemeClr val="tx1"/>
          </a:solidFill>
          <a:latin typeface="+mn-lt"/>
          <a:ea typeface="+mn-ea"/>
          <a:cs typeface="+mn-cs"/>
        </a:defRPr>
      </a:lvl4pPr>
      <a:lvl5pPr marL="2241550" indent="-412750" algn="l" rtl="0" eaLnBrk="0" fontAlgn="base" hangingPunct="0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5pPr>
      <a:lvl6pPr marL="26987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6pPr>
      <a:lvl7pPr marL="31559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7pPr>
      <a:lvl8pPr marL="36131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8pPr>
      <a:lvl9pPr marL="40703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C3E01A53-913D-48D0-A7CD-F8CB470995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55588" y="179388"/>
            <a:ext cx="8637587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93D4F7EC-FC4A-474B-89EC-9E30405B36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54000" y="1079500"/>
            <a:ext cx="8637588" cy="539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AD72791-301E-42C0-B819-26C7B872D9E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53188"/>
            <a:ext cx="2133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125716E-FF0A-4910-99EC-FCF48488F55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53188"/>
            <a:ext cx="2895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FC3D45E-CC22-42FE-9F95-180495A774D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53188"/>
            <a:ext cx="2133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A0A77243-50A2-4A50-8FE3-9AE45DF124B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92338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9pPr>
    </p:titleStyle>
    <p:bodyStyle>
      <a:lvl1pPr marL="660400" indent="-660400" algn="l" rtl="0" eaLnBrk="0" fontAlgn="base" hangingPunct="0">
        <a:spcBef>
          <a:spcPct val="20000"/>
        </a:spcBef>
        <a:spcAft>
          <a:spcPct val="0"/>
        </a:spcAft>
        <a:buAutoNum type="arabicPeriod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1035050" indent="-577850" algn="l" rtl="0" eaLnBrk="0" fontAlgn="base" hangingPunct="0">
        <a:spcBef>
          <a:spcPct val="20000"/>
        </a:spcBef>
        <a:spcAft>
          <a:spcPct val="0"/>
        </a:spcAft>
        <a:buAutoNum type="circleNumDbPlain"/>
        <a:defRPr kumimoji="1" sz="2800">
          <a:solidFill>
            <a:schemeClr val="tx1"/>
          </a:solidFill>
          <a:latin typeface="+mn-lt"/>
          <a:ea typeface="+mn-ea"/>
          <a:cs typeface="+mn-cs"/>
        </a:defRPr>
      </a:lvl2pPr>
      <a:lvl3pPr marL="1409700" indent="-495300" algn="l" rtl="0" eaLnBrk="0" fontAlgn="base" hangingPunct="0">
        <a:spcBef>
          <a:spcPct val="20000"/>
        </a:spcBef>
        <a:spcAft>
          <a:spcPct val="0"/>
        </a:spcAft>
        <a:buAutoNum type="alphaLcPeriod"/>
        <a:defRPr kumimoji="1" sz="2400">
          <a:solidFill>
            <a:schemeClr val="tx1"/>
          </a:solidFill>
          <a:latin typeface="+mn-lt"/>
          <a:ea typeface="+mn-ea"/>
          <a:cs typeface="+mn-cs"/>
        </a:defRPr>
      </a:lvl3pPr>
      <a:lvl4pPr marL="1784350" indent="-412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l"/>
        <a:defRPr kumimoji="1" sz="2000">
          <a:solidFill>
            <a:schemeClr val="tx1"/>
          </a:solidFill>
          <a:latin typeface="+mn-lt"/>
          <a:ea typeface="+mn-ea"/>
          <a:cs typeface="+mn-cs"/>
        </a:defRPr>
      </a:lvl4pPr>
      <a:lvl5pPr marL="2241550" indent="-412750" algn="l" rtl="0" eaLnBrk="0" fontAlgn="base" hangingPunct="0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5pPr>
      <a:lvl6pPr marL="26987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6pPr>
      <a:lvl7pPr marL="31559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7pPr>
      <a:lvl8pPr marL="36131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8pPr>
      <a:lvl9pPr marL="40703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5588" y="179388"/>
            <a:ext cx="8637587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4000" y="1079500"/>
            <a:ext cx="8637588" cy="539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53188"/>
            <a:ext cx="2133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53188"/>
            <a:ext cx="2895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53188"/>
            <a:ext cx="2133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A59A1D35-6FD4-4F78-BE68-D19CCE17067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00678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charset="-128"/>
        </a:defRPr>
      </a:lvl9pPr>
    </p:titleStyle>
    <p:bodyStyle>
      <a:lvl1pPr marL="660400" indent="-660400" algn="l" rtl="0" eaLnBrk="0" fontAlgn="base" hangingPunct="0">
        <a:spcBef>
          <a:spcPct val="20000"/>
        </a:spcBef>
        <a:spcAft>
          <a:spcPct val="0"/>
        </a:spcAft>
        <a:buAutoNum type="arabicPeriod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1035050" indent="-577850" algn="l" rtl="0" eaLnBrk="0" fontAlgn="base" hangingPunct="0">
        <a:spcBef>
          <a:spcPct val="20000"/>
        </a:spcBef>
        <a:spcAft>
          <a:spcPct val="0"/>
        </a:spcAft>
        <a:buAutoNum type="circleNumDbPlain"/>
        <a:defRPr kumimoji="1" sz="2800">
          <a:solidFill>
            <a:schemeClr val="tx1"/>
          </a:solidFill>
          <a:latin typeface="+mn-lt"/>
          <a:ea typeface="+mn-ea"/>
          <a:cs typeface="+mn-cs"/>
        </a:defRPr>
      </a:lvl2pPr>
      <a:lvl3pPr marL="1409700" indent="-495300" algn="l" rtl="0" eaLnBrk="0" fontAlgn="base" hangingPunct="0">
        <a:spcBef>
          <a:spcPct val="20000"/>
        </a:spcBef>
        <a:spcAft>
          <a:spcPct val="0"/>
        </a:spcAft>
        <a:buAutoNum type="alphaLcPeriod"/>
        <a:defRPr kumimoji="1" sz="2400">
          <a:solidFill>
            <a:schemeClr val="tx1"/>
          </a:solidFill>
          <a:latin typeface="+mn-lt"/>
          <a:ea typeface="+mn-ea"/>
          <a:cs typeface="+mn-cs"/>
        </a:defRPr>
      </a:lvl3pPr>
      <a:lvl4pPr marL="1784350" indent="-412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l"/>
        <a:defRPr kumimoji="1" sz="2000">
          <a:solidFill>
            <a:schemeClr val="tx1"/>
          </a:solidFill>
          <a:latin typeface="+mn-lt"/>
          <a:ea typeface="+mn-ea"/>
          <a:cs typeface="+mn-cs"/>
        </a:defRPr>
      </a:lvl4pPr>
      <a:lvl5pPr marL="2241550" indent="-412750" algn="l" rtl="0" eaLnBrk="0" fontAlgn="base" hangingPunct="0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5pPr>
      <a:lvl6pPr marL="26987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6pPr>
      <a:lvl7pPr marL="31559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7pPr>
      <a:lvl8pPr marL="36131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8pPr>
      <a:lvl9pPr marL="40703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79388"/>
            <a:ext cx="82296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ja-JP" altLang="ja-JP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4C63FA96-E777-4EED-94F0-1812EC67AE4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88639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HG丸ｺﾞｼｯｸM-PRO" pitchFamily="50" charset="-128"/>
          <a:ea typeface="HG丸ｺﾞｼｯｸM-PRO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HG丸ｺﾞｼｯｸM-PRO" pitchFamily="50" charset="-128"/>
          <a:ea typeface="HG丸ｺﾞｼｯｸM-PRO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HG丸ｺﾞｼｯｸM-PRO" pitchFamily="50" charset="-128"/>
          <a:ea typeface="HG丸ｺﾞｼｯｸM-PRO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HG丸ｺﾞｼｯｸM-PRO" pitchFamily="50" charset="-128"/>
          <a:ea typeface="HG丸ｺﾞｼｯｸM-PRO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HG丸ｺﾞｼｯｸM-PRO" pitchFamily="50" charset="-128"/>
          <a:ea typeface="HG丸ｺﾞｼｯｸM-PRO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HG丸ｺﾞｼｯｸM-PRO" pitchFamily="50" charset="-128"/>
          <a:ea typeface="HG丸ｺﾞｼｯｸM-PRO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HG丸ｺﾞｼｯｸM-PRO" pitchFamily="50" charset="-128"/>
          <a:ea typeface="HG丸ｺﾞｼｯｸM-PRO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HG丸ｺﾞｼｯｸM-PRO" pitchFamily="50" charset="-128"/>
          <a:ea typeface="HG丸ｺﾞｼｯｸM-PRO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5588" y="179388"/>
            <a:ext cx="8637587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4000" y="1079500"/>
            <a:ext cx="8637588" cy="539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53188"/>
            <a:ext cx="2133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53188"/>
            <a:ext cx="2895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53188"/>
            <a:ext cx="2133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FBAC343C-234B-431B-BDC7-7EA1956A744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78039723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9pPr>
    </p:titleStyle>
    <p:bodyStyle>
      <a:lvl1pPr marL="660400" indent="-660400" algn="l" rtl="0" eaLnBrk="0" fontAlgn="base" hangingPunct="0">
        <a:spcBef>
          <a:spcPct val="20000"/>
        </a:spcBef>
        <a:spcAft>
          <a:spcPct val="0"/>
        </a:spcAft>
        <a:buAutoNum type="arabicPeriod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1035050" indent="-577850" algn="l" rtl="0" eaLnBrk="0" fontAlgn="base" hangingPunct="0">
        <a:spcBef>
          <a:spcPct val="20000"/>
        </a:spcBef>
        <a:spcAft>
          <a:spcPct val="0"/>
        </a:spcAft>
        <a:buAutoNum type="circleNumDbPlain"/>
        <a:defRPr kumimoji="1" sz="2800">
          <a:solidFill>
            <a:schemeClr val="tx1"/>
          </a:solidFill>
          <a:latin typeface="+mn-lt"/>
          <a:ea typeface="+mn-ea"/>
          <a:cs typeface="+mn-cs"/>
        </a:defRPr>
      </a:lvl2pPr>
      <a:lvl3pPr marL="1409700" indent="-495300" algn="l" rtl="0" eaLnBrk="0" fontAlgn="base" hangingPunct="0">
        <a:spcBef>
          <a:spcPct val="20000"/>
        </a:spcBef>
        <a:spcAft>
          <a:spcPct val="0"/>
        </a:spcAft>
        <a:buAutoNum type="alphaLcPeriod"/>
        <a:defRPr kumimoji="1" sz="2400">
          <a:solidFill>
            <a:schemeClr val="tx1"/>
          </a:solidFill>
          <a:latin typeface="+mn-lt"/>
          <a:ea typeface="+mn-ea"/>
          <a:cs typeface="+mn-cs"/>
        </a:defRPr>
      </a:lvl3pPr>
      <a:lvl4pPr marL="1784350" indent="-412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l"/>
        <a:defRPr kumimoji="1" sz="2000">
          <a:solidFill>
            <a:schemeClr val="tx1"/>
          </a:solidFill>
          <a:latin typeface="+mn-lt"/>
          <a:ea typeface="+mn-ea"/>
          <a:cs typeface="+mn-cs"/>
        </a:defRPr>
      </a:lvl4pPr>
      <a:lvl5pPr marL="2241550" indent="-412750" algn="l" rtl="0" eaLnBrk="0" fontAlgn="base" hangingPunct="0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5pPr>
      <a:lvl6pPr marL="26987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6pPr>
      <a:lvl7pPr marL="31559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7pPr>
      <a:lvl8pPr marL="36131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8pPr>
      <a:lvl9pPr marL="40703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5588" y="179388"/>
            <a:ext cx="8637587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4000" y="1079500"/>
            <a:ext cx="8637588" cy="539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53188"/>
            <a:ext cx="2133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53188"/>
            <a:ext cx="2895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53188"/>
            <a:ext cx="2133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F9E1301C-67F7-4EEF-84D0-3603CF340BC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74260590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9pPr>
    </p:titleStyle>
    <p:bodyStyle>
      <a:lvl1pPr marL="660400" indent="-660400" algn="l" rtl="0" eaLnBrk="0" fontAlgn="base" hangingPunct="0">
        <a:spcBef>
          <a:spcPct val="20000"/>
        </a:spcBef>
        <a:spcAft>
          <a:spcPct val="0"/>
        </a:spcAft>
        <a:buAutoNum type="arabicPeriod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1035050" indent="-577850" algn="l" rtl="0" eaLnBrk="0" fontAlgn="base" hangingPunct="0">
        <a:spcBef>
          <a:spcPct val="20000"/>
        </a:spcBef>
        <a:spcAft>
          <a:spcPct val="0"/>
        </a:spcAft>
        <a:buAutoNum type="circleNumDbPlain"/>
        <a:defRPr kumimoji="1" sz="2800">
          <a:solidFill>
            <a:schemeClr val="tx1"/>
          </a:solidFill>
          <a:latin typeface="+mn-lt"/>
          <a:ea typeface="+mn-ea"/>
          <a:cs typeface="+mn-cs"/>
        </a:defRPr>
      </a:lvl2pPr>
      <a:lvl3pPr marL="1409700" indent="-495300" algn="l" rtl="0" eaLnBrk="0" fontAlgn="base" hangingPunct="0">
        <a:spcBef>
          <a:spcPct val="20000"/>
        </a:spcBef>
        <a:spcAft>
          <a:spcPct val="0"/>
        </a:spcAft>
        <a:buAutoNum type="alphaLcPeriod"/>
        <a:defRPr kumimoji="1" sz="2400">
          <a:solidFill>
            <a:schemeClr val="tx1"/>
          </a:solidFill>
          <a:latin typeface="+mn-lt"/>
          <a:ea typeface="+mn-ea"/>
          <a:cs typeface="+mn-cs"/>
        </a:defRPr>
      </a:lvl3pPr>
      <a:lvl4pPr marL="1784350" indent="-412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l"/>
        <a:defRPr kumimoji="1" sz="2000">
          <a:solidFill>
            <a:schemeClr val="tx1"/>
          </a:solidFill>
          <a:latin typeface="+mn-lt"/>
          <a:ea typeface="+mn-ea"/>
          <a:cs typeface="+mn-cs"/>
        </a:defRPr>
      </a:lvl4pPr>
      <a:lvl5pPr marL="2241550" indent="-412750" algn="l" rtl="0" eaLnBrk="0" fontAlgn="base" hangingPunct="0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5pPr>
      <a:lvl6pPr marL="26987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6pPr>
      <a:lvl7pPr marL="31559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7pPr>
      <a:lvl8pPr marL="36131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8pPr>
      <a:lvl9pPr marL="40703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5588" y="179388"/>
            <a:ext cx="8637587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4000" y="1079500"/>
            <a:ext cx="8637588" cy="539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53188"/>
            <a:ext cx="2133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53188"/>
            <a:ext cx="2895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53188"/>
            <a:ext cx="2133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D1866117-7931-470E-98EC-DA2935889C9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67113898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9pPr>
    </p:titleStyle>
    <p:bodyStyle>
      <a:lvl1pPr marL="660400" indent="-660400" algn="l" rtl="0" eaLnBrk="0" fontAlgn="base" hangingPunct="0">
        <a:spcBef>
          <a:spcPct val="20000"/>
        </a:spcBef>
        <a:spcAft>
          <a:spcPct val="0"/>
        </a:spcAft>
        <a:buAutoNum type="arabicPeriod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1035050" indent="-577850" algn="l" rtl="0" eaLnBrk="0" fontAlgn="base" hangingPunct="0">
        <a:spcBef>
          <a:spcPct val="20000"/>
        </a:spcBef>
        <a:spcAft>
          <a:spcPct val="0"/>
        </a:spcAft>
        <a:buAutoNum type="circleNumDbPlain"/>
        <a:defRPr kumimoji="1" sz="2800">
          <a:solidFill>
            <a:schemeClr val="tx1"/>
          </a:solidFill>
          <a:latin typeface="+mn-lt"/>
          <a:ea typeface="+mn-ea"/>
          <a:cs typeface="+mn-cs"/>
        </a:defRPr>
      </a:lvl2pPr>
      <a:lvl3pPr marL="1409700" indent="-495300" algn="l" rtl="0" eaLnBrk="0" fontAlgn="base" hangingPunct="0">
        <a:spcBef>
          <a:spcPct val="20000"/>
        </a:spcBef>
        <a:spcAft>
          <a:spcPct val="0"/>
        </a:spcAft>
        <a:buAutoNum type="alphaLcPeriod"/>
        <a:defRPr kumimoji="1" sz="2400">
          <a:solidFill>
            <a:schemeClr val="tx1"/>
          </a:solidFill>
          <a:latin typeface="+mn-lt"/>
          <a:ea typeface="+mn-ea"/>
          <a:cs typeface="+mn-cs"/>
        </a:defRPr>
      </a:lvl3pPr>
      <a:lvl4pPr marL="1784350" indent="-412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l"/>
        <a:defRPr kumimoji="1" sz="2000">
          <a:solidFill>
            <a:schemeClr val="tx1"/>
          </a:solidFill>
          <a:latin typeface="+mn-lt"/>
          <a:ea typeface="+mn-ea"/>
          <a:cs typeface="+mn-cs"/>
        </a:defRPr>
      </a:lvl4pPr>
      <a:lvl5pPr marL="2241550" indent="-412750" algn="l" rtl="0" eaLnBrk="0" fontAlgn="base" hangingPunct="0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5pPr>
      <a:lvl6pPr marL="26987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6pPr>
      <a:lvl7pPr marL="31559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7pPr>
      <a:lvl8pPr marL="36131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8pPr>
      <a:lvl9pPr marL="40703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5588" y="179388"/>
            <a:ext cx="8637587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4000" y="1079500"/>
            <a:ext cx="8637588" cy="539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53188"/>
            <a:ext cx="2133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53188"/>
            <a:ext cx="2895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53188"/>
            <a:ext cx="2133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9630CDD1-E802-4E68-A8BD-3A8FDA57C07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26188032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9pPr>
    </p:titleStyle>
    <p:bodyStyle>
      <a:lvl1pPr marL="660400" indent="-660400" algn="l" rtl="0" eaLnBrk="0" fontAlgn="base" hangingPunct="0">
        <a:spcBef>
          <a:spcPct val="20000"/>
        </a:spcBef>
        <a:spcAft>
          <a:spcPct val="0"/>
        </a:spcAft>
        <a:buAutoNum type="arabicPeriod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1035050" indent="-577850" algn="l" rtl="0" eaLnBrk="0" fontAlgn="base" hangingPunct="0">
        <a:spcBef>
          <a:spcPct val="20000"/>
        </a:spcBef>
        <a:spcAft>
          <a:spcPct val="0"/>
        </a:spcAft>
        <a:buAutoNum type="circleNumDbPlain"/>
        <a:defRPr kumimoji="1" sz="2800">
          <a:solidFill>
            <a:schemeClr val="tx1"/>
          </a:solidFill>
          <a:latin typeface="+mn-lt"/>
          <a:ea typeface="+mn-ea"/>
          <a:cs typeface="+mn-cs"/>
        </a:defRPr>
      </a:lvl2pPr>
      <a:lvl3pPr marL="1409700" indent="-495300" algn="l" rtl="0" eaLnBrk="0" fontAlgn="base" hangingPunct="0">
        <a:spcBef>
          <a:spcPct val="20000"/>
        </a:spcBef>
        <a:spcAft>
          <a:spcPct val="0"/>
        </a:spcAft>
        <a:buAutoNum type="alphaLcPeriod"/>
        <a:defRPr kumimoji="1" sz="2400">
          <a:solidFill>
            <a:schemeClr val="tx1"/>
          </a:solidFill>
          <a:latin typeface="+mn-lt"/>
          <a:ea typeface="+mn-ea"/>
          <a:cs typeface="+mn-cs"/>
        </a:defRPr>
      </a:lvl3pPr>
      <a:lvl4pPr marL="1784350" indent="-412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l"/>
        <a:defRPr kumimoji="1" sz="2000">
          <a:solidFill>
            <a:schemeClr val="tx1"/>
          </a:solidFill>
          <a:latin typeface="+mn-lt"/>
          <a:ea typeface="+mn-ea"/>
          <a:cs typeface="+mn-cs"/>
        </a:defRPr>
      </a:lvl4pPr>
      <a:lvl5pPr marL="2241550" indent="-412750" algn="l" rtl="0" eaLnBrk="0" fontAlgn="base" hangingPunct="0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5pPr>
      <a:lvl6pPr marL="26987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6pPr>
      <a:lvl7pPr marL="31559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7pPr>
      <a:lvl8pPr marL="36131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8pPr>
      <a:lvl9pPr marL="40703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5588" y="179388"/>
            <a:ext cx="8637587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4000" y="1079500"/>
            <a:ext cx="8637588" cy="539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53188"/>
            <a:ext cx="2133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53188"/>
            <a:ext cx="2895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53188"/>
            <a:ext cx="2133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1262A9D-ED77-463D-B91E-D263FFAB8D6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30752509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9pPr>
    </p:titleStyle>
    <p:bodyStyle>
      <a:lvl1pPr marL="660400" indent="-660400" algn="l" rtl="0" eaLnBrk="0" fontAlgn="base" hangingPunct="0">
        <a:spcBef>
          <a:spcPct val="20000"/>
        </a:spcBef>
        <a:spcAft>
          <a:spcPct val="0"/>
        </a:spcAft>
        <a:buAutoNum type="arabicPeriod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1035050" indent="-577850" algn="l" rtl="0" eaLnBrk="0" fontAlgn="base" hangingPunct="0">
        <a:spcBef>
          <a:spcPct val="20000"/>
        </a:spcBef>
        <a:spcAft>
          <a:spcPct val="0"/>
        </a:spcAft>
        <a:buAutoNum type="circleNumDbPlain"/>
        <a:defRPr kumimoji="1" sz="2800">
          <a:solidFill>
            <a:schemeClr val="tx1"/>
          </a:solidFill>
          <a:latin typeface="+mn-lt"/>
          <a:ea typeface="+mn-ea"/>
          <a:cs typeface="+mn-cs"/>
        </a:defRPr>
      </a:lvl2pPr>
      <a:lvl3pPr marL="1409700" indent="-495300" algn="l" rtl="0" eaLnBrk="0" fontAlgn="base" hangingPunct="0">
        <a:spcBef>
          <a:spcPct val="20000"/>
        </a:spcBef>
        <a:spcAft>
          <a:spcPct val="0"/>
        </a:spcAft>
        <a:buAutoNum type="alphaLcPeriod"/>
        <a:defRPr kumimoji="1" sz="2400">
          <a:solidFill>
            <a:schemeClr val="tx1"/>
          </a:solidFill>
          <a:latin typeface="+mn-lt"/>
          <a:ea typeface="+mn-ea"/>
          <a:cs typeface="+mn-cs"/>
        </a:defRPr>
      </a:lvl3pPr>
      <a:lvl4pPr marL="1784350" indent="-412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l"/>
        <a:defRPr kumimoji="1" sz="2000">
          <a:solidFill>
            <a:schemeClr val="tx1"/>
          </a:solidFill>
          <a:latin typeface="+mn-lt"/>
          <a:ea typeface="+mn-ea"/>
          <a:cs typeface="+mn-cs"/>
        </a:defRPr>
      </a:lvl4pPr>
      <a:lvl5pPr marL="2241550" indent="-412750" algn="l" rtl="0" eaLnBrk="0" fontAlgn="base" hangingPunct="0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5pPr>
      <a:lvl6pPr marL="26987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6pPr>
      <a:lvl7pPr marL="31559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7pPr>
      <a:lvl8pPr marL="36131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8pPr>
      <a:lvl9pPr marL="40703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2B6702E5-7558-4B8D-8C0A-BEB5C11C2C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55588" y="179388"/>
            <a:ext cx="8637587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BBBA0EFE-8C68-404D-B31C-D7F5248D92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54000" y="1079500"/>
            <a:ext cx="8637588" cy="539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A1D6848-58B8-4AD5-BB27-94A8024C429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53188"/>
            <a:ext cx="2133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9DAA729-9541-482E-9B38-83555D389FA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53188"/>
            <a:ext cx="2895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23FB6CE-3653-4B0D-A1C8-7254BFA29AB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53188"/>
            <a:ext cx="2133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D03FE565-CD82-40BD-862D-4ADBCF88452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7519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49" charset="-128"/>
          <a:ea typeface="HG丸ｺﾞｼｯｸM-PRO" pitchFamily="49" charset="-128"/>
          <a:cs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49" charset="-128"/>
          <a:ea typeface="HG丸ｺﾞｼｯｸM-PRO" pitchFamily="49" charset="-128"/>
          <a:cs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49" charset="-128"/>
          <a:ea typeface="HG丸ｺﾞｼｯｸM-PRO" pitchFamily="49" charset="-128"/>
          <a:cs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49" charset="-128"/>
          <a:ea typeface="HG丸ｺﾞｼｯｸM-PRO" pitchFamily="49" charset="-128"/>
          <a:cs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49" charset="-128"/>
          <a:ea typeface="HG丸ｺﾞｼｯｸM-PRO" pitchFamily="49" charset="-128"/>
          <a:cs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49" charset="-128"/>
          <a:ea typeface="HG丸ｺﾞｼｯｸM-PRO" pitchFamily="49" charset="-128"/>
          <a:cs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49" charset="-128"/>
          <a:ea typeface="HG丸ｺﾞｼｯｸM-PRO" pitchFamily="49" charset="-128"/>
          <a:cs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49" charset="-128"/>
          <a:ea typeface="HG丸ｺﾞｼｯｸM-PRO" pitchFamily="49" charset="-128"/>
          <a:cs typeface="ＭＳ Ｐゴシック" pitchFamily="50" charset="-128"/>
        </a:defRPr>
      </a:lvl9pPr>
    </p:titleStyle>
    <p:bodyStyle>
      <a:lvl1pPr marL="660400" indent="-660400" algn="l" rtl="0" eaLnBrk="0" fontAlgn="base" hangingPunct="0">
        <a:spcBef>
          <a:spcPct val="20000"/>
        </a:spcBef>
        <a:spcAft>
          <a:spcPct val="0"/>
        </a:spcAft>
        <a:buAutoNum type="arabicPeriod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1035050" indent="-577850" algn="l" rtl="0" eaLnBrk="0" fontAlgn="base" hangingPunct="0">
        <a:spcBef>
          <a:spcPct val="20000"/>
        </a:spcBef>
        <a:spcAft>
          <a:spcPct val="0"/>
        </a:spcAft>
        <a:buAutoNum type="circleNumDbPlain"/>
        <a:defRPr kumimoji="1" sz="2800">
          <a:solidFill>
            <a:schemeClr val="tx1"/>
          </a:solidFill>
          <a:latin typeface="+mn-lt"/>
          <a:ea typeface="+mn-ea"/>
          <a:cs typeface="+mn-cs"/>
        </a:defRPr>
      </a:lvl2pPr>
      <a:lvl3pPr marL="1409700" indent="-495300" algn="l" rtl="0" eaLnBrk="0" fontAlgn="base" hangingPunct="0">
        <a:spcBef>
          <a:spcPct val="20000"/>
        </a:spcBef>
        <a:spcAft>
          <a:spcPct val="0"/>
        </a:spcAft>
        <a:buAutoNum type="alphaLcPeriod"/>
        <a:defRPr kumimoji="1" sz="2400">
          <a:solidFill>
            <a:schemeClr val="tx1"/>
          </a:solidFill>
          <a:latin typeface="+mn-lt"/>
          <a:ea typeface="+mn-ea"/>
          <a:cs typeface="+mn-cs"/>
        </a:defRPr>
      </a:lvl3pPr>
      <a:lvl4pPr marL="1784350" indent="-412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l"/>
        <a:defRPr kumimoji="1" sz="2000">
          <a:solidFill>
            <a:schemeClr val="tx1"/>
          </a:solidFill>
          <a:latin typeface="+mn-lt"/>
          <a:ea typeface="+mn-ea"/>
          <a:cs typeface="+mn-cs"/>
        </a:defRPr>
      </a:lvl4pPr>
      <a:lvl5pPr marL="2241550" indent="-412750" algn="l" rtl="0" eaLnBrk="0" fontAlgn="base" hangingPunct="0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5pPr>
      <a:lvl6pPr marL="26987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6pPr>
      <a:lvl7pPr marL="31559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7pPr>
      <a:lvl8pPr marL="36131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8pPr>
      <a:lvl9pPr marL="40703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020BC2C5-5E4D-49B0-90E6-8DC2F0DB27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55588" y="179388"/>
            <a:ext cx="8637587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86B67667-B825-481E-8BB0-6B87DAC116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54000" y="1079500"/>
            <a:ext cx="8637588" cy="539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A67B714-F379-483E-91D1-8929DBD74AF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53188"/>
            <a:ext cx="2133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4D6DDFC-B2CC-4375-8612-12A3B8185B4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53188"/>
            <a:ext cx="2895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98411E4-CDFE-462C-A9C8-0E4D001AD9D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53188"/>
            <a:ext cx="2133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FC698BC0-2AB8-4C51-A0D9-913E8FD1B9E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59076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9pPr>
    </p:titleStyle>
    <p:bodyStyle>
      <a:lvl1pPr marL="660400" indent="-660400" algn="l" rtl="0" eaLnBrk="0" fontAlgn="base" hangingPunct="0">
        <a:spcBef>
          <a:spcPct val="20000"/>
        </a:spcBef>
        <a:spcAft>
          <a:spcPct val="0"/>
        </a:spcAft>
        <a:buAutoNum type="arabicPeriod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1035050" indent="-577850" algn="l" rtl="0" eaLnBrk="0" fontAlgn="base" hangingPunct="0">
        <a:spcBef>
          <a:spcPct val="20000"/>
        </a:spcBef>
        <a:spcAft>
          <a:spcPct val="0"/>
        </a:spcAft>
        <a:buAutoNum type="circleNumDbPlain"/>
        <a:defRPr kumimoji="1" sz="2800">
          <a:solidFill>
            <a:schemeClr val="tx1"/>
          </a:solidFill>
          <a:latin typeface="+mn-lt"/>
          <a:ea typeface="+mn-ea"/>
          <a:cs typeface="+mn-cs"/>
        </a:defRPr>
      </a:lvl2pPr>
      <a:lvl3pPr marL="1409700" indent="-495300" algn="l" rtl="0" eaLnBrk="0" fontAlgn="base" hangingPunct="0">
        <a:spcBef>
          <a:spcPct val="20000"/>
        </a:spcBef>
        <a:spcAft>
          <a:spcPct val="0"/>
        </a:spcAft>
        <a:buAutoNum type="alphaLcPeriod"/>
        <a:defRPr kumimoji="1" sz="2400">
          <a:solidFill>
            <a:schemeClr val="tx1"/>
          </a:solidFill>
          <a:latin typeface="+mn-lt"/>
          <a:ea typeface="+mn-ea"/>
          <a:cs typeface="+mn-cs"/>
        </a:defRPr>
      </a:lvl3pPr>
      <a:lvl4pPr marL="1784350" indent="-412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l"/>
        <a:defRPr kumimoji="1" sz="2000">
          <a:solidFill>
            <a:schemeClr val="tx1"/>
          </a:solidFill>
          <a:latin typeface="+mn-lt"/>
          <a:ea typeface="+mn-ea"/>
          <a:cs typeface="+mn-cs"/>
        </a:defRPr>
      </a:lvl4pPr>
      <a:lvl5pPr marL="2241550" indent="-412750" algn="l" rtl="0" eaLnBrk="0" fontAlgn="base" hangingPunct="0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5pPr>
      <a:lvl6pPr marL="26987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6pPr>
      <a:lvl7pPr marL="31559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7pPr>
      <a:lvl8pPr marL="36131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8pPr>
      <a:lvl9pPr marL="40703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5588" y="179388"/>
            <a:ext cx="8637587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4000" y="1079500"/>
            <a:ext cx="8637588" cy="539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53188"/>
            <a:ext cx="2133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53188"/>
            <a:ext cx="2895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53188"/>
            <a:ext cx="2133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E0C6B594-74F7-4C1D-B5A9-C4D382CB189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70521881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charset="-128"/>
        </a:defRPr>
      </a:lvl9pPr>
    </p:titleStyle>
    <p:bodyStyle>
      <a:lvl1pPr marL="660400" indent="-660400" algn="l" rtl="0" eaLnBrk="0" fontAlgn="base" hangingPunct="0">
        <a:spcBef>
          <a:spcPct val="20000"/>
        </a:spcBef>
        <a:spcAft>
          <a:spcPct val="0"/>
        </a:spcAft>
        <a:buAutoNum type="arabicPeriod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1035050" indent="-577850" algn="l" rtl="0" eaLnBrk="0" fontAlgn="base" hangingPunct="0">
        <a:spcBef>
          <a:spcPct val="20000"/>
        </a:spcBef>
        <a:spcAft>
          <a:spcPct val="0"/>
        </a:spcAft>
        <a:buAutoNum type="circleNumDbPlain"/>
        <a:defRPr kumimoji="1" sz="2800">
          <a:solidFill>
            <a:schemeClr val="tx1"/>
          </a:solidFill>
          <a:latin typeface="+mn-lt"/>
          <a:ea typeface="+mn-ea"/>
          <a:cs typeface="+mn-cs"/>
        </a:defRPr>
      </a:lvl2pPr>
      <a:lvl3pPr marL="1409700" indent="-495300" algn="l" rtl="0" eaLnBrk="0" fontAlgn="base" hangingPunct="0">
        <a:spcBef>
          <a:spcPct val="20000"/>
        </a:spcBef>
        <a:spcAft>
          <a:spcPct val="0"/>
        </a:spcAft>
        <a:buAutoNum type="alphaLcPeriod"/>
        <a:defRPr kumimoji="1" sz="2400">
          <a:solidFill>
            <a:schemeClr val="tx1"/>
          </a:solidFill>
          <a:latin typeface="+mn-lt"/>
          <a:ea typeface="+mn-ea"/>
          <a:cs typeface="+mn-cs"/>
        </a:defRPr>
      </a:lvl3pPr>
      <a:lvl4pPr marL="1784350" indent="-412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l"/>
        <a:defRPr kumimoji="1" sz="2000">
          <a:solidFill>
            <a:schemeClr val="tx1"/>
          </a:solidFill>
          <a:latin typeface="+mn-lt"/>
          <a:ea typeface="+mn-ea"/>
          <a:cs typeface="+mn-cs"/>
        </a:defRPr>
      </a:lvl4pPr>
      <a:lvl5pPr marL="2241550" indent="-412750" algn="l" rtl="0" eaLnBrk="0" fontAlgn="base" hangingPunct="0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5pPr>
      <a:lvl6pPr marL="26987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6pPr>
      <a:lvl7pPr marL="31559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7pPr>
      <a:lvl8pPr marL="36131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8pPr>
      <a:lvl9pPr marL="40703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76A7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67235" y="2415314"/>
            <a:ext cx="901382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lvl="0" algn="ctr" eaLnBrk="1" hangingPunct="1">
              <a:defRPr/>
            </a:pPr>
            <a:r>
              <a:rPr lang="ja-JP" altLang="en-US" sz="60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片親性ダイソミー</a:t>
            </a:r>
            <a:endParaRPr lang="en-US" altLang="ja-JP" sz="60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 algn="ctr" eaLnBrk="1" hangingPunct="1">
              <a:defRPr/>
            </a:pPr>
            <a:r>
              <a:rPr lang="ja-JP" altLang="en-US" sz="60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モザイク</a:t>
            </a:r>
            <a:endParaRPr lang="en-US" altLang="ja-JP" sz="60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79638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グループ化 54">
            <a:extLst>
              <a:ext uri="{FF2B5EF4-FFF2-40B4-BE49-F238E27FC236}">
                <a16:creationId xmlns:a16="http://schemas.microsoft.com/office/drawing/2014/main" id="{62CD6F95-F0DC-4D46-8F69-2C804CE4FF8C}"/>
              </a:ext>
            </a:extLst>
          </p:cNvPr>
          <p:cNvGrpSpPr>
            <a:grpSpLocks noChangeAspect="1"/>
          </p:cNvGrpSpPr>
          <p:nvPr/>
        </p:nvGrpSpPr>
        <p:grpSpPr>
          <a:xfrm>
            <a:off x="4055070" y="1404411"/>
            <a:ext cx="1080000" cy="1080000"/>
            <a:chOff x="652463" y="4789488"/>
            <a:chExt cx="1295400" cy="1295400"/>
          </a:xfrm>
        </p:grpSpPr>
        <p:sp>
          <p:nvSpPr>
            <p:cNvPr id="56" name="Oval 15">
              <a:extLst>
                <a:ext uri="{FF2B5EF4-FFF2-40B4-BE49-F238E27FC236}">
                  <a16:creationId xmlns:a16="http://schemas.microsoft.com/office/drawing/2014/main" id="{BD57F2F2-5D11-4456-87C6-39ACA3BD564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52463" y="4789488"/>
              <a:ext cx="1295400" cy="1295400"/>
            </a:xfrm>
            <a:prstGeom prst="ellipse">
              <a:avLst/>
            </a:prstGeom>
            <a:gradFill rotWithShape="0">
              <a:gsLst>
                <a:gs pos="0">
                  <a:srgbClr val="E6B0FE"/>
                </a:gs>
                <a:gs pos="100000">
                  <a:srgbClr val="B003FD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670195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grpSp>
          <p:nvGrpSpPr>
            <p:cNvPr id="57" name="Group 107">
              <a:extLst>
                <a:ext uri="{FF2B5EF4-FFF2-40B4-BE49-F238E27FC236}">
                  <a16:creationId xmlns:a16="http://schemas.microsoft.com/office/drawing/2014/main" id="{9213BC64-1D03-414A-8AE6-1B209C6B8AE9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169988" y="5046663"/>
              <a:ext cx="88900" cy="777875"/>
              <a:chOff x="2692" y="2209"/>
              <a:chExt cx="136" cy="2040"/>
            </a:xfrm>
          </p:grpSpPr>
          <p:sp>
            <p:nvSpPr>
              <p:cNvPr id="75" name="AutoShape 108">
                <a:extLst>
                  <a:ext uri="{FF2B5EF4-FFF2-40B4-BE49-F238E27FC236}">
                    <a16:creationId xmlns:a16="http://schemas.microsoft.com/office/drawing/2014/main" id="{63D6EB78-EC44-48E8-8F8B-0DF9FA12D9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76" name="AutoShape 109">
                <a:extLst>
                  <a:ext uri="{FF2B5EF4-FFF2-40B4-BE49-F238E27FC236}">
                    <a16:creationId xmlns:a16="http://schemas.microsoft.com/office/drawing/2014/main" id="{41DFECCB-9742-43C2-8969-857E770E8A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77" name="Rectangle 110">
                <a:extLst>
                  <a:ext uri="{FF2B5EF4-FFF2-40B4-BE49-F238E27FC236}">
                    <a16:creationId xmlns:a16="http://schemas.microsoft.com/office/drawing/2014/main" id="{EB71B3CD-B335-49D4-832F-FFF3018516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78" name="Rectangle 111">
                <a:extLst>
                  <a:ext uri="{FF2B5EF4-FFF2-40B4-BE49-F238E27FC236}">
                    <a16:creationId xmlns:a16="http://schemas.microsoft.com/office/drawing/2014/main" id="{41693FC2-4978-4FC6-8F31-9B509617C3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79" name="Rectangle 112">
                <a:extLst>
                  <a:ext uri="{FF2B5EF4-FFF2-40B4-BE49-F238E27FC236}">
                    <a16:creationId xmlns:a16="http://schemas.microsoft.com/office/drawing/2014/main" id="{19379C9B-7D9F-4F42-BA97-CF1122F5E9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0" name="Rectangle 113">
                <a:extLst>
                  <a:ext uri="{FF2B5EF4-FFF2-40B4-BE49-F238E27FC236}">
                    <a16:creationId xmlns:a16="http://schemas.microsoft.com/office/drawing/2014/main" id="{D254AB50-1ECC-4F98-84FB-6678089919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1" name="Rectangle 114">
                <a:extLst>
                  <a:ext uri="{FF2B5EF4-FFF2-40B4-BE49-F238E27FC236}">
                    <a16:creationId xmlns:a16="http://schemas.microsoft.com/office/drawing/2014/main" id="{0606FB50-4CB5-4AC3-8626-23A0D45F2B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2" name="Rectangle 115">
                <a:extLst>
                  <a:ext uri="{FF2B5EF4-FFF2-40B4-BE49-F238E27FC236}">
                    <a16:creationId xmlns:a16="http://schemas.microsoft.com/office/drawing/2014/main" id="{A04BC399-C770-4773-8F85-35D8816F69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3" name="Rectangle 116">
                <a:extLst>
                  <a:ext uri="{FF2B5EF4-FFF2-40B4-BE49-F238E27FC236}">
                    <a16:creationId xmlns:a16="http://schemas.microsoft.com/office/drawing/2014/main" id="{645B2FFE-4AB4-4F8E-962B-4A6E2D8ECB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4" name="Rectangle 117">
                <a:extLst>
                  <a:ext uri="{FF2B5EF4-FFF2-40B4-BE49-F238E27FC236}">
                    <a16:creationId xmlns:a16="http://schemas.microsoft.com/office/drawing/2014/main" id="{FBD1B27F-00AD-484D-843D-7E831769FA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5" name="Rectangle 118">
                <a:extLst>
                  <a:ext uri="{FF2B5EF4-FFF2-40B4-BE49-F238E27FC236}">
                    <a16:creationId xmlns:a16="http://schemas.microsoft.com/office/drawing/2014/main" id="{8866E006-5A06-4C49-BB6F-75740EBD3D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6" name="Rectangle 119">
                <a:extLst>
                  <a:ext uri="{FF2B5EF4-FFF2-40B4-BE49-F238E27FC236}">
                    <a16:creationId xmlns:a16="http://schemas.microsoft.com/office/drawing/2014/main" id="{F39B676C-33B3-44AD-B8B5-B5B052C762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7" name="Rectangle 120">
                <a:extLst>
                  <a:ext uri="{FF2B5EF4-FFF2-40B4-BE49-F238E27FC236}">
                    <a16:creationId xmlns:a16="http://schemas.microsoft.com/office/drawing/2014/main" id="{66361775-5415-42EA-9975-D84A3E307E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8" name="Rectangle 121">
                <a:extLst>
                  <a:ext uri="{FF2B5EF4-FFF2-40B4-BE49-F238E27FC236}">
                    <a16:creationId xmlns:a16="http://schemas.microsoft.com/office/drawing/2014/main" id="{138C8677-B1B8-4676-A3D4-AA0115EB85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9" name="AutoShape 122">
                <a:extLst>
                  <a:ext uri="{FF2B5EF4-FFF2-40B4-BE49-F238E27FC236}">
                    <a16:creationId xmlns:a16="http://schemas.microsoft.com/office/drawing/2014/main" id="{EE8D87EA-D5D0-4C0A-983D-52B4B2D705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0" name="AutoShape 123">
                <a:extLst>
                  <a:ext uri="{FF2B5EF4-FFF2-40B4-BE49-F238E27FC236}">
                    <a16:creationId xmlns:a16="http://schemas.microsoft.com/office/drawing/2014/main" id="{2C320A43-1B7D-4B27-9101-4776B73AA0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  <p:grpSp>
          <p:nvGrpSpPr>
            <p:cNvPr id="58" name="Group 90">
              <a:extLst>
                <a:ext uri="{FF2B5EF4-FFF2-40B4-BE49-F238E27FC236}">
                  <a16:creationId xmlns:a16="http://schemas.microsoft.com/office/drawing/2014/main" id="{826B5497-6AC9-4CD4-86E2-F5D97FCD5455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355725" y="5046663"/>
              <a:ext cx="87313" cy="777875"/>
              <a:chOff x="2692" y="2209"/>
              <a:chExt cx="136" cy="2040"/>
            </a:xfrm>
          </p:grpSpPr>
          <p:sp>
            <p:nvSpPr>
              <p:cNvPr id="59" name="AutoShape 91">
                <a:extLst>
                  <a:ext uri="{FF2B5EF4-FFF2-40B4-BE49-F238E27FC236}">
                    <a16:creationId xmlns:a16="http://schemas.microsoft.com/office/drawing/2014/main" id="{E69DED6A-3121-47DB-A30C-E92B72656F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60" name="AutoShape 92">
                <a:extLst>
                  <a:ext uri="{FF2B5EF4-FFF2-40B4-BE49-F238E27FC236}">
                    <a16:creationId xmlns:a16="http://schemas.microsoft.com/office/drawing/2014/main" id="{EAE9EE16-3498-4B7D-8AB1-C3388EDEFD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61" name="Rectangle 93">
                <a:extLst>
                  <a:ext uri="{FF2B5EF4-FFF2-40B4-BE49-F238E27FC236}">
                    <a16:creationId xmlns:a16="http://schemas.microsoft.com/office/drawing/2014/main" id="{D0F82097-69C2-4246-B67A-2D71182410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62" name="Rectangle 94">
                <a:extLst>
                  <a:ext uri="{FF2B5EF4-FFF2-40B4-BE49-F238E27FC236}">
                    <a16:creationId xmlns:a16="http://schemas.microsoft.com/office/drawing/2014/main" id="{A39C14AF-1409-4971-B83B-BC2296EBE5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63" name="Rectangle 95">
                <a:extLst>
                  <a:ext uri="{FF2B5EF4-FFF2-40B4-BE49-F238E27FC236}">
                    <a16:creationId xmlns:a16="http://schemas.microsoft.com/office/drawing/2014/main" id="{62FD1716-D676-4AC9-9B9E-3F8DEEBBAC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64" name="Rectangle 96">
                <a:extLst>
                  <a:ext uri="{FF2B5EF4-FFF2-40B4-BE49-F238E27FC236}">
                    <a16:creationId xmlns:a16="http://schemas.microsoft.com/office/drawing/2014/main" id="{D50E5375-2343-4B26-94C4-BDCC5D7248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65" name="Rectangle 97">
                <a:extLst>
                  <a:ext uri="{FF2B5EF4-FFF2-40B4-BE49-F238E27FC236}">
                    <a16:creationId xmlns:a16="http://schemas.microsoft.com/office/drawing/2014/main" id="{EEE0F9A0-A516-4144-97AF-A38F899BB7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66" name="Rectangle 98">
                <a:extLst>
                  <a:ext uri="{FF2B5EF4-FFF2-40B4-BE49-F238E27FC236}">
                    <a16:creationId xmlns:a16="http://schemas.microsoft.com/office/drawing/2014/main" id="{4D4BB1D1-6F20-4EE1-9D62-F11244E816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67" name="Rectangle 99">
                <a:extLst>
                  <a:ext uri="{FF2B5EF4-FFF2-40B4-BE49-F238E27FC236}">
                    <a16:creationId xmlns:a16="http://schemas.microsoft.com/office/drawing/2014/main" id="{A3D5FAE4-96EE-473C-99E3-BAD1951741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68" name="Rectangle 100">
                <a:extLst>
                  <a:ext uri="{FF2B5EF4-FFF2-40B4-BE49-F238E27FC236}">
                    <a16:creationId xmlns:a16="http://schemas.microsoft.com/office/drawing/2014/main" id="{95BF163D-D132-4582-BB12-F8FA1E7141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69" name="Rectangle 101">
                <a:extLst>
                  <a:ext uri="{FF2B5EF4-FFF2-40B4-BE49-F238E27FC236}">
                    <a16:creationId xmlns:a16="http://schemas.microsoft.com/office/drawing/2014/main" id="{059DD721-3F03-44D1-BAF0-F698CFE12C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70" name="Rectangle 102">
                <a:extLst>
                  <a:ext uri="{FF2B5EF4-FFF2-40B4-BE49-F238E27FC236}">
                    <a16:creationId xmlns:a16="http://schemas.microsoft.com/office/drawing/2014/main" id="{F8DABB55-7D7D-4801-8933-A4C38360F4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71" name="Rectangle 103">
                <a:extLst>
                  <a:ext uri="{FF2B5EF4-FFF2-40B4-BE49-F238E27FC236}">
                    <a16:creationId xmlns:a16="http://schemas.microsoft.com/office/drawing/2014/main" id="{A58FB60B-2D11-49D0-88F4-4CE6F0EFA4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72" name="Rectangle 104">
                <a:extLst>
                  <a:ext uri="{FF2B5EF4-FFF2-40B4-BE49-F238E27FC236}">
                    <a16:creationId xmlns:a16="http://schemas.microsoft.com/office/drawing/2014/main" id="{BBD6C20A-D36B-4514-A788-434B82843B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73" name="AutoShape 105">
                <a:extLst>
                  <a:ext uri="{FF2B5EF4-FFF2-40B4-BE49-F238E27FC236}">
                    <a16:creationId xmlns:a16="http://schemas.microsoft.com/office/drawing/2014/main" id="{EBFEE177-C55E-400F-BA7D-1BDE763FBF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74" name="AutoShape 106">
                <a:extLst>
                  <a:ext uri="{FF2B5EF4-FFF2-40B4-BE49-F238E27FC236}">
                    <a16:creationId xmlns:a16="http://schemas.microsoft.com/office/drawing/2014/main" id="{DF82A991-08E6-4AC6-A9DF-E64D56FA36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</p:grpSp>
      <p:grpSp>
        <p:nvGrpSpPr>
          <p:cNvPr id="91" name="グループ化 90">
            <a:extLst>
              <a:ext uri="{FF2B5EF4-FFF2-40B4-BE49-F238E27FC236}">
                <a16:creationId xmlns:a16="http://schemas.microsoft.com/office/drawing/2014/main" id="{C33CCAE2-FE3B-4135-B85A-6D0EA146D879}"/>
              </a:ext>
            </a:extLst>
          </p:cNvPr>
          <p:cNvGrpSpPr>
            <a:grpSpLocks noChangeAspect="1"/>
          </p:cNvGrpSpPr>
          <p:nvPr/>
        </p:nvGrpSpPr>
        <p:grpSpPr>
          <a:xfrm>
            <a:off x="2866159" y="3614356"/>
            <a:ext cx="1080000" cy="1080000"/>
            <a:chOff x="652463" y="4789488"/>
            <a:chExt cx="1295400" cy="1295400"/>
          </a:xfrm>
        </p:grpSpPr>
        <p:sp>
          <p:nvSpPr>
            <p:cNvPr id="92" name="Oval 15">
              <a:extLst>
                <a:ext uri="{FF2B5EF4-FFF2-40B4-BE49-F238E27FC236}">
                  <a16:creationId xmlns:a16="http://schemas.microsoft.com/office/drawing/2014/main" id="{C1EA2395-E6D1-442A-B366-2C7D2B3016A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52463" y="4789488"/>
              <a:ext cx="1295400" cy="1295400"/>
            </a:xfrm>
            <a:prstGeom prst="ellipse">
              <a:avLst/>
            </a:prstGeom>
            <a:gradFill rotWithShape="0">
              <a:gsLst>
                <a:gs pos="0">
                  <a:srgbClr val="E6B0FE"/>
                </a:gs>
                <a:gs pos="100000">
                  <a:srgbClr val="B003FD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670195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grpSp>
          <p:nvGrpSpPr>
            <p:cNvPr id="93" name="Group 107">
              <a:extLst>
                <a:ext uri="{FF2B5EF4-FFF2-40B4-BE49-F238E27FC236}">
                  <a16:creationId xmlns:a16="http://schemas.microsoft.com/office/drawing/2014/main" id="{59CA2941-8545-4D92-AFF6-79A8FA3D8815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169988" y="5046663"/>
              <a:ext cx="88900" cy="777875"/>
              <a:chOff x="2692" y="2209"/>
              <a:chExt cx="136" cy="2040"/>
            </a:xfrm>
          </p:grpSpPr>
          <p:sp>
            <p:nvSpPr>
              <p:cNvPr id="111" name="AutoShape 108">
                <a:extLst>
                  <a:ext uri="{FF2B5EF4-FFF2-40B4-BE49-F238E27FC236}">
                    <a16:creationId xmlns:a16="http://schemas.microsoft.com/office/drawing/2014/main" id="{87B4B3D7-71E7-4AD7-9072-5C037595C6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12" name="AutoShape 109">
                <a:extLst>
                  <a:ext uri="{FF2B5EF4-FFF2-40B4-BE49-F238E27FC236}">
                    <a16:creationId xmlns:a16="http://schemas.microsoft.com/office/drawing/2014/main" id="{56172B58-387F-4173-A0A5-7B606ECAFB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13" name="Rectangle 110">
                <a:extLst>
                  <a:ext uri="{FF2B5EF4-FFF2-40B4-BE49-F238E27FC236}">
                    <a16:creationId xmlns:a16="http://schemas.microsoft.com/office/drawing/2014/main" id="{C29B0503-52AC-483A-A88B-B654D0ABCA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14" name="Rectangle 111">
                <a:extLst>
                  <a:ext uri="{FF2B5EF4-FFF2-40B4-BE49-F238E27FC236}">
                    <a16:creationId xmlns:a16="http://schemas.microsoft.com/office/drawing/2014/main" id="{064D6043-E489-4899-9E7C-7860903CA0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15" name="Rectangle 112">
                <a:extLst>
                  <a:ext uri="{FF2B5EF4-FFF2-40B4-BE49-F238E27FC236}">
                    <a16:creationId xmlns:a16="http://schemas.microsoft.com/office/drawing/2014/main" id="{021E1C15-75D6-4295-9C80-602FFDF77F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16" name="Rectangle 113">
                <a:extLst>
                  <a:ext uri="{FF2B5EF4-FFF2-40B4-BE49-F238E27FC236}">
                    <a16:creationId xmlns:a16="http://schemas.microsoft.com/office/drawing/2014/main" id="{9DD04442-3DC5-433E-9D72-F87764FFF3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17" name="Rectangle 114">
                <a:extLst>
                  <a:ext uri="{FF2B5EF4-FFF2-40B4-BE49-F238E27FC236}">
                    <a16:creationId xmlns:a16="http://schemas.microsoft.com/office/drawing/2014/main" id="{492FA932-803E-40E8-A69C-2F71AAEBA1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18" name="Rectangle 115">
                <a:extLst>
                  <a:ext uri="{FF2B5EF4-FFF2-40B4-BE49-F238E27FC236}">
                    <a16:creationId xmlns:a16="http://schemas.microsoft.com/office/drawing/2014/main" id="{838E29D2-FB0B-4E00-9565-0B0E089E8B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19" name="Rectangle 116">
                <a:extLst>
                  <a:ext uri="{FF2B5EF4-FFF2-40B4-BE49-F238E27FC236}">
                    <a16:creationId xmlns:a16="http://schemas.microsoft.com/office/drawing/2014/main" id="{28E0B0C6-6C4D-4DA2-9040-B861216C6B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20" name="Rectangle 117">
                <a:extLst>
                  <a:ext uri="{FF2B5EF4-FFF2-40B4-BE49-F238E27FC236}">
                    <a16:creationId xmlns:a16="http://schemas.microsoft.com/office/drawing/2014/main" id="{8A4114CF-4DF0-4331-8376-17DE716CCA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21" name="Rectangle 118">
                <a:extLst>
                  <a:ext uri="{FF2B5EF4-FFF2-40B4-BE49-F238E27FC236}">
                    <a16:creationId xmlns:a16="http://schemas.microsoft.com/office/drawing/2014/main" id="{43330BC5-356F-4D40-B54E-B56A5E4522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22" name="Rectangle 119">
                <a:extLst>
                  <a:ext uri="{FF2B5EF4-FFF2-40B4-BE49-F238E27FC236}">
                    <a16:creationId xmlns:a16="http://schemas.microsoft.com/office/drawing/2014/main" id="{B0024E57-A2B2-4CD6-ABE6-FD50E11C21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23" name="Rectangle 120">
                <a:extLst>
                  <a:ext uri="{FF2B5EF4-FFF2-40B4-BE49-F238E27FC236}">
                    <a16:creationId xmlns:a16="http://schemas.microsoft.com/office/drawing/2014/main" id="{A8297B62-511A-421A-84AF-AE67FF921A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24" name="Rectangle 121">
                <a:extLst>
                  <a:ext uri="{FF2B5EF4-FFF2-40B4-BE49-F238E27FC236}">
                    <a16:creationId xmlns:a16="http://schemas.microsoft.com/office/drawing/2014/main" id="{94A53D34-B8FE-4CB7-85E3-EF957FC922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25" name="AutoShape 122">
                <a:extLst>
                  <a:ext uri="{FF2B5EF4-FFF2-40B4-BE49-F238E27FC236}">
                    <a16:creationId xmlns:a16="http://schemas.microsoft.com/office/drawing/2014/main" id="{F18AEBA8-5B3C-405C-9686-23B28D056E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26" name="AutoShape 123">
                <a:extLst>
                  <a:ext uri="{FF2B5EF4-FFF2-40B4-BE49-F238E27FC236}">
                    <a16:creationId xmlns:a16="http://schemas.microsoft.com/office/drawing/2014/main" id="{F1DEBA4F-EE2E-4250-ADA3-7E2F386D67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  <p:grpSp>
          <p:nvGrpSpPr>
            <p:cNvPr id="94" name="Group 90">
              <a:extLst>
                <a:ext uri="{FF2B5EF4-FFF2-40B4-BE49-F238E27FC236}">
                  <a16:creationId xmlns:a16="http://schemas.microsoft.com/office/drawing/2014/main" id="{8CA84357-65AE-49B7-818D-D092B498B38D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355725" y="5046663"/>
              <a:ext cx="87313" cy="777875"/>
              <a:chOff x="2692" y="2209"/>
              <a:chExt cx="136" cy="2040"/>
            </a:xfrm>
          </p:grpSpPr>
          <p:sp>
            <p:nvSpPr>
              <p:cNvPr id="95" name="AutoShape 91">
                <a:extLst>
                  <a:ext uri="{FF2B5EF4-FFF2-40B4-BE49-F238E27FC236}">
                    <a16:creationId xmlns:a16="http://schemas.microsoft.com/office/drawing/2014/main" id="{19A1F6F7-D6F3-41EA-89CD-7A59558BAB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6" name="AutoShape 92">
                <a:extLst>
                  <a:ext uri="{FF2B5EF4-FFF2-40B4-BE49-F238E27FC236}">
                    <a16:creationId xmlns:a16="http://schemas.microsoft.com/office/drawing/2014/main" id="{E9101A4F-BB9C-4176-83B3-54880CCA62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7" name="Rectangle 93">
                <a:extLst>
                  <a:ext uri="{FF2B5EF4-FFF2-40B4-BE49-F238E27FC236}">
                    <a16:creationId xmlns:a16="http://schemas.microsoft.com/office/drawing/2014/main" id="{45FE46F5-D196-4B8C-9A0D-8D8BB7ABD7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8" name="Rectangle 94">
                <a:extLst>
                  <a:ext uri="{FF2B5EF4-FFF2-40B4-BE49-F238E27FC236}">
                    <a16:creationId xmlns:a16="http://schemas.microsoft.com/office/drawing/2014/main" id="{6FA71BDB-2788-4C9D-B5D0-DD938CE560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9" name="Rectangle 95">
                <a:extLst>
                  <a:ext uri="{FF2B5EF4-FFF2-40B4-BE49-F238E27FC236}">
                    <a16:creationId xmlns:a16="http://schemas.microsoft.com/office/drawing/2014/main" id="{533B0617-5B53-4FAF-9977-BBBF092FA5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00" name="Rectangle 96">
                <a:extLst>
                  <a:ext uri="{FF2B5EF4-FFF2-40B4-BE49-F238E27FC236}">
                    <a16:creationId xmlns:a16="http://schemas.microsoft.com/office/drawing/2014/main" id="{3C9E4DF6-860D-4FF3-983A-12C2AE08E2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01" name="Rectangle 97">
                <a:extLst>
                  <a:ext uri="{FF2B5EF4-FFF2-40B4-BE49-F238E27FC236}">
                    <a16:creationId xmlns:a16="http://schemas.microsoft.com/office/drawing/2014/main" id="{27F0416B-9AC2-441C-9767-388AED3C82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02" name="Rectangle 98">
                <a:extLst>
                  <a:ext uri="{FF2B5EF4-FFF2-40B4-BE49-F238E27FC236}">
                    <a16:creationId xmlns:a16="http://schemas.microsoft.com/office/drawing/2014/main" id="{BF0243D7-B8CD-4C78-95C1-1C8D4CE464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03" name="Rectangle 99">
                <a:extLst>
                  <a:ext uri="{FF2B5EF4-FFF2-40B4-BE49-F238E27FC236}">
                    <a16:creationId xmlns:a16="http://schemas.microsoft.com/office/drawing/2014/main" id="{29AC36F7-7196-4792-943C-AEA170C7B1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04" name="Rectangle 100">
                <a:extLst>
                  <a:ext uri="{FF2B5EF4-FFF2-40B4-BE49-F238E27FC236}">
                    <a16:creationId xmlns:a16="http://schemas.microsoft.com/office/drawing/2014/main" id="{513CEE41-A4FE-4586-AF21-6A47DCC366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05" name="Rectangle 101">
                <a:extLst>
                  <a:ext uri="{FF2B5EF4-FFF2-40B4-BE49-F238E27FC236}">
                    <a16:creationId xmlns:a16="http://schemas.microsoft.com/office/drawing/2014/main" id="{51F94C3E-D721-4B30-9940-85ABF09470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06" name="Rectangle 102">
                <a:extLst>
                  <a:ext uri="{FF2B5EF4-FFF2-40B4-BE49-F238E27FC236}">
                    <a16:creationId xmlns:a16="http://schemas.microsoft.com/office/drawing/2014/main" id="{39BC077E-AD06-4528-9DA3-0E48252EB1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07" name="Rectangle 103">
                <a:extLst>
                  <a:ext uri="{FF2B5EF4-FFF2-40B4-BE49-F238E27FC236}">
                    <a16:creationId xmlns:a16="http://schemas.microsoft.com/office/drawing/2014/main" id="{5DD0D8D3-9145-415E-821C-8825DE9597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08" name="Rectangle 104">
                <a:extLst>
                  <a:ext uri="{FF2B5EF4-FFF2-40B4-BE49-F238E27FC236}">
                    <a16:creationId xmlns:a16="http://schemas.microsoft.com/office/drawing/2014/main" id="{53339B7C-57A8-4EB1-AB7A-691FFD8BF4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09" name="AutoShape 105">
                <a:extLst>
                  <a:ext uri="{FF2B5EF4-FFF2-40B4-BE49-F238E27FC236}">
                    <a16:creationId xmlns:a16="http://schemas.microsoft.com/office/drawing/2014/main" id="{44758E77-5B22-4E42-8849-14131A370C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10" name="AutoShape 106">
                <a:extLst>
                  <a:ext uri="{FF2B5EF4-FFF2-40B4-BE49-F238E27FC236}">
                    <a16:creationId xmlns:a16="http://schemas.microsoft.com/office/drawing/2014/main" id="{7ED7DDE8-307B-46EA-9FBA-AC192D9D11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</p:grpSp>
      <p:grpSp>
        <p:nvGrpSpPr>
          <p:cNvPr id="127" name="グループ化 126">
            <a:extLst>
              <a:ext uri="{FF2B5EF4-FFF2-40B4-BE49-F238E27FC236}">
                <a16:creationId xmlns:a16="http://schemas.microsoft.com/office/drawing/2014/main" id="{85A84049-02D7-47E9-97FE-824126E8706A}"/>
              </a:ext>
            </a:extLst>
          </p:cNvPr>
          <p:cNvGrpSpPr>
            <a:grpSpLocks noChangeAspect="1"/>
          </p:cNvGrpSpPr>
          <p:nvPr/>
        </p:nvGrpSpPr>
        <p:grpSpPr>
          <a:xfrm>
            <a:off x="4058660" y="3614356"/>
            <a:ext cx="1080000" cy="1080000"/>
            <a:chOff x="652463" y="4789488"/>
            <a:chExt cx="1295400" cy="1295400"/>
          </a:xfrm>
        </p:grpSpPr>
        <p:sp>
          <p:nvSpPr>
            <p:cNvPr id="128" name="Oval 15">
              <a:extLst>
                <a:ext uri="{FF2B5EF4-FFF2-40B4-BE49-F238E27FC236}">
                  <a16:creationId xmlns:a16="http://schemas.microsoft.com/office/drawing/2014/main" id="{8C452D8F-CB62-4157-9CB7-D9464A467DE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52463" y="4789488"/>
              <a:ext cx="1295400" cy="1295400"/>
            </a:xfrm>
            <a:prstGeom prst="ellipse">
              <a:avLst/>
            </a:prstGeom>
            <a:gradFill rotWithShape="0">
              <a:gsLst>
                <a:gs pos="0">
                  <a:srgbClr val="E6B0FE"/>
                </a:gs>
                <a:gs pos="100000">
                  <a:srgbClr val="B003FD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670195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grpSp>
          <p:nvGrpSpPr>
            <p:cNvPr id="129" name="Group 107">
              <a:extLst>
                <a:ext uri="{FF2B5EF4-FFF2-40B4-BE49-F238E27FC236}">
                  <a16:creationId xmlns:a16="http://schemas.microsoft.com/office/drawing/2014/main" id="{6B8A542C-E820-4670-903D-3C358DE8767D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169988" y="5046663"/>
              <a:ext cx="88900" cy="777875"/>
              <a:chOff x="2692" y="2209"/>
              <a:chExt cx="136" cy="2040"/>
            </a:xfrm>
          </p:grpSpPr>
          <p:sp>
            <p:nvSpPr>
              <p:cNvPr id="147" name="AutoShape 108">
                <a:extLst>
                  <a:ext uri="{FF2B5EF4-FFF2-40B4-BE49-F238E27FC236}">
                    <a16:creationId xmlns:a16="http://schemas.microsoft.com/office/drawing/2014/main" id="{85DBFCF4-0F18-451F-B8B8-E523B080E8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48" name="AutoShape 109">
                <a:extLst>
                  <a:ext uri="{FF2B5EF4-FFF2-40B4-BE49-F238E27FC236}">
                    <a16:creationId xmlns:a16="http://schemas.microsoft.com/office/drawing/2014/main" id="{795A0344-EB38-48BE-989B-EB42DC6942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49" name="Rectangle 110">
                <a:extLst>
                  <a:ext uri="{FF2B5EF4-FFF2-40B4-BE49-F238E27FC236}">
                    <a16:creationId xmlns:a16="http://schemas.microsoft.com/office/drawing/2014/main" id="{AD975B67-AF50-41B8-8AA6-AB92AC34C3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50" name="Rectangle 111">
                <a:extLst>
                  <a:ext uri="{FF2B5EF4-FFF2-40B4-BE49-F238E27FC236}">
                    <a16:creationId xmlns:a16="http://schemas.microsoft.com/office/drawing/2014/main" id="{ED4DA444-EE30-4D7E-88F8-B1CA714EED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51" name="Rectangle 112">
                <a:extLst>
                  <a:ext uri="{FF2B5EF4-FFF2-40B4-BE49-F238E27FC236}">
                    <a16:creationId xmlns:a16="http://schemas.microsoft.com/office/drawing/2014/main" id="{EBA36859-D5CA-4596-97DA-FBB9C7C557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52" name="Rectangle 113">
                <a:extLst>
                  <a:ext uri="{FF2B5EF4-FFF2-40B4-BE49-F238E27FC236}">
                    <a16:creationId xmlns:a16="http://schemas.microsoft.com/office/drawing/2014/main" id="{9C784F58-C233-4F03-8351-429E28306E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53" name="Rectangle 114">
                <a:extLst>
                  <a:ext uri="{FF2B5EF4-FFF2-40B4-BE49-F238E27FC236}">
                    <a16:creationId xmlns:a16="http://schemas.microsoft.com/office/drawing/2014/main" id="{17290B49-781B-4BDF-9526-CA764B9856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54" name="Rectangle 115">
                <a:extLst>
                  <a:ext uri="{FF2B5EF4-FFF2-40B4-BE49-F238E27FC236}">
                    <a16:creationId xmlns:a16="http://schemas.microsoft.com/office/drawing/2014/main" id="{B2BD9050-E276-49D8-A53D-91B4A7BDBE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55" name="Rectangle 116">
                <a:extLst>
                  <a:ext uri="{FF2B5EF4-FFF2-40B4-BE49-F238E27FC236}">
                    <a16:creationId xmlns:a16="http://schemas.microsoft.com/office/drawing/2014/main" id="{2F98E8DE-F2F9-4861-A25E-F1E0DB1C06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56" name="Rectangle 117">
                <a:extLst>
                  <a:ext uri="{FF2B5EF4-FFF2-40B4-BE49-F238E27FC236}">
                    <a16:creationId xmlns:a16="http://schemas.microsoft.com/office/drawing/2014/main" id="{BABAC220-FC26-4257-89E3-7003788DEE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57" name="Rectangle 118">
                <a:extLst>
                  <a:ext uri="{FF2B5EF4-FFF2-40B4-BE49-F238E27FC236}">
                    <a16:creationId xmlns:a16="http://schemas.microsoft.com/office/drawing/2014/main" id="{7C4FAC97-25AA-40B7-948A-095FEF3265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58" name="Rectangle 119">
                <a:extLst>
                  <a:ext uri="{FF2B5EF4-FFF2-40B4-BE49-F238E27FC236}">
                    <a16:creationId xmlns:a16="http://schemas.microsoft.com/office/drawing/2014/main" id="{8B9C4984-1449-4B18-A92A-6A29C3AF1F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59" name="Rectangle 120">
                <a:extLst>
                  <a:ext uri="{FF2B5EF4-FFF2-40B4-BE49-F238E27FC236}">
                    <a16:creationId xmlns:a16="http://schemas.microsoft.com/office/drawing/2014/main" id="{84E88DD2-06C2-4853-BAB1-6D2A409598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60" name="Rectangle 121">
                <a:extLst>
                  <a:ext uri="{FF2B5EF4-FFF2-40B4-BE49-F238E27FC236}">
                    <a16:creationId xmlns:a16="http://schemas.microsoft.com/office/drawing/2014/main" id="{58D6A30A-24E3-4B04-944B-8DB36CB7A9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61" name="AutoShape 122">
                <a:extLst>
                  <a:ext uri="{FF2B5EF4-FFF2-40B4-BE49-F238E27FC236}">
                    <a16:creationId xmlns:a16="http://schemas.microsoft.com/office/drawing/2014/main" id="{585A1C0E-DE04-42B0-9581-901D8178DC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62" name="AutoShape 123">
                <a:extLst>
                  <a:ext uri="{FF2B5EF4-FFF2-40B4-BE49-F238E27FC236}">
                    <a16:creationId xmlns:a16="http://schemas.microsoft.com/office/drawing/2014/main" id="{21B01182-159D-490A-A8B9-15F5D3B80C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  <p:grpSp>
          <p:nvGrpSpPr>
            <p:cNvPr id="130" name="Group 90">
              <a:extLst>
                <a:ext uri="{FF2B5EF4-FFF2-40B4-BE49-F238E27FC236}">
                  <a16:creationId xmlns:a16="http://schemas.microsoft.com/office/drawing/2014/main" id="{5C7CB714-C283-4506-8713-3338680D0F2B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355725" y="5046663"/>
              <a:ext cx="87313" cy="777875"/>
              <a:chOff x="2692" y="2209"/>
              <a:chExt cx="136" cy="2040"/>
            </a:xfrm>
          </p:grpSpPr>
          <p:sp>
            <p:nvSpPr>
              <p:cNvPr id="131" name="AutoShape 91">
                <a:extLst>
                  <a:ext uri="{FF2B5EF4-FFF2-40B4-BE49-F238E27FC236}">
                    <a16:creationId xmlns:a16="http://schemas.microsoft.com/office/drawing/2014/main" id="{DC7950ED-E6F2-46B3-A287-491379AAD4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32" name="AutoShape 92">
                <a:extLst>
                  <a:ext uri="{FF2B5EF4-FFF2-40B4-BE49-F238E27FC236}">
                    <a16:creationId xmlns:a16="http://schemas.microsoft.com/office/drawing/2014/main" id="{8649F6D9-E395-479F-BE88-74FD8E302A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33" name="Rectangle 93">
                <a:extLst>
                  <a:ext uri="{FF2B5EF4-FFF2-40B4-BE49-F238E27FC236}">
                    <a16:creationId xmlns:a16="http://schemas.microsoft.com/office/drawing/2014/main" id="{5466E9EE-A598-4705-98B1-7630085725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34" name="Rectangle 94">
                <a:extLst>
                  <a:ext uri="{FF2B5EF4-FFF2-40B4-BE49-F238E27FC236}">
                    <a16:creationId xmlns:a16="http://schemas.microsoft.com/office/drawing/2014/main" id="{7BC7F719-AF1E-4A0B-B0B1-A56FA0D158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35" name="Rectangle 95">
                <a:extLst>
                  <a:ext uri="{FF2B5EF4-FFF2-40B4-BE49-F238E27FC236}">
                    <a16:creationId xmlns:a16="http://schemas.microsoft.com/office/drawing/2014/main" id="{9953888C-4E74-42AE-BA65-06348F5C15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36" name="Rectangle 96">
                <a:extLst>
                  <a:ext uri="{FF2B5EF4-FFF2-40B4-BE49-F238E27FC236}">
                    <a16:creationId xmlns:a16="http://schemas.microsoft.com/office/drawing/2014/main" id="{F4A037F4-5E28-4334-BCAB-1F93462BAD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37" name="Rectangle 97">
                <a:extLst>
                  <a:ext uri="{FF2B5EF4-FFF2-40B4-BE49-F238E27FC236}">
                    <a16:creationId xmlns:a16="http://schemas.microsoft.com/office/drawing/2014/main" id="{E0FEA6A8-F86F-4AA7-8326-4E7701B522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38" name="Rectangle 98">
                <a:extLst>
                  <a:ext uri="{FF2B5EF4-FFF2-40B4-BE49-F238E27FC236}">
                    <a16:creationId xmlns:a16="http://schemas.microsoft.com/office/drawing/2014/main" id="{E70ED4C4-D370-4FFE-AF51-D06963561A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39" name="Rectangle 99">
                <a:extLst>
                  <a:ext uri="{FF2B5EF4-FFF2-40B4-BE49-F238E27FC236}">
                    <a16:creationId xmlns:a16="http://schemas.microsoft.com/office/drawing/2014/main" id="{33EDE909-FAAA-428F-B8A7-3A08585B5C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40" name="Rectangle 100">
                <a:extLst>
                  <a:ext uri="{FF2B5EF4-FFF2-40B4-BE49-F238E27FC236}">
                    <a16:creationId xmlns:a16="http://schemas.microsoft.com/office/drawing/2014/main" id="{AA7AF264-B820-4440-B21F-6C74AC11CC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41" name="Rectangle 101">
                <a:extLst>
                  <a:ext uri="{FF2B5EF4-FFF2-40B4-BE49-F238E27FC236}">
                    <a16:creationId xmlns:a16="http://schemas.microsoft.com/office/drawing/2014/main" id="{6AC1E543-9B65-4527-8521-CB56B9087F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42" name="Rectangle 102">
                <a:extLst>
                  <a:ext uri="{FF2B5EF4-FFF2-40B4-BE49-F238E27FC236}">
                    <a16:creationId xmlns:a16="http://schemas.microsoft.com/office/drawing/2014/main" id="{001327F8-5EF7-45C9-953C-89947A2740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43" name="Rectangle 103">
                <a:extLst>
                  <a:ext uri="{FF2B5EF4-FFF2-40B4-BE49-F238E27FC236}">
                    <a16:creationId xmlns:a16="http://schemas.microsoft.com/office/drawing/2014/main" id="{7AB1870D-C012-4426-A0A5-E057FF245E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44" name="Rectangle 104">
                <a:extLst>
                  <a:ext uri="{FF2B5EF4-FFF2-40B4-BE49-F238E27FC236}">
                    <a16:creationId xmlns:a16="http://schemas.microsoft.com/office/drawing/2014/main" id="{444F8DB2-F25D-41AD-88D8-8F700B0E6B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45" name="AutoShape 105">
                <a:extLst>
                  <a:ext uri="{FF2B5EF4-FFF2-40B4-BE49-F238E27FC236}">
                    <a16:creationId xmlns:a16="http://schemas.microsoft.com/office/drawing/2014/main" id="{B92030C1-65B2-4526-BB70-7B218E5693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46" name="AutoShape 106">
                <a:extLst>
                  <a:ext uri="{FF2B5EF4-FFF2-40B4-BE49-F238E27FC236}">
                    <a16:creationId xmlns:a16="http://schemas.microsoft.com/office/drawing/2014/main" id="{56D097C8-17F0-451D-B716-C7D8C63B36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</p:grpSp>
      <p:grpSp>
        <p:nvGrpSpPr>
          <p:cNvPr id="163" name="グループ化 162">
            <a:extLst>
              <a:ext uri="{FF2B5EF4-FFF2-40B4-BE49-F238E27FC236}">
                <a16:creationId xmlns:a16="http://schemas.microsoft.com/office/drawing/2014/main" id="{D6091F94-55B5-415F-853C-14D5F42FA0EF}"/>
              </a:ext>
            </a:extLst>
          </p:cNvPr>
          <p:cNvGrpSpPr>
            <a:grpSpLocks noChangeAspect="1"/>
          </p:cNvGrpSpPr>
          <p:nvPr/>
        </p:nvGrpSpPr>
        <p:grpSpPr>
          <a:xfrm>
            <a:off x="3458495" y="2622424"/>
            <a:ext cx="1080000" cy="1080000"/>
            <a:chOff x="652463" y="4789488"/>
            <a:chExt cx="1295400" cy="1295400"/>
          </a:xfrm>
        </p:grpSpPr>
        <p:sp>
          <p:nvSpPr>
            <p:cNvPr id="164" name="Oval 15">
              <a:extLst>
                <a:ext uri="{FF2B5EF4-FFF2-40B4-BE49-F238E27FC236}">
                  <a16:creationId xmlns:a16="http://schemas.microsoft.com/office/drawing/2014/main" id="{7D4BB2B6-7CD2-406B-BAA5-60BB4C348F6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52463" y="4789488"/>
              <a:ext cx="1295400" cy="1295400"/>
            </a:xfrm>
            <a:prstGeom prst="ellipse">
              <a:avLst/>
            </a:prstGeom>
            <a:gradFill rotWithShape="0">
              <a:gsLst>
                <a:gs pos="0">
                  <a:srgbClr val="E6B0FE"/>
                </a:gs>
                <a:gs pos="100000">
                  <a:srgbClr val="B003FD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670195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grpSp>
          <p:nvGrpSpPr>
            <p:cNvPr id="165" name="Group 107">
              <a:extLst>
                <a:ext uri="{FF2B5EF4-FFF2-40B4-BE49-F238E27FC236}">
                  <a16:creationId xmlns:a16="http://schemas.microsoft.com/office/drawing/2014/main" id="{8DD3633A-A3C0-4252-9B73-800491E92517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169988" y="5046663"/>
              <a:ext cx="88900" cy="777875"/>
              <a:chOff x="2692" y="2209"/>
              <a:chExt cx="136" cy="2040"/>
            </a:xfrm>
          </p:grpSpPr>
          <p:sp>
            <p:nvSpPr>
              <p:cNvPr id="183" name="AutoShape 108">
                <a:extLst>
                  <a:ext uri="{FF2B5EF4-FFF2-40B4-BE49-F238E27FC236}">
                    <a16:creationId xmlns:a16="http://schemas.microsoft.com/office/drawing/2014/main" id="{F4CE0B89-EEC4-4ED1-BD9A-F7DB69FEB1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84" name="AutoShape 109">
                <a:extLst>
                  <a:ext uri="{FF2B5EF4-FFF2-40B4-BE49-F238E27FC236}">
                    <a16:creationId xmlns:a16="http://schemas.microsoft.com/office/drawing/2014/main" id="{184317B7-E991-4176-8828-4CF446C726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85" name="Rectangle 110">
                <a:extLst>
                  <a:ext uri="{FF2B5EF4-FFF2-40B4-BE49-F238E27FC236}">
                    <a16:creationId xmlns:a16="http://schemas.microsoft.com/office/drawing/2014/main" id="{6AF6C3D8-AAA2-4B1B-A879-8918F9B558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86" name="Rectangle 111">
                <a:extLst>
                  <a:ext uri="{FF2B5EF4-FFF2-40B4-BE49-F238E27FC236}">
                    <a16:creationId xmlns:a16="http://schemas.microsoft.com/office/drawing/2014/main" id="{2A273180-3742-41D7-B130-624C82EFC6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87" name="Rectangle 112">
                <a:extLst>
                  <a:ext uri="{FF2B5EF4-FFF2-40B4-BE49-F238E27FC236}">
                    <a16:creationId xmlns:a16="http://schemas.microsoft.com/office/drawing/2014/main" id="{BBA71D7E-FBC4-4BEC-BE9E-32C9C461E1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88" name="Rectangle 113">
                <a:extLst>
                  <a:ext uri="{FF2B5EF4-FFF2-40B4-BE49-F238E27FC236}">
                    <a16:creationId xmlns:a16="http://schemas.microsoft.com/office/drawing/2014/main" id="{6EEF183D-2778-42D1-A8B6-7AE3146FF6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89" name="Rectangle 114">
                <a:extLst>
                  <a:ext uri="{FF2B5EF4-FFF2-40B4-BE49-F238E27FC236}">
                    <a16:creationId xmlns:a16="http://schemas.microsoft.com/office/drawing/2014/main" id="{2EB96E5A-66F0-44AF-A961-7844412023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90" name="Rectangle 115">
                <a:extLst>
                  <a:ext uri="{FF2B5EF4-FFF2-40B4-BE49-F238E27FC236}">
                    <a16:creationId xmlns:a16="http://schemas.microsoft.com/office/drawing/2014/main" id="{AC33A619-1B50-4F2A-9CD3-9D54C11F22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91" name="Rectangle 116">
                <a:extLst>
                  <a:ext uri="{FF2B5EF4-FFF2-40B4-BE49-F238E27FC236}">
                    <a16:creationId xmlns:a16="http://schemas.microsoft.com/office/drawing/2014/main" id="{3F48A4C5-54ED-4177-93D6-337DB36817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92" name="Rectangle 117">
                <a:extLst>
                  <a:ext uri="{FF2B5EF4-FFF2-40B4-BE49-F238E27FC236}">
                    <a16:creationId xmlns:a16="http://schemas.microsoft.com/office/drawing/2014/main" id="{918106F4-C40B-4221-AAC9-6DF5F54759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93" name="Rectangle 118">
                <a:extLst>
                  <a:ext uri="{FF2B5EF4-FFF2-40B4-BE49-F238E27FC236}">
                    <a16:creationId xmlns:a16="http://schemas.microsoft.com/office/drawing/2014/main" id="{5FEB7D7D-B6E7-4A0B-AF41-6ADB24D306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94" name="Rectangle 119">
                <a:extLst>
                  <a:ext uri="{FF2B5EF4-FFF2-40B4-BE49-F238E27FC236}">
                    <a16:creationId xmlns:a16="http://schemas.microsoft.com/office/drawing/2014/main" id="{5817122E-DAB1-4203-BEF4-863A67910B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95" name="Rectangle 120">
                <a:extLst>
                  <a:ext uri="{FF2B5EF4-FFF2-40B4-BE49-F238E27FC236}">
                    <a16:creationId xmlns:a16="http://schemas.microsoft.com/office/drawing/2014/main" id="{5180FBB8-4BE1-41CA-9985-74805152DC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96" name="Rectangle 121">
                <a:extLst>
                  <a:ext uri="{FF2B5EF4-FFF2-40B4-BE49-F238E27FC236}">
                    <a16:creationId xmlns:a16="http://schemas.microsoft.com/office/drawing/2014/main" id="{276D8B0C-97F4-4117-B869-A927A8269E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97" name="AutoShape 122">
                <a:extLst>
                  <a:ext uri="{FF2B5EF4-FFF2-40B4-BE49-F238E27FC236}">
                    <a16:creationId xmlns:a16="http://schemas.microsoft.com/office/drawing/2014/main" id="{B1E1DB02-AA15-409A-BA65-6CD33DA446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98" name="AutoShape 123">
                <a:extLst>
                  <a:ext uri="{FF2B5EF4-FFF2-40B4-BE49-F238E27FC236}">
                    <a16:creationId xmlns:a16="http://schemas.microsoft.com/office/drawing/2014/main" id="{045EE5CB-009F-4060-846C-289D203EF3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  <p:grpSp>
          <p:nvGrpSpPr>
            <p:cNvPr id="166" name="Group 90">
              <a:extLst>
                <a:ext uri="{FF2B5EF4-FFF2-40B4-BE49-F238E27FC236}">
                  <a16:creationId xmlns:a16="http://schemas.microsoft.com/office/drawing/2014/main" id="{06F15440-D65B-4A63-852B-A15F042137DC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355725" y="5046663"/>
              <a:ext cx="87313" cy="777875"/>
              <a:chOff x="2692" y="2209"/>
              <a:chExt cx="136" cy="2040"/>
            </a:xfrm>
          </p:grpSpPr>
          <p:sp>
            <p:nvSpPr>
              <p:cNvPr id="167" name="AutoShape 91">
                <a:extLst>
                  <a:ext uri="{FF2B5EF4-FFF2-40B4-BE49-F238E27FC236}">
                    <a16:creationId xmlns:a16="http://schemas.microsoft.com/office/drawing/2014/main" id="{D573901F-9597-44BB-B5F7-36E4C4D6C6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68" name="AutoShape 92">
                <a:extLst>
                  <a:ext uri="{FF2B5EF4-FFF2-40B4-BE49-F238E27FC236}">
                    <a16:creationId xmlns:a16="http://schemas.microsoft.com/office/drawing/2014/main" id="{C63D6859-9509-45A3-AF71-07874E7E67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69" name="Rectangle 93">
                <a:extLst>
                  <a:ext uri="{FF2B5EF4-FFF2-40B4-BE49-F238E27FC236}">
                    <a16:creationId xmlns:a16="http://schemas.microsoft.com/office/drawing/2014/main" id="{4FAFB3B1-745C-4C46-B37A-0AE51C7582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70" name="Rectangle 94">
                <a:extLst>
                  <a:ext uri="{FF2B5EF4-FFF2-40B4-BE49-F238E27FC236}">
                    <a16:creationId xmlns:a16="http://schemas.microsoft.com/office/drawing/2014/main" id="{FC79B48F-CEF0-4608-A742-08A154B446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71" name="Rectangle 95">
                <a:extLst>
                  <a:ext uri="{FF2B5EF4-FFF2-40B4-BE49-F238E27FC236}">
                    <a16:creationId xmlns:a16="http://schemas.microsoft.com/office/drawing/2014/main" id="{89E1C65F-16FD-4ED6-93EC-494A5AB15B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72" name="Rectangle 96">
                <a:extLst>
                  <a:ext uri="{FF2B5EF4-FFF2-40B4-BE49-F238E27FC236}">
                    <a16:creationId xmlns:a16="http://schemas.microsoft.com/office/drawing/2014/main" id="{8371B515-366D-45C7-AFBB-7D8FF0AF7B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73" name="Rectangle 97">
                <a:extLst>
                  <a:ext uri="{FF2B5EF4-FFF2-40B4-BE49-F238E27FC236}">
                    <a16:creationId xmlns:a16="http://schemas.microsoft.com/office/drawing/2014/main" id="{A593C318-ADC1-4606-97C1-CB24FB9A94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74" name="Rectangle 98">
                <a:extLst>
                  <a:ext uri="{FF2B5EF4-FFF2-40B4-BE49-F238E27FC236}">
                    <a16:creationId xmlns:a16="http://schemas.microsoft.com/office/drawing/2014/main" id="{62DD1624-EDE8-4267-9EE3-9380A1A974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75" name="Rectangle 99">
                <a:extLst>
                  <a:ext uri="{FF2B5EF4-FFF2-40B4-BE49-F238E27FC236}">
                    <a16:creationId xmlns:a16="http://schemas.microsoft.com/office/drawing/2014/main" id="{76DBF6A0-4891-43DA-9360-71D5D3E14C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76" name="Rectangle 100">
                <a:extLst>
                  <a:ext uri="{FF2B5EF4-FFF2-40B4-BE49-F238E27FC236}">
                    <a16:creationId xmlns:a16="http://schemas.microsoft.com/office/drawing/2014/main" id="{1CAE31C4-06A5-4273-A4E5-F5093BC9D0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77" name="Rectangle 101">
                <a:extLst>
                  <a:ext uri="{FF2B5EF4-FFF2-40B4-BE49-F238E27FC236}">
                    <a16:creationId xmlns:a16="http://schemas.microsoft.com/office/drawing/2014/main" id="{99B39764-962F-4F5A-B29B-887FC3BFBF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78" name="Rectangle 102">
                <a:extLst>
                  <a:ext uri="{FF2B5EF4-FFF2-40B4-BE49-F238E27FC236}">
                    <a16:creationId xmlns:a16="http://schemas.microsoft.com/office/drawing/2014/main" id="{7FC226D4-4F93-4C35-8A6A-B1B879AE37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79" name="Rectangle 103">
                <a:extLst>
                  <a:ext uri="{FF2B5EF4-FFF2-40B4-BE49-F238E27FC236}">
                    <a16:creationId xmlns:a16="http://schemas.microsoft.com/office/drawing/2014/main" id="{2BEA920F-F443-43A7-B68A-999F4F31F0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80" name="Rectangle 104">
                <a:extLst>
                  <a:ext uri="{FF2B5EF4-FFF2-40B4-BE49-F238E27FC236}">
                    <a16:creationId xmlns:a16="http://schemas.microsoft.com/office/drawing/2014/main" id="{6ED8C6C5-DCD2-4246-B308-1D677E7892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81" name="AutoShape 105">
                <a:extLst>
                  <a:ext uri="{FF2B5EF4-FFF2-40B4-BE49-F238E27FC236}">
                    <a16:creationId xmlns:a16="http://schemas.microsoft.com/office/drawing/2014/main" id="{4917CF69-93DC-4805-BBA8-04FAFD5D75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82" name="AutoShape 106">
                <a:extLst>
                  <a:ext uri="{FF2B5EF4-FFF2-40B4-BE49-F238E27FC236}">
                    <a16:creationId xmlns:a16="http://schemas.microsoft.com/office/drawing/2014/main" id="{FC257AD8-811B-499A-A185-EA5F0AE7A0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</p:grpSp>
      <p:grpSp>
        <p:nvGrpSpPr>
          <p:cNvPr id="199" name="グループ化 198">
            <a:extLst>
              <a:ext uri="{FF2B5EF4-FFF2-40B4-BE49-F238E27FC236}">
                <a16:creationId xmlns:a16="http://schemas.microsoft.com/office/drawing/2014/main" id="{09246119-24EE-466F-90E3-8D8B109B9C65}"/>
              </a:ext>
            </a:extLst>
          </p:cNvPr>
          <p:cNvGrpSpPr>
            <a:grpSpLocks noChangeAspect="1"/>
          </p:cNvGrpSpPr>
          <p:nvPr/>
        </p:nvGrpSpPr>
        <p:grpSpPr>
          <a:xfrm>
            <a:off x="4655913" y="2640274"/>
            <a:ext cx="1080000" cy="1080000"/>
            <a:chOff x="652463" y="4789488"/>
            <a:chExt cx="1295400" cy="1295400"/>
          </a:xfrm>
        </p:grpSpPr>
        <p:sp>
          <p:nvSpPr>
            <p:cNvPr id="200" name="Oval 15">
              <a:extLst>
                <a:ext uri="{FF2B5EF4-FFF2-40B4-BE49-F238E27FC236}">
                  <a16:creationId xmlns:a16="http://schemas.microsoft.com/office/drawing/2014/main" id="{56D7CD9E-67D2-4414-B760-B4FD874A3F7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52463" y="4789488"/>
              <a:ext cx="1295400" cy="1295400"/>
            </a:xfrm>
            <a:prstGeom prst="ellipse">
              <a:avLst/>
            </a:prstGeom>
            <a:gradFill rotWithShape="0">
              <a:gsLst>
                <a:gs pos="0">
                  <a:srgbClr val="E6B0FE"/>
                </a:gs>
                <a:gs pos="100000">
                  <a:srgbClr val="B003FD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670195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grpSp>
          <p:nvGrpSpPr>
            <p:cNvPr id="201" name="Group 107">
              <a:extLst>
                <a:ext uri="{FF2B5EF4-FFF2-40B4-BE49-F238E27FC236}">
                  <a16:creationId xmlns:a16="http://schemas.microsoft.com/office/drawing/2014/main" id="{FE788BB3-ABFD-4482-AC3F-6824314477A3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169988" y="5046663"/>
              <a:ext cx="88900" cy="777875"/>
              <a:chOff x="2692" y="2209"/>
              <a:chExt cx="136" cy="2040"/>
            </a:xfrm>
          </p:grpSpPr>
          <p:sp>
            <p:nvSpPr>
              <p:cNvPr id="219" name="AutoShape 108">
                <a:extLst>
                  <a:ext uri="{FF2B5EF4-FFF2-40B4-BE49-F238E27FC236}">
                    <a16:creationId xmlns:a16="http://schemas.microsoft.com/office/drawing/2014/main" id="{05A6A1F6-E50E-4B99-9AE7-75541B1DB8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20" name="AutoShape 109">
                <a:extLst>
                  <a:ext uri="{FF2B5EF4-FFF2-40B4-BE49-F238E27FC236}">
                    <a16:creationId xmlns:a16="http://schemas.microsoft.com/office/drawing/2014/main" id="{16F7196F-A9AF-4197-8538-A853028C0C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21" name="Rectangle 110">
                <a:extLst>
                  <a:ext uri="{FF2B5EF4-FFF2-40B4-BE49-F238E27FC236}">
                    <a16:creationId xmlns:a16="http://schemas.microsoft.com/office/drawing/2014/main" id="{61E78431-41DF-4D0B-8FDF-FBC1A2B2B6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22" name="Rectangle 111">
                <a:extLst>
                  <a:ext uri="{FF2B5EF4-FFF2-40B4-BE49-F238E27FC236}">
                    <a16:creationId xmlns:a16="http://schemas.microsoft.com/office/drawing/2014/main" id="{B1276A31-1036-400C-9606-EB1ED96318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23" name="Rectangle 112">
                <a:extLst>
                  <a:ext uri="{FF2B5EF4-FFF2-40B4-BE49-F238E27FC236}">
                    <a16:creationId xmlns:a16="http://schemas.microsoft.com/office/drawing/2014/main" id="{4DAAAFB7-F360-4443-B577-2EED3E4297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24" name="Rectangle 113">
                <a:extLst>
                  <a:ext uri="{FF2B5EF4-FFF2-40B4-BE49-F238E27FC236}">
                    <a16:creationId xmlns:a16="http://schemas.microsoft.com/office/drawing/2014/main" id="{64A35AFD-EFFF-4EDE-A668-F336570472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25" name="Rectangle 114">
                <a:extLst>
                  <a:ext uri="{FF2B5EF4-FFF2-40B4-BE49-F238E27FC236}">
                    <a16:creationId xmlns:a16="http://schemas.microsoft.com/office/drawing/2014/main" id="{D643F381-8667-4E53-8D0F-3251F4A2F2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26" name="Rectangle 115">
                <a:extLst>
                  <a:ext uri="{FF2B5EF4-FFF2-40B4-BE49-F238E27FC236}">
                    <a16:creationId xmlns:a16="http://schemas.microsoft.com/office/drawing/2014/main" id="{4B6A534A-6AF0-438D-BAF3-7E03F64760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27" name="Rectangle 116">
                <a:extLst>
                  <a:ext uri="{FF2B5EF4-FFF2-40B4-BE49-F238E27FC236}">
                    <a16:creationId xmlns:a16="http://schemas.microsoft.com/office/drawing/2014/main" id="{D7B7C792-0080-458C-ACFE-A80660B6F9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28" name="Rectangle 117">
                <a:extLst>
                  <a:ext uri="{FF2B5EF4-FFF2-40B4-BE49-F238E27FC236}">
                    <a16:creationId xmlns:a16="http://schemas.microsoft.com/office/drawing/2014/main" id="{67A04B64-39B3-4A7D-8C05-B1AF7803C0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29" name="Rectangle 118">
                <a:extLst>
                  <a:ext uri="{FF2B5EF4-FFF2-40B4-BE49-F238E27FC236}">
                    <a16:creationId xmlns:a16="http://schemas.microsoft.com/office/drawing/2014/main" id="{438CDC91-4684-4854-B6D0-AD0920A1B1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30" name="Rectangle 119">
                <a:extLst>
                  <a:ext uri="{FF2B5EF4-FFF2-40B4-BE49-F238E27FC236}">
                    <a16:creationId xmlns:a16="http://schemas.microsoft.com/office/drawing/2014/main" id="{E8E1045A-1E6B-4A60-AFFB-71BA6A5803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31" name="Rectangle 120">
                <a:extLst>
                  <a:ext uri="{FF2B5EF4-FFF2-40B4-BE49-F238E27FC236}">
                    <a16:creationId xmlns:a16="http://schemas.microsoft.com/office/drawing/2014/main" id="{57B20660-076D-435A-AB1E-CCC6E94E54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32" name="Rectangle 121">
                <a:extLst>
                  <a:ext uri="{FF2B5EF4-FFF2-40B4-BE49-F238E27FC236}">
                    <a16:creationId xmlns:a16="http://schemas.microsoft.com/office/drawing/2014/main" id="{7B60E845-F55B-4F66-BCAB-164D44C030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33" name="AutoShape 122">
                <a:extLst>
                  <a:ext uri="{FF2B5EF4-FFF2-40B4-BE49-F238E27FC236}">
                    <a16:creationId xmlns:a16="http://schemas.microsoft.com/office/drawing/2014/main" id="{33C71F62-CDF6-4B3D-992A-0D4888205D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34" name="AutoShape 123">
                <a:extLst>
                  <a:ext uri="{FF2B5EF4-FFF2-40B4-BE49-F238E27FC236}">
                    <a16:creationId xmlns:a16="http://schemas.microsoft.com/office/drawing/2014/main" id="{A12ECC52-73D6-4952-B224-EA1F1D5505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  <p:grpSp>
          <p:nvGrpSpPr>
            <p:cNvPr id="202" name="Group 90">
              <a:extLst>
                <a:ext uri="{FF2B5EF4-FFF2-40B4-BE49-F238E27FC236}">
                  <a16:creationId xmlns:a16="http://schemas.microsoft.com/office/drawing/2014/main" id="{4006FCEB-E1D3-42C2-B0D3-2D6D3EE1429F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355725" y="5046663"/>
              <a:ext cx="87313" cy="777875"/>
              <a:chOff x="2692" y="2209"/>
              <a:chExt cx="136" cy="2040"/>
            </a:xfrm>
          </p:grpSpPr>
          <p:sp>
            <p:nvSpPr>
              <p:cNvPr id="203" name="AutoShape 91">
                <a:extLst>
                  <a:ext uri="{FF2B5EF4-FFF2-40B4-BE49-F238E27FC236}">
                    <a16:creationId xmlns:a16="http://schemas.microsoft.com/office/drawing/2014/main" id="{3E9B1834-F299-410F-9832-82EE4E565C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04" name="AutoShape 92">
                <a:extLst>
                  <a:ext uri="{FF2B5EF4-FFF2-40B4-BE49-F238E27FC236}">
                    <a16:creationId xmlns:a16="http://schemas.microsoft.com/office/drawing/2014/main" id="{C14ADE92-C073-4B78-90E0-A21218DEF4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05" name="Rectangle 93">
                <a:extLst>
                  <a:ext uri="{FF2B5EF4-FFF2-40B4-BE49-F238E27FC236}">
                    <a16:creationId xmlns:a16="http://schemas.microsoft.com/office/drawing/2014/main" id="{10F4EAF0-F460-480C-B2A5-C7D7711670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06" name="Rectangle 94">
                <a:extLst>
                  <a:ext uri="{FF2B5EF4-FFF2-40B4-BE49-F238E27FC236}">
                    <a16:creationId xmlns:a16="http://schemas.microsoft.com/office/drawing/2014/main" id="{24253E57-F1E1-46EA-A118-FA0E3CE4EA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07" name="Rectangle 95">
                <a:extLst>
                  <a:ext uri="{FF2B5EF4-FFF2-40B4-BE49-F238E27FC236}">
                    <a16:creationId xmlns:a16="http://schemas.microsoft.com/office/drawing/2014/main" id="{C25AC733-FD89-40DC-AFAC-94FC43666B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08" name="Rectangle 96">
                <a:extLst>
                  <a:ext uri="{FF2B5EF4-FFF2-40B4-BE49-F238E27FC236}">
                    <a16:creationId xmlns:a16="http://schemas.microsoft.com/office/drawing/2014/main" id="{4CF51424-8898-47E8-9C4A-770225D244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09" name="Rectangle 97">
                <a:extLst>
                  <a:ext uri="{FF2B5EF4-FFF2-40B4-BE49-F238E27FC236}">
                    <a16:creationId xmlns:a16="http://schemas.microsoft.com/office/drawing/2014/main" id="{BC38FD3E-1D84-4A56-B0C6-F7984171D9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10" name="Rectangle 98">
                <a:extLst>
                  <a:ext uri="{FF2B5EF4-FFF2-40B4-BE49-F238E27FC236}">
                    <a16:creationId xmlns:a16="http://schemas.microsoft.com/office/drawing/2014/main" id="{F46466A5-8977-4166-B8BF-CFD25EAB26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11" name="Rectangle 99">
                <a:extLst>
                  <a:ext uri="{FF2B5EF4-FFF2-40B4-BE49-F238E27FC236}">
                    <a16:creationId xmlns:a16="http://schemas.microsoft.com/office/drawing/2014/main" id="{1FFD79D0-45AB-42DC-A4EA-06373E9DA0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12" name="Rectangle 100">
                <a:extLst>
                  <a:ext uri="{FF2B5EF4-FFF2-40B4-BE49-F238E27FC236}">
                    <a16:creationId xmlns:a16="http://schemas.microsoft.com/office/drawing/2014/main" id="{6A2C1834-4BBC-4247-990C-3BFD0DB406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13" name="Rectangle 101">
                <a:extLst>
                  <a:ext uri="{FF2B5EF4-FFF2-40B4-BE49-F238E27FC236}">
                    <a16:creationId xmlns:a16="http://schemas.microsoft.com/office/drawing/2014/main" id="{38C5B762-AFEF-4BA8-A9A3-3135F315DF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14" name="Rectangle 102">
                <a:extLst>
                  <a:ext uri="{FF2B5EF4-FFF2-40B4-BE49-F238E27FC236}">
                    <a16:creationId xmlns:a16="http://schemas.microsoft.com/office/drawing/2014/main" id="{74FBC900-A94A-40B8-AD80-7F08EF5C51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15" name="Rectangle 103">
                <a:extLst>
                  <a:ext uri="{FF2B5EF4-FFF2-40B4-BE49-F238E27FC236}">
                    <a16:creationId xmlns:a16="http://schemas.microsoft.com/office/drawing/2014/main" id="{65320FD0-FE80-4D65-867C-380F8FA057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16" name="Rectangle 104">
                <a:extLst>
                  <a:ext uri="{FF2B5EF4-FFF2-40B4-BE49-F238E27FC236}">
                    <a16:creationId xmlns:a16="http://schemas.microsoft.com/office/drawing/2014/main" id="{DB2296F9-12EF-472B-BC52-91A9AFF7C8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17" name="AutoShape 105">
                <a:extLst>
                  <a:ext uri="{FF2B5EF4-FFF2-40B4-BE49-F238E27FC236}">
                    <a16:creationId xmlns:a16="http://schemas.microsoft.com/office/drawing/2014/main" id="{500691C3-B9B7-4667-B135-893A450CBE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18" name="AutoShape 106">
                <a:extLst>
                  <a:ext uri="{FF2B5EF4-FFF2-40B4-BE49-F238E27FC236}">
                    <a16:creationId xmlns:a16="http://schemas.microsoft.com/office/drawing/2014/main" id="{B676CF04-665A-42DD-99DC-583D83C63A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</p:grpSp>
      <p:grpSp>
        <p:nvGrpSpPr>
          <p:cNvPr id="235" name="グループ化 234">
            <a:extLst>
              <a:ext uri="{FF2B5EF4-FFF2-40B4-BE49-F238E27FC236}">
                <a16:creationId xmlns:a16="http://schemas.microsoft.com/office/drawing/2014/main" id="{A152CB2F-11FA-412E-9DB3-8D0A6249C649}"/>
              </a:ext>
            </a:extLst>
          </p:cNvPr>
          <p:cNvGrpSpPr>
            <a:grpSpLocks noChangeAspect="1"/>
          </p:cNvGrpSpPr>
          <p:nvPr/>
        </p:nvGrpSpPr>
        <p:grpSpPr>
          <a:xfrm>
            <a:off x="5251160" y="3614356"/>
            <a:ext cx="1080000" cy="1080000"/>
            <a:chOff x="652463" y="4789488"/>
            <a:chExt cx="1295400" cy="1295400"/>
          </a:xfrm>
        </p:grpSpPr>
        <p:sp>
          <p:nvSpPr>
            <p:cNvPr id="236" name="Oval 15">
              <a:extLst>
                <a:ext uri="{FF2B5EF4-FFF2-40B4-BE49-F238E27FC236}">
                  <a16:creationId xmlns:a16="http://schemas.microsoft.com/office/drawing/2014/main" id="{E39DA5B4-B1A1-4247-A1A7-579951DF5CA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52463" y="4789488"/>
              <a:ext cx="1295400" cy="1295400"/>
            </a:xfrm>
            <a:prstGeom prst="ellipse">
              <a:avLst/>
            </a:prstGeom>
            <a:gradFill rotWithShape="0">
              <a:gsLst>
                <a:gs pos="0">
                  <a:srgbClr val="E6B0FE"/>
                </a:gs>
                <a:gs pos="100000">
                  <a:srgbClr val="B003FD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670195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grpSp>
          <p:nvGrpSpPr>
            <p:cNvPr id="237" name="Group 107">
              <a:extLst>
                <a:ext uri="{FF2B5EF4-FFF2-40B4-BE49-F238E27FC236}">
                  <a16:creationId xmlns:a16="http://schemas.microsoft.com/office/drawing/2014/main" id="{8540A8DA-0C32-49C2-A937-0D4FE64CD5D7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169988" y="5046663"/>
              <a:ext cx="88900" cy="777875"/>
              <a:chOff x="2692" y="2209"/>
              <a:chExt cx="136" cy="2040"/>
            </a:xfrm>
          </p:grpSpPr>
          <p:sp>
            <p:nvSpPr>
              <p:cNvPr id="255" name="AutoShape 108">
                <a:extLst>
                  <a:ext uri="{FF2B5EF4-FFF2-40B4-BE49-F238E27FC236}">
                    <a16:creationId xmlns:a16="http://schemas.microsoft.com/office/drawing/2014/main" id="{8E335DCF-12FB-4B94-BADE-4E9EBFBD0F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56" name="AutoShape 109">
                <a:extLst>
                  <a:ext uri="{FF2B5EF4-FFF2-40B4-BE49-F238E27FC236}">
                    <a16:creationId xmlns:a16="http://schemas.microsoft.com/office/drawing/2014/main" id="{E0D5FE52-364A-493E-8EE8-A9567EBED4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57" name="Rectangle 110">
                <a:extLst>
                  <a:ext uri="{FF2B5EF4-FFF2-40B4-BE49-F238E27FC236}">
                    <a16:creationId xmlns:a16="http://schemas.microsoft.com/office/drawing/2014/main" id="{4FDCD158-42B2-4556-ADC1-7B1B6A87B3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58" name="Rectangle 111">
                <a:extLst>
                  <a:ext uri="{FF2B5EF4-FFF2-40B4-BE49-F238E27FC236}">
                    <a16:creationId xmlns:a16="http://schemas.microsoft.com/office/drawing/2014/main" id="{BC50FEBE-778F-47AD-83AA-C979AC1BD6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59" name="Rectangle 112">
                <a:extLst>
                  <a:ext uri="{FF2B5EF4-FFF2-40B4-BE49-F238E27FC236}">
                    <a16:creationId xmlns:a16="http://schemas.microsoft.com/office/drawing/2014/main" id="{562C9153-44CD-42AF-AA80-4ABE4F9244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60" name="Rectangle 113">
                <a:extLst>
                  <a:ext uri="{FF2B5EF4-FFF2-40B4-BE49-F238E27FC236}">
                    <a16:creationId xmlns:a16="http://schemas.microsoft.com/office/drawing/2014/main" id="{2E8F9691-8046-474C-B69B-A962CD1F25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61" name="Rectangle 114">
                <a:extLst>
                  <a:ext uri="{FF2B5EF4-FFF2-40B4-BE49-F238E27FC236}">
                    <a16:creationId xmlns:a16="http://schemas.microsoft.com/office/drawing/2014/main" id="{23F4391F-403A-4DEE-99E9-899460786B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62" name="Rectangle 115">
                <a:extLst>
                  <a:ext uri="{FF2B5EF4-FFF2-40B4-BE49-F238E27FC236}">
                    <a16:creationId xmlns:a16="http://schemas.microsoft.com/office/drawing/2014/main" id="{91E32B85-576D-4E43-9F53-355617A921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63" name="Rectangle 116">
                <a:extLst>
                  <a:ext uri="{FF2B5EF4-FFF2-40B4-BE49-F238E27FC236}">
                    <a16:creationId xmlns:a16="http://schemas.microsoft.com/office/drawing/2014/main" id="{76245E68-7B2F-4FE7-A737-8BCFDF8DFE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64" name="Rectangle 117">
                <a:extLst>
                  <a:ext uri="{FF2B5EF4-FFF2-40B4-BE49-F238E27FC236}">
                    <a16:creationId xmlns:a16="http://schemas.microsoft.com/office/drawing/2014/main" id="{0F696EF5-5AF6-47F3-AE29-55675F30B7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65" name="Rectangle 118">
                <a:extLst>
                  <a:ext uri="{FF2B5EF4-FFF2-40B4-BE49-F238E27FC236}">
                    <a16:creationId xmlns:a16="http://schemas.microsoft.com/office/drawing/2014/main" id="{CD8052FD-3662-43BC-940D-8A922E3842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66" name="Rectangle 119">
                <a:extLst>
                  <a:ext uri="{FF2B5EF4-FFF2-40B4-BE49-F238E27FC236}">
                    <a16:creationId xmlns:a16="http://schemas.microsoft.com/office/drawing/2014/main" id="{DFCE9E21-83CA-4103-A919-C4C9CE27FF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67" name="Rectangle 120">
                <a:extLst>
                  <a:ext uri="{FF2B5EF4-FFF2-40B4-BE49-F238E27FC236}">
                    <a16:creationId xmlns:a16="http://schemas.microsoft.com/office/drawing/2014/main" id="{A2A16216-FCB2-43F5-903F-BD2769C414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68" name="Rectangle 121">
                <a:extLst>
                  <a:ext uri="{FF2B5EF4-FFF2-40B4-BE49-F238E27FC236}">
                    <a16:creationId xmlns:a16="http://schemas.microsoft.com/office/drawing/2014/main" id="{1802A83B-A880-492D-BECB-40B9C24F02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69" name="AutoShape 122">
                <a:extLst>
                  <a:ext uri="{FF2B5EF4-FFF2-40B4-BE49-F238E27FC236}">
                    <a16:creationId xmlns:a16="http://schemas.microsoft.com/office/drawing/2014/main" id="{A2CDB894-B37D-402B-94F7-A14E5ADB79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70" name="AutoShape 123">
                <a:extLst>
                  <a:ext uri="{FF2B5EF4-FFF2-40B4-BE49-F238E27FC236}">
                    <a16:creationId xmlns:a16="http://schemas.microsoft.com/office/drawing/2014/main" id="{DF711DFF-8340-4BB9-B2D7-114C77685C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  <p:grpSp>
          <p:nvGrpSpPr>
            <p:cNvPr id="238" name="Group 90">
              <a:extLst>
                <a:ext uri="{FF2B5EF4-FFF2-40B4-BE49-F238E27FC236}">
                  <a16:creationId xmlns:a16="http://schemas.microsoft.com/office/drawing/2014/main" id="{A63BF080-DB0A-4734-82A0-E8FAD1784995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355725" y="5046663"/>
              <a:ext cx="87313" cy="777875"/>
              <a:chOff x="2692" y="2209"/>
              <a:chExt cx="136" cy="2040"/>
            </a:xfrm>
          </p:grpSpPr>
          <p:sp>
            <p:nvSpPr>
              <p:cNvPr id="239" name="AutoShape 91">
                <a:extLst>
                  <a:ext uri="{FF2B5EF4-FFF2-40B4-BE49-F238E27FC236}">
                    <a16:creationId xmlns:a16="http://schemas.microsoft.com/office/drawing/2014/main" id="{12A60D0D-FB71-4F1F-B209-F44F43CE96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40" name="AutoShape 92">
                <a:extLst>
                  <a:ext uri="{FF2B5EF4-FFF2-40B4-BE49-F238E27FC236}">
                    <a16:creationId xmlns:a16="http://schemas.microsoft.com/office/drawing/2014/main" id="{E99DA78A-35F4-4B98-8384-61F3EF1DC7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41" name="Rectangle 93">
                <a:extLst>
                  <a:ext uri="{FF2B5EF4-FFF2-40B4-BE49-F238E27FC236}">
                    <a16:creationId xmlns:a16="http://schemas.microsoft.com/office/drawing/2014/main" id="{2358A268-3030-403E-8CC3-A7FE7B7698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42" name="Rectangle 94">
                <a:extLst>
                  <a:ext uri="{FF2B5EF4-FFF2-40B4-BE49-F238E27FC236}">
                    <a16:creationId xmlns:a16="http://schemas.microsoft.com/office/drawing/2014/main" id="{FDA93B2A-079D-4575-8B53-11A84F1F78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43" name="Rectangle 95">
                <a:extLst>
                  <a:ext uri="{FF2B5EF4-FFF2-40B4-BE49-F238E27FC236}">
                    <a16:creationId xmlns:a16="http://schemas.microsoft.com/office/drawing/2014/main" id="{A11F0C9A-C694-4570-BD4C-B07A82142D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44" name="Rectangle 96">
                <a:extLst>
                  <a:ext uri="{FF2B5EF4-FFF2-40B4-BE49-F238E27FC236}">
                    <a16:creationId xmlns:a16="http://schemas.microsoft.com/office/drawing/2014/main" id="{8C5E9EA7-90C3-4D53-BE16-ACC872DE07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45" name="Rectangle 97">
                <a:extLst>
                  <a:ext uri="{FF2B5EF4-FFF2-40B4-BE49-F238E27FC236}">
                    <a16:creationId xmlns:a16="http://schemas.microsoft.com/office/drawing/2014/main" id="{3317C9AD-D9F0-41F4-B20A-A9CC43FA7F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46" name="Rectangle 98">
                <a:extLst>
                  <a:ext uri="{FF2B5EF4-FFF2-40B4-BE49-F238E27FC236}">
                    <a16:creationId xmlns:a16="http://schemas.microsoft.com/office/drawing/2014/main" id="{1D3C6024-1FF5-4588-B3C4-4014D70B0F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47" name="Rectangle 99">
                <a:extLst>
                  <a:ext uri="{FF2B5EF4-FFF2-40B4-BE49-F238E27FC236}">
                    <a16:creationId xmlns:a16="http://schemas.microsoft.com/office/drawing/2014/main" id="{6F42F1A0-36FA-41D8-8BEB-52257F5827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48" name="Rectangle 100">
                <a:extLst>
                  <a:ext uri="{FF2B5EF4-FFF2-40B4-BE49-F238E27FC236}">
                    <a16:creationId xmlns:a16="http://schemas.microsoft.com/office/drawing/2014/main" id="{EF241C32-1558-41E3-8243-9B0A3EAFA3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49" name="Rectangle 101">
                <a:extLst>
                  <a:ext uri="{FF2B5EF4-FFF2-40B4-BE49-F238E27FC236}">
                    <a16:creationId xmlns:a16="http://schemas.microsoft.com/office/drawing/2014/main" id="{471FCEF9-8AD1-4D37-97A1-623355E366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50" name="Rectangle 102">
                <a:extLst>
                  <a:ext uri="{FF2B5EF4-FFF2-40B4-BE49-F238E27FC236}">
                    <a16:creationId xmlns:a16="http://schemas.microsoft.com/office/drawing/2014/main" id="{623F2807-1246-4602-9D6B-CB4F56F6F2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51" name="Rectangle 103">
                <a:extLst>
                  <a:ext uri="{FF2B5EF4-FFF2-40B4-BE49-F238E27FC236}">
                    <a16:creationId xmlns:a16="http://schemas.microsoft.com/office/drawing/2014/main" id="{FA31DD5A-98B7-432B-9475-21E1EE298F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52" name="Rectangle 104">
                <a:extLst>
                  <a:ext uri="{FF2B5EF4-FFF2-40B4-BE49-F238E27FC236}">
                    <a16:creationId xmlns:a16="http://schemas.microsoft.com/office/drawing/2014/main" id="{DFC0080C-3BBD-42BC-87DC-EE16CD9ECD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53" name="AutoShape 105">
                <a:extLst>
                  <a:ext uri="{FF2B5EF4-FFF2-40B4-BE49-F238E27FC236}">
                    <a16:creationId xmlns:a16="http://schemas.microsoft.com/office/drawing/2014/main" id="{B4A2B5E8-9DAF-4357-88BB-30088DBEFD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54" name="AutoShape 106">
                <a:extLst>
                  <a:ext uri="{FF2B5EF4-FFF2-40B4-BE49-F238E27FC236}">
                    <a16:creationId xmlns:a16="http://schemas.microsoft.com/office/drawing/2014/main" id="{F9AC5B3E-CC65-45A5-AF93-5EF06DE26B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</p:grpSp>
      <p:sp>
        <p:nvSpPr>
          <p:cNvPr id="1303" name="Rectangle 2"/>
          <p:cNvSpPr txBox="1">
            <a:spLocks noChangeArrowheads="1"/>
          </p:cNvSpPr>
          <p:nvPr/>
        </p:nvSpPr>
        <p:spPr bwMode="auto">
          <a:xfrm>
            <a:off x="55563" y="90488"/>
            <a:ext cx="9012237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993366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正常個体</a:t>
            </a:r>
            <a:r>
              <a:rPr kumimoji="1" lang="en-US" altLang="ja-JP" sz="4400" b="1" i="0" u="none" strike="noStrike" kern="0" cap="none" spc="0" normalizeH="0" baseline="0" noProof="0" dirty="0">
                <a:ln>
                  <a:noFill/>
                </a:ln>
                <a:solidFill>
                  <a:srgbClr val="993366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kumimoji="1" lang="ja-JP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993366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非モザイク個体</a:t>
            </a:r>
            <a:r>
              <a:rPr kumimoji="1" lang="en-US" altLang="ja-JP" sz="4400" b="1" i="0" u="none" strike="noStrike" kern="0" cap="none" spc="0" normalizeH="0" baseline="0" noProof="0" dirty="0">
                <a:ln>
                  <a:noFill/>
                </a:ln>
                <a:solidFill>
                  <a:srgbClr val="993366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endParaRPr kumimoji="1" lang="ja-JP" altLang="en-US" sz="44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HG丸ｺﾞｼｯｸM-PRO"/>
              <a:ea typeface="HG丸ｺﾞｼｯｸM-PRO" panose="020F0600000000000000" pitchFamily="50" charset="-128"/>
            </a:endParaRPr>
          </a:p>
        </p:txBody>
      </p:sp>
      <p:grpSp>
        <p:nvGrpSpPr>
          <p:cNvPr id="1551" name="グループ化 1550">
            <a:extLst>
              <a:ext uri="{FF2B5EF4-FFF2-40B4-BE49-F238E27FC236}">
                <a16:creationId xmlns:a16="http://schemas.microsoft.com/office/drawing/2014/main" id="{3A8DA131-1547-466C-907E-18B88CE9535F}"/>
              </a:ext>
            </a:extLst>
          </p:cNvPr>
          <p:cNvGrpSpPr/>
          <p:nvPr/>
        </p:nvGrpSpPr>
        <p:grpSpPr>
          <a:xfrm>
            <a:off x="2740956" y="1185680"/>
            <a:ext cx="3669468" cy="5482315"/>
            <a:chOff x="902532" y="1838825"/>
            <a:chExt cx="3669468" cy="5482315"/>
          </a:xfrm>
        </p:grpSpPr>
        <p:sp>
          <p:nvSpPr>
            <p:cNvPr id="1552" name="円弧 1551">
              <a:extLst>
                <a:ext uri="{FF2B5EF4-FFF2-40B4-BE49-F238E27FC236}">
                  <a16:creationId xmlns:a16="http://schemas.microsoft.com/office/drawing/2014/main" id="{1321637A-444A-440E-8B61-FB211B11CDD9}"/>
                </a:ext>
              </a:extLst>
            </p:cNvPr>
            <p:cNvSpPr/>
            <p:nvPr/>
          </p:nvSpPr>
          <p:spPr>
            <a:xfrm>
              <a:off x="1983180" y="1838825"/>
              <a:ext cx="1492267" cy="1492267"/>
            </a:xfrm>
            <a:prstGeom prst="arc">
              <a:avLst>
                <a:gd name="adj1" fmla="val 7938681"/>
                <a:gd name="adj2" fmla="val 2853510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  <p:grpSp>
          <p:nvGrpSpPr>
            <p:cNvPr id="1553" name="グループ化 1552">
              <a:extLst>
                <a:ext uri="{FF2B5EF4-FFF2-40B4-BE49-F238E27FC236}">
                  <a16:creationId xmlns:a16="http://schemas.microsoft.com/office/drawing/2014/main" id="{A641B851-2A03-4351-8F5E-414EB8E9EBFF}"/>
                </a:ext>
              </a:extLst>
            </p:cNvPr>
            <p:cNvGrpSpPr/>
            <p:nvPr/>
          </p:nvGrpSpPr>
          <p:grpSpPr>
            <a:xfrm>
              <a:off x="902532" y="3129213"/>
              <a:ext cx="3669468" cy="4191927"/>
              <a:chOff x="1485209" y="2840893"/>
              <a:chExt cx="6240983" cy="4547070"/>
            </a:xfrm>
          </p:grpSpPr>
          <p:sp>
            <p:nvSpPr>
              <p:cNvPr id="1554" name="円弧 1553">
                <a:extLst>
                  <a:ext uri="{FF2B5EF4-FFF2-40B4-BE49-F238E27FC236}">
                    <a16:creationId xmlns:a16="http://schemas.microsoft.com/office/drawing/2014/main" id="{627F2729-7D32-46B0-B4CA-48332BF33370}"/>
                  </a:ext>
                </a:extLst>
              </p:cNvPr>
              <p:cNvSpPr/>
              <p:nvPr/>
            </p:nvSpPr>
            <p:spPr>
              <a:xfrm>
                <a:off x="2584478" y="2845259"/>
                <a:ext cx="5137221" cy="2545228"/>
              </a:xfrm>
              <a:prstGeom prst="arc">
                <a:avLst>
                  <a:gd name="adj1" fmla="val 16684707"/>
                  <a:gd name="adj2" fmla="val 0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丸ｺﾞｼｯｸM-PRO"/>
                  <a:ea typeface="HG丸ｺﾞｼｯｸM-PRO"/>
                </a:endParaRPr>
              </a:p>
            </p:txBody>
          </p:sp>
          <p:cxnSp>
            <p:nvCxnSpPr>
              <p:cNvPr id="1555" name="直線コネクタ 1554">
                <a:extLst>
                  <a:ext uri="{FF2B5EF4-FFF2-40B4-BE49-F238E27FC236}">
                    <a16:creationId xmlns:a16="http://schemas.microsoft.com/office/drawing/2014/main" id="{8E5BBC8B-04EB-4B63-B00F-87B37E83624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726192" y="4084405"/>
                <a:ext cx="0" cy="330355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56" name="円弧 1555">
                <a:extLst>
                  <a:ext uri="{FF2B5EF4-FFF2-40B4-BE49-F238E27FC236}">
                    <a16:creationId xmlns:a16="http://schemas.microsoft.com/office/drawing/2014/main" id="{7F8598B0-9659-4CC0-B7A5-F684A4313066}"/>
                  </a:ext>
                </a:extLst>
              </p:cNvPr>
              <p:cNvSpPr/>
              <p:nvPr/>
            </p:nvSpPr>
            <p:spPr>
              <a:xfrm flipH="1">
                <a:off x="1485209" y="2840893"/>
                <a:ext cx="5040000" cy="2520000"/>
              </a:xfrm>
              <a:prstGeom prst="arc">
                <a:avLst>
                  <a:gd name="adj1" fmla="val 16644342"/>
                  <a:gd name="adj2" fmla="val 0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丸ｺﾞｼｯｸM-PRO"/>
                  <a:ea typeface="HG丸ｺﾞｼｯｸM-PRO"/>
                </a:endParaRPr>
              </a:p>
            </p:txBody>
          </p:sp>
          <p:cxnSp>
            <p:nvCxnSpPr>
              <p:cNvPr id="1557" name="直線コネクタ 1556">
                <a:extLst>
                  <a:ext uri="{FF2B5EF4-FFF2-40B4-BE49-F238E27FC236}">
                    <a16:creationId xmlns:a16="http://schemas.microsoft.com/office/drawing/2014/main" id="{033E85B8-23FE-4174-B36F-63B8D34487C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485495" y="4084405"/>
                <a:ext cx="0" cy="330355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71" name="楕円 270">
            <a:extLst>
              <a:ext uri="{FF2B5EF4-FFF2-40B4-BE49-F238E27FC236}">
                <a16:creationId xmlns:a16="http://schemas.microsoft.com/office/drawing/2014/main" id="{689E4AF4-0FA5-49EC-81B2-E64731C473B0}"/>
              </a:ext>
            </a:extLst>
          </p:cNvPr>
          <p:cNvSpPr/>
          <p:nvPr/>
        </p:nvSpPr>
        <p:spPr bwMode="auto">
          <a:xfrm>
            <a:off x="4774668" y="4950871"/>
            <a:ext cx="1345746" cy="1223979"/>
          </a:xfrm>
          <a:prstGeom prst="ellipse">
            <a:avLst/>
          </a:prstGeom>
          <a:gradFill>
            <a:gsLst>
              <a:gs pos="0">
                <a:srgbClr val="92D050"/>
              </a:gs>
              <a:gs pos="100000">
                <a:srgbClr val="00B050"/>
              </a:gs>
            </a:gsLst>
            <a:path path="shape">
              <a:fillToRect l="50000" t="50000" r="50000" b="50000"/>
            </a:path>
          </a:gradFill>
          <a:ln w="25400">
            <a:solidFill>
              <a:srgbClr val="006600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72" name="楕円 271">
            <a:extLst>
              <a:ext uri="{FF2B5EF4-FFF2-40B4-BE49-F238E27FC236}">
                <a16:creationId xmlns:a16="http://schemas.microsoft.com/office/drawing/2014/main" id="{1BD4C619-F389-4064-90E1-10AD21E0D699}"/>
              </a:ext>
            </a:extLst>
          </p:cNvPr>
          <p:cNvSpPr/>
          <p:nvPr/>
        </p:nvSpPr>
        <p:spPr bwMode="auto">
          <a:xfrm>
            <a:off x="2976749" y="5112860"/>
            <a:ext cx="1532697" cy="1061990"/>
          </a:xfrm>
          <a:prstGeom prst="ellipse">
            <a:avLst/>
          </a:prstGeom>
          <a:gradFill>
            <a:gsLst>
              <a:gs pos="0">
                <a:srgbClr val="FFFF66"/>
              </a:gs>
              <a:gs pos="100000">
                <a:srgbClr val="FFCC00"/>
              </a:gs>
            </a:gsLst>
            <a:path path="shape">
              <a:fillToRect l="50000" t="50000" r="50000" b="50000"/>
            </a:path>
          </a:gradFill>
          <a:ln w="25400">
            <a:solidFill>
              <a:srgbClr val="CC3300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73" name="テキスト ボックス 272">
            <a:extLst>
              <a:ext uri="{FF2B5EF4-FFF2-40B4-BE49-F238E27FC236}">
                <a16:creationId xmlns:a16="http://schemas.microsoft.com/office/drawing/2014/main" id="{7640C11E-1028-4D0F-97F1-B6705B961833}"/>
              </a:ext>
            </a:extLst>
          </p:cNvPr>
          <p:cNvSpPr txBox="1"/>
          <p:nvPr/>
        </p:nvSpPr>
        <p:spPr>
          <a:xfrm>
            <a:off x="3312674" y="6097651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latin typeface="+mn-ea"/>
                <a:ea typeface="+mn-ea"/>
              </a:rPr>
              <a:t>卵巣</a:t>
            </a:r>
          </a:p>
        </p:txBody>
      </p:sp>
      <p:sp>
        <p:nvSpPr>
          <p:cNvPr id="274" name="テキスト ボックス 273">
            <a:extLst>
              <a:ext uri="{FF2B5EF4-FFF2-40B4-BE49-F238E27FC236}">
                <a16:creationId xmlns:a16="http://schemas.microsoft.com/office/drawing/2014/main" id="{BE40F6FB-3A3B-46F3-ACFD-718A0C1DF5D6}"/>
              </a:ext>
            </a:extLst>
          </p:cNvPr>
          <p:cNvSpPr txBox="1"/>
          <p:nvPr/>
        </p:nvSpPr>
        <p:spPr>
          <a:xfrm>
            <a:off x="5064747" y="6097651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latin typeface="+mn-ea"/>
                <a:ea typeface="+mn-ea"/>
              </a:rPr>
              <a:t>精巣</a:t>
            </a:r>
          </a:p>
        </p:txBody>
      </p:sp>
      <p:grpSp>
        <p:nvGrpSpPr>
          <p:cNvPr id="275" name="グループ化 274">
            <a:extLst>
              <a:ext uri="{FF2B5EF4-FFF2-40B4-BE49-F238E27FC236}">
                <a16:creationId xmlns:a16="http://schemas.microsoft.com/office/drawing/2014/main" id="{6A8940B3-AFC3-4A49-8795-449EDFC05FE5}"/>
              </a:ext>
            </a:extLst>
          </p:cNvPr>
          <p:cNvGrpSpPr/>
          <p:nvPr/>
        </p:nvGrpSpPr>
        <p:grpSpPr>
          <a:xfrm>
            <a:off x="3079703" y="5257161"/>
            <a:ext cx="792000" cy="792000"/>
            <a:chOff x="2562090" y="5434681"/>
            <a:chExt cx="900000" cy="900000"/>
          </a:xfrm>
        </p:grpSpPr>
        <p:sp>
          <p:nvSpPr>
            <p:cNvPr id="276" name="Oval 15">
              <a:extLst>
                <a:ext uri="{FF2B5EF4-FFF2-40B4-BE49-F238E27FC236}">
                  <a16:creationId xmlns:a16="http://schemas.microsoft.com/office/drawing/2014/main" id="{6BE9AD69-915D-4698-8D51-6C677F53267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562090" y="5434681"/>
              <a:ext cx="900000" cy="900000"/>
            </a:xfrm>
            <a:prstGeom prst="ellipse">
              <a:avLst/>
            </a:prstGeom>
            <a:gradFill rotWithShape="0">
              <a:gsLst>
                <a:gs pos="0">
                  <a:srgbClr val="E6B0FE"/>
                </a:gs>
                <a:gs pos="100000">
                  <a:srgbClr val="B003FD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670195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grpSp>
          <p:nvGrpSpPr>
            <p:cNvPr id="277" name="Group 107">
              <a:extLst>
                <a:ext uri="{FF2B5EF4-FFF2-40B4-BE49-F238E27FC236}">
                  <a16:creationId xmlns:a16="http://schemas.microsoft.com/office/drawing/2014/main" id="{2A9734EF-CBA5-42F0-8051-6DD976C93186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2975031" y="5553557"/>
              <a:ext cx="74118" cy="648529"/>
              <a:chOff x="2692" y="2209"/>
              <a:chExt cx="136" cy="2040"/>
            </a:xfrm>
          </p:grpSpPr>
          <p:sp>
            <p:nvSpPr>
              <p:cNvPr id="278" name="AutoShape 108">
                <a:extLst>
                  <a:ext uri="{FF2B5EF4-FFF2-40B4-BE49-F238E27FC236}">
                    <a16:creationId xmlns:a16="http://schemas.microsoft.com/office/drawing/2014/main" id="{076FB4DE-F52E-494A-8357-43D09935B2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79" name="AutoShape 109">
                <a:extLst>
                  <a:ext uri="{FF2B5EF4-FFF2-40B4-BE49-F238E27FC236}">
                    <a16:creationId xmlns:a16="http://schemas.microsoft.com/office/drawing/2014/main" id="{762AF343-460A-4C58-AF1B-2ED94E1F82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0" name="Rectangle 110">
                <a:extLst>
                  <a:ext uri="{FF2B5EF4-FFF2-40B4-BE49-F238E27FC236}">
                    <a16:creationId xmlns:a16="http://schemas.microsoft.com/office/drawing/2014/main" id="{DB98C9AC-7374-4F15-A012-72457DDC58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1" name="Rectangle 111">
                <a:extLst>
                  <a:ext uri="{FF2B5EF4-FFF2-40B4-BE49-F238E27FC236}">
                    <a16:creationId xmlns:a16="http://schemas.microsoft.com/office/drawing/2014/main" id="{1323B396-7359-4EDF-B341-2B170398C6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2" name="Rectangle 112">
                <a:extLst>
                  <a:ext uri="{FF2B5EF4-FFF2-40B4-BE49-F238E27FC236}">
                    <a16:creationId xmlns:a16="http://schemas.microsoft.com/office/drawing/2014/main" id="{08F3AA40-2DF6-483B-AB8C-C19ABBB90D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3" name="Rectangle 113">
                <a:extLst>
                  <a:ext uri="{FF2B5EF4-FFF2-40B4-BE49-F238E27FC236}">
                    <a16:creationId xmlns:a16="http://schemas.microsoft.com/office/drawing/2014/main" id="{907CAC16-FBF5-4635-B822-45D86684FD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4" name="Rectangle 114">
                <a:extLst>
                  <a:ext uri="{FF2B5EF4-FFF2-40B4-BE49-F238E27FC236}">
                    <a16:creationId xmlns:a16="http://schemas.microsoft.com/office/drawing/2014/main" id="{80CB24F9-F1FA-473A-B8EB-ABE2148BFA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5" name="Rectangle 115">
                <a:extLst>
                  <a:ext uri="{FF2B5EF4-FFF2-40B4-BE49-F238E27FC236}">
                    <a16:creationId xmlns:a16="http://schemas.microsoft.com/office/drawing/2014/main" id="{96CFB2CD-0997-44D7-97B6-29CBD5B820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6" name="Rectangle 116">
                <a:extLst>
                  <a:ext uri="{FF2B5EF4-FFF2-40B4-BE49-F238E27FC236}">
                    <a16:creationId xmlns:a16="http://schemas.microsoft.com/office/drawing/2014/main" id="{3FBE47BB-B101-44C8-A5DA-FB3BFF48BF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7" name="Rectangle 117">
                <a:extLst>
                  <a:ext uri="{FF2B5EF4-FFF2-40B4-BE49-F238E27FC236}">
                    <a16:creationId xmlns:a16="http://schemas.microsoft.com/office/drawing/2014/main" id="{DAB2704E-CB2F-4984-A542-19E3A5BBB2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8" name="Rectangle 118">
                <a:extLst>
                  <a:ext uri="{FF2B5EF4-FFF2-40B4-BE49-F238E27FC236}">
                    <a16:creationId xmlns:a16="http://schemas.microsoft.com/office/drawing/2014/main" id="{73471884-4522-4AE3-8FBB-1344076B32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9" name="Rectangle 119">
                <a:extLst>
                  <a:ext uri="{FF2B5EF4-FFF2-40B4-BE49-F238E27FC236}">
                    <a16:creationId xmlns:a16="http://schemas.microsoft.com/office/drawing/2014/main" id="{4A5B270F-A0EF-4E0F-84B3-0343571B12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0" name="Rectangle 120">
                <a:extLst>
                  <a:ext uri="{FF2B5EF4-FFF2-40B4-BE49-F238E27FC236}">
                    <a16:creationId xmlns:a16="http://schemas.microsoft.com/office/drawing/2014/main" id="{F5A49F2A-73CD-4DBD-B3EF-EA29348649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1" name="Rectangle 121">
                <a:extLst>
                  <a:ext uri="{FF2B5EF4-FFF2-40B4-BE49-F238E27FC236}">
                    <a16:creationId xmlns:a16="http://schemas.microsoft.com/office/drawing/2014/main" id="{333F2E02-C442-41F7-970A-53001C22B5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2" name="AutoShape 122">
                <a:extLst>
                  <a:ext uri="{FF2B5EF4-FFF2-40B4-BE49-F238E27FC236}">
                    <a16:creationId xmlns:a16="http://schemas.microsoft.com/office/drawing/2014/main" id="{1F26BACC-49D2-496D-BDE8-6E2BB28CF7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3" name="AutoShape 123">
                <a:extLst>
                  <a:ext uri="{FF2B5EF4-FFF2-40B4-BE49-F238E27FC236}">
                    <a16:creationId xmlns:a16="http://schemas.microsoft.com/office/drawing/2014/main" id="{A7E4A9AA-E30D-410F-B7E5-322FD95ECB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</p:grpSp>
      <p:grpSp>
        <p:nvGrpSpPr>
          <p:cNvPr id="294" name="グループ化 293">
            <a:extLst>
              <a:ext uri="{FF2B5EF4-FFF2-40B4-BE49-F238E27FC236}">
                <a16:creationId xmlns:a16="http://schemas.microsoft.com/office/drawing/2014/main" id="{8D90F553-5A0C-4713-AFE8-0803E999A659}"/>
              </a:ext>
            </a:extLst>
          </p:cNvPr>
          <p:cNvGrpSpPr/>
          <p:nvPr/>
        </p:nvGrpSpPr>
        <p:grpSpPr>
          <a:xfrm>
            <a:off x="3618259" y="5257161"/>
            <a:ext cx="792000" cy="792000"/>
            <a:chOff x="2562090" y="5434681"/>
            <a:chExt cx="900000" cy="900000"/>
          </a:xfrm>
        </p:grpSpPr>
        <p:sp>
          <p:nvSpPr>
            <p:cNvPr id="295" name="Oval 15">
              <a:extLst>
                <a:ext uri="{FF2B5EF4-FFF2-40B4-BE49-F238E27FC236}">
                  <a16:creationId xmlns:a16="http://schemas.microsoft.com/office/drawing/2014/main" id="{70B110CC-5CDC-45B5-B774-B264128E250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562090" y="5434681"/>
              <a:ext cx="900000" cy="900000"/>
            </a:xfrm>
            <a:prstGeom prst="ellipse">
              <a:avLst/>
            </a:prstGeom>
            <a:gradFill rotWithShape="0">
              <a:gsLst>
                <a:gs pos="0">
                  <a:srgbClr val="E6B0FE"/>
                </a:gs>
                <a:gs pos="100000">
                  <a:srgbClr val="B003FD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670195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grpSp>
          <p:nvGrpSpPr>
            <p:cNvPr id="296" name="Group 107">
              <a:extLst>
                <a:ext uri="{FF2B5EF4-FFF2-40B4-BE49-F238E27FC236}">
                  <a16:creationId xmlns:a16="http://schemas.microsoft.com/office/drawing/2014/main" id="{E79C3F35-1F04-4DC3-806A-ABD84E8B67CE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2975031" y="5553557"/>
              <a:ext cx="74118" cy="648529"/>
              <a:chOff x="2692" y="2209"/>
              <a:chExt cx="136" cy="2040"/>
            </a:xfrm>
          </p:grpSpPr>
          <p:sp>
            <p:nvSpPr>
              <p:cNvPr id="297" name="AutoShape 108">
                <a:extLst>
                  <a:ext uri="{FF2B5EF4-FFF2-40B4-BE49-F238E27FC236}">
                    <a16:creationId xmlns:a16="http://schemas.microsoft.com/office/drawing/2014/main" id="{9310E988-A287-46CF-A8D8-3311C1512E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8" name="AutoShape 109">
                <a:extLst>
                  <a:ext uri="{FF2B5EF4-FFF2-40B4-BE49-F238E27FC236}">
                    <a16:creationId xmlns:a16="http://schemas.microsoft.com/office/drawing/2014/main" id="{BD6CD897-698C-4087-A4C2-9DCBBB5EEC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9" name="Rectangle 110">
                <a:extLst>
                  <a:ext uri="{FF2B5EF4-FFF2-40B4-BE49-F238E27FC236}">
                    <a16:creationId xmlns:a16="http://schemas.microsoft.com/office/drawing/2014/main" id="{44431219-CBB8-47F5-9AF0-D7216C37EA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00" name="Rectangle 111">
                <a:extLst>
                  <a:ext uri="{FF2B5EF4-FFF2-40B4-BE49-F238E27FC236}">
                    <a16:creationId xmlns:a16="http://schemas.microsoft.com/office/drawing/2014/main" id="{307CF3EB-EF80-4876-B17C-29C6B6CB1B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01" name="Rectangle 112">
                <a:extLst>
                  <a:ext uri="{FF2B5EF4-FFF2-40B4-BE49-F238E27FC236}">
                    <a16:creationId xmlns:a16="http://schemas.microsoft.com/office/drawing/2014/main" id="{4C82198A-F93D-44D4-B743-F21C531CCD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02" name="Rectangle 113">
                <a:extLst>
                  <a:ext uri="{FF2B5EF4-FFF2-40B4-BE49-F238E27FC236}">
                    <a16:creationId xmlns:a16="http://schemas.microsoft.com/office/drawing/2014/main" id="{6983EE7F-B708-4BC2-8810-5C554FF819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03" name="Rectangle 114">
                <a:extLst>
                  <a:ext uri="{FF2B5EF4-FFF2-40B4-BE49-F238E27FC236}">
                    <a16:creationId xmlns:a16="http://schemas.microsoft.com/office/drawing/2014/main" id="{F835CF20-8180-4F8E-B5FA-79D8922FE5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04" name="Rectangle 115">
                <a:extLst>
                  <a:ext uri="{FF2B5EF4-FFF2-40B4-BE49-F238E27FC236}">
                    <a16:creationId xmlns:a16="http://schemas.microsoft.com/office/drawing/2014/main" id="{F5F634DC-19A6-4BD0-9066-0761D3A48F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05" name="Rectangle 116">
                <a:extLst>
                  <a:ext uri="{FF2B5EF4-FFF2-40B4-BE49-F238E27FC236}">
                    <a16:creationId xmlns:a16="http://schemas.microsoft.com/office/drawing/2014/main" id="{1A7E5CF6-6824-476C-99E7-A96419EE78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06" name="Rectangle 117">
                <a:extLst>
                  <a:ext uri="{FF2B5EF4-FFF2-40B4-BE49-F238E27FC236}">
                    <a16:creationId xmlns:a16="http://schemas.microsoft.com/office/drawing/2014/main" id="{2B7C2C5B-C046-495B-9795-C1EE1D1FD5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07" name="Rectangle 118">
                <a:extLst>
                  <a:ext uri="{FF2B5EF4-FFF2-40B4-BE49-F238E27FC236}">
                    <a16:creationId xmlns:a16="http://schemas.microsoft.com/office/drawing/2014/main" id="{6AC5284B-8414-4630-BC03-CC27356F80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08" name="Rectangle 119">
                <a:extLst>
                  <a:ext uri="{FF2B5EF4-FFF2-40B4-BE49-F238E27FC236}">
                    <a16:creationId xmlns:a16="http://schemas.microsoft.com/office/drawing/2014/main" id="{00505720-3289-4C97-9CC1-EF90FA1A26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09" name="Rectangle 120">
                <a:extLst>
                  <a:ext uri="{FF2B5EF4-FFF2-40B4-BE49-F238E27FC236}">
                    <a16:creationId xmlns:a16="http://schemas.microsoft.com/office/drawing/2014/main" id="{3A7993C6-027C-4C8A-9063-817CBC5EE7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10" name="Rectangle 121">
                <a:extLst>
                  <a:ext uri="{FF2B5EF4-FFF2-40B4-BE49-F238E27FC236}">
                    <a16:creationId xmlns:a16="http://schemas.microsoft.com/office/drawing/2014/main" id="{6EA26710-9B17-46F1-B107-7D37C9848A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11" name="AutoShape 122">
                <a:extLst>
                  <a:ext uri="{FF2B5EF4-FFF2-40B4-BE49-F238E27FC236}">
                    <a16:creationId xmlns:a16="http://schemas.microsoft.com/office/drawing/2014/main" id="{E857AB6A-A2CF-4D4D-AA7E-6D8388EEBF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12" name="AutoShape 123">
                <a:extLst>
                  <a:ext uri="{FF2B5EF4-FFF2-40B4-BE49-F238E27FC236}">
                    <a16:creationId xmlns:a16="http://schemas.microsoft.com/office/drawing/2014/main" id="{2A990D47-4668-4411-A84F-A465F12B4B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</p:grpSp>
      <p:grpSp>
        <p:nvGrpSpPr>
          <p:cNvPr id="313" name="グループ化 312">
            <a:extLst>
              <a:ext uri="{FF2B5EF4-FFF2-40B4-BE49-F238E27FC236}">
                <a16:creationId xmlns:a16="http://schemas.microsoft.com/office/drawing/2014/main" id="{152B7202-94CF-4EFC-87A3-10A9F6686012}"/>
              </a:ext>
            </a:extLst>
          </p:cNvPr>
          <p:cNvGrpSpPr/>
          <p:nvPr/>
        </p:nvGrpSpPr>
        <p:grpSpPr>
          <a:xfrm>
            <a:off x="4976038" y="5049554"/>
            <a:ext cx="450000" cy="900000"/>
            <a:chOff x="6269424" y="5290986"/>
            <a:chExt cx="450000" cy="900000"/>
          </a:xfrm>
        </p:grpSpPr>
        <p:sp>
          <p:nvSpPr>
            <p:cNvPr id="314" name="Oval 15">
              <a:extLst>
                <a:ext uri="{FF2B5EF4-FFF2-40B4-BE49-F238E27FC236}">
                  <a16:creationId xmlns:a16="http://schemas.microsoft.com/office/drawing/2014/main" id="{DCCF2973-AACA-4570-975A-B93F91D08A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69424" y="5290986"/>
              <a:ext cx="450000" cy="900000"/>
            </a:xfrm>
            <a:prstGeom prst="ellipse">
              <a:avLst/>
            </a:prstGeom>
            <a:gradFill rotWithShape="0">
              <a:gsLst>
                <a:gs pos="0">
                  <a:srgbClr val="E6B0FE"/>
                </a:gs>
                <a:gs pos="100000">
                  <a:srgbClr val="B003FD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670195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grpSp>
          <p:nvGrpSpPr>
            <p:cNvPr id="315" name="Group 107">
              <a:extLst>
                <a:ext uri="{FF2B5EF4-FFF2-40B4-BE49-F238E27FC236}">
                  <a16:creationId xmlns:a16="http://schemas.microsoft.com/office/drawing/2014/main" id="{C9054375-7987-4B87-97FE-7D811C6619D5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6450246" y="5409862"/>
              <a:ext cx="74118" cy="648529"/>
              <a:chOff x="2692" y="2209"/>
              <a:chExt cx="136" cy="2040"/>
            </a:xfrm>
          </p:grpSpPr>
          <p:sp>
            <p:nvSpPr>
              <p:cNvPr id="316" name="AutoShape 108">
                <a:extLst>
                  <a:ext uri="{FF2B5EF4-FFF2-40B4-BE49-F238E27FC236}">
                    <a16:creationId xmlns:a16="http://schemas.microsoft.com/office/drawing/2014/main" id="{E1A94569-FC5D-4C7B-9D5F-709B48F33F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17" name="AutoShape 109">
                <a:extLst>
                  <a:ext uri="{FF2B5EF4-FFF2-40B4-BE49-F238E27FC236}">
                    <a16:creationId xmlns:a16="http://schemas.microsoft.com/office/drawing/2014/main" id="{808AD8E1-7488-4AB3-8545-A6818DE354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18" name="Rectangle 110">
                <a:extLst>
                  <a:ext uri="{FF2B5EF4-FFF2-40B4-BE49-F238E27FC236}">
                    <a16:creationId xmlns:a16="http://schemas.microsoft.com/office/drawing/2014/main" id="{4573B8CE-B36D-4DFF-95A2-8CBB7519CC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19" name="Rectangle 111">
                <a:extLst>
                  <a:ext uri="{FF2B5EF4-FFF2-40B4-BE49-F238E27FC236}">
                    <a16:creationId xmlns:a16="http://schemas.microsoft.com/office/drawing/2014/main" id="{7FFB0CEB-441E-42FD-BF17-62BDCC85B3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20" name="Rectangle 112">
                <a:extLst>
                  <a:ext uri="{FF2B5EF4-FFF2-40B4-BE49-F238E27FC236}">
                    <a16:creationId xmlns:a16="http://schemas.microsoft.com/office/drawing/2014/main" id="{F7642F7C-AB4F-40DB-B219-6918BE7D7B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21" name="Rectangle 113">
                <a:extLst>
                  <a:ext uri="{FF2B5EF4-FFF2-40B4-BE49-F238E27FC236}">
                    <a16:creationId xmlns:a16="http://schemas.microsoft.com/office/drawing/2014/main" id="{9F8341C3-4EFD-44A9-90A3-775F161DFA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22" name="Rectangle 114">
                <a:extLst>
                  <a:ext uri="{FF2B5EF4-FFF2-40B4-BE49-F238E27FC236}">
                    <a16:creationId xmlns:a16="http://schemas.microsoft.com/office/drawing/2014/main" id="{52209951-07F8-44BA-8292-5AA6826919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23" name="Rectangle 115">
                <a:extLst>
                  <a:ext uri="{FF2B5EF4-FFF2-40B4-BE49-F238E27FC236}">
                    <a16:creationId xmlns:a16="http://schemas.microsoft.com/office/drawing/2014/main" id="{5A33A602-3F1F-4869-A29B-FB3B088CE5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24" name="Rectangle 116">
                <a:extLst>
                  <a:ext uri="{FF2B5EF4-FFF2-40B4-BE49-F238E27FC236}">
                    <a16:creationId xmlns:a16="http://schemas.microsoft.com/office/drawing/2014/main" id="{51F2D09B-1A35-4666-A537-2A921402DE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25" name="Rectangle 117">
                <a:extLst>
                  <a:ext uri="{FF2B5EF4-FFF2-40B4-BE49-F238E27FC236}">
                    <a16:creationId xmlns:a16="http://schemas.microsoft.com/office/drawing/2014/main" id="{8333790A-3FF1-4B7E-B063-638BF20E74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26" name="Rectangle 118">
                <a:extLst>
                  <a:ext uri="{FF2B5EF4-FFF2-40B4-BE49-F238E27FC236}">
                    <a16:creationId xmlns:a16="http://schemas.microsoft.com/office/drawing/2014/main" id="{20772C4D-7B8A-4951-8BFB-9A62CBA271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27" name="Rectangle 119">
                <a:extLst>
                  <a:ext uri="{FF2B5EF4-FFF2-40B4-BE49-F238E27FC236}">
                    <a16:creationId xmlns:a16="http://schemas.microsoft.com/office/drawing/2014/main" id="{360E5942-FBBB-464B-A5CD-3E8C69149E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28" name="Rectangle 120">
                <a:extLst>
                  <a:ext uri="{FF2B5EF4-FFF2-40B4-BE49-F238E27FC236}">
                    <a16:creationId xmlns:a16="http://schemas.microsoft.com/office/drawing/2014/main" id="{0ADECA46-961D-4884-9261-63A27CA57D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29" name="Rectangle 121">
                <a:extLst>
                  <a:ext uri="{FF2B5EF4-FFF2-40B4-BE49-F238E27FC236}">
                    <a16:creationId xmlns:a16="http://schemas.microsoft.com/office/drawing/2014/main" id="{FEC987DD-F693-4AAA-BFC5-5DECAA732A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30" name="AutoShape 122">
                <a:extLst>
                  <a:ext uri="{FF2B5EF4-FFF2-40B4-BE49-F238E27FC236}">
                    <a16:creationId xmlns:a16="http://schemas.microsoft.com/office/drawing/2014/main" id="{9F5845FC-94BE-49BB-AF13-2DDA48F2BA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31" name="AutoShape 123">
                <a:extLst>
                  <a:ext uri="{FF2B5EF4-FFF2-40B4-BE49-F238E27FC236}">
                    <a16:creationId xmlns:a16="http://schemas.microsoft.com/office/drawing/2014/main" id="{B4EB9025-D097-4A1E-B0A5-F22272A5C2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</p:grpSp>
      <p:grpSp>
        <p:nvGrpSpPr>
          <p:cNvPr id="332" name="グループ化 331">
            <a:extLst>
              <a:ext uri="{FF2B5EF4-FFF2-40B4-BE49-F238E27FC236}">
                <a16:creationId xmlns:a16="http://schemas.microsoft.com/office/drawing/2014/main" id="{426F6DE5-5F9D-4B20-AD3E-DE3B756B2F5F}"/>
              </a:ext>
            </a:extLst>
          </p:cNvPr>
          <p:cNvGrpSpPr/>
          <p:nvPr/>
        </p:nvGrpSpPr>
        <p:grpSpPr>
          <a:xfrm>
            <a:off x="5480750" y="5049554"/>
            <a:ext cx="450000" cy="900000"/>
            <a:chOff x="6269424" y="5290986"/>
            <a:chExt cx="450000" cy="900000"/>
          </a:xfrm>
        </p:grpSpPr>
        <p:sp>
          <p:nvSpPr>
            <p:cNvPr id="333" name="Oval 15">
              <a:extLst>
                <a:ext uri="{FF2B5EF4-FFF2-40B4-BE49-F238E27FC236}">
                  <a16:creationId xmlns:a16="http://schemas.microsoft.com/office/drawing/2014/main" id="{89B8393B-1601-4019-B448-F79F11380B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69424" y="5290986"/>
              <a:ext cx="450000" cy="900000"/>
            </a:xfrm>
            <a:prstGeom prst="ellipse">
              <a:avLst/>
            </a:prstGeom>
            <a:gradFill rotWithShape="0">
              <a:gsLst>
                <a:gs pos="0">
                  <a:srgbClr val="E6B0FE"/>
                </a:gs>
                <a:gs pos="100000">
                  <a:srgbClr val="B003FD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670195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grpSp>
          <p:nvGrpSpPr>
            <p:cNvPr id="334" name="Group 107">
              <a:extLst>
                <a:ext uri="{FF2B5EF4-FFF2-40B4-BE49-F238E27FC236}">
                  <a16:creationId xmlns:a16="http://schemas.microsoft.com/office/drawing/2014/main" id="{29A45E5D-70E0-43B2-B2B9-8B9D962BCDFF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6450246" y="5409862"/>
              <a:ext cx="74118" cy="648529"/>
              <a:chOff x="2692" y="2209"/>
              <a:chExt cx="136" cy="2040"/>
            </a:xfrm>
          </p:grpSpPr>
          <p:sp>
            <p:nvSpPr>
              <p:cNvPr id="335" name="AutoShape 108">
                <a:extLst>
                  <a:ext uri="{FF2B5EF4-FFF2-40B4-BE49-F238E27FC236}">
                    <a16:creationId xmlns:a16="http://schemas.microsoft.com/office/drawing/2014/main" id="{F82BCC86-30B5-4B5A-ADF1-922ADCE855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36" name="AutoShape 109">
                <a:extLst>
                  <a:ext uri="{FF2B5EF4-FFF2-40B4-BE49-F238E27FC236}">
                    <a16:creationId xmlns:a16="http://schemas.microsoft.com/office/drawing/2014/main" id="{E178DED8-878A-4AF8-8FC5-03DDE7F323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37" name="Rectangle 110">
                <a:extLst>
                  <a:ext uri="{FF2B5EF4-FFF2-40B4-BE49-F238E27FC236}">
                    <a16:creationId xmlns:a16="http://schemas.microsoft.com/office/drawing/2014/main" id="{A8BD11B6-4A0D-4D9A-BCF7-D31CC8E4AF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38" name="Rectangle 111">
                <a:extLst>
                  <a:ext uri="{FF2B5EF4-FFF2-40B4-BE49-F238E27FC236}">
                    <a16:creationId xmlns:a16="http://schemas.microsoft.com/office/drawing/2014/main" id="{F4255F2E-418E-4134-B034-4D770640E0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39" name="Rectangle 112">
                <a:extLst>
                  <a:ext uri="{FF2B5EF4-FFF2-40B4-BE49-F238E27FC236}">
                    <a16:creationId xmlns:a16="http://schemas.microsoft.com/office/drawing/2014/main" id="{FBF47579-F270-40DE-BFBD-F3746C4B60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40" name="Rectangle 113">
                <a:extLst>
                  <a:ext uri="{FF2B5EF4-FFF2-40B4-BE49-F238E27FC236}">
                    <a16:creationId xmlns:a16="http://schemas.microsoft.com/office/drawing/2014/main" id="{FEA89C2B-5A33-43D7-BC60-69B2866D1E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41" name="Rectangle 114">
                <a:extLst>
                  <a:ext uri="{FF2B5EF4-FFF2-40B4-BE49-F238E27FC236}">
                    <a16:creationId xmlns:a16="http://schemas.microsoft.com/office/drawing/2014/main" id="{503CFE3A-4C1D-4E3A-8F97-ED31102B79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42" name="Rectangle 115">
                <a:extLst>
                  <a:ext uri="{FF2B5EF4-FFF2-40B4-BE49-F238E27FC236}">
                    <a16:creationId xmlns:a16="http://schemas.microsoft.com/office/drawing/2014/main" id="{F466A360-E706-49B6-A74F-BF52D72358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43" name="Rectangle 116">
                <a:extLst>
                  <a:ext uri="{FF2B5EF4-FFF2-40B4-BE49-F238E27FC236}">
                    <a16:creationId xmlns:a16="http://schemas.microsoft.com/office/drawing/2014/main" id="{5B90DEBA-21D8-4EB1-9878-52074BA5A3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44" name="Rectangle 117">
                <a:extLst>
                  <a:ext uri="{FF2B5EF4-FFF2-40B4-BE49-F238E27FC236}">
                    <a16:creationId xmlns:a16="http://schemas.microsoft.com/office/drawing/2014/main" id="{43398F15-7096-4798-AB4E-A3C8A7687B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45" name="Rectangle 118">
                <a:extLst>
                  <a:ext uri="{FF2B5EF4-FFF2-40B4-BE49-F238E27FC236}">
                    <a16:creationId xmlns:a16="http://schemas.microsoft.com/office/drawing/2014/main" id="{D722AB56-9ACD-4572-B615-AA222B8FA4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46" name="Rectangle 119">
                <a:extLst>
                  <a:ext uri="{FF2B5EF4-FFF2-40B4-BE49-F238E27FC236}">
                    <a16:creationId xmlns:a16="http://schemas.microsoft.com/office/drawing/2014/main" id="{9A6133C3-88A8-46CB-8F1E-D81EAD2D10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47" name="Rectangle 120">
                <a:extLst>
                  <a:ext uri="{FF2B5EF4-FFF2-40B4-BE49-F238E27FC236}">
                    <a16:creationId xmlns:a16="http://schemas.microsoft.com/office/drawing/2014/main" id="{F8049F67-EA61-40E4-AD18-5C01D018F9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48" name="Rectangle 121">
                <a:extLst>
                  <a:ext uri="{FF2B5EF4-FFF2-40B4-BE49-F238E27FC236}">
                    <a16:creationId xmlns:a16="http://schemas.microsoft.com/office/drawing/2014/main" id="{166D2C99-BCB3-4C24-BFD8-7DE634AE66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49" name="AutoShape 122">
                <a:extLst>
                  <a:ext uri="{FF2B5EF4-FFF2-40B4-BE49-F238E27FC236}">
                    <a16:creationId xmlns:a16="http://schemas.microsoft.com/office/drawing/2014/main" id="{CCF05AFB-B2B3-4B35-9C98-244E1429CE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50" name="AutoShape 123">
                <a:extLst>
                  <a:ext uri="{FF2B5EF4-FFF2-40B4-BE49-F238E27FC236}">
                    <a16:creationId xmlns:a16="http://schemas.microsoft.com/office/drawing/2014/main" id="{38B5E71D-E7F5-493E-9ADE-073284507F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</p:grpSp>
      <p:sp>
        <p:nvSpPr>
          <p:cNvPr id="351" name="Freeform 27">
            <a:extLst>
              <a:ext uri="{FF2B5EF4-FFF2-40B4-BE49-F238E27FC236}">
                <a16:creationId xmlns:a16="http://schemas.microsoft.com/office/drawing/2014/main" id="{F420411E-70BE-4774-8CA3-6A27A6CD6991}"/>
              </a:ext>
            </a:extLst>
          </p:cNvPr>
          <p:cNvSpPr>
            <a:spLocks/>
          </p:cNvSpPr>
          <p:nvPr/>
        </p:nvSpPr>
        <p:spPr bwMode="auto">
          <a:xfrm rot="4162446" flipH="1">
            <a:off x="5604424" y="5918686"/>
            <a:ext cx="135693" cy="213379"/>
          </a:xfrm>
          <a:custGeom>
            <a:avLst/>
            <a:gdLst>
              <a:gd name="T0" fmla="*/ 0 w 344"/>
              <a:gd name="T1" fmla="*/ 2147483647 h 256"/>
              <a:gd name="T2" fmla="*/ 2147483647 w 344"/>
              <a:gd name="T3" fmla="*/ 2147483647 h 256"/>
              <a:gd name="T4" fmla="*/ 2147483647 w 344"/>
              <a:gd name="T5" fmla="*/ 2147483647 h 256"/>
              <a:gd name="T6" fmla="*/ 2147483647 w 344"/>
              <a:gd name="T7" fmla="*/ 2147483647 h 256"/>
              <a:gd name="T8" fmla="*/ 0 60000 65536"/>
              <a:gd name="T9" fmla="*/ 0 60000 65536"/>
              <a:gd name="T10" fmla="*/ 0 60000 65536"/>
              <a:gd name="T11" fmla="*/ 0 60000 65536"/>
              <a:gd name="T12" fmla="*/ 0 w 344"/>
              <a:gd name="T13" fmla="*/ 0 h 256"/>
              <a:gd name="T14" fmla="*/ 344 w 344"/>
              <a:gd name="T15" fmla="*/ 256 h 25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44" h="256">
                <a:moveTo>
                  <a:pt x="0" y="196"/>
                </a:moveTo>
                <a:cubicBezTo>
                  <a:pt x="84" y="226"/>
                  <a:pt x="169" y="256"/>
                  <a:pt x="200" y="228"/>
                </a:cubicBezTo>
                <a:cubicBezTo>
                  <a:pt x="231" y="200"/>
                  <a:pt x="160" y="56"/>
                  <a:pt x="184" y="28"/>
                </a:cubicBezTo>
                <a:cubicBezTo>
                  <a:pt x="208" y="0"/>
                  <a:pt x="276" y="30"/>
                  <a:pt x="344" y="60"/>
                </a:cubicBezTo>
              </a:path>
            </a:pathLst>
          </a:custGeom>
          <a:noFill/>
          <a:ln w="25400">
            <a:solidFill>
              <a:srgbClr val="68003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52" name="Freeform 27">
            <a:extLst>
              <a:ext uri="{FF2B5EF4-FFF2-40B4-BE49-F238E27FC236}">
                <a16:creationId xmlns:a16="http://schemas.microsoft.com/office/drawing/2014/main" id="{92DAD5EC-7C8E-4132-90D1-8FDFA9680CA6}"/>
              </a:ext>
            </a:extLst>
          </p:cNvPr>
          <p:cNvSpPr>
            <a:spLocks/>
          </p:cNvSpPr>
          <p:nvPr/>
        </p:nvSpPr>
        <p:spPr bwMode="auto">
          <a:xfrm rot="17437554">
            <a:off x="5174294" y="5923204"/>
            <a:ext cx="135693" cy="213379"/>
          </a:xfrm>
          <a:custGeom>
            <a:avLst/>
            <a:gdLst>
              <a:gd name="T0" fmla="*/ 0 w 344"/>
              <a:gd name="T1" fmla="*/ 2147483647 h 256"/>
              <a:gd name="T2" fmla="*/ 2147483647 w 344"/>
              <a:gd name="T3" fmla="*/ 2147483647 h 256"/>
              <a:gd name="T4" fmla="*/ 2147483647 w 344"/>
              <a:gd name="T5" fmla="*/ 2147483647 h 256"/>
              <a:gd name="T6" fmla="*/ 2147483647 w 344"/>
              <a:gd name="T7" fmla="*/ 2147483647 h 256"/>
              <a:gd name="T8" fmla="*/ 0 60000 65536"/>
              <a:gd name="T9" fmla="*/ 0 60000 65536"/>
              <a:gd name="T10" fmla="*/ 0 60000 65536"/>
              <a:gd name="T11" fmla="*/ 0 60000 65536"/>
              <a:gd name="T12" fmla="*/ 0 w 344"/>
              <a:gd name="T13" fmla="*/ 0 h 256"/>
              <a:gd name="T14" fmla="*/ 344 w 344"/>
              <a:gd name="T15" fmla="*/ 256 h 25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44" h="256">
                <a:moveTo>
                  <a:pt x="0" y="196"/>
                </a:moveTo>
                <a:cubicBezTo>
                  <a:pt x="84" y="226"/>
                  <a:pt x="169" y="256"/>
                  <a:pt x="200" y="228"/>
                </a:cubicBezTo>
                <a:cubicBezTo>
                  <a:pt x="231" y="200"/>
                  <a:pt x="160" y="56"/>
                  <a:pt x="184" y="28"/>
                </a:cubicBezTo>
                <a:cubicBezTo>
                  <a:pt x="208" y="0"/>
                  <a:pt x="276" y="30"/>
                  <a:pt x="344" y="60"/>
                </a:cubicBezTo>
              </a:path>
            </a:pathLst>
          </a:custGeom>
          <a:noFill/>
          <a:ln w="25400">
            <a:solidFill>
              <a:srgbClr val="68003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21" name="テキスト ボックス 520">
            <a:extLst>
              <a:ext uri="{FF2B5EF4-FFF2-40B4-BE49-F238E27FC236}">
                <a16:creationId xmlns:a16="http://schemas.microsoft.com/office/drawing/2014/main" id="{D0B5F44C-A623-4CEE-8796-E7CB8D589761}"/>
              </a:ext>
            </a:extLst>
          </p:cNvPr>
          <p:cNvSpPr txBox="1"/>
          <p:nvPr/>
        </p:nvSpPr>
        <p:spPr>
          <a:xfrm>
            <a:off x="6141383" y="1568234"/>
            <a:ext cx="2548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ja-JP" altLang="en-US" b="1" dirty="0">
                <a:latin typeface="Trebuchet MS" panose="020B0603020202020204" pitchFamily="34" charset="0"/>
                <a:ea typeface="HG丸ｺﾞｼｯｸM-PRO" panose="020F0600000000000000" pitchFamily="50" charset="-128"/>
              </a:rPr>
              <a:t>正常な遺伝子</a:t>
            </a:r>
            <a:endParaRPr lang="en-US" altLang="ja-JP" b="1" dirty="0">
              <a:latin typeface="Trebuchet MS" panose="020B0603020202020204" pitchFamily="34" charset="0"/>
              <a:ea typeface="HG丸ｺﾞｼｯｸM-PRO" panose="020F0600000000000000" pitchFamily="50" charset="-128"/>
            </a:endParaRPr>
          </a:p>
          <a:p>
            <a:pPr>
              <a:spcAft>
                <a:spcPts val="0"/>
              </a:spcAft>
            </a:pPr>
            <a:r>
              <a:rPr lang="ja-JP" altLang="en-US" b="1" dirty="0">
                <a:latin typeface="Trebuchet MS" panose="020B0603020202020204" pitchFamily="34" charset="0"/>
                <a:ea typeface="HG丸ｺﾞｼｯｸM-PRO" panose="020F0600000000000000" pitchFamily="50" charset="-128"/>
              </a:rPr>
              <a:t>のある染色体</a:t>
            </a:r>
            <a:endParaRPr kumimoji="1" lang="ja-JP" altLang="en-US" b="1" dirty="0">
              <a:latin typeface="Trebuchet MS" panose="020B0603020202020204" pitchFamily="34" charset="0"/>
              <a:ea typeface="HG丸ｺﾞｼｯｸM-PRO" panose="020F0600000000000000" pitchFamily="50" charset="-128"/>
            </a:endParaRPr>
          </a:p>
        </p:txBody>
      </p:sp>
      <p:grpSp>
        <p:nvGrpSpPr>
          <p:cNvPr id="522" name="Group 107">
            <a:extLst>
              <a:ext uri="{FF2B5EF4-FFF2-40B4-BE49-F238E27FC236}">
                <a16:creationId xmlns:a16="http://schemas.microsoft.com/office/drawing/2014/main" id="{2D27EBD1-5B28-47ED-984A-EAC9065844F0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5952713" y="1627411"/>
            <a:ext cx="74118" cy="540000"/>
            <a:chOff x="2692" y="2209"/>
            <a:chExt cx="136" cy="2040"/>
          </a:xfrm>
        </p:grpSpPr>
        <p:sp>
          <p:nvSpPr>
            <p:cNvPr id="523" name="AutoShape 108">
              <a:extLst>
                <a:ext uri="{FF2B5EF4-FFF2-40B4-BE49-F238E27FC236}">
                  <a16:creationId xmlns:a16="http://schemas.microsoft.com/office/drawing/2014/main" id="{E780FCDC-D7D2-4D6D-BCB8-9488C14B45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2209"/>
              <a:ext cx="136" cy="554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524" name="AutoShape 109">
              <a:extLst>
                <a:ext uri="{FF2B5EF4-FFF2-40B4-BE49-F238E27FC236}">
                  <a16:creationId xmlns:a16="http://schemas.microsoft.com/office/drawing/2014/main" id="{4E1F5635-81AD-4DD8-8540-5D79691FA1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2767"/>
              <a:ext cx="136" cy="1482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525" name="Rectangle 110">
              <a:extLst>
                <a:ext uri="{FF2B5EF4-FFF2-40B4-BE49-F238E27FC236}">
                  <a16:creationId xmlns:a16="http://schemas.microsoft.com/office/drawing/2014/main" id="{46AF43CF-0928-40FC-AD4A-BE48C8DD4B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2414"/>
              <a:ext cx="136" cy="10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526" name="Rectangle 111">
              <a:extLst>
                <a:ext uri="{FF2B5EF4-FFF2-40B4-BE49-F238E27FC236}">
                  <a16:creationId xmlns:a16="http://schemas.microsoft.com/office/drawing/2014/main" id="{459DA8FE-F6CE-4C84-A04B-A9285756C8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2341"/>
              <a:ext cx="136" cy="2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527" name="Rectangle 112">
              <a:extLst>
                <a:ext uri="{FF2B5EF4-FFF2-40B4-BE49-F238E27FC236}">
                  <a16:creationId xmlns:a16="http://schemas.microsoft.com/office/drawing/2014/main" id="{AF39BF61-E0E1-49A5-A377-FE1334B0D6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2547"/>
              <a:ext cx="136" cy="4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528" name="Rectangle 113">
              <a:extLst>
                <a:ext uri="{FF2B5EF4-FFF2-40B4-BE49-F238E27FC236}">
                  <a16:creationId xmlns:a16="http://schemas.microsoft.com/office/drawing/2014/main" id="{2DB15243-4471-4D90-9CEB-67D9E14776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2595"/>
              <a:ext cx="136" cy="133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529" name="Rectangle 114">
              <a:extLst>
                <a:ext uri="{FF2B5EF4-FFF2-40B4-BE49-F238E27FC236}">
                  <a16:creationId xmlns:a16="http://schemas.microsoft.com/office/drawing/2014/main" id="{C6230820-C881-4E36-B1B0-DCD6F9EE1D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2800"/>
              <a:ext cx="136" cy="13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530" name="Rectangle 115">
              <a:extLst>
                <a:ext uri="{FF2B5EF4-FFF2-40B4-BE49-F238E27FC236}">
                  <a16:creationId xmlns:a16="http://schemas.microsoft.com/office/drawing/2014/main" id="{4367A6A5-F01C-4EEA-9A65-12E6B2B396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3063"/>
              <a:ext cx="136" cy="1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531" name="Rectangle 116">
              <a:extLst>
                <a:ext uri="{FF2B5EF4-FFF2-40B4-BE49-F238E27FC236}">
                  <a16:creationId xmlns:a16="http://schemas.microsoft.com/office/drawing/2014/main" id="{85198CD9-8334-4E85-BB67-09D3F968F5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3137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532" name="Rectangle 117">
              <a:extLst>
                <a:ext uri="{FF2B5EF4-FFF2-40B4-BE49-F238E27FC236}">
                  <a16:creationId xmlns:a16="http://schemas.microsoft.com/office/drawing/2014/main" id="{D4A57BC1-7AD5-4380-B3C0-6E636BBA38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3380"/>
              <a:ext cx="136" cy="7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533" name="Rectangle 118">
              <a:extLst>
                <a:ext uri="{FF2B5EF4-FFF2-40B4-BE49-F238E27FC236}">
                  <a16:creationId xmlns:a16="http://schemas.microsoft.com/office/drawing/2014/main" id="{285F5525-7DD5-4D6E-B3F2-6B20B79C28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3490"/>
              <a:ext cx="136" cy="15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534" name="Rectangle 119">
              <a:extLst>
                <a:ext uri="{FF2B5EF4-FFF2-40B4-BE49-F238E27FC236}">
                  <a16:creationId xmlns:a16="http://schemas.microsoft.com/office/drawing/2014/main" id="{196E5991-F396-4881-B8C8-372A543942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3764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535" name="Rectangle 120">
              <a:extLst>
                <a:ext uri="{FF2B5EF4-FFF2-40B4-BE49-F238E27FC236}">
                  <a16:creationId xmlns:a16="http://schemas.microsoft.com/office/drawing/2014/main" id="{4B2CAEAA-9A12-44B8-8150-D6EE7FEB32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4044"/>
              <a:ext cx="136" cy="4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536" name="Rectangle 121">
              <a:extLst>
                <a:ext uri="{FF2B5EF4-FFF2-40B4-BE49-F238E27FC236}">
                  <a16:creationId xmlns:a16="http://schemas.microsoft.com/office/drawing/2014/main" id="{802AD30E-6091-4C1E-AF9C-705A7244CC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4157"/>
              <a:ext cx="136" cy="1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537" name="AutoShape 122">
              <a:extLst>
                <a:ext uri="{FF2B5EF4-FFF2-40B4-BE49-F238E27FC236}">
                  <a16:creationId xmlns:a16="http://schemas.microsoft.com/office/drawing/2014/main" id="{E4165A4C-47B7-47A7-95B5-D6090555ACD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2742" y="2679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538" name="AutoShape 123">
              <a:extLst>
                <a:ext uri="{FF2B5EF4-FFF2-40B4-BE49-F238E27FC236}">
                  <a16:creationId xmlns:a16="http://schemas.microsoft.com/office/drawing/2014/main" id="{F24AEE7B-4906-4D42-BC0B-2AF66F70861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2742" y="2714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90486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1" name="グループ化 540">
            <a:extLst>
              <a:ext uri="{FF2B5EF4-FFF2-40B4-BE49-F238E27FC236}">
                <a16:creationId xmlns:a16="http://schemas.microsoft.com/office/drawing/2014/main" id="{0A297A8D-1CC2-4F2C-8952-5388CD15DABF}"/>
              </a:ext>
            </a:extLst>
          </p:cNvPr>
          <p:cNvGrpSpPr>
            <a:grpSpLocks noChangeAspect="1"/>
          </p:cNvGrpSpPr>
          <p:nvPr/>
        </p:nvGrpSpPr>
        <p:grpSpPr>
          <a:xfrm>
            <a:off x="6204505" y="1404411"/>
            <a:ext cx="1080000" cy="1080000"/>
            <a:chOff x="652463" y="4789488"/>
            <a:chExt cx="1295400" cy="1295400"/>
          </a:xfrm>
        </p:grpSpPr>
        <p:sp>
          <p:nvSpPr>
            <p:cNvPr id="542" name="Oval 15">
              <a:extLst>
                <a:ext uri="{FF2B5EF4-FFF2-40B4-BE49-F238E27FC236}">
                  <a16:creationId xmlns:a16="http://schemas.microsoft.com/office/drawing/2014/main" id="{4597A149-8C93-4636-9415-7896C5F458F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52463" y="4789488"/>
              <a:ext cx="1295400" cy="1295400"/>
            </a:xfrm>
            <a:prstGeom prst="ellipse">
              <a:avLst/>
            </a:prstGeom>
            <a:gradFill rotWithShape="0">
              <a:gsLst>
                <a:gs pos="0">
                  <a:srgbClr val="E6B0FE"/>
                </a:gs>
                <a:gs pos="100000">
                  <a:srgbClr val="B003FD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670195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grpSp>
          <p:nvGrpSpPr>
            <p:cNvPr id="543" name="Group 107">
              <a:extLst>
                <a:ext uri="{FF2B5EF4-FFF2-40B4-BE49-F238E27FC236}">
                  <a16:creationId xmlns:a16="http://schemas.microsoft.com/office/drawing/2014/main" id="{D00EC688-40AD-4CA5-9C88-6075EA95D553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169988" y="5046663"/>
              <a:ext cx="88900" cy="777875"/>
              <a:chOff x="2692" y="2209"/>
              <a:chExt cx="136" cy="2040"/>
            </a:xfrm>
          </p:grpSpPr>
          <p:sp>
            <p:nvSpPr>
              <p:cNvPr id="561" name="AutoShape 108">
                <a:extLst>
                  <a:ext uri="{FF2B5EF4-FFF2-40B4-BE49-F238E27FC236}">
                    <a16:creationId xmlns:a16="http://schemas.microsoft.com/office/drawing/2014/main" id="{BA51500F-2A65-4CB4-893C-1A339808C1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562" name="AutoShape 109">
                <a:extLst>
                  <a:ext uri="{FF2B5EF4-FFF2-40B4-BE49-F238E27FC236}">
                    <a16:creationId xmlns:a16="http://schemas.microsoft.com/office/drawing/2014/main" id="{45ACB4F1-5241-4B65-98BD-EFE5349649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563" name="Rectangle 110">
                <a:extLst>
                  <a:ext uri="{FF2B5EF4-FFF2-40B4-BE49-F238E27FC236}">
                    <a16:creationId xmlns:a16="http://schemas.microsoft.com/office/drawing/2014/main" id="{A3620296-2C7E-4B56-85CF-F1E0E425CE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564" name="Rectangle 111">
                <a:extLst>
                  <a:ext uri="{FF2B5EF4-FFF2-40B4-BE49-F238E27FC236}">
                    <a16:creationId xmlns:a16="http://schemas.microsoft.com/office/drawing/2014/main" id="{7A7F9C4B-7DAF-4DB7-9281-7F7649F5D3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565" name="Rectangle 112">
                <a:extLst>
                  <a:ext uri="{FF2B5EF4-FFF2-40B4-BE49-F238E27FC236}">
                    <a16:creationId xmlns:a16="http://schemas.microsoft.com/office/drawing/2014/main" id="{249FDB8B-DE81-45B7-AF1C-7229DABDB8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566" name="Rectangle 113">
                <a:extLst>
                  <a:ext uri="{FF2B5EF4-FFF2-40B4-BE49-F238E27FC236}">
                    <a16:creationId xmlns:a16="http://schemas.microsoft.com/office/drawing/2014/main" id="{94E42D72-5158-4F80-BBB2-BE3C543A6C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567" name="Rectangle 114">
                <a:extLst>
                  <a:ext uri="{FF2B5EF4-FFF2-40B4-BE49-F238E27FC236}">
                    <a16:creationId xmlns:a16="http://schemas.microsoft.com/office/drawing/2014/main" id="{C4DEAA77-DCC8-446F-A7F3-998F7B8807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568" name="Rectangle 115">
                <a:extLst>
                  <a:ext uri="{FF2B5EF4-FFF2-40B4-BE49-F238E27FC236}">
                    <a16:creationId xmlns:a16="http://schemas.microsoft.com/office/drawing/2014/main" id="{AED435F8-5C9E-4E3D-8EB6-6B34273FC0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569" name="Rectangle 116">
                <a:extLst>
                  <a:ext uri="{FF2B5EF4-FFF2-40B4-BE49-F238E27FC236}">
                    <a16:creationId xmlns:a16="http://schemas.microsoft.com/office/drawing/2014/main" id="{8E5AB4AD-7929-4928-B629-C7994B5501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570" name="Rectangle 117">
                <a:extLst>
                  <a:ext uri="{FF2B5EF4-FFF2-40B4-BE49-F238E27FC236}">
                    <a16:creationId xmlns:a16="http://schemas.microsoft.com/office/drawing/2014/main" id="{01596039-00B7-45F5-B243-1250190EA5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571" name="Rectangle 118">
                <a:extLst>
                  <a:ext uri="{FF2B5EF4-FFF2-40B4-BE49-F238E27FC236}">
                    <a16:creationId xmlns:a16="http://schemas.microsoft.com/office/drawing/2014/main" id="{33ECA692-C5E2-4703-A5A8-F34361B7C9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572" name="Rectangle 119">
                <a:extLst>
                  <a:ext uri="{FF2B5EF4-FFF2-40B4-BE49-F238E27FC236}">
                    <a16:creationId xmlns:a16="http://schemas.microsoft.com/office/drawing/2014/main" id="{56E71AA5-C338-4FDA-BA11-CFF4711871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573" name="Rectangle 120">
                <a:extLst>
                  <a:ext uri="{FF2B5EF4-FFF2-40B4-BE49-F238E27FC236}">
                    <a16:creationId xmlns:a16="http://schemas.microsoft.com/office/drawing/2014/main" id="{C5D0AF4E-D964-4664-AFB6-0DA6456C88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574" name="Rectangle 121">
                <a:extLst>
                  <a:ext uri="{FF2B5EF4-FFF2-40B4-BE49-F238E27FC236}">
                    <a16:creationId xmlns:a16="http://schemas.microsoft.com/office/drawing/2014/main" id="{19276AD1-06A9-4974-90A4-49455F0118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575" name="AutoShape 122">
                <a:extLst>
                  <a:ext uri="{FF2B5EF4-FFF2-40B4-BE49-F238E27FC236}">
                    <a16:creationId xmlns:a16="http://schemas.microsoft.com/office/drawing/2014/main" id="{87A38BE7-CF03-417B-B325-BB2A90528E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576" name="AutoShape 123">
                <a:extLst>
                  <a:ext uri="{FF2B5EF4-FFF2-40B4-BE49-F238E27FC236}">
                    <a16:creationId xmlns:a16="http://schemas.microsoft.com/office/drawing/2014/main" id="{7B967686-DD89-4DEC-9E46-59BFD9900D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  <p:grpSp>
          <p:nvGrpSpPr>
            <p:cNvPr id="544" name="Group 90">
              <a:extLst>
                <a:ext uri="{FF2B5EF4-FFF2-40B4-BE49-F238E27FC236}">
                  <a16:creationId xmlns:a16="http://schemas.microsoft.com/office/drawing/2014/main" id="{1AFF3D05-534D-48D5-B027-6AF4F442A27B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355725" y="5046663"/>
              <a:ext cx="87313" cy="777875"/>
              <a:chOff x="2692" y="2209"/>
              <a:chExt cx="136" cy="2040"/>
            </a:xfrm>
          </p:grpSpPr>
          <p:sp>
            <p:nvSpPr>
              <p:cNvPr id="545" name="AutoShape 91">
                <a:extLst>
                  <a:ext uri="{FF2B5EF4-FFF2-40B4-BE49-F238E27FC236}">
                    <a16:creationId xmlns:a16="http://schemas.microsoft.com/office/drawing/2014/main" id="{D5B9D6E0-D1DB-4BAD-AA21-EBCCA73239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546" name="AutoShape 92">
                <a:extLst>
                  <a:ext uri="{FF2B5EF4-FFF2-40B4-BE49-F238E27FC236}">
                    <a16:creationId xmlns:a16="http://schemas.microsoft.com/office/drawing/2014/main" id="{5629A447-6EDB-4BC9-94DD-A9581DC5A3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547" name="Rectangle 93">
                <a:extLst>
                  <a:ext uri="{FF2B5EF4-FFF2-40B4-BE49-F238E27FC236}">
                    <a16:creationId xmlns:a16="http://schemas.microsoft.com/office/drawing/2014/main" id="{B735DEFE-2725-4D4D-8862-AFC27AA413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548" name="Rectangle 94">
                <a:extLst>
                  <a:ext uri="{FF2B5EF4-FFF2-40B4-BE49-F238E27FC236}">
                    <a16:creationId xmlns:a16="http://schemas.microsoft.com/office/drawing/2014/main" id="{0AA312D1-72A4-4895-8EA6-1DC333B25A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549" name="Rectangle 95">
                <a:extLst>
                  <a:ext uri="{FF2B5EF4-FFF2-40B4-BE49-F238E27FC236}">
                    <a16:creationId xmlns:a16="http://schemas.microsoft.com/office/drawing/2014/main" id="{6C136343-D6A4-4830-B1B8-E401140409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550" name="Rectangle 96">
                <a:extLst>
                  <a:ext uri="{FF2B5EF4-FFF2-40B4-BE49-F238E27FC236}">
                    <a16:creationId xmlns:a16="http://schemas.microsoft.com/office/drawing/2014/main" id="{A1C98199-B3C7-4FC5-AE83-1CC386B885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551" name="Rectangle 97">
                <a:extLst>
                  <a:ext uri="{FF2B5EF4-FFF2-40B4-BE49-F238E27FC236}">
                    <a16:creationId xmlns:a16="http://schemas.microsoft.com/office/drawing/2014/main" id="{5F10842B-4960-4F97-8781-C31D2AD646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552" name="Rectangle 98">
                <a:extLst>
                  <a:ext uri="{FF2B5EF4-FFF2-40B4-BE49-F238E27FC236}">
                    <a16:creationId xmlns:a16="http://schemas.microsoft.com/office/drawing/2014/main" id="{B0DF56E4-1CFE-4F23-9FAA-C420689F55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553" name="Rectangle 99">
                <a:extLst>
                  <a:ext uri="{FF2B5EF4-FFF2-40B4-BE49-F238E27FC236}">
                    <a16:creationId xmlns:a16="http://schemas.microsoft.com/office/drawing/2014/main" id="{7781D7FA-2E10-4913-BA6A-A29DB2D571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554" name="Rectangle 100">
                <a:extLst>
                  <a:ext uri="{FF2B5EF4-FFF2-40B4-BE49-F238E27FC236}">
                    <a16:creationId xmlns:a16="http://schemas.microsoft.com/office/drawing/2014/main" id="{AB7C7C9D-292E-4300-B56F-F8F31B516F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555" name="Rectangle 101">
                <a:extLst>
                  <a:ext uri="{FF2B5EF4-FFF2-40B4-BE49-F238E27FC236}">
                    <a16:creationId xmlns:a16="http://schemas.microsoft.com/office/drawing/2014/main" id="{EA427771-822B-4065-97EF-B0D0FC06C1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556" name="Rectangle 102">
                <a:extLst>
                  <a:ext uri="{FF2B5EF4-FFF2-40B4-BE49-F238E27FC236}">
                    <a16:creationId xmlns:a16="http://schemas.microsoft.com/office/drawing/2014/main" id="{50A79EE2-06AB-4E71-A068-655CF84BD6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557" name="Rectangle 103">
                <a:extLst>
                  <a:ext uri="{FF2B5EF4-FFF2-40B4-BE49-F238E27FC236}">
                    <a16:creationId xmlns:a16="http://schemas.microsoft.com/office/drawing/2014/main" id="{5575B2C3-838B-4389-940D-0E5BDDFDB2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558" name="Rectangle 104">
                <a:extLst>
                  <a:ext uri="{FF2B5EF4-FFF2-40B4-BE49-F238E27FC236}">
                    <a16:creationId xmlns:a16="http://schemas.microsoft.com/office/drawing/2014/main" id="{13F25859-3866-4546-8367-883E786ED4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559" name="AutoShape 105">
                <a:extLst>
                  <a:ext uri="{FF2B5EF4-FFF2-40B4-BE49-F238E27FC236}">
                    <a16:creationId xmlns:a16="http://schemas.microsoft.com/office/drawing/2014/main" id="{D3C69477-D966-4BDA-9908-1BD445C1DE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560" name="AutoShape 106">
                <a:extLst>
                  <a:ext uri="{FF2B5EF4-FFF2-40B4-BE49-F238E27FC236}">
                    <a16:creationId xmlns:a16="http://schemas.microsoft.com/office/drawing/2014/main" id="{EA7A1B26-372A-42BA-8F5C-A0F3D5A06D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</p:grpSp>
      <p:grpSp>
        <p:nvGrpSpPr>
          <p:cNvPr id="577" name="グループ化 576">
            <a:extLst>
              <a:ext uri="{FF2B5EF4-FFF2-40B4-BE49-F238E27FC236}">
                <a16:creationId xmlns:a16="http://schemas.microsoft.com/office/drawing/2014/main" id="{9860E4CD-4A03-4E9B-8729-466493EA5B86}"/>
              </a:ext>
            </a:extLst>
          </p:cNvPr>
          <p:cNvGrpSpPr>
            <a:grpSpLocks noChangeAspect="1"/>
          </p:cNvGrpSpPr>
          <p:nvPr/>
        </p:nvGrpSpPr>
        <p:grpSpPr>
          <a:xfrm>
            <a:off x="5015594" y="3614356"/>
            <a:ext cx="1080000" cy="1080000"/>
            <a:chOff x="652463" y="4789488"/>
            <a:chExt cx="1295400" cy="1295400"/>
          </a:xfrm>
        </p:grpSpPr>
        <p:sp>
          <p:nvSpPr>
            <p:cNvPr id="578" name="Oval 15">
              <a:extLst>
                <a:ext uri="{FF2B5EF4-FFF2-40B4-BE49-F238E27FC236}">
                  <a16:creationId xmlns:a16="http://schemas.microsoft.com/office/drawing/2014/main" id="{D7B10CAB-98D2-44DE-8BD9-68719F07FC2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52463" y="4789488"/>
              <a:ext cx="1295400" cy="1295400"/>
            </a:xfrm>
            <a:prstGeom prst="ellipse">
              <a:avLst/>
            </a:prstGeom>
            <a:gradFill rotWithShape="0">
              <a:gsLst>
                <a:gs pos="0">
                  <a:srgbClr val="E6B0FE"/>
                </a:gs>
                <a:gs pos="100000">
                  <a:srgbClr val="B003FD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670195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grpSp>
          <p:nvGrpSpPr>
            <p:cNvPr id="579" name="Group 107">
              <a:extLst>
                <a:ext uri="{FF2B5EF4-FFF2-40B4-BE49-F238E27FC236}">
                  <a16:creationId xmlns:a16="http://schemas.microsoft.com/office/drawing/2014/main" id="{EC8B41B1-1B8C-432B-9952-C36256B2F188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169988" y="5046663"/>
              <a:ext cx="88900" cy="777875"/>
              <a:chOff x="2692" y="2209"/>
              <a:chExt cx="136" cy="2040"/>
            </a:xfrm>
          </p:grpSpPr>
          <p:sp>
            <p:nvSpPr>
              <p:cNvPr id="597" name="AutoShape 108">
                <a:extLst>
                  <a:ext uri="{FF2B5EF4-FFF2-40B4-BE49-F238E27FC236}">
                    <a16:creationId xmlns:a16="http://schemas.microsoft.com/office/drawing/2014/main" id="{E76136FF-AB15-4507-A784-65FFABA4F3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598" name="AutoShape 109">
                <a:extLst>
                  <a:ext uri="{FF2B5EF4-FFF2-40B4-BE49-F238E27FC236}">
                    <a16:creationId xmlns:a16="http://schemas.microsoft.com/office/drawing/2014/main" id="{F8A58BBE-7ACF-488D-BFB7-8F94054AE5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599" name="Rectangle 110">
                <a:extLst>
                  <a:ext uri="{FF2B5EF4-FFF2-40B4-BE49-F238E27FC236}">
                    <a16:creationId xmlns:a16="http://schemas.microsoft.com/office/drawing/2014/main" id="{91B4C49B-FD15-49E4-A5B2-13CE357C9C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600" name="Rectangle 111">
                <a:extLst>
                  <a:ext uri="{FF2B5EF4-FFF2-40B4-BE49-F238E27FC236}">
                    <a16:creationId xmlns:a16="http://schemas.microsoft.com/office/drawing/2014/main" id="{DE8824D3-D167-48FA-890D-ACB26446D1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601" name="Rectangle 112">
                <a:extLst>
                  <a:ext uri="{FF2B5EF4-FFF2-40B4-BE49-F238E27FC236}">
                    <a16:creationId xmlns:a16="http://schemas.microsoft.com/office/drawing/2014/main" id="{4AC89939-CB83-4B3A-A0E0-D7BF26FCFF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602" name="Rectangle 113">
                <a:extLst>
                  <a:ext uri="{FF2B5EF4-FFF2-40B4-BE49-F238E27FC236}">
                    <a16:creationId xmlns:a16="http://schemas.microsoft.com/office/drawing/2014/main" id="{536E4B75-9FDA-4A3C-87F9-176EE24D5D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603" name="Rectangle 114">
                <a:extLst>
                  <a:ext uri="{FF2B5EF4-FFF2-40B4-BE49-F238E27FC236}">
                    <a16:creationId xmlns:a16="http://schemas.microsoft.com/office/drawing/2014/main" id="{78DD1AF6-179D-4AD7-B82A-EFB264B79E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604" name="Rectangle 115">
                <a:extLst>
                  <a:ext uri="{FF2B5EF4-FFF2-40B4-BE49-F238E27FC236}">
                    <a16:creationId xmlns:a16="http://schemas.microsoft.com/office/drawing/2014/main" id="{618526D9-8248-4AA3-A770-804E7048A5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605" name="Rectangle 116">
                <a:extLst>
                  <a:ext uri="{FF2B5EF4-FFF2-40B4-BE49-F238E27FC236}">
                    <a16:creationId xmlns:a16="http://schemas.microsoft.com/office/drawing/2014/main" id="{D54AC2D9-CD3A-4680-9605-7559033018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606" name="Rectangle 117">
                <a:extLst>
                  <a:ext uri="{FF2B5EF4-FFF2-40B4-BE49-F238E27FC236}">
                    <a16:creationId xmlns:a16="http://schemas.microsoft.com/office/drawing/2014/main" id="{E01AFE7D-2CFA-402D-BAED-25C8353BC3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607" name="Rectangle 118">
                <a:extLst>
                  <a:ext uri="{FF2B5EF4-FFF2-40B4-BE49-F238E27FC236}">
                    <a16:creationId xmlns:a16="http://schemas.microsoft.com/office/drawing/2014/main" id="{870A3243-E345-4CE3-B815-1D7990177A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608" name="Rectangle 119">
                <a:extLst>
                  <a:ext uri="{FF2B5EF4-FFF2-40B4-BE49-F238E27FC236}">
                    <a16:creationId xmlns:a16="http://schemas.microsoft.com/office/drawing/2014/main" id="{7920D72E-729F-45C4-AB8F-A9A8D3AA30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609" name="Rectangle 120">
                <a:extLst>
                  <a:ext uri="{FF2B5EF4-FFF2-40B4-BE49-F238E27FC236}">
                    <a16:creationId xmlns:a16="http://schemas.microsoft.com/office/drawing/2014/main" id="{1A52FB59-F8F8-4B3A-95F9-89EBC1CE4C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610" name="Rectangle 121">
                <a:extLst>
                  <a:ext uri="{FF2B5EF4-FFF2-40B4-BE49-F238E27FC236}">
                    <a16:creationId xmlns:a16="http://schemas.microsoft.com/office/drawing/2014/main" id="{B5DA54A8-7C81-4639-BB47-25CE9B7FBA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611" name="AutoShape 122">
                <a:extLst>
                  <a:ext uri="{FF2B5EF4-FFF2-40B4-BE49-F238E27FC236}">
                    <a16:creationId xmlns:a16="http://schemas.microsoft.com/office/drawing/2014/main" id="{2F8CAEA8-9BE4-4F58-BC77-27F0DDCF97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612" name="AutoShape 123">
                <a:extLst>
                  <a:ext uri="{FF2B5EF4-FFF2-40B4-BE49-F238E27FC236}">
                    <a16:creationId xmlns:a16="http://schemas.microsoft.com/office/drawing/2014/main" id="{CC2B33BB-2F6B-47BE-9491-A3A5F789DA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  <p:grpSp>
          <p:nvGrpSpPr>
            <p:cNvPr id="580" name="Group 90">
              <a:extLst>
                <a:ext uri="{FF2B5EF4-FFF2-40B4-BE49-F238E27FC236}">
                  <a16:creationId xmlns:a16="http://schemas.microsoft.com/office/drawing/2014/main" id="{1C533B43-73A6-4782-B32B-2036F1C1BC84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355725" y="5046663"/>
              <a:ext cx="87313" cy="777875"/>
              <a:chOff x="2692" y="2209"/>
              <a:chExt cx="136" cy="2040"/>
            </a:xfrm>
          </p:grpSpPr>
          <p:sp>
            <p:nvSpPr>
              <p:cNvPr id="581" name="AutoShape 91">
                <a:extLst>
                  <a:ext uri="{FF2B5EF4-FFF2-40B4-BE49-F238E27FC236}">
                    <a16:creationId xmlns:a16="http://schemas.microsoft.com/office/drawing/2014/main" id="{028CE5E0-33B5-4B94-BDA9-F6E1E65AF0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582" name="AutoShape 92">
                <a:extLst>
                  <a:ext uri="{FF2B5EF4-FFF2-40B4-BE49-F238E27FC236}">
                    <a16:creationId xmlns:a16="http://schemas.microsoft.com/office/drawing/2014/main" id="{5A7710A0-4DD0-4811-AEB9-1FBA119CC5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583" name="Rectangle 93">
                <a:extLst>
                  <a:ext uri="{FF2B5EF4-FFF2-40B4-BE49-F238E27FC236}">
                    <a16:creationId xmlns:a16="http://schemas.microsoft.com/office/drawing/2014/main" id="{D00E7108-B261-4A45-994C-9FE6CE6022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584" name="Rectangle 94">
                <a:extLst>
                  <a:ext uri="{FF2B5EF4-FFF2-40B4-BE49-F238E27FC236}">
                    <a16:creationId xmlns:a16="http://schemas.microsoft.com/office/drawing/2014/main" id="{C00661A7-E02F-47B7-8DD7-461363F7B6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585" name="Rectangle 95">
                <a:extLst>
                  <a:ext uri="{FF2B5EF4-FFF2-40B4-BE49-F238E27FC236}">
                    <a16:creationId xmlns:a16="http://schemas.microsoft.com/office/drawing/2014/main" id="{0144A411-E229-4C1D-BBD1-C8FB22353F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586" name="Rectangle 96">
                <a:extLst>
                  <a:ext uri="{FF2B5EF4-FFF2-40B4-BE49-F238E27FC236}">
                    <a16:creationId xmlns:a16="http://schemas.microsoft.com/office/drawing/2014/main" id="{5D0A5F6A-8412-4969-B6BA-3950FE5BEC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587" name="Rectangle 97">
                <a:extLst>
                  <a:ext uri="{FF2B5EF4-FFF2-40B4-BE49-F238E27FC236}">
                    <a16:creationId xmlns:a16="http://schemas.microsoft.com/office/drawing/2014/main" id="{5187A6C0-514C-4D99-A248-F08860FDF6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588" name="Rectangle 98">
                <a:extLst>
                  <a:ext uri="{FF2B5EF4-FFF2-40B4-BE49-F238E27FC236}">
                    <a16:creationId xmlns:a16="http://schemas.microsoft.com/office/drawing/2014/main" id="{CC525031-68BB-492B-9B7C-7043FE4788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589" name="Rectangle 99">
                <a:extLst>
                  <a:ext uri="{FF2B5EF4-FFF2-40B4-BE49-F238E27FC236}">
                    <a16:creationId xmlns:a16="http://schemas.microsoft.com/office/drawing/2014/main" id="{CDADB779-38A4-4929-B30B-0B175BDF35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590" name="Rectangle 100">
                <a:extLst>
                  <a:ext uri="{FF2B5EF4-FFF2-40B4-BE49-F238E27FC236}">
                    <a16:creationId xmlns:a16="http://schemas.microsoft.com/office/drawing/2014/main" id="{E5349044-3A3D-4CDE-A033-B55BE1F4FF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591" name="Rectangle 101">
                <a:extLst>
                  <a:ext uri="{FF2B5EF4-FFF2-40B4-BE49-F238E27FC236}">
                    <a16:creationId xmlns:a16="http://schemas.microsoft.com/office/drawing/2014/main" id="{DD9D8FB5-E039-4735-A9BB-84A4A8368C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592" name="Rectangle 102">
                <a:extLst>
                  <a:ext uri="{FF2B5EF4-FFF2-40B4-BE49-F238E27FC236}">
                    <a16:creationId xmlns:a16="http://schemas.microsoft.com/office/drawing/2014/main" id="{9BCA0D2E-15FE-4181-A3A5-C49CD7DEBF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593" name="Rectangle 103">
                <a:extLst>
                  <a:ext uri="{FF2B5EF4-FFF2-40B4-BE49-F238E27FC236}">
                    <a16:creationId xmlns:a16="http://schemas.microsoft.com/office/drawing/2014/main" id="{33D5CD9A-DCE9-48B0-8A5E-D58F65C99C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594" name="Rectangle 104">
                <a:extLst>
                  <a:ext uri="{FF2B5EF4-FFF2-40B4-BE49-F238E27FC236}">
                    <a16:creationId xmlns:a16="http://schemas.microsoft.com/office/drawing/2014/main" id="{A45AE0DB-9359-477B-81CE-99D1F92327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595" name="AutoShape 105">
                <a:extLst>
                  <a:ext uri="{FF2B5EF4-FFF2-40B4-BE49-F238E27FC236}">
                    <a16:creationId xmlns:a16="http://schemas.microsoft.com/office/drawing/2014/main" id="{C9228B5B-017A-4844-BD84-FB4FC71B1C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596" name="AutoShape 106">
                <a:extLst>
                  <a:ext uri="{FF2B5EF4-FFF2-40B4-BE49-F238E27FC236}">
                    <a16:creationId xmlns:a16="http://schemas.microsoft.com/office/drawing/2014/main" id="{73744B21-96FE-43AD-B713-863618BBC7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</p:grpSp>
      <p:grpSp>
        <p:nvGrpSpPr>
          <p:cNvPr id="865" name="グループ化 864">
            <a:extLst>
              <a:ext uri="{FF2B5EF4-FFF2-40B4-BE49-F238E27FC236}">
                <a16:creationId xmlns:a16="http://schemas.microsoft.com/office/drawing/2014/main" id="{25F0B3D1-B21D-4D33-BAED-B3DB3B4F4D6D}"/>
              </a:ext>
            </a:extLst>
          </p:cNvPr>
          <p:cNvGrpSpPr>
            <a:grpSpLocks noChangeAspect="1"/>
          </p:cNvGrpSpPr>
          <p:nvPr/>
        </p:nvGrpSpPr>
        <p:grpSpPr>
          <a:xfrm>
            <a:off x="6208095" y="3614356"/>
            <a:ext cx="1080000" cy="1080000"/>
            <a:chOff x="652463" y="4789488"/>
            <a:chExt cx="1295400" cy="1295400"/>
          </a:xfrm>
        </p:grpSpPr>
        <p:sp>
          <p:nvSpPr>
            <p:cNvPr id="866" name="Oval 15">
              <a:extLst>
                <a:ext uri="{FF2B5EF4-FFF2-40B4-BE49-F238E27FC236}">
                  <a16:creationId xmlns:a16="http://schemas.microsoft.com/office/drawing/2014/main" id="{A3F33B02-F7D8-4232-B3CB-0DB740518B2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52463" y="4789488"/>
              <a:ext cx="1295400" cy="1295400"/>
            </a:xfrm>
            <a:prstGeom prst="ellipse">
              <a:avLst/>
            </a:prstGeom>
            <a:gradFill rotWithShape="0">
              <a:gsLst>
                <a:gs pos="0">
                  <a:srgbClr val="E6B0FE"/>
                </a:gs>
                <a:gs pos="100000">
                  <a:srgbClr val="B003FD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670195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grpSp>
          <p:nvGrpSpPr>
            <p:cNvPr id="867" name="Group 107">
              <a:extLst>
                <a:ext uri="{FF2B5EF4-FFF2-40B4-BE49-F238E27FC236}">
                  <a16:creationId xmlns:a16="http://schemas.microsoft.com/office/drawing/2014/main" id="{5455E96F-2466-4154-ADF3-549CCA11DF8F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169988" y="5046663"/>
              <a:ext cx="88900" cy="777875"/>
              <a:chOff x="2692" y="2209"/>
              <a:chExt cx="136" cy="2040"/>
            </a:xfrm>
          </p:grpSpPr>
          <p:sp>
            <p:nvSpPr>
              <p:cNvPr id="885" name="AutoShape 108">
                <a:extLst>
                  <a:ext uri="{FF2B5EF4-FFF2-40B4-BE49-F238E27FC236}">
                    <a16:creationId xmlns:a16="http://schemas.microsoft.com/office/drawing/2014/main" id="{23D55804-C504-4DB0-835A-F2A6DA5D75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86" name="AutoShape 109">
                <a:extLst>
                  <a:ext uri="{FF2B5EF4-FFF2-40B4-BE49-F238E27FC236}">
                    <a16:creationId xmlns:a16="http://schemas.microsoft.com/office/drawing/2014/main" id="{D5E0D4FF-54A2-4ACD-958F-6CEB680608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87" name="Rectangle 110">
                <a:extLst>
                  <a:ext uri="{FF2B5EF4-FFF2-40B4-BE49-F238E27FC236}">
                    <a16:creationId xmlns:a16="http://schemas.microsoft.com/office/drawing/2014/main" id="{4986EB5B-AEF2-4A59-B57B-ABAA6FC5C8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88" name="Rectangle 111">
                <a:extLst>
                  <a:ext uri="{FF2B5EF4-FFF2-40B4-BE49-F238E27FC236}">
                    <a16:creationId xmlns:a16="http://schemas.microsoft.com/office/drawing/2014/main" id="{279EE7D1-F524-4BC6-AF03-689FEA8A2F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89" name="Rectangle 112">
                <a:extLst>
                  <a:ext uri="{FF2B5EF4-FFF2-40B4-BE49-F238E27FC236}">
                    <a16:creationId xmlns:a16="http://schemas.microsoft.com/office/drawing/2014/main" id="{7C8A2061-4FE8-41D9-833B-39DF5DA96B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90" name="Rectangle 113">
                <a:extLst>
                  <a:ext uri="{FF2B5EF4-FFF2-40B4-BE49-F238E27FC236}">
                    <a16:creationId xmlns:a16="http://schemas.microsoft.com/office/drawing/2014/main" id="{AB8B70BB-FEF7-409D-A544-AD4BF3E774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91" name="Rectangle 114">
                <a:extLst>
                  <a:ext uri="{FF2B5EF4-FFF2-40B4-BE49-F238E27FC236}">
                    <a16:creationId xmlns:a16="http://schemas.microsoft.com/office/drawing/2014/main" id="{9D880493-9615-4A8D-A066-6A179BCBE4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92" name="Rectangle 115">
                <a:extLst>
                  <a:ext uri="{FF2B5EF4-FFF2-40B4-BE49-F238E27FC236}">
                    <a16:creationId xmlns:a16="http://schemas.microsoft.com/office/drawing/2014/main" id="{4450D773-3908-467F-A55D-B08C3ED2FA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93" name="Rectangle 116">
                <a:extLst>
                  <a:ext uri="{FF2B5EF4-FFF2-40B4-BE49-F238E27FC236}">
                    <a16:creationId xmlns:a16="http://schemas.microsoft.com/office/drawing/2014/main" id="{6A65ABFE-BC39-4535-AAD0-1C80896154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94" name="Rectangle 117">
                <a:extLst>
                  <a:ext uri="{FF2B5EF4-FFF2-40B4-BE49-F238E27FC236}">
                    <a16:creationId xmlns:a16="http://schemas.microsoft.com/office/drawing/2014/main" id="{FB1C1313-DBD5-4656-9329-310B8E69CE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95" name="Rectangle 118">
                <a:extLst>
                  <a:ext uri="{FF2B5EF4-FFF2-40B4-BE49-F238E27FC236}">
                    <a16:creationId xmlns:a16="http://schemas.microsoft.com/office/drawing/2014/main" id="{8F03B6FF-E589-475A-99F7-A3FA51D6DE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96" name="Rectangle 119">
                <a:extLst>
                  <a:ext uri="{FF2B5EF4-FFF2-40B4-BE49-F238E27FC236}">
                    <a16:creationId xmlns:a16="http://schemas.microsoft.com/office/drawing/2014/main" id="{FE543A58-35D1-45EE-ACED-CB20CD4B84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97" name="Rectangle 120">
                <a:extLst>
                  <a:ext uri="{FF2B5EF4-FFF2-40B4-BE49-F238E27FC236}">
                    <a16:creationId xmlns:a16="http://schemas.microsoft.com/office/drawing/2014/main" id="{AC5AE03A-46FA-405E-9BD8-B61560C36C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98" name="Rectangle 121">
                <a:extLst>
                  <a:ext uri="{FF2B5EF4-FFF2-40B4-BE49-F238E27FC236}">
                    <a16:creationId xmlns:a16="http://schemas.microsoft.com/office/drawing/2014/main" id="{E06D5CA8-5CEB-4ED6-8F85-1A762A1E40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99" name="AutoShape 122">
                <a:extLst>
                  <a:ext uri="{FF2B5EF4-FFF2-40B4-BE49-F238E27FC236}">
                    <a16:creationId xmlns:a16="http://schemas.microsoft.com/office/drawing/2014/main" id="{B6484D4C-4F50-40ED-A6F2-6510C98855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00" name="AutoShape 123">
                <a:extLst>
                  <a:ext uri="{FF2B5EF4-FFF2-40B4-BE49-F238E27FC236}">
                    <a16:creationId xmlns:a16="http://schemas.microsoft.com/office/drawing/2014/main" id="{EB32AD37-233F-441E-B817-7F2764586C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  <p:grpSp>
          <p:nvGrpSpPr>
            <p:cNvPr id="868" name="Group 90">
              <a:extLst>
                <a:ext uri="{FF2B5EF4-FFF2-40B4-BE49-F238E27FC236}">
                  <a16:creationId xmlns:a16="http://schemas.microsoft.com/office/drawing/2014/main" id="{BDE9A653-E649-4E89-8CE4-D6F4E30E9800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355725" y="5046663"/>
              <a:ext cx="87313" cy="777875"/>
              <a:chOff x="2692" y="2209"/>
              <a:chExt cx="136" cy="2040"/>
            </a:xfrm>
          </p:grpSpPr>
          <p:sp>
            <p:nvSpPr>
              <p:cNvPr id="869" name="AutoShape 91">
                <a:extLst>
                  <a:ext uri="{FF2B5EF4-FFF2-40B4-BE49-F238E27FC236}">
                    <a16:creationId xmlns:a16="http://schemas.microsoft.com/office/drawing/2014/main" id="{B0CCA503-FA26-4804-B442-A0C52ABBC7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70" name="AutoShape 92">
                <a:extLst>
                  <a:ext uri="{FF2B5EF4-FFF2-40B4-BE49-F238E27FC236}">
                    <a16:creationId xmlns:a16="http://schemas.microsoft.com/office/drawing/2014/main" id="{FBAD8CC4-BFDF-45BA-8596-701F27E3BA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71" name="Rectangle 93">
                <a:extLst>
                  <a:ext uri="{FF2B5EF4-FFF2-40B4-BE49-F238E27FC236}">
                    <a16:creationId xmlns:a16="http://schemas.microsoft.com/office/drawing/2014/main" id="{C46F0E02-1FD4-454A-857B-C750D99927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72" name="Rectangle 94">
                <a:extLst>
                  <a:ext uri="{FF2B5EF4-FFF2-40B4-BE49-F238E27FC236}">
                    <a16:creationId xmlns:a16="http://schemas.microsoft.com/office/drawing/2014/main" id="{12BAB7E2-5E67-4AD5-83BF-1E6D775E9E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73" name="Rectangle 95">
                <a:extLst>
                  <a:ext uri="{FF2B5EF4-FFF2-40B4-BE49-F238E27FC236}">
                    <a16:creationId xmlns:a16="http://schemas.microsoft.com/office/drawing/2014/main" id="{091CAED0-7B69-404B-A15D-89846D31E9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74" name="Rectangle 96">
                <a:extLst>
                  <a:ext uri="{FF2B5EF4-FFF2-40B4-BE49-F238E27FC236}">
                    <a16:creationId xmlns:a16="http://schemas.microsoft.com/office/drawing/2014/main" id="{F9D9C4D1-01A3-4F37-82B8-D229FB4357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75" name="Rectangle 97">
                <a:extLst>
                  <a:ext uri="{FF2B5EF4-FFF2-40B4-BE49-F238E27FC236}">
                    <a16:creationId xmlns:a16="http://schemas.microsoft.com/office/drawing/2014/main" id="{05F70C2B-1F5F-4E63-A366-9A07C41AF8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76" name="Rectangle 98">
                <a:extLst>
                  <a:ext uri="{FF2B5EF4-FFF2-40B4-BE49-F238E27FC236}">
                    <a16:creationId xmlns:a16="http://schemas.microsoft.com/office/drawing/2014/main" id="{EB2655F9-0284-4699-860D-0633EEBACE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77" name="Rectangle 99">
                <a:extLst>
                  <a:ext uri="{FF2B5EF4-FFF2-40B4-BE49-F238E27FC236}">
                    <a16:creationId xmlns:a16="http://schemas.microsoft.com/office/drawing/2014/main" id="{E4E0C71F-BD8A-4C63-AA8F-0F23907C7A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78" name="Rectangle 100">
                <a:extLst>
                  <a:ext uri="{FF2B5EF4-FFF2-40B4-BE49-F238E27FC236}">
                    <a16:creationId xmlns:a16="http://schemas.microsoft.com/office/drawing/2014/main" id="{EF9545EF-C000-4FD3-9261-278AD3E61F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79" name="Rectangle 101">
                <a:extLst>
                  <a:ext uri="{FF2B5EF4-FFF2-40B4-BE49-F238E27FC236}">
                    <a16:creationId xmlns:a16="http://schemas.microsoft.com/office/drawing/2014/main" id="{3C932275-AC91-459C-A41F-633E18EB90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80" name="Rectangle 102">
                <a:extLst>
                  <a:ext uri="{FF2B5EF4-FFF2-40B4-BE49-F238E27FC236}">
                    <a16:creationId xmlns:a16="http://schemas.microsoft.com/office/drawing/2014/main" id="{1C962D21-96AA-4E13-A968-0976A9AF2D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81" name="Rectangle 103">
                <a:extLst>
                  <a:ext uri="{FF2B5EF4-FFF2-40B4-BE49-F238E27FC236}">
                    <a16:creationId xmlns:a16="http://schemas.microsoft.com/office/drawing/2014/main" id="{4B6B0D0A-C0E7-4ADA-ACB9-810FA99712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82" name="Rectangle 104">
                <a:extLst>
                  <a:ext uri="{FF2B5EF4-FFF2-40B4-BE49-F238E27FC236}">
                    <a16:creationId xmlns:a16="http://schemas.microsoft.com/office/drawing/2014/main" id="{3053DB9E-B70E-41F7-BACB-01422573AC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83" name="AutoShape 105">
                <a:extLst>
                  <a:ext uri="{FF2B5EF4-FFF2-40B4-BE49-F238E27FC236}">
                    <a16:creationId xmlns:a16="http://schemas.microsoft.com/office/drawing/2014/main" id="{A108B84D-4731-4E5A-BD62-F5B8403044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84" name="AutoShape 106">
                <a:extLst>
                  <a:ext uri="{FF2B5EF4-FFF2-40B4-BE49-F238E27FC236}">
                    <a16:creationId xmlns:a16="http://schemas.microsoft.com/office/drawing/2014/main" id="{284168DA-3C16-4C8E-B7DF-96FEA01E28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</p:grpSp>
      <p:grpSp>
        <p:nvGrpSpPr>
          <p:cNvPr id="901" name="グループ化 900">
            <a:extLst>
              <a:ext uri="{FF2B5EF4-FFF2-40B4-BE49-F238E27FC236}">
                <a16:creationId xmlns:a16="http://schemas.microsoft.com/office/drawing/2014/main" id="{7CD4B165-D94F-42BC-BD1C-19238E753281}"/>
              </a:ext>
            </a:extLst>
          </p:cNvPr>
          <p:cNvGrpSpPr>
            <a:grpSpLocks noChangeAspect="1"/>
          </p:cNvGrpSpPr>
          <p:nvPr/>
        </p:nvGrpSpPr>
        <p:grpSpPr>
          <a:xfrm>
            <a:off x="5607930" y="2622424"/>
            <a:ext cx="1080000" cy="1080000"/>
            <a:chOff x="652463" y="4789488"/>
            <a:chExt cx="1295400" cy="1295400"/>
          </a:xfrm>
        </p:grpSpPr>
        <p:sp>
          <p:nvSpPr>
            <p:cNvPr id="902" name="Oval 15">
              <a:extLst>
                <a:ext uri="{FF2B5EF4-FFF2-40B4-BE49-F238E27FC236}">
                  <a16:creationId xmlns:a16="http://schemas.microsoft.com/office/drawing/2014/main" id="{CF3C6CB3-5C39-4B5F-8C97-8321D43D843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52463" y="4789488"/>
              <a:ext cx="1295400" cy="1295400"/>
            </a:xfrm>
            <a:prstGeom prst="ellipse">
              <a:avLst/>
            </a:prstGeom>
            <a:gradFill rotWithShape="0">
              <a:gsLst>
                <a:gs pos="0">
                  <a:srgbClr val="E6B0FE"/>
                </a:gs>
                <a:gs pos="100000">
                  <a:srgbClr val="B003FD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670195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grpSp>
          <p:nvGrpSpPr>
            <p:cNvPr id="903" name="Group 107">
              <a:extLst>
                <a:ext uri="{FF2B5EF4-FFF2-40B4-BE49-F238E27FC236}">
                  <a16:creationId xmlns:a16="http://schemas.microsoft.com/office/drawing/2014/main" id="{6281F067-CCF0-407F-985D-54460C321562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169988" y="5046663"/>
              <a:ext cx="88900" cy="777875"/>
              <a:chOff x="2692" y="2209"/>
              <a:chExt cx="136" cy="2040"/>
            </a:xfrm>
          </p:grpSpPr>
          <p:sp>
            <p:nvSpPr>
              <p:cNvPr id="921" name="AutoShape 108">
                <a:extLst>
                  <a:ext uri="{FF2B5EF4-FFF2-40B4-BE49-F238E27FC236}">
                    <a16:creationId xmlns:a16="http://schemas.microsoft.com/office/drawing/2014/main" id="{DACC9BEA-6125-4E7B-B6E3-09C08B00F4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22" name="AutoShape 109">
                <a:extLst>
                  <a:ext uri="{FF2B5EF4-FFF2-40B4-BE49-F238E27FC236}">
                    <a16:creationId xmlns:a16="http://schemas.microsoft.com/office/drawing/2014/main" id="{18CA6608-2825-4FAC-BC80-F247844F42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23" name="Rectangle 110">
                <a:extLst>
                  <a:ext uri="{FF2B5EF4-FFF2-40B4-BE49-F238E27FC236}">
                    <a16:creationId xmlns:a16="http://schemas.microsoft.com/office/drawing/2014/main" id="{7B8AFD32-BE62-4DF9-A3FB-C28E4340D5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24" name="Rectangle 111">
                <a:extLst>
                  <a:ext uri="{FF2B5EF4-FFF2-40B4-BE49-F238E27FC236}">
                    <a16:creationId xmlns:a16="http://schemas.microsoft.com/office/drawing/2014/main" id="{E5ECCD74-A61C-40A8-965C-CB8C3D65CD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25" name="Rectangle 112">
                <a:extLst>
                  <a:ext uri="{FF2B5EF4-FFF2-40B4-BE49-F238E27FC236}">
                    <a16:creationId xmlns:a16="http://schemas.microsoft.com/office/drawing/2014/main" id="{D83CE8A5-1165-42EA-87B7-CFD234F1AE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26" name="Rectangle 113">
                <a:extLst>
                  <a:ext uri="{FF2B5EF4-FFF2-40B4-BE49-F238E27FC236}">
                    <a16:creationId xmlns:a16="http://schemas.microsoft.com/office/drawing/2014/main" id="{D415CE3E-FFF7-41F5-BDF7-A9C446A0BB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27" name="Rectangle 114">
                <a:extLst>
                  <a:ext uri="{FF2B5EF4-FFF2-40B4-BE49-F238E27FC236}">
                    <a16:creationId xmlns:a16="http://schemas.microsoft.com/office/drawing/2014/main" id="{81AA2EE3-C7CC-4586-8979-D5E97C0729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28" name="Rectangle 115">
                <a:extLst>
                  <a:ext uri="{FF2B5EF4-FFF2-40B4-BE49-F238E27FC236}">
                    <a16:creationId xmlns:a16="http://schemas.microsoft.com/office/drawing/2014/main" id="{72AE654B-FF68-4123-A439-B9106DC4B0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29" name="Rectangle 116">
                <a:extLst>
                  <a:ext uri="{FF2B5EF4-FFF2-40B4-BE49-F238E27FC236}">
                    <a16:creationId xmlns:a16="http://schemas.microsoft.com/office/drawing/2014/main" id="{62ED6FAA-DA48-489A-BD6D-48F8EE01E2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30" name="Rectangle 117">
                <a:extLst>
                  <a:ext uri="{FF2B5EF4-FFF2-40B4-BE49-F238E27FC236}">
                    <a16:creationId xmlns:a16="http://schemas.microsoft.com/office/drawing/2014/main" id="{0F30B1C2-E56C-4674-892D-B88522785C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31" name="Rectangle 118">
                <a:extLst>
                  <a:ext uri="{FF2B5EF4-FFF2-40B4-BE49-F238E27FC236}">
                    <a16:creationId xmlns:a16="http://schemas.microsoft.com/office/drawing/2014/main" id="{5BE4079A-1610-42BD-BEE5-B8BA0E504B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32" name="Rectangle 119">
                <a:extLst>
                  <a:ext uri="{FF2B5EF4-FFF2-40B4-BE49-F238E27FC236}">
                    <a16:creationId xmlns:a16="http://schemas.microsoft.com/office/drawing/2014/main" id="{695A1C02-56D3-45E8-B724-C3D0A0E03D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33" name="Rectangle 120">
                <a:extLst>
                  <a:ext uri="{FF2B5EF4-FFF2-40B4-BE49-F238E27FC236}">
                    <a16:creationId xmlns:a16="http://schemas.microsoft.com/office/drawing/2014/main" id="{CE954902-4A90-454A-B174-871719AFBA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34" name="Rectangle 121">
                <a:extLst>
                  <a:ext uri="{FF2B5EF4-FFF2-40B4-BE49-F238E27FC236}">
                    <a16:creationId xmlns:a16="http://schemas.microsoft.com/office/drawing/2014/main" id="{A277A463-71CD-4E1C-8909-A330230C76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35" name="AutoShape 122">
                <a:extLst>
                  <a:ext uri="{FF2B5EF4-FFF2-40B4-BE49-F238E27FC236}">
                    <a16:creationId xmlns:a16="http://schemas.microsoft.com/office/drawing/2014/main" id="{60E65DBB-BD36-47B7-B5A2-B3434F3B15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36" name="AutoShape 123">
                <a:extLst>
                  <a:ext uri="{FF2B5EF4-FFF2-40B4-BE49-F238E27FC236}">
                    <a16:creationId xmlns:a16="http://schemas.microsoft.com/office/drawing/2014/main" id="{9D6BB9C7-C67C-4A9C-AB4D-C709B43F01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  <p:grpSp>
          <p:nvGrpSpPr>
            <p:cNvPr id="904" name="Group 90">
              <a:extLst>
                <a:ext uri="{FF2B5EF4-FFF2-40B4-BE49-F238E27FC236}">
                  <a16:creationId xmlns:a16="http://schemas.microsoft.com/office/drawing/2014/main" id="{294C5150-25C1-4C68-A9CA-0C0A97FFE285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355725" y="5046663"/>
              <a:ext cx="87313" cy="777875"/>
              <a:chOff x="2692" y="2209"/>
              <a:chExt cx="136" cy="2040"/>
            </a:xfrm>
          </p:grpSpPr>
          <p:sp>
            <p:nvSpPr>
              <p:cNvPr id="905" name="AutoShape 91">
                <a:extLst>
                  <a:ext uri="{FF2B5EF4-FFF2-40B4-BE49-F238E27FC236}">
                    <a16:creationId xmlns:a16="http://schemas.microsoft.com/office/drawing/2014/main" id="{1B8FC609-88D9-416C-8839-EC1BE2F520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06" name="AutoShape 92">
                <a:extLst>
                  <a:ext uri="{FF2B5EF4-FFF2-40B4-BE49-F238E27FC236}">
                    <a16:creationId xmlns:a16="http://schemas.microsoft.com/office/drawing/2014/main" id="{28923ACD-262D-4388-89CA-11A9A52A93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07" name="Rectangle 93">
                <a:extLst>
                  <a:ext uri="{FF2B5EF4-FFF2-40B4-BE49-F238E27FC236}">
                    <a16:creationId xmlns:a16="http://schemas.microsoft.com/office/drawing/2014/main" id="{EB9D9DDF-03B8-4345-8E73-9B9E5A598B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08" name="Rectangle 94">
                <a:extLst>
                  <a:ext uri="{FF2B5EF4-FFF2-40B4-BE49-F238E27FC236}">
                    <a16:creationId xmlns:a16="http://schemas.microsoft.com/office/drawing/2014/main" id="{F0882F77-123C-4583-889C-7C9F6E27D6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09" name="Rectangle 95">
                <a:extLst>
                  <a:ext uri="{FF2B5EF4-FFF2-40B4-BE49-F238E27FC236}">
                    <a16:creationId xmlns:a16="http://schemas.microsoft.com/office/drawing/2014/main" id="{C51119B6-9982-4A75-A75C-4999CEA06F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10" name="Rectangle 96">
                <a:extLst>
                  <a:ext uri="{FF2B5EF4-FFF2-40B4-BE49-F238E27FC236}">
                    <a16:creationId xmlns:a16="http://schemas.microsoft.com/office/drawing/2014/main" id="{4D0E1ACD-BDB1-4C10-BC15-1F666DD38C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11" name="Rectangle 97">
                <a:extLst>
                  <a:ext uri="{FF2B5EF4-FFF2-40B4-BE49-F238E27FC236}">
                    <a16:creationId xmlns:a16="http://schemas.microsoft.com/office/drawing/2014/main" id="{41640F0A-F721-4985-83FE-BC47036970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12" name="Rectangle 98">
                <a:extLst>
                  <a:ext uri="{FF2B5EF4-FFF2-40B4-BE49-F238E27FC236}">
                    <a16:creationId xmlns:a16="http://schemas.microsoft.com/office/drawing/2014/main" id="{F1FD2DBF-2CB6-4289-89C7-58B0542404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13" name="Rectangle 99">
                <a:extLst>
                  <a:ext uri="{FF2B5EF4-FFF2-40B4-BE49-F238E27FC236}">
                    <a16:creationId xmlns:a16="http://schemas.microsoft.com/office/drawing/2014/main" id="{A2822474-36C8-442C-8B64-ED6D12437D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14" name="Rectangle 100">
                <a:extLst>
                  <a:ext uri="{FF2B5EF4-FFF2-40B4-BE49-F238E27FC236}">
                    <a16:creationId xmlns:a16="http://schemas.microsoft.com/office/drawing/2014/main" id="{AC7FD8BD-4DDE-4771-94AA-D25E64B307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15" name="Rectangle 101">
                <a:extLst>
                  <a:ext uri="{FF2B5EF4-FFF2-40B4-BE49-F238E27FC236}">
                    <a16:creationId xmlns:a16="http://schemas.microsoft.com/office/drawing/2014/main" id="{B294D511-FA5A-4FE2-8491-013D210EF4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16" name="Rectangle 102">
                <a:extLst>
                  <a:ext uri="{FF2B5EF4-FFF2-40B4-BE49-F238E27FC236}">
                    <a16:creationId xmlns:a16="http://schemas.microsoft.com/office/drawing/2014/main" id="{A8F024D5-7D22-447E-9E55-8AFA021531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17" name="Rectangle 103">
                <a:extLst>
                  <a:ext uri="{FF2B5EF4-FFF2-40B4-BE49-F238E27FC236}">
                    <a16:creationId xmlns:a16="http://schemas.microsoft.com/office/drawing/2014/main" id="{410257FE-6E4F-45FC-9C99-C1B60F5F16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18" name="Rectangle 104">
                <a:extLst>
                  <a:ext uri="{FF2B5EF4-FFF2-40B4-BE49-F238E27FC236}">
                    <a16:creationId xmlns:a16="http://schemas.microsoft.com/office/drawing/2014/main" id="{62D44FEF-5782-43D0-8295-540BA19D3A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19" name="AutoShape 105">
                <a:extLst>
                  <a:ext uri="{FF2B5EF4-FFF2-40B4-BE49-F238E27FC236}">
                    <a16:creationId xmlns:a16="http://schemas.microsoft.com/office/drawing/2014/main" id="{02077F47-5446-46C1-A37F-FB4B609E55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20" name="AutoShape 106">
                <a:extLst>
                  <a:ext uri="{FF2B5EF4-FFF2-40B4-BE49-F238E27FC236}">
                    <a16:creationId xmlns:a16="http://schemas.microsoft.com/office/drawing/2014/main" id="{039542EA-42C8-488E-88C2-5EB879DD0A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</p:grpSp>
      <p:grpSp>
        <p:nvGrpSpPr>
          <p:cNvPr id="937" name="グループ化 936">
            <a:extLst>
              <a:ext uri="{FF2B5EF4-FFF2-40B4-BE49-F238E27FC236}">
                <a16:creationId xmlns:a16="http://schemas.microsoft.com/office/drawing/2014/main" id="{0F82E0F9-8E1E-4BF6-B750-08B50D126D6E}"/>
              </a:ext>
            </a:extLst>
          </p:cNvPr>
          <p:cNvGrpSpPr>
            <a:grpSpLocks noChangeAspect="1"/>
          </p:cNvGrpSpPr>
          <p:nvPr/>
        </p:nvGrpSpPr>
        <p:grpSpPr>
          <a:xfrm>
            <a:off x="6805348" y="2640274"/>
            <a:ext cx="1080000" cy="1080000"/>
            <a:chOff x="652463" y="4789488"/>
            <a:chExt cx="1295400" cy="1295400"/>
          </a:xfrm>
        </p:grpSpPr>
        <p:sp>
          <p:nvSpPr>
            <p:cNvPr id="938" name="Oval 15">
              <a:extLst>
                <a:ext uri="{FF2B5EF4-FFF2-40B4-BE49-F238E27FC236}">
                  <a16:creationId xmlns:a16="http://schemas.microsoft.com/office/drawing/2014/main" id="{6E8577E8-4E2D-4243-A78F-D6E519AC2D7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52463" y="4789488"/>
              <a:ext cx="1295400" cy="1295400"/>
            </a:xfrm>
            <a:prstGeom prst="ellipse">
              <a:avLst/>
            </a:prstGeom>
            <a:gradFill rotWithShape="0">
              <a:gsLst>
                <a:gs pos="0">
                  <a:srgbClr val="E6B0FE"/>
                </a:gs>
                <a:gs pos="100000">
                  <a:srgbClr val="B003FD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670195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grpSp>
          <p:nvGrpSpPr>
            <p:cNvPr id="939" name="Group 107">
              <a:extLst>
                <a:ext uri="{FF2B5EF4-FFF2-40B4-BE49-F238E27FC236}">
                  <a16:creationId xmlns:a16="http://schemas.microsoft.com/office/drawing/2014/main" id="{2DF47876-443E-4FEC-9C11-AF5021E4CA16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169988" y="5046663"/>
              <a:ext cx="88900" cy="777875"/>
              <a:chOff x="2692" y="2209"/>
              <a:chExt cx="136" cy="2040"/>
            </a:xfrm>
          </p:grpSpPr>
          <p:sp>
            <p:nvSpPr>
              <p:cNvPr id="957" name="AutoShape 108">
                <a:extLst>
                  <a:ext uri="{FF2B5EF4-FFF2-40B4-BE49-F238E27FC236}">
                    <a16:creationId xmlns:a16="http://schemas.microsoft.com/office/drawing/2014/main" id="{DD548EFE-E3FC-45A0-974B-7AC862ADD9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58" name="AutoShape 109">
                <a:extLst>
                  <a:ext uri="{FF2B5EF4-FFF2-40B4-BE49-F238E27FC236}">
                    <a16:creationId xmlns:a16="http://schemas.microsoft.com/office/drawing/2014/main" id="{991350B2-2BAE-4B0F-ABE9-0E73292ADA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59" name="Rectangle 110">
                <a:extLst>
                  <a:ext uri="{FF2B5EF4-FFF2-40B4-BE49-F238E27FC236}">
                    <a16:creationId xmlns:a16="http://schemas.microsoft.com/office/drawing/2014/main" id="{35007A09-2040-41E6-AD76-84D3221795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60" name="Rectangle 111">
                <a:extLst>
                  <a:ext uri="{FF2B5EF4-FFF2-40B4-BE49-F238E27FC236}">
                    <a16:creationId xmlns:a16="http://schemas.microsoft.com/office/drawing/2014/main" id="{8755F5E6-CB5E-40FC-B3CA-D60152BA71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61" name="Rectangle 112">
                <a:extLst>
                  <a:ext uri="{FF2B5EF4-FFF2-40B4-BE49-F238E27FC236}">
                    <a16:creationId xmlns:a16="http://schemas.microsoft.com/office/drawing/2014/main" id="{7957B5C7-49DC-4DB1-8030-37A6D98AD0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62" name="Rectangle 113">
                <a:extLst>
                  <a:ext uri="{FF2B5EF4-FFF2-40B4-BE49-F238E27FC236}">
                    <a16:creationId xmlns:a16="http://schemas.microsoft.com/office/drawing/2014/main" id="{D6CEAE77-83BD-41EE-B29E-B55B8428ED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63" name="Rectangle 114">
                <a:extLst>
                  <a:ext uri="{FF2B5EF4-FFF2-40B4-BE49-F238E27FC236}">
                    <a16:creationId xmlns:a16="http://schemas.microsoft.com/office/drawing/2014/main" id="{730BE65D-D5CF-40CF-B5D5-5F6934A866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64" name="Rectangle 115">
                <a:extLst>
                  <a:ext uri="{FF2B5EF4-FFF2-40B4-BE49-F238E27FC236}">
                    <a16:creationId xmlns:a16="http://schemas.microsoft.com/office/drawing/2014/main" id="{3E5F7096-1460-46EF-B002-3421AAFE6A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65" name="Rectangle 116">
                <a:extLst>
                  <a:ext uri="{FF2B5EF4-FFF2-40B4-BE49-F238E27FC236}">
                    <a16:creationId xmlns:a16="http://schemas.microsoft.com/office/drawing/2014/main" id="{1AC06E13-319C-42A9-93BE-164F114C92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66" name="Rectangle 117">
                <a:extLst>
                  <a:ext uri="{FF2B5EF4-FFF2-40B4-BE49-F238E27FC236}">
                    <a16:creationId xmlns:a16="http://schemas.microsoft.com/office/drawing/2014/main" id="{D8E61AF7-690F-4D6D-B494-AEE7E20854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67" name="Rectangle 118">
                <a:extLst>
                  <a:ext uri="{FF2B5EF4-FFF2-40B4-BE49-F238E27FC236}">
                    <a16:creationId xmlns:a16="http://schemas.microsoft.com/office/drawing/2014/main" id="{0C58F341-0732-42B1-A685-F9CFAD04E0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68" name="Rectangle 119">
                <a:extLst>
                  <a:ext uri="{FF2B5EF4-FFF2-40B4-BE49-F238E27FC236}">
                    <a16:creationId xmlns:a16="http://schemas.microsoft.com/office/drawing/2014/main" id="{8495582D-E166-4026-B6E8-3AAF0E615E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69" name="Rectangle 120">
                <a:extLst>
                  <a:ext uri="{FF2B5EF4-FFF2-40B4-BE49-F238E27FC236}">
                    <a16:creationId xmlns:a16="http://schemas.microsoft.com/office/drawing/2014/main" id="{E0117D0F-54C0-41C7-B662-C560867EB1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70" name="Rectangle 121">
                <a:extLst>
                  <a:ext uri="{FF2B5EF4-FFF2-40B4-BE49-F238E27FC236}">
                    <a16:creationId xmlns:a16="http://schemas.microsoft.com/office/drawing/2014/main" id="{B07141FD-EAAC-4369-93D2-C86A685AFD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71" name="AutoShape 122">
                <a:extLst>
                  <a:ext uri="{FF2B5EF4-FFF2-40B4-BE49-F238E27FC236}">
                    <a16:creationId xmlns:a16="http://schemas.microsoft.com/office/drawing/2014/main" id="{473FF226-A638-48A6-ABB3-EF0C675925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72" name="AutoShape 123">
                <a:extLst>
                  <a:ext uri="{FF2B5EF4-FFF2-40B4-BE49-F238E27FC236}">
                    <a16:creationId xmlns:a16="http://schemas.microsoft.com/office/drawing/2014/main" id="{C8CDCE85-0147-48AF-9AD6-81EC9A4DB4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  <p:grpSp>
          <p:nvGrpSpPr>
            <p:cNvPr id="940" name="Group 90">
              <a:extLst>
                <a:ext uri="{FF2B5EF4-FFF2-40B4-BE49-F238E27FC236}">
                  <a16:creationId xmlns:a16="http://schemas.microsoft.com/office/drawing/2014/main" id="{65746CC6-C4B6-4FE8-9785-03658D787AC7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355725" y="5046663"/>
              <a:ext cx="87313" cy="777875"/>
              <a:chOff x="2692" y="2209"/>
              <a:chExt cx="136" cy="2040"/>
            </a:xfrm>
          </p:grpSpPr>
          <p:sp>
            <p:nvSpPr>
              <p:cNvPr id="941" name="AutoShape 91">
                <a:extLst>
                  <a:ext uri="{FF2B5EF4-FFF2-40B4-BE49-F238E27FC236}">
                    <a16:creationId xmlns:a16="http://schemas.microsoft.com/office/drawing/2014/main" id="{BE5C4C1F-C6D0-49C9-B4FD-1EE0141DC2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42" name="AutoShape 92">
                <a:extLst>
                  <a:ext uri="{FF2B5EF4-FFF2-40B4-BE49-F238E27FC236}">
                    <a16:creationId xmlns:a16="http://schemas.microsoft.com/office/drawing/2014/main" id="{66117D4E-01E1-4530-992F-9672CBDEA2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43" name="Rectangle 93">
                <a:extLst>
                  <a:ext uri="{FF2B5EF4-FFF2-40B4-BE49-F238E27FC236}">
                    <a16:creationId xmlns:a16="http://schemas.microsoft.com/office/drawing/2014/main" id="{BE375ABF-F183-4213-91A7-27E9AB916B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44" name="Rectangle 94">
                <a:extLst>
                  <a:ext uri="{FF2B5EF4-FFF2-40B4-BE49-F238E27FC236}">
                    <a16:creationId xmlns:a16="http://schemas.microsoft.com/office/drawing/2014/main" id="{51C8996A-FE8A-4711-98D0-3F27F51648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45" name="Rectangle 95">
                <a:extLst>
                  <a:ext uri="{FF2B5EF4-FFF2-40B4-BE49-F238E27FC236}">
                    <a16:creationId xmlns:a16="http://schemas.microsoft.com/office/drawing/2014/main" id="{9F996835-73FC-4EB3-84F8-2699D1EF3B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46" name="Rectangle 96">
                <a:extLst>
                  <a:ext uri="{FF2B5EF4-FFF2-40B4-BE49-F238E27FC236}">
                    <a16:creationId xmlns:a16="http://schemas.microsoft.com/office/drawing/2014/main" id="{5868ABD8-906E-4263-9BE6-2B6D229628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47" name="Rectangle 97">
                <a:extLst>
                  <a:ext uri="{FF2B5EF4-FFF2-40B4-BE49-F238E27FC236}">
                    <a16:creationId xmlns:a16="http://schemas.microsoft.com/office/drawing/2014/main" id="{57D1373E-A66C-4C65-971C-1225FC1192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48" name="Rectangle 98">
                <a:extLst>
                  <a:ext uri="{FF2B5EF4-FFF2-40B4-BE49-F238E27FC236}">
                    <a16:creationId xmlns:a16="http://schemas.microsoft.com/office/drawing/2014/main" id="{5C486827-6F13-4C96-80EF-B56A303CD7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49" name="Rectangle 99">
                <a:extLst>
                  <a:ext uri="{FF2B5EF4-FFF2-40B4-BE49-F238E27FC236}">
                    <a16:creationId xmlns:a16="http://schemas.microsoft.com/office/drawing/2014/main" id="{2655960A-57A4-46DF-A5FE-5D4BD61612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50" name="Rectangle 100">
                <a:extLst>
                  <a:ext uri="{FF2B5EF4-FFF2-40B4-BE49-F238E27FC236}">
                    <a16:creationId xmlns:a16="http://schemas.microsoft.com/office/drawing/2014/main" id="{6A62BB90-C104-4592-8A32-08BD16CF25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51" name="Rectangle 101">
                <a:extLst>
                  <a:ext uri="{FF2B5EF4-FFF2-40B4-BE49-F238E27FC236}">
                    <a16:creationId xmlns:a16="http://schemas.microsoft.com/office/drawing/2014/main" id="{ABD5B115-40AE-441F-A6AE-88E69F788F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52" name="Rectangle 102">
                <a:extLst>
                  <a:ext uri="{FF2B5EF4-FFF2-40B4-BE49-F238E27FC236}">
                    <a16:creationId xmlns:a16="http://schemas.microsoft.com/office/drawing/2014/main" id="{331404C4-C407-435C-8288-B9971DBDEB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53" name="Rectangle 103">
                <a:extLst>
                  <a:ext uri="{FF2B5EF4-FFF2-40B4-BE49-F238E27FC236}">
                    <a16:creationId xmlns:a16="http://schemas.microsoft.com/office/drawing/2014/main" id="{A5F7799E-865F-41FA-8658-F7E04A8BA7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54" name="Rectangle 104">
                <a:extLst>
                  <a:ext uri="{FF2B5EF4-FFF2-40B4-BE49-F238E27FC236}">
                    <a16:creationId xmlns:a16="http://schemas.microsoft.com/office/drawing/2014/main" id="{44B2DBE3-D41D-49EA-A8B5-BEED66EF9E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55" name="AutoShape 105">
                <a:extLst>
                  <a:ext uri="{FF2B5EF4-FFF2-40B4-BE49-F238E27FC236}">
                    <a16:creationId xmlns:a16="http://schemas.microsoft.com/office/drawing/2014/main" id="{FADACC88-44FE-44D8-9351-E271CCBB04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56" name="AutoShape 106">
                <a:extLst>
                  <a:ext uri="{FF2B5EF4-FFF2-40B4-BE49-F238E27FC236}">
                    <a16:creationId xmlns:a16="http://schemas.microsoft.com/office/drawing/2014/main" id="{C955CDDC-A0D9-46F9-99C6-66BF1E629F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</p:grpSp>
      <p:grpSp>
        <p:nvGrpSpPr>
          <p:cNvPr id="973" name="グループ化 972">
            <a:extLst>
              <a:ext uri="{FF2B5EF4-FFF2-40B4-BE49-F238E27FC236}">
                <a16:creationId xmlns:a16="http://schemas.microsoft.com/office/drawing/2014/main" id="{BAE4DAA5-D02B-4FBB-B180-220BB5AD5997}"/>
              </a:ext>
            </a:extLst>
          </p:cNvPr>
          <p:cNvGrpSpPr>
            <a:grpSpLocks noChangeAspect="1"/>
          </p:cNvGrpSpPr>
          <p:nvPr/>
        </p:nvGrpSpPr>
        <p:grpSpPr>
          <a:xfrm>
            <a:off x="7400595" y="3614356"/>
            <a:ext cx="1080000" cy="1080000"/>
            <a:chOff x="652463" y="4789488"/>
            <a:chExt cx="1295400" cy="1295400"/>
          </a:xfrm>
        </p:grpSpPr>
        <p:sp>
          <p:nvSpPr>
            <p:cNvPr id="974" name="Oval 15">
              <a:extLst>
                <a:ext uri="{FF2B5EF4-FFF2-40B4-BE49-F238E27FC236}">
                  <a16:creationId xmlns:a16="http://schemas.microsoft.com/office/drawing/2014/main" id="{FC88EAA8-8DE7-4DD6-AA71-59F2B2009B6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52463" y="4789488"/>
              <a:ext cx="1295400" cy="1295400"/>
            </a:xfrm>
            <a:prstGeom prst="ellipse">
              <a:avLst/>
            </a:prstGeom>
            <a:gradFill rotWithShape="0">
              <a:gsLst>
                <a:gs pos="0">
                  <a:srgbClr val="E6B0FE"/>
                </a:gs>
                <a:gs pos="100000">
                  <a:srgbClr val="B003FD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670195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grpSp>
          <p:nvGrpSpPr>
            <p:cNvPr id="975" name="Group 107">
              <a:extLst>
                <a:ext uri="{FF2B5EF4-FFF2-40B4-BE49-F238E27FC236}">
                  <a16:creationId xmlns:a16="http://schemas.microsoft.com/office/drawing/2014/main" id="{0345AE9C-230F-4195-8DE7-7D12BD22B7AA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169988" y="5046663"/>
              <a:ext cx="88900" cy="777875"/>
              <a:chOff x="2692" y="2209"/>
              <a:chExt cx="136" cy="2040"/>
            </a:xfrm>
          </p:grpSpPr>
          <p:sp>
            <p:nvSpPr>
              <p:cNvPr id="993" name="AutoShape 108">
                <a:extLst>
                  <a:ext uri="{FF2B5EF4-FFF2-40B4-BE49-F238E27FC236}">
                    <a16:creationId xmlns:a16="http://schemas.microsoft.com/office/drawing/2014/main" id="{87FC626A-76A9-42B6-BF80-FD14AA9C0F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94" name="AutoShape 109">
                <a:extLst>
                  <a:ext uri="{FF2B5EF4-FFF2-40B4-BE49-F238E27FC236}">
                    <a16:creationId xmlns:a16="http://schemas.microsoft.com/office/drawing/2014/main" id="{B231E11E-16C6-46DA-96C0-4D46736D00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95" name="Rectangle 110">
                <a:extLst>
                  <a:ext uri="{FF2B5EF4-FFF2-40B4-BE49-F238E27FC236}">
                    <a16:creationId xmlns:a16="http://schemas.microsoft.com/office/drawing/2014/main" id="{EEF1305B-F229-44B4-84D9-E812ACCAB1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96" name="Rectangle 111">
                <a:extLst>
                  <a:ext uri="{FF2B5EF4-FFF2-40B4-BE49-F238E27FC236}">
                    <a16:creationId xmlns:a16="http://schemas.microsoft.com/office/drawing/2014/main" id="{A18897DC-4E8D-4702-88E3-2FAD322939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97" name="Rectangle 112">
                <a:extLst>
                  <a:ext uri="{FF2B5EF4-FFF2-40B4-BE49-F238E27FC236}">
                    <a16:creationId xmlns:a16="http://schemas.microsoft.com/office/drawing/2014/main" id="{A009544C-A7DE-4496-B8D6-4BBC79239E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98" name="Rectangle 113">
                <a:extLst>
                  <a:ext uri="{FF2B5EF4-FFF2-40B4-BE49-F238E27FC236}">
                    <a16:creationId xmlns:a16="http://schemas.microsoft.com/office/drawing/2014/main" id="{04D231D7-99BA-4619-A710-F7630AF218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99" name="Rectangle 114">
                <a:extLst>
                  <a:ext uri="{FF2B5EF4-FFF2-40B4-BE49-F238E27FC236}">
                    <a16:creationId xmlns:a16="http://schemas.microsoft.com/office/drawing/2014/main" id="{A2D2D454-1225-4F64-B3DB-993D5652E9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000" name="Rectangle 115">
                <a:extLst>
                  <a:ext uri="{FF2B5EF4-FFF2-40B4-BE49-F238E27FC236}">
                    <a16:creationId xmlns:a16="http://schemas.microsoft.com/office/drawing/2014/main" id="{10468C1D-5F7A-4DD2-B41C-D0AAF3B8EC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001" name="Rectangle 116">
                <a:extLst>
                  <a:ext uri="{FF2B5EF4-FFF2-40B4-BE49-F238E27FC236}">
                    <a16:creationId xmlns:a16="http://schemas.microsoft.com/office/drawing/2014/main" id="{38F1B1A6-22A1-4F83-96EA-FF4F80C289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002" name="Rectangle 117">
                <a:extLst>
                  <a:ext uri="{FF2B5EF4-FFF2-40B4-BE49-F238E27FC236}">
                    <a16:creationId xmlns:a16="http://schemas.microsoft.com/office/drawing/2014/main" id="{A612B440-605F-4385-990C-69338570E2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003" name="Rectangle 118">
                <a:extLst>
                  <a:ext uri="{FF2B5EF4-FFF2-40B4-BE49-F238E27FC236}">
                    <a16:creationId xmlns:a16="http://schemas.microsoft.com/office/drawing/2014/main" id="{C4CA90B6-5EF0-49AC-AE34-8EFD6B2AA6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004" name="Rectangle 119">
                <a:extLst>
                  <a:ext uri="{FF2B5EF4-FFF2-40B4-BE49-F238E27FC236}">
                    <a16:creationId xmlns:a16="http://schemas.microsoft.com/office/drawing/2014/main" id="{C63DA8E1-03A9-462B-9529-621BAC6F11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005" name="Rectangle 120">
                <a:extLst>
                  <a:ext uri="{FF2B5EF4-FFF2-40B4-BE49-F238E27FC236}">
                    <a16:creationId xmlns:a16="http://schemas.microsoft.com/office/drawing/2014/main" id="{E2CF146E-C743-4982-A559-3669090392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006" name="Rectangle 121">
                <a:extLst>
                  <a:ext uri="{FF2B5EF4-FFF2-40B4-BE49-F238E27FC236}">
                    <a16:creationId xmlns:a16="http://schemas.microsoft.com/office/drawing/2014/main" id="{831D656E-ADC3-474E-860D-C69F2EE58F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007" name="AutoShape 122">
                <a:extLst>
                  <a:ext uri="{FF2B5EF4-FFF2-40B4-BE49-F238E27FC236}">
                    <a16:creationId xmlns:a16="http://schemas.microsoft.com/office/drawing/2014/main" id="{6E4503A6-E9E1-42DC-A0B6-BFD61C4391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008" name="AutoShape 123">
                <a:extLst>
                  <a:ext uri="{FF2B5EF4-FFF2-40B4-BE49-F238E27FC236}">
                    <a16:creationId xmlns:a16="http://schemas.microsoft.com/office/drawing/2014/main" id="{5255B52D-6D97-4226-B87C-F2E9E7A2A2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  <p:grpSp>
          <p:nvGrpSpPr>
            <p:cNvPr id="976" name="Group 90">
              <a:extLst>
                <a:ext uri="{FF2B5EF4-FFF2-40B4-BE49-F238E27FC236}">
                  <a16:creationId xmlns:a16="http://schemas.microsoft.com/office/drawing/2014/main" id="{A2638A89-89F7-4F51-8272-E5681E7E862A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355725" y="5046663"/>
              <a:ext cx="87313" cy="777875"/>
              <a:chOff x="2692" y="2209"/>
              <a:chExt cx="136" cy="2040"/>
            </a:xfrm>
          </p:grpSpPr>
          <p:sp>
            <p:nvSpPr>
              <p:cNvPr id="977" name="AutoShape 91">
                <a:extLst>
                  <a:ext uri="{FF2B5EF4-FFF2-40B4-BE49-F238E27FC236}">
                    <a16:creationId xmlns:a16="http://schemas.microsoft.com/office/drawing/2014/main" id="{654BBCDC-3B96-4430-9C51-181DAC9323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78" name="AutoShape 92">
                <a:extLst>
                  <a:ext uri="{FF2B5EF4-FFF2-40B4-BE49-F238E27FC236}">
                    <a16:creationId xmlns:a16="http://schemas.microsoft.com/office/drawing/2014/main" id="{FF6FE208-3620-448A-9422-BCFEF06A41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79" name="Rectangle 93">
                <a:extLst>
                  <a:ext uri="{FF2B5EF4-FFF2-40B4-BE49-F238E27FC236}">
                    <a16:creationId xmlns:a16="http://schemas.microsoft.com/office/drawing/2014/main" id="{1153C2AD-082E-4FA3-A82E-2211EB9F01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80" name="Rectangle 94">
                <a:extLst>
                  <a:ext uri="{FF2B5EF4-FFF2-40B4-BE49-F238E27FC236}">
                    <a16:creationId xmlns:a16="http://schemas.microsoft.com/office/drawing/2014/main" id="{28CC97C4-A28C-4C33-804B-4ECCE24FC7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81" name="Rectangle 95">
                <a:extLst>
                  <a:ext uri="{FF2B5EF4-FFF2-40B4-BE49-F238E27FC236}">
                    <a16:creationId xmlns:a16="http://schemas.microsoft.com/office/drawing/2014/main" id="{41653384-3170-4BCC-8035-50E05F81DB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82" name="Rectangle 96">
                <a:extLst>
                  <a:ext uri="{FF2B5EF4-FFF2-40B4-BE49-F238E27FC236}">
                    <a16:creationId xmlns:a16="http://schemas.microsoft.com/office/drawing/2014/main" id="{69BE82E1-A99E-41DB-B295-E7E5DC9224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83" name="Rectangle 97">
                <a:extLst>
                  <a:ext uri="{FF2B5EF4-FFF2-40B4-BE49-F238E27FC236}">
                    <a16:creationId xmlns:a16="http://schemas.microsoft.com/office/drawing/2014/main" id="{81DCD1BF-4380-4530-B36C-CE90796900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84" name="Rectangle 98">
                <a:extLst>
                  <a:ext uri="{FF2B5EF4-FFF2-40B4-BE49-F238E27FC236}">
                    <a16:creationId xmlns:a16="http://schemas.microsoft.com/office/drawing/2014/main" id="{8F2E1849-FEE2-4DB1-A32E-15AC6B0574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85" name="Rectangle 99">
                <a:extLst>
                  <a:ext uri="{FF2B5EF4-FFF2-40B4-BE49-F238E27FC236}">
                    <a16:creationId xmlns:a16="http://schemas.microsoft.com/office/drawing/2014/main" id="{AC5D610F-737A-4FEE-ABDE-D8F55BE497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86" name="Rectangle 100">
                <a:extLst>
                  <a:ext uri="{FF2B5EF4-FFF2-40B4-BE49-F238E27FC236}">
                    <a16:creationId xmlns:a16="http://schemas.microsoft.com/office/drawing/2014/main" id="{2E721745-B4D4-424A-9DEE-7936F7316D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87" name="Rectangle 101">
                <a:extLst>
                  <a:ext uri="{FF2B5EF4-FFF2-40B4-BE49-F238E27FC236}">
                    <a16:creationId xmlns:a16="http://schemas.microsoft.com/office/drawing/2014/main" id="{465FC445-8042-486E-9A33-9F5076A587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88" name="Rectangle 102">
                <a:extLst>
                  <a:ext uri="{FF2B5EF4-FFF2-40B4-BE49-F238E27FC236}">
                    <a16:creationId xmlns:a16="http://schemas.microsoft.com/office/drawing/2014/main" id="{0A15DED5-0DE3-4E42-B34E-BC2F7D656C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89" name="Rectangle 103">
                <a:extLst>
                  <a:ext uri="{FF2B5EF4-FFF2-40B4-BE49-F238E27FC236}">
                    <a16:creationId xmlns:a16="http://schemas.microsoft.com/office/drawing/2014/main" id="{F434FDDB-ABF6-4F60-9006-C55561051A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90" name="Rectangle 104">
                <a:extLst>
                  <a:ext uri="{FF2B5EF4-FFF2-40B4-BE49-F238E27FC236}">
                    <a16:creationId xmlns:a16="http://schemas.microsoft.com/office/drawing/2014/main" id="{AC5F1F5D-E266-454D-A418-2CA471087F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91" name="AutoShape 105">
                <a:extLst>
                  <a:ext uri="{FF2B5EF4-FFF2-40B4-BE49-F238E27FC236}">
                    <a16:creationId xmlns:a16="http://schemas.microsoft.com/office/drawing/2014/main" id="{80A3AAF1-22FB-46A9-A03C-0945CDA5AF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92" name="AutoShape 106">
                <a:extLst>
                  <a:ext uri="{FF2B5EF4-FFF2-40B4-BE49-F238E27FC236}">
                    <a16:creationId xmlns:a16="http://schemas.microsoft.com/office/drawing/2014/main" id="{D8CBF330-CBF8-4CC1-A9C4-87F2604675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</p:grpSp>
      <p:grpSp>
        <p:nvGrpSpPr>
          <p:cNvPr id="107" name="グループ化 106">
            <a:extLst>
              <a:ext uri="{FF2B5EF4-FFF2-40B4-BE49-F238E27FC236}">
                <a16:creationId xmlns:a16="http://schemas.microsoft.com/office/drawing/2014/main" id="{64A043AC-9265-466C-A206-A16875318F0C}"/>
              </a:ext>
            </a:extLst>
          </p:cNvPr>
          <p:cNvGrpSpPr>
            <a:grpSpLocks noChangeAspect="1"/>
          </p:cNvGrpSpPr>
          <p:nvPr/>
        </p:nvGrpSpPr>
        <p:grpSpPr>
          <a:xfrm>
            <a:off x="1252171" y="2622424"/>
            <a:ext cx="1080000" cy="1080000"/>
            <a:chOff x="652463" y="4789488"/>
            <a:chExt cx="1295400" cy="1295400"/>
          </a:xfrm>
        </p:grpSpPr>
        <p:sp>
          <p:nvSpPr>
            <p:cNvPr id="108" name="Oval 15">
              <a:extLst>
                <a:ext uri="{FF2B5EF4-FFF2-40B4-BE49-F238E27FC236}">
                  <a16:creationId xmlns:a16="http://schemas.microsoft.com/office/drawing/2014/main" id="{0CFE874A-E0A4-49CE-8A7E-E9B18B88ADD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52463" y="4789488"/>
              <a:ext cx="1295400" cy="1295400"/>
            </a:xfrm>
            <a:prstGeom prst="ellipse">
              <a:avLst/>
            </a:prstGeom>
            <a:gradFill rotWithShape="0">
              <a:gsLst>
                <a:gs pos="0">
                  <a:srgbClr val="E6B0FE"/>
                </a:gs>
                <a:gs pos="100000">
                  <a:srgbClr val="B003FD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670195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grpSp>
          <p:nvGrpSpPr>
            <p:cNvPr id="109" name="Group 107">
              <a:extLst>
                <a:ext uri="{FF2B5EF4-FFF2-40B4-BE49-F238E27FC236}">
                  <a16:creationId xmlns:a16="http://schemas.microsoft.com/office/drawing/2014/main" id="{759FADDB-B857-4A55-B38E-B021E1FC334A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169988" y="5046663"/>
              <a:ext cx="88900" cy="777875"/>
              <a:chOff x="2692" y="2209"/>
              <a:chExt cx="136" cy="2040"/>
            </a:xfrm>
          </p:grpSpPr>
          <p:sp>
            <p:nvSpPr>
              <p:cNvPr id="171" name="AutoShape 108">
                <a:extLst>
                  <a:ext uri="{FF2B5EF4-FFF2-40B4-BE49-F238E27FC236}">
                    <a16:creationId xmlns:a16="http://schemas.microsoft.com/office/drawing/2014/main" id="{8135D8B5-C4DB-44D3-A003-978267E336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72" name="AutoShape 109">
                <a:extLst>
                  <a:ext uri="{FF2B5EF4-FFF2-40B4-BE49-F238E27FC236}">
                    <a16:creationId xmlns:a16="http://schemas.microsoft.com/office/drawing/2014/main" id="{8BA572C6-95AB-4AF4-9DE3-BFB5B005CF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73" name="Rectangle 110">
                <a:extLst>
                  <a:ext uri="{FF2B5EF4-FFF2-40B4-BE49-F238E27FC236}">
                    <a16:creationId xmlns:a16="http://schemas.microsoft.com/office/drawing/2014/main" id="{15748796-0153-4342-A5AC-F3EF3B687E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74" name="Rectangle 111">
                <a:extLst>
                  <a:ext uri="{FF2B5EF4-FFF2-40B4-BE49-F238E27FC236}">
                    <a16:creationId xmlns:a16="http://schemas.microsoft.com/office/drawing/2014/main" id="{2A0280D2-3B7B-4F51-9353-CF191066EA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75" name="Rectangle 112">
                <a:extLst>
                  <a:ext uri="{FF2B5EF4-FFF2-40B4-BE49-F238E27FC236}">
                    <a16:creationId xmlns:a16="http://schemas.microsoft.com/office/drawing/2014/main" id="{FA8CA0AA-15AA-47D1-9612-4B2C2BB368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76" name="Rectangle 113">
                <a:extLst>
                  <a:ext uri="{FF2B5EF4-FFF2-40B4-BE49-F238E27FC236}">
                    <a16:creationId xmlns:a16="http://schemas.microsoft.com/office/drawing/2014/main" id="{DB8B8B10-0D22-49C3-8E38-527BB92759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77" name="Rectangle 114">
                <a:extLst>
                  <a:ext uri="{FF2B5EF4-FFF2-40B4-BE49-F238E27FC236}">
                    <a16:creationId xmlns:a16="http://schemas.microsoft.com/office/drawing/2014/main" id="{7B8994CC-6FC3-4E59-9279-4ED35592F0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78" name="Rectangle 115">
                <a:extLst>
                  <a:ext uri="{FF2B5EF4-FFF2-40B4-BE49-F238E27FC236}">
                    <a16:creationId xmlns:a16="http://schemas.microsoft.com/office/drawing/2014/main" id="{A2CF561A-40D4-4F86-BEB8-B1719ED4CE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79" name="Rectangle 116">
                <a:extLst>
                  <a:ext uri="{FF2B5EF4-FFF2-40B4-BE49-F238E27FC236}">
                    <a16:creationId xmlns:a16="http://schemas.microsoft.com/office/drawing/2014/main" id="{3AB8B5CB-AE91-49B5-8034-3EB9110480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80" name="Rectangle 117">
                <a:extLst>
                  <a:ext uri="{FF2B5EF4-FFF2-40B4-BE49-F238E27FC236}">
                    <a16:creationId xmlns:a16="http://schemas.microsoft.com/office/drawing/2014/main" id="{E5E19651-8DE9-4707-AB8D-596D6FA442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81" name="Rectangle 118">
                <a:extLst>
                  <a:ext uri="{FF2B5EF4-FFF2-40B4-BE49-F238E27FC236}">
                    <a16:creationId xmlns:a16="http://schemas.microsoft.com/office/drawing/2014/main" id="{038646F0-BE08-4161-9FD4-F3D3629A1F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82" name="Rectangle 119">
                <a:extLst>
                  <a:ext uri="{FF2B5EF4-FFF2-40B4-BE49-F238E27FC236}">
                    <a16:creationId xmlns:a16="http://schemas.microsoft.com/office/drawing/2014/main" id="{A890CCE4-AE57-4853-81C7-EDC8834936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83" name="Rectangle 120">
                <a:extLst>
                  <a:ext uri="{FF2B5EF4-FFF2-40B4-BE49-F238E27FC236}">
                    <a16:creationId xmlns:a16="http://schemas.microsoft.com/office/drawing/2014/main" id="{246F5926-EE13-49EC-A251-80CA94633B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84" name="Rectangle 121">
                <a:extLst>
                  <a:ext uri="{FF2B5EF4-FFF2-40B4-BE49-F238E27FC236}">
                    <a16:creationId xmlns:a16="http://schemas.microsoft.com/office/drawing/2014/main" id="{2B12E372-B71D-4088-B88C-BCD192C805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85" name="AutoShape 122">
                <a:extLst>
                  <a:ext uri="{FF2B5EF4-FFF2-40B4-BE49-F238E27FC236}">
                    <a16:creationId xmlns:a16="http://schemas.microsoft.com/office/drawing/2014/main" id="{D794E923-C676-48D4-AE56-EFE1B223E9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86" name="AutoShape 123">
                <a:extLst>
                  <a:ext uri="{FF2B5EF4-FFF2-40B4-BE49-F238E27FC236}">
                    <a16:creationId xmlns:a16="http://schemas.microsoft.com/office/drawing/2014/main" id="{5E8D35D2-D4E9-4099-9B53-D3F0C0B37A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  <p:grpSp>
          <p:nvGrpSpPr>
            <p:cNvPr id="116" name="Group 90">
              <a:extLst>
                <a:ext uri="{FF2B5EF4-FFF2-40B4-BE49-F238E27FC236}">
                  <a16:creationId xmlns:a16="http://schemas.microsoft.com/office/drawing/2014/main" id="{A901CD44-DD0E-4180-BC6A-41A2F4B6253B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355725" y="5046663"/>
              <a:ext cx="87313" cy="777875"/>
              <a:chOff x="2692" y="2209"/>
              <a:chExt cx="136" cy="2040"/>
            </a:xfrm>
          </p:grpSpPr>
          <p:sp>
            <p:nvSpPr>
              <p:cNvPr id="117" name="AutoShape 91">
                <a:extLst>
                  <a:ext uri="{FF2B5EF4-FFF2-40B4-BE49-F238E27FC236}">
                    <a16:creationId xmlns:a16="http://schemas.microsoft.com/office/drawing/2014/main" id="{ED41FC92-7FDA-48B0-8711-2EE0F42EC4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18" name="AutoShape 92">
                <a:extLst>
                  <a:ext uri="{FF2B5EF4-FFF2-40B4-BE49-F238E27FC236}">
                    <a16:creationId xmlns:a16="http://schemas.microsoft.com/office/drawing/2014/main" id="{F5314386-ACC1-4884-A75F-F3847FEDE8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31" name="Rectangle 93">
                <a:extLst>
                  <a:ext uri="{FF2B5EF4-FFF2-40B4-BE49-F238E27FC236}">
                    <a16:creationId xmlns:a16="http://schemas.microsoft.com/office/drawing/2014/main" id="{888D56F0-E99C-4AE5-8754-40B22A92FD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32" name="Rectangle 94">
                <a:extLst>
                  <a:ext uri="{FF2B5EF4-FFF2-40B4-BE49-F238E27FC236}">
                    <a16:creationId xmlns:a16="http://schemas.microsoft.com/office/drawing/2014/main" id="{9D8421C9-7C96-4EDB-B7E1-E648E87039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33" name="Rectangle 95">
                <a:extLst>
                  <a:ext uri="{FF2B5EF4-FFF2-40B4-BE49-F238E27FC236}">
                    <a16:creationId xmlns:a16="http://schemas.microsoft.com/office/drawing/2014/main" id="{F79B7216-90DF-4944-995B-D011AEC445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40" name="Rectangle 96">
                <a:extLst>
                  <a:ext uri="{FF2B5EF4-FFF2-40B4-BE49-F238E27FC236}">
                    <a16:creationId xmlns:a16="http://schemas.microsoft.com/office/drawing/2014/main" id="{187F7840-101C-41BA-9E53-BE0B084BA7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41" name="Rectangle 97">
                <a:extLst>
                  <a:ext uri="{FF2B5EF4-FFF2-40B4-BE49-F238E27FC236}">
                    <a16:creationId xmlns:a16="http://schemas.microsoft.com/office/drawing/2014/main" id="{6D1D6634-251F-4918-B19C-CBDF7FC0E7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44" name="Rectangle 98">
                <a:extLst>
                  <a:ext uri="{FF2B5EF4-FFF2-40B4-BE49-F238E27FC236}">
                    <a16:creationId xmlns:a16="http://schemas.microsoft.com/office/drawing/2014/main" id="{AED39219-9500-439D-8D9E-A7ED8225BA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45" name="Rectangle 99">
                <a:extLst>
                  <a:ext uri="{FF2B5EF4-FFF2-40B4-BE49-F238E27FC236}">
                    <a16:creationId xmlns:a16="http://schemas.microsoft.com/office/drawing/2014/main" id="{B9D02FF9-5C96-42DF-8160-4975CB8EB7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48" name="Rectangle 100">
                <a:extLst>
                  <a:ext uri="{FF2B5EF4-FFF2-40B4-BE49-F238E27FC236}">
                    <a16:creationId xmlns:a16="http://schemas.microsoft.com/office/drawing/2014/main" id="{8251628E-CBE4-478E-949E-EAE5890B70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49" name="Rectangle 101">
                <a:extLst>
                  <a:ext uri="{FF2B5EF4-FFF2-40B4-BE49-F238E27FC236}">
                    <a16:creationId xmlns:a16="http://schemas.microsoft.com/office/drawing/2014/main" id="{C9C1A887-84DE-4CF3-895B-9CD4180A3E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53" name="Rectangle 102">
                <a:extLst>
                  <a:ext uri="{FF2B5EF4-FFF2-40B4-BE49-F238E27FC236}">
                    <a16:creationId xmlns:a16="http://schemas.microsoft.com/office/drawing/2014/main" id="{75205C5B-F803-4C02-8561-5A512CAB05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67" name="Rectangle 103">
                <a:extLst>
                  <a:ext uri="{FF2B5EF4-FFF2-40B4-BE49-F238E27FC236}">
                    <a16:creationId xmlns:a16="http://schemas.microsoft.com/office/drawing/2014/main" id="{D2705D45-AF73-4132-8FCE-B7E2DCB3ED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68" name="Rectangle 104">
                <a:extLst>
                  <a:ext uri="{FF2B5EF4-FFF2-40B4-BE49-F238E27FC236}">
                    <a16:creationId xmlns:a16="http://schemas.microsoft.com/office/drawing/2014/main" id="{E1A34583-08B7-41E6-B5E8-61256CD519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69" name="AutoShape 105">
                <a:extLst>
                  <a:ext uri="{FF2B5EF4-FFF2-40B4-BE49-F238E27FC236}">
                    <a16:creationId xmlns:a16="http://schemas.microsoft.com/office/drawing/2014/main" id="{596175E7-AB7C-486F-A59B-0AD3D890E0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70" name="AutoShape 106">
                <a:extLst>
                  <a:ext uri="{FF2B5EF4-FFF2-40B4-BE49-F238E27FC236}">
                    <a16:creationId xmlns:a16="http://schemas.microsoft.com/office/drawing/2014/main" id="{D5D05E1C-4A28-4EAD-8093-0910B832D3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</p:grpSp>
      <p:grpSp>
        <p:nvGrpSpPr>
          <p:cNvPr id="613" name="グループ化 612">
            <a:extLst>
              <a:ext uri="{FF2B5EF4-FFF2-40B4-BE49-F238E27FC236}">
                <a16:creationId xmlns:a16="http://schemas.microsoft.com/office/drawing/2014/main" id="{EE8546F0-D088-4348-B6A5-857FED41E60B}"/>
              </a:ext>
            </a:extLst>
          </p:cNvPr>
          <p:cNvGrpSpPr>
            <a:grpSpLocks noChangeAspect="1"/>
          </p:cNvGrpSpPr>
          <p:nvPr/>
        </p:nvGrpSpPr>
        <p:grpSpPr>
          <a:xfrm>
            <a:off x="3042861" y="5571807"/>
            <a:ext cx="1080000" cy="1080000"/>
            <a:chOff x="652463" y="4789488"/>
            <a:chExt cx="1295400" cy="1295400"/>
          </a:xfrm>
        </p:grpSpPr>
        <p:sp>
          <p:nvSpPr>
            <p:cNvPr id="614" name="Oval 15">
              <a:extLst>
                <a:ext uri="{FF2B5EF4-FFF2-40B4-BE49-F238E27FC236}">
                  <a16:creationId xmlns:a16="http://schemas.microsoft.com/office/drawing/2014/main" id="{3B241FFC-354E-4175-BE48-1C0FDE3126C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52463" y="4789488"/>
              <a:ext cx="1295400" cy="1295400"/>
            </a:xfrm>
            <a:prstGeom prst="ellipse">
              <a:avLst/>
            </a:prstGeom>
            <a:gradFill rotWithShape="0">
              <a:gsLst>
                <a:gs pos="0">
                  <a:srgbClr val="E6B0FE"/>
                </a:gs>
                <a:gs pos="100000">
                  <a:srgbClr val="B003FD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670195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grpSp>
          <p:nvGrpSpPr>
            <p:cNvPr id="615" name="Group 107">
              <a:extLst>
                <a:ext uri="{FF2B5EF4-FFF2-40B4-BE49-F238E27FC236}">
                  <a16:creationId xmlns:a16="http://schemas.microsoft.com/office/drawing/2014/main" id="{5DF06074-5E5B-49C6-A9FC-17469786F7EC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169988" y="5046663"/>
              <a:ext cx="88900" cy="777875"/>
              <a:chOff x="2692" y="2209"/>
              <a:chExt cx="136" cy="2040"/>
            </a:xfrm>
          </p:grpSpPr>
          <p:sp>
            <p:nvSpPr>
              <p:cNvPr id="633" name="AutoShape 108">
                <a:extLst>
                  <a:ext uri="{FF2B5EF4-FFF2-40B4-BE49-F238E27FC236}">
                    <a16:creationId xmlns:a16="http://schemas.microsoft.com/office/drawing/2014/main" id="{50B6E588-520F-4471-A976-56F96F6FD6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634" name="AutoShape 109">
                <a:extLst>
                  <a:ext uri="{FF2B5EF4-FFF2-40B4-BE49-F238E27FC236}">
                    <a16:creationId xmlns:a16="http://schemas.microsoft.com/office/drawing/2014/main" id="{238F66CD-4DC9-46D0-A8E3-A37EDD4CAC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635" name="Rectangle 110">
                <a:extLst>
                  <a:ext uri="{FF2B5EF4-FFF2-40B4-BE49-F238E27FC236}">
                    <a16:creationId xmlns:a16="http://schemas.microsoft.com/office/drawing/2014/main" id="{E73D8A1D-F406-4044-9B80-63EBB0E6E8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636" name="Rectangle 111">
                <a:extLst>
                  <a:ext uri="{FF2B5EF4-FFF2-40B4-BE49-F238E27FC236}">
                    <a16:creationId xmlns:a16="http://schemas.microsoft.com/office/drawing/2014/main" id="{E1A58C0A-9B33-4E1B-8773-AEF1253249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637" name="Rectangle 112">
                <a:extLst>
                  <a:ext uri="{FF2B5EF4-FFF2-40B4-BE49-F238E27FC236}">
                    <a16:creationId xmlns:a16="http://schemas.microsoft.com/office/drawing/2014/main" id="{08207519-A740-40A3-88F4-2BFDDDFA28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638" name="Rectangle 113">
                <a:extLst>
                  <a:ext uri="{FF2B5EF4-FFF2-40B4-BE49-F238E27FC236}">
                    <a16:creationId xmlns:a16="http://schemas.microsoft.com/office/drawing/2014/main" id="{B60033D2-897F-4FE8-87FD-03720D736D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639" name="Rectangle 114">
                <a:extLst>
                  <a:ext uri="{FF2B5EF4-FFF2-40B4-BE49-F238E27FC236}">
                    <a16:creationId xmlns:a16="http://schemas.microsoft.com/office/drawing/2014/main" id="{09930C08-B084-4C7B-A433-D28A0F7ACC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640" name="Rectangle 115">
                <a:extLst>
                  <a:ext uri="{FF2B5EF4-FFF2-40B4-BE49-F238E27FC236}">
                    <a16:creationId xmlns:a16="http://schemas.microsoft.com/office/drawing/2014/main" id="{AD5D1C12-8493-4F5D-8364-3AB088DB44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641" name="Rectangle 116">
                <a:extLst>
                  <a:ext uri="{FF2B5EF4-FFF2-40B4-BE49-F238E27FC236}">
                    <a16:creationId xmlns:a16="http://schemas.microsoft.com/office/drawing/2014/main" id="{B8FE1177-98A0-4A7F-9023-00A40AC82E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642" name="Rectangle 117">
                <a:extLst>
                  <a:ext uri="{FF2B5EF4-FFF2-40B4-BE49-F238E27FC236}">
                    <a16:creationId xmlns:a16="http://schemas.microsoft.com/office/drawing/2014/main" id="{ED99938A-1C23-4F58-A979-0F22D92159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643" name="Rectangle 118">
                <a:extLst>
                  <a:ext uri="{FF2B5EF4-FFF2-40B4-BE49-F238E27FC236}">
                    <a16:creationId xmlns:a16="http://schemas.microsoft.com/office/drawing/2014/main" id="{6CE4B10B-03D9-474B-937B-BD7D9D371D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644" name="Rectangle 119">
                <a:extLst>
                  <a:ext uri="{FF2B5EF4-FFF2-40B4-BE49-F238E27FC236}">
                    <a16:creationId xmlns:a16="http://schemas.microsoft.com/office/drawing/2014/main" id="{73154E24-ECEA-40E9-AB4F-EBA06C55F6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645" name="Rectangle 120">
                <a:extLst>
                  <a:ext uri="{FF2B5EF4-FFF2-40B4-BE49-F238E27FC236}">
                    <a16:creationId xmlns:a16="http://schemas.microsoft.com/office/drawing/2014/main" id="{E87FAC39-F7AF-406C-82FF-3D2901ABCD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646" name="Rectangle 121">
                <a:extLst>
                  <a:ext uri="{FF2B5EF4-FFF2-40B4-BE49-F238E27FC236}">
                    <a16:creationId xmlns:a16="http://schemas.microsoft.com/office/drawing/2014/main" id="{E4EB87C7-DC0D-4C61-8CB0-BF27E39546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647" name="AutoShape 122">
                <a:extLst>
                  <a:ext uri="{FF2B5EF4-FFF2-40B4-BE49-F238E27FC236}">
                    <a16:creationId xmlns:a16="http://schemas.microsoft.com/office/drawing/2014/main" id="{B0D47A90-3038-46C3-9A32-157905DF0A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648" name="AutoShape 123">
                <a:extLst>
                  <a:ext uri="{FF2B5EF4-FFF2-40B4-BE49-F238E27FC236}">
                    <a16:creationId xmlns:a16="http://schemas.microsoft.com/office/drawing/2014/main" id="{F4AA13F3-EAB3-41F4-83AB-676AC41B8F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  <p:grpSp>
          <p:nvGrpSpPr>
            <p:cNvPr id="616" name="Group 90">
              <a:extLst>
                <a:ext uri="{FF2B5EF4-FFF2-40B4-BE49-F238E27FC236}">
                  <a16:creationId xmlns:a16="http://schemas.microsoft.com/office/drawing/2014/main" id="{C19CDB27-635B-4DDD-ABD0-03F68A3D660B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355725" y="5046663"/>
              <a:ext cx="87313" cy="777875"/>
              <a:chOff x="2692" y="2209"/>
              <a:chExt cx="136" cy="2040"/>
            </a:xfrm>
          </p:grpSpPr>
          <p:sp>
            <p:nvSpPr>
              <p:cNvPr id="617" name="AutoShape 91">
                <a:extLst>
                  <a:ext uri="{FF2B5EF4-FFF2-40B4-BE49-F238E27FC236}">
                    <a16:creationId xmlns:a16="http://schemas.microsoft.com/office/drawing/2014/main" id="{7AAE9D86-5DF6-4518-B5DB-2498FE5304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618" name="AutoShape 92">
                <a:extLst>
                  <a:ext uri="{FF2B5EF4-FFF2-40B4-BE49-F238E27FC236}">
                    <a16:creationId xmlns:a16="http://schemas.microsoft.com/office/drawing/2014/main" id="{D18213C0-17A7-4659-857B-BB5D110955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619" name="Rectangle 93">
                <a:extLst>
                  <a:ext uri="{FF2B5EF4-FFF2-40B4-BE49-F238E27FC236}">
                    <a16:creationId xmlns:a16="http://schemas.microsoft.com/office/drawing/2014/main" id="{87758757-B0F2-4EC0-BB22-5408725900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620" name="Rectangle 94">
                <a:extLst>
                  <a:ext uri="{FF2B5EF4-FFF2-40B4-BE49-F238E27FC236}">
                    <a16:creationId xmlns:a16="http://schemas.microsoft.com/office/drawing/2014/main" id="{65D368BD-29F9-46E9-9A16-5110CFF3DA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621" name="Rectangle 95">
                <a:extLst>
                  <a:ext uri="{FF2B5EF4-FFF2-40B4-BE49-F238E27FC236}">
                    <a16:creationId xmlns:a16="http://schemas.microsoft.com/office/drawing/2014/main" id="{B314A14F-78BE-40B3-83BB-F785A23D91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622" name="Rectangle 96">
                <a:extLst>
                  <a:ext uri="{FF2B5EF4-FFF2-40B4-BE49-F238E27FC236}">
                    <a16:creationId xmlns:a16="http://schemas.microsoft.com/office/drawing/2014/main" id="{06392BC4-785C-4B7E-A13F-451555C4F0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623" name="Rectangle 97">
                <a:extLst>
                  <a:ext uri="{FF2B5EF4-FFF2-40B4-BE49-F238E27FC236}">
                    <a16:creationId xmlns:a16="http://schemas.microsoft.com/office/drawing/2014/main" id="{CD852857-CF9B-4666-9003-94A5B7C7DD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624" name="Rectangle 98">
                <a:extLst>
                  <a:ext uri="{FF2B5EF4-FFF2-40B4-BE49-F238E27FC236}">
                    <a16:creationId xmlns:a16="http://schemas.microsoft.com/office/drawing/2014/main" id="{BF29DC20-1CF5-4BBE-A911-21173A98EA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625" name="Rectangle 99">
                <a:extLst>
                  <a:ext uri="{FF2B5EF4-FFF2-40B4-BE49-F238E27FC236}">
                    <a16:creationId xmlns:a16="http://schemas.microsoft.com/office/drawing/2014/main" id="{549963FE-E49F-425D-8C41-6F06069A4F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626" name="Rectangle 100">
                <a:extLst>
                  <a:ext uri="{FF2B5EF4-FFF2-40B4-BE49-F238E27FC236}">
                    <a16:creationId xmlns:a16="http://schemas.microsoft.com/office/drawing/2014/main" id="{26284672-160D-4360-A66E-E0625A9953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627" name="Rectangle 101">
                <a:extLst>
                  <a:ext uri="{FF2B5EF4-FFF2-40B4-BE49-F238E27FC236}">
                    <a16:creationId xmlns:a16="http://schemas.microsoft.com/office/drawing/2014/main" id="{F4DAC2A2-50E0-419E-A0BB-78C5F36B03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628" name="Rectangle 102">
                <a:extLst>
                  <a:ext uri="{FF2B5EF4-FFF2-40B4-BE49-F238E27FC236}">
                    <a16:creationId xmlns:a16="http://schemas.microsoft.com/office/drawing/2014/main" id="{AAB567FB-6FFB-4D9A-BDA6-A683D5E423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629" name="Rectangle 103">
                <a:extLst>
                  <a:ext uri="{FF2B5EF4-FFF2-40B4-BE49-F238E27FC236}">
                    <a16:creationId xmlns:a16="http://schemas.microsoft.com/office/drawing/2014/main" id="{94937DC2-D961-4D98-8BCA-AB0CE56124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630" name="Rectangle 104">
                <a:extLst>
                  <a:ext uri="{FF2B5EF4-FFF2-40B4-BE49-F238E27FC236}">
                    <a16:creationId xmlns:a16="http://schemas.microsoft.com/office/drawing/2014/main" id="{E0CD53F0-7B05-43DB-AC95-570692A65E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631" name="AutoShape 105">
                <a:extLst>
                  <a:ext uri="{FF2B5EF4-FFF2-40B4-BE49-F238E27FC236}">
                    <a16:creationId xmlns:a16="http://schemas.microsoft.com/office/drawing/2014/main" id="{B13B2F74-B478-4080-8411-29E22021F1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632" name="AutoShape 106">
                <a:extLst>
                  <a:ext uri="{FF2B5EF4-FFF2-40B4-BE49-F238E27FC236}">
                    <a16:creationId xmlns:a16="http://schemas.microsoft.com/office/drawing/2014/main" id="{F9C30399-5061-4400-9C6A-9A0A755C83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</p:grpSp>
      <p:grpSp>
        <p:nvGrpSpPr>
          <p:cNvPr id="649" name="グループ化 648">
            <a:extLst>
              <a:ext uri="{FF2B5EF4-FFF2-40B4-BE49-F238E27FC236}">
                <a16:creationId xmlns:a16="http://schemas.microsoft.com/office/drawing/2014/main" id="{25C28461-22F0-4CD1-9AF5-01E3C7E883A1}"/>
              </a:ext>
            </a:extLst>
          </p:cNvPr>
          <p:cNvGrpSpPr>
            <a:grpSpLocks noChangeAspect="1"/>
          </p:cNvGrpSpPr>
          <p:nvPr/>
        </p:nvGrpSpPr>
        <p:grpSpPr>
          <a:xfrm>
            <a:off x="1850361" y="5571807"/>
            <a:ext cx="1080000" cy="1080000"/>
            <a:chOff x="652463" y="4789488"/>
            <a:chExt cx="1295400" cy="1295400"/>
          </a:xfrm>
        </p:grpSpPr>
        <p:sp>
          <p:nvSpPr>
            <p:cNvPr id="650" name="Oval 15">
              <a:extLst>
                <a:ext uri="{FF2B5EF4-FFF2-40B4-BE49-F238E27FC236}">
                  <a16:creationId xmlns:a16="http://schemas.microsoft.com/office/drawing/2014/main" id="{FFFCE87E-2382-4FAF-AADF-ACB984B33C3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52463" y="4789488"/>
              <a:ext cx="1295400" cy="1295400"/>
            </a:xfrm>
            <a:prstGeom prst="ellipse">
              <a:avLst/>
            </a:prstGeom>
            <a:gradFill rotWithShape="0">
              <a:gsLst>
                <a:gs pos="0">
                  <a:srgbClr val="E6B0FE"/>
                </a:gs>
                <a:gs pos="100000">
                  <a:srgbClr val="B003FD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670195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grpSp>
          <p:nvGrpSpPr>
            <p:cNvPr id="651" name="Group 107">
              <a:extLst>
                <a:ext uri="{FF2B5EF4-FFF2-40B4-BE49-F238E27FC236}">
                  <a16:creationId xmlns:a16="http://schemas.microsoft.com/office/drawing/2014/main" id="{0DA9DB6C-4C7F-4FA4-AE5A-9F3B3C498A8F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169988" y="5046663"/>
              <a:ext cx="88900" cy="777875"/>
              <a:chOff x="2692" y="2209"/>
              <a:chExt cx="136" cy="2040"/>
            </a:xfrm>
          </p:grpSpPr>
          <p:sp>
            <p:nvSpPr>
              <p:cNvPr id="669" name="AutoShape 108">
                <a:extLst>
                  <a:ext uri="{FF2B5EF4-FFF2-40B4-BE49-F238E27FC236}">
                    <a16:creationId xmlns:a16="http://schemas.microsoft.com/office/drawing/2014/main" id="{131174C5-B672-4E25-9A13-6F318B11F2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670" name="AutoShape 109">
                <a:extLst>
                  <a:ext uri="{FF2B5EF4-FFF2-40B4-BE49-F238E27FC236}">
                    <a16:creationId xmlns:a16="http://schemas.microsoft.com/office/drawing/2014/main" id="{404EB478-7B7A-471F-A5C7-C717B5793E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671" name="Rectangle 110">
                <a:extLst>
                  <a:ext uri="{FF2B5EF4-FFF2-40B4-BE49-F238E27FC236}">
                    <a16:creationId xmlns:a16="http://schemas.microsoft.com/office/drawing/2014/main" id="{7C989730-346C-482D-951B-B4B3255C43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672" name="Rectangle 111">
                <a:extLst>
                  <a:ext uri="{FF2B5EF4-FFF2-40B4-BE49-F238E27FC236}">
                    <a16:creationId xmlns:a16="http://schemas.microsoft.com/office/drawing/2014/main" id="{0E8DA0DC-61E8-4E7E-A1CF-3B828AE99A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673" name="Rectangle 112">
                <a:extLst>
                  <a:ext uri="{FF2B5EF4-FFF2-40B4-BE49-F238E27FC236}">
                    <a16:creationId xmlns:a16="http://schemas.microsoft.com/office/drawing/2014/main" id="{209331FC-B9B0-4571-B4E9-D81DD13DC9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674" name="Rectangle 113">
                <a:extLst>
                  <a:ext uri="{FF2B5EF4-FFF2-40B4-BE49-F238E27FC236}">
                    <a16:creationId xmlns:a16="http://schemas.microsoft.com/office/drawing/2014/main" id="{7BC2609F-2FF9-42F0-B6AE-59FD49C17D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675" name="Rectangle 114">
                <a:extLst>
                  <a:ext uri="{FF2B5EF4-FFF2-40B4-BE49-F238E27FC236}">
                    <a16:creationId xmlns:a16="http://schemas.microsoft.com/office/drawing/2014/main" id="{47A44BDF-F054-433F-8B1C-9E8F680D3F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676" name="Rectangle 115">
                <a:extLst>
                  <a:ext uri="{FF2B5EF4-FFF2-40B4-BE49-F238E27FC236}">
                    <a16:creationId xmlns:a16="http://schemas.microsoft.com/office/drawing/2014/main" id="{F2770999-3A99-4BA0-9D4E-22E05294BA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677" name="Rectangle 116">
                <a:extLst>
                  <a:ext uri="{FF2B5EF4-FFF2-40B4-BE49-F238E27FC236}">
                    <a16:creationId xmlns:a16="http://schemas.microsoft.com/office/drawing/2014/main" id="{A5174F4D-032D-4AF9-8980-AA1F5C50BB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678" name="Rectangle 117">
                <a:extLst>
                  <a:ext uri="{FF2B5EF4-FFF2-40B4-BE49-F238E27FC236}">
                    <a16:creationId xmlns:a16="http://schemas.microsoft.com/office/drawing/2014/main" id="{6095B095-FCD1-4488-A090-613518A80C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679" name="Rectangle 118">
                <a:extLst>
                  <a:ext uri="{FF2B5EF4-FFF2-40B4-BE49-F238E27FC236}">
                    <a16:creationId xmlns:a16="http://schemas.microsoft.com/office/drawing/2014/main" id="{5C22A740-6EC6-4328-B51C-ABBA4F3360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680" name="Rectangle 119">
                <a:extLst>
                  <a:ext uri="{FF2B5EF4-FFF2-40B4-BE49-F238E27FC236}">
                    <a16:creationId xmlns:a16="http://schemas.microsoft.com/office/drawing/2014/main" id="{C90CD4A2-7D19-40DD-BE9A-09B2DD0202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681" name="Rectangle 120">
                <a:extLst>
                  <a:ext uri="{FF2B5EF4-FFF2-40B4-BE49-F238E27FC236}">
                    <a16:creationId xmlns:a16="http://schemas.microsoft.com/office/drawing/2014/main" id="{C960F4D5-D2C0-4A25-A153-F3834AC17E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682" name="Rectangle 121">
                <a:extLst>
                  <a:ext uri="{FF2B5EF4-FFF2-40B4-BE49-F238E27FC236}">
                    <a16:creationId xmlns:a16="http://schemas.microsoft.com/office/drawing/2014/main" id="{B3731051-5BB7-4977-9F5D-88020BC81A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683" name="AutoShape 122">
                <a:extLst>
                  <a:ext uri="{FF2B5EF4-FFF2-40B4-BE49-F238E27FC236}">
                    <a16:creationId xmlns:a16="http://schemas.microsoft.com/office/drawing/2014/main" id="{888108E4-7A8B-43E7-A5F0-754C33B305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684" name="AutoShape 123">
                <a:extLst>
                  <a:ext uri="{FF2B5EF4-FFF2-40B4-BE49-F238E27FC236}">
                    <a16:creationId xmlns:a16="http://schemas.microsoft.com/office/drawing/2014/main" id="{CD1293A7-A284-4902-A658-8A75A216FA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  <p:grpSp>
          <p:nvGrpSpPr>
            <p:cNvPr id="652" name="Group 90">
              <a:extLst>
                <a:ext uri="{FF2B5EF4-FFF2-40B4-BE49-F238E27FC236}">
                  <a16:creationId xmlns:a16="http://schemas.microsoft.com/office/drawing/2014/main" id="{9F590FBB-D7EE-464B-A758-8DC96755CE4F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355725" y="5046663"/>
              <a:ext cx="87313" cy="777875"/>
              <a:chOff x="2692" y="2209"/>
              <a:chExt cx="136" cy="2040"/>
            </a:xfrm>
          </p:grpSpPr>
          <p:sp>
            <p:nvSpPr>
              <p:cNvPr id="653" name="AutoShape 91">
                <a:extLst>
                  <a:ext uri="{FF2B5EF4-FFF2-40B4-BE49-F238E27FC236}">
                    <a16:creationId xmlns:a16="http://schemas.microsoft.com/office/drawing/2014/main" id="{AF8792DE-62C0-43CE-81BB-75253D2903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654" name="AutoShape 92">
                <a:extLst>
                  <a:ext uri="{FF2B5EF4-FFF2-40B4-BE49-F238E27FC236}">
                    <a16:creationId xmlns:a16="http://schemas.microsoft.com/office/drawing/2014/main" id="{DAD7113D-9834-411B-BBAA-63BC0BEE2A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655" name="Rectangle 93">
                <a:extLst>
                  <a:ext uri="{FF2B5EF4-FFF2-40B4-BE49-F238E27FC236}">
                    <a16:creationId xmlns:a16="http://schemas.microsoft.com/office/drawing/2014/main" id="{AC1478D9-5F61-440E-92C1-5823E33D2E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656" name="Rectangle 94">
                <a:extLst>
                  <a:ext uri="{FF2B5EF4-FFF2-40B4-BE49-F238E27FC236}">
                    <a16:creationId xmlns:a16="http://schemas.microsoft.com/office/drawing/2014/main" id="{4AA0A422-674F-4852-98FB-9ADDBE3634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657" name="Rectangle 95">
                <a:extLst>
                  <a:ext uri="{FF2B5EF4-FFF2-40B4-BE49-F238E27FC236}">
                    <a16:creationId xmlns:a16="http://schemas.microsoft.com/office/drawing/2014/main" id="{0E458F91-1D05-4D0F-B166-120DD9E418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658" name="Rectangle 96">
                <a:extLst>
                  <a:ext uri="{FF2B5EF4-FFF2-40B4-BE49-F238E27FC236}">
                    <a16:creationId xmlns:a16="http://schemas.microsoft.com/office/drawing/2014/main" id="{CFC54F75-94D8-4C5B-9FB1-B3F19F9704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659" name="Rectangle 97">
                <a:extLst>
                  <a:ext uri="{FF2B5EF4-FFF2-40B4-BE49-F238E27FC236}">
                    <a16:creationId xmlns:a16="http://schemas.microsoft.com/office/drawing/2014/main" id="{98A1813D-6219-44B8-AD65-BFF4BC1317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660" name="Rectangle 98">
                <a:extLst>
                  <a:ext uri="{FF2B5EF4-FFF2-40B4-BE49-F238E27FC236}">
                    <a16:creationId xmlns:a16="http://schemas.microsoft.com/office/drawing/2014/main" id="{4F7247C5-644E-40CA-9DCA-2D882447DD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661" name="Rectangle 99">
                <a:extLst>
                  <a:ext uri="{FF2B5EF4-FFF2-40B4-BE49-F238E27FC236}">
                    <a16:creationId xmlns:a16="http://schemas.microsoft.com/office/drawing/2014/main" id="{E8721F15-A97C-48FB-A35D-EE40815882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662" name="Rectangle 100">
                <a:extLst>
                  <a:ext uri="{FF2B5EF4-FFF2-40B4-BE49-F238E27FC236}">
                    <a16:creationId xmlns:a16="http://schemas.microsoft.com/office/drawing/2014/main" id="{CD22C898-6FA8-45B9-9B10-06802BFC0D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663" name="Rectangle 101">
                <a:extLst>
                  <a:ext uri="{FF2B5EF4-FFF2-40B4-BE49-F238E27FC236}">
                    <a16:creationId xmlns:a16="http://schemas.microsoft.com/office/drawing/2014/main" id="{407C93F3-3AF4-4E03-8C17-F3A0F56254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664" name="Rectangle 102">
                <a:extLst>
                  <a:ext uri="{FF2B5EF4-FFF2-40B4-BE49-F238E27FC236}">
                    <a16:creationId xmlns:a16="http://schemas.microsoft.com/office/drawing/2014/main" id="{5C5EBAF5-F357-4879-B3A0-0F8FBBD17E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665" name="Rectangle 103">
                <a:extLst>
                  <a:ext uri="{FF2B5EF4-FFF2-40B4-BE49-F238E27FC236}">
                    <a16:creationId xmlns:a16="http://schemas.microsoft.com/office/drawing/2014/main" id="{32262B81-00C8-4B5C-8EF8-27E37F2DF4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666" name="Rectangle 104">
                <a:extLst>
                  <a:ext uri="{FF2B5EF4-FFF2-40B4-BE49-F238E27FC236}">
                    <a16:creationId xmlns:a16="http://schemas.microsoft.com/office/drawing/2014/main" id="{8900DE6C-B565-4E29-B80D-2D35C59583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667" name="AutoShape 105">
                <a:extLst>
                  <a:ext uri="{FF2B5EF4-FFF2-40B4-BE49-F238E27FC236}">
                    <a16:creationId xmlns:a16="http://schemas.microsoft.com/office/drawing/2014/main" id="{CA5CC0F7-AE1D-457E-9B1F-0C3026F230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668" name="AutoShape 106">
                <a:extLst>
                  <a:ext uri="{FF2B5EF4-FFF2-40B4-BE49-F238E27FC236}">
                    <a16:creationId xmlns:a16="http://schemas.microsoft.com/office/drawing/2014/main" id="{6AE7A214-DDAC-4E91-8217-981DDF02CF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</p:grpSp>
      <p:grpSp>
        <p:nvGrpSpPr>
          <p:cNvPr id="685" name="グループ化 684">
            <a:extLst>
              <a:ext uri="{FF2B5EF4-FFF2-40B4-BE49-F238E27FC236}">
                <a16:creationId xmlns:a16="http://schemas.microsoft.com/office/drawing/2014/main" id="{A89CA632-B554-4090-A795-9C82BCC942E5}"/>
              </a:ext>
            </a:extLst>
          </p:cNvPr>
          <p:cNvGrpSpPr>
            <a:grpSpLocks noChangeAspect="1"/>
          </p:cNvGrpSpPr>
          <p:nvPr/>
        </p:nvGrpSpPr>
        <p:grpSpPr>
          <a:xfrm>
            <a:off x="2450278" y="4592688"/>
            <a:ext cx="1080000" cy="1080000"/>
            <a:chOff x="652463" y="4789488"/>
            <a:chExt cx="1295400" cy="1295400"/>
          </a:xfrm>
        </p:grpSpPr>
        <p:sp>
          <p:nvSpPr>
            <p:cNvPr id="686" name="Oval 15">
              <a:extLst>
                <a:ext uri="{FF2B5EF4-FFF2-40B4-BE49-F238E27FC236}">
                  <a16:creationId xmlns:a16="http://schemas.microsoft.com/office/drawing/2014/main" id="{B191619F-4D95-4D6B-90F5-6E927B1A147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52463" y="4789488"/>
              <a:ext cx="1295400" cy="1295400"/>
            </a:xfrm>
            <a:prstGeom prst="ellipse">
              <a:avLst/>
            </a:prstGeom>
            <a:gradFill rotWithShape="0">
              <a:gsLst>
                <a:gs pos="0">
                  <a:srgbClr val="E6B0FE"/>
                </a:gs>
                <a:gs pos="100000">
                  <a:srgbClr val="B003FD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670195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grpSp>
          <p:nvGrpSpPr>
            <p:cNvPr id="687" name="Group 107">
              <a:extLst>
                <a:ext uri="{FF2B5EF4-FFF2-40B4-BE49-F238E27FC236}">
                  <a16:creationId xmlns:a16="http://schemas.microsoft.com/office/drawing/2014/main" id="{C4A070F3-E440-4DAE-A189-EA7B066AAA6F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169988" y="5046663"/>
              <a:ext cx="88900" cy="777875"/>
              <a:chOff x="2692" y="2209"/>
              <a:chExt cx="136" cy="2040"/>
            </a:xfrm>
          </p:grpSpPr>
          <p:sp>
            <p:nvSpPr>
              <p:cNvPr id="705" name="AutoShape 108">
                <a:extLst>
                  <a:ext uri="{FF2B5EF4-FFF2-40B4-BE49-F238E27FC236}">
                    <a16:creationId xmlns:a16="http://schemas.microsoft.com/office/drawing/2014/main" id="{797C490A-0427-4814-959A-CD4126799B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706" name="AutoShape 109">
                <a:extLst>
                  <a:ext uri="{FF2B5EF4-FFF2-40B4-BE49-F238E27FC236}">
                    <a16:creationId xmlns:a16="http://schemas.microsoft.com/office/drawing/2014/main" id="{2FB5F131-2AC3-42F0-99F1-9200B41742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707" name="Rectangle 110">
                <a:extLst>
                  <a:ext uri="{FF2B5EF4-FFF2-40B4-BE49-F238E27FC236}">
                    <a16:creationId xmlns:a16="http://schemas.microsoft.com/office/drawing/2014/main" id="{E7AF1C01-5896-4C14-B7EA-5D60EC5236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708" name="Rectangle 111">
                <a:extLst>
                  <a:ext uri="{FF2B5EF4-FFF2-40B4-BE49-F238E27FC236}">
                    <a16:creationId xmlns:a16="http://schemas.microsoft.com/office/drawing/2014/main" id="{2A0C1103-FCC3-414A-AAB2-5443D1BECE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709" name="Rectangle 112">
                <a:extLst>
                  <a:ext uri="{FF2B5EF4-FFF2-40B4-BE49-F238E27FC236}">
                    <a16:creationId xmlns:a16="http://schemas.microsoft.com/office/drawing/2014/main" id="{18756871-49D2-4733-B111-7674772E3D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710" name="Rectangle 113">
                <a:extLst>
                  <a:ext uri="{FF2B5EF4-FFF2-40B4-BE49-F238E27FC236}">
                    <a16:creationId xmlns:a16="http://schemas.microsoft.com/office/drawing/2014/main" id="{A4EE91CE-03E6-43AE-B975-579D9C1CA0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711" name="Rectangle 114">
                <a:extLst>
                  <a:ext uri="{FF2B5EF4-FFF2-40B4-BE49-F238E27FC236}">
                    <a16:creationId xmlns:a16="http://schemas.microsoft.com/office/drawing/2014/main" id="{31117756-AD07-418C-B201-3D65D64999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712" name="Rectangle 115">
                <a:extLst>
                  <a:ext uri="{FF2B5EF4-FFF2-40B4-BE49-F238E27FC236}">
                    <a16:creationId xmlns:a16="http://schemas.microsoft.com/office/drawing/2014/main" id="{D72FECED-6B05-4081-871B-89BD78E6E4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713" name="Rectangle 116">
                <a:extLst>
                  <a:ext uri="{FF2B5EF4-FFF2-40B4-BE49-F238E27FC236}">
                    <a16:creationId xmlns:a16="http://schemas.microsoft.com/office/drawing/2014/main" id="{7467AAD0-CF29-4BD1-A06F-E31915606D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714" name="Rectangle 117">
                <a:extLst>
                  <a:ext uri="{FF2B5EF4-FFF2-40B4-BE49-F238E27FC236}">
                    <a16:creationId xmlns:a16="http://schemas.microsoft.com/office/drawing/2014/main" id="{08380B49-C75A-4140-A538-AE7349889F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715" name="Rectangle 118">
                <a:extLst>
                  <a:ext uri="{FF2B5EF4-FFF2-40B4-BE49-F238E27FC236}">
                    <a16:creationId xmlns:a16="http://schemas.microsoft.com/office/drawing/2014/main" id="{ACF0376F-8948-4167-87EA-849BAEFBBB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716" name="Rectangle 119">
                <a:extLst>
                  <a:ext uri="{FF2B5EF4-FFF2-40B4-BE49-F238E27FC236}">
                    <a16:creationId xmlns:a16="http://schemas.microsoft.com/office/drawing/2014/main" id="{3B7FDC5D-FC9D-4345-B98E-09C72739BD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717" name="Rectangle 120">
                <a:extLst>
                  <a:ext uri="{FF2B5EF4-FFF2-40B4-BE49-F238E27FC236}">
                    <a16:creationId xmlns:a16="http://schemas.microsoft.com/office/drawing/2014/main" id="{042A5EE2-5D62-4DE0-88AA-994A1A87B1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718" name="Rectangle 121">
                <a:extLst>
                  <a:ext uri="{FF2B5EF4-FFF2-40B4-BE49-F238E27FC236}">
                    <a16:creationId xmlns:a16="http://schemas.microsoft.com/office/drawing/2014/main" id="{22465089-17E5-4FD3-9BB8-FC4ABD4891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719" name="AutoShape 122">
                <a:extLst>
                  <a:ext uri="{FF2B5EF4-FFF2-40B4-BE49-F238E27FC236}">
                    <a16:creationId xmlns:a16="http://schemas.microsoft.com/office/drawing/2014/main" id="{0A348700-826C-49B8-859A-947C25C3CD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720" name="AutoShape 123">
                <a:extLst>
                  <a:ext uri="{FF2B5EF4-FFF2-40B4-BE49-F238E27FC236}">
                    <a16:creationId xmlns:a16="http://schemas.microsoft.com/office/drawing/2014/main" id="{EE56A635-11F0-4076-BFB0-2B8F436B09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  <p:grpSp>
          <p:nvGrpSpPr>
            <p:cNvPr id="688" name="Group 90">
              <a:extLst>
                <a:ext uri="{FF2B5EF4-FFF2-40B4-BE49-F238E27FC236}">
                  <a16:creationId xmlns:a16="http://schemas.microsoft.com/office/drawing/2014/main" id="{58A24A4A-1A53-464E-99E0-200FD13F5CF5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355725" y="5046663"/>
              <a:ext cx="87313" cy="777875"/>
              <a:chOff x="2692" y="2209"/>
              <a:chExt cx="136" cy="2040"/>
            </a:xfrm>
          </p:grpSpPr>
          <p:sp>
            <p:nvSpPr>
              <p:cNvPr id="689" name="AutoShape 91">
                <a:extLst>
                  <a:ext uri="{FF2B5EF4-FFF2-40B4-BE49-F238E27FC236}">
                    <a16:creationId xmlns:a16="http://schemas.microsoft.com/office/drawing/2014/main" id="{FB2872F1-FCBA-4506-961F-6EA6CE26A0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690" name="AutoShape 92">
                <a:extLst>
                  <a:ext uri="{FF2B5EF4-FFF2-40B4-BE49-F238E27FC236}">
                    <a16:creationId xmlns:a16="http://schemas.microsoft.com/office/drawing/2014/main" id="{85DC2816-C2E9-43DB-A381-95DC27A56C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691" name="Rectangle 93">
                <a:extLst>
                  <a:ext uri="{FF2B5EF4-FFF2-40B4-BE49-F238E27FC236}">
                    <a16:creationId xmlns:a16="http://schemas.microsoft.com/office/drawing/2014/main" id="{04656349-8FE9-451B-9CB0-70E741D799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692" name="Rectangle 94">
                <a:extLst>
                  <a:ext uri="{FF2B5EF4-FFF2-40B4-BE49-F238E27FC236}">
                    <a16:creationId xmlns:a16="http://schemas.microsoft.com/office/drawing/2014/main" id="{351FF7C4-856B-4884-96E6-F33E2FF440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693" name="Rectangle 95">
                <a:extLst>
                  <a:ext uri="{FF2B5EF4-FFF2-40B4-BE49-F238E27FC236}">
                    <a16:creationId xmlns:a16="http://schemas.microsoft.com/office/drawing/2014/main" id="{5A8B946A-12FB-4D60-BE1F-1D39CFACF9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694" name="Rectangle 96">
                <a:extLst>
                  <a:ext uri="{FF2B5EF4-FFF2-40B4-BE49-F238E27FC236}">
                    <a16:creationId xmlns:a16="http://schemas.microsoft.com/office/drawing/2014/main" id="{3DC274E6-215A-412F-ACED-0E0D70DE2B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695" name="Rectangle 97">
                <a:extLst>
                  <a:ext uri="{FF2B5EF4-FFF2-40B4-BE49-F238E27FC236}">
                    <a16:creationId xmlns:a16="http://schemas.microsoft.com/office/drawing/2014/main" id="{E95B22C1-252C-49D2-9DE6-67F7B56364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696" name="Rectangle 98">
                <a:extLst>
                  <a:ext uri="{FF2B5EF4-FFF2-40B4-BE49-F238E27FC236}">
                    <a16:creationId xmlns:a16="http://schemas.microsoft.com/office/drawing/2014/main" id="{A2AF6164-3794-4B7F-A852-ACBE677570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697" name="Rectangle 99">
                <a:extLst>
                  <a:ext uri="{FF2B5EF4-FFF2-40B4-BE49-F238E27FC236}">
                    <a16:creationId xmlns:a16="http://schemas.microsoft.com/office/drawing/2014/main" id="{38B91630-CA69-489B-A517-8E4692DC7B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698" name="Rectangle 100">
                <a:extLst>
                  <a:ext uri="{FF2B5EF4-FFF2-40B4-BE49-F238E27FC236}">
                    <a16:creationId xmlns:a16="http://schemas.microsoft.com/office/drawing/2014/main" id="{FA2F1216-7DF7-42E4-8D9E-BA4995E5EA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699" name="Rectangle 101">
                <a:extLst>
                  <a:ext uri="{FF2B5EF4-FFF2-40B4-BE49-F238E27FC236}">
                    <a16:creationId xmlns:a16="http://schemas.microsoft.com/office/drawing/2014/main" id="{F90E054C-BEBE-4498-819C-C5B9C863DD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700" name="Rectangle 102">
                <a:extLst>
                  <a:ext uri="{FF2B5EF4-FFF2-40B4-BE49-F238E27FC236}">
                    <a16:creationId xmlns:a16="http://schemas.microsoft.com/office/drawing/2014/main" id="{4425BF50-7746-4828-B44E-C87E7BDAE6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701" name="Rectangle 103">
                <a:extLst>
                  <a:ext uri="{FF2B5EF4-FFF2-40B4-BE49-F238E27FC236}">
                    <a16:creationId xmlns:a16="http://schemas.microsoft.com/office/drawing/2014/main" id="{04C39E08-B768-4CF0-AA8F-373D2FBE1D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702" name="Rectangle 104">
                <a:extLst>
                  <a:ext uri="{FF2B5EF4-FFF2-40B4-BE49-F238E27FC236}">
                    <a16:creationId xmlns:a16="http://schemas.microsoft.com/office/drawing/2014/main" id="{EF372870-ADF1-4068-AC91-22A3DC9DE9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703" name="AutoShape 105">
                <a:extLst>
                  <a:ext uri="{FF2B5EF4-FFF2-40B4-BE49-F238E27FC236}">
                    <a16:creationId xmlns:a16="http://schemas.microsoft.com/office/drawing/2014/main" id="{6030E20B-AB79-4728-871B-20FC66D633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704" name="AutoShape 106">
                <a:extLst>
                  <a:ext uri="{FF2B5EF4-FFF2-40B4-BE49-F238E27FC236}">
                    <a16:creationId xmlns:a16="http://schemas.microsoft.com/office/drawing/2014/main" id="{3707F4F2-B02F-42F2-8922-1B760B899B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</p:grpSp>
      <p:grpSp>
        <p:nvGrpSpPr>
          <p:cNvPr id="721" name="グループ化 720">
            <a:extLst>
              <a:ext uri="{FF2B5EF4-FFF2-40B4-BE49-F238E27FC236}">
                <a16:creationId xmlns:a16="http://schemas.microsoft.com/office/drawing/2014/main" id="{8E3FEC31-3339-49BE-AA63-5075DCC110BE}"/>
              </a:ext>
            </a:extLst>
          </p:cNvPr>
          <p:cNvGrpSpPr>
            <a:grpSpLocks noChangeAspect="1"/>
          </p:cNvGrpSpPr>
          <p:nvPr/>
        </p:nvGrpSpPr>
        <p:grpSpPr>
          <a:xfrm>
            <a:off x="1252860" y="4592688"/>
            <a:ext cx="1080000" cy="1080000"/>
            <a:chOff x="652463" y="4789488"/>
            <a:chExt cx="1295400" cy="1295400"/>
          </a:xfrm>
        </p:grpSpPr>
        <p:sp>
          <p:nvSpPr>
            <p:cNvPr id="722" name="Oval 15">
              <a:extLst>
                <a:ext uri="{FF2B5EF4-FFF2-40B4-BE49-F238E27FC236}">
                  <a16:creationId xmlns:a16="http://schemas.microsoft.com/office/drawing/2014/main" id="{B0A2B96F-87C9-443C-A4D0-0020469653D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52463" y="4789488"/>
              <a:ext cx="1295400" cy="1295400"/>
            </a:xfrm>
            <a:prstGeom prst="ellipse">
              <a:avLst/>
            </a:prstGeom>
            <a:gradFill rotWithShape="0">
              <a:gsLst>
                <a:gs pos="0">
                  <a:srgbClr val="E6B0FE"/>
                </a:gs>
                <a:gs pos="100000">
                  <a:srgbClr val="B003FD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670195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grpSp>
          <p:nvGrpSpPr>
            <p:cNvPr id="723" name="Group 107">
              <a:extLst>
                <a:ext uri="{FF2B5EF4-FFF2-40B4-BE49-F238E27FC236}">
                  <a16:creationId xmlns:a16="http://schemas.microsoft.com/office/drawing/2014/main" id="{9AF8F2C6-D40C-4125-A5F0-D81711557BA1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169988" y="5046663"/>
              <a:ext cx="88900" cy="777875"/>
              <a:chOff x="2692" y="2209"/>
              <a:chExt cx="136" cy="2040"/>
            </a:xfrm>
          </p:grpSpPr>
          <p:sp>
            <p:nvSpPr>
              <p:cNvPr id="741" name="AutoShape 108">
                <a:extLst>
                  <a:ext uri="{FF2B5EF4-FFF2-40B4-BE49-F238E27FC236}">
                    <a16:creationId xmlns:a16="http://schemas.microsoft.com/office/drawing/2014/main" id="{FA24FFB1-F48A-46D5-98B6-D8B73262FB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742" name="AutoShape 109">
                <a:extLst>
                  <a:ext uri="{FF2B5EF4-FFF2-40B4-BE49-F238E27FC236}">
                    <a16:creationId xmlns:a16="http://schemas.microsoft.com/office/drawing/2014/main" id="{8F6205A1-9619-4E02-BF54-6CC6D078C6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743" name="Rectangle 110">
                <a:extLst>
                  <a:ext uri="{FF2B5EF4-FFF2-40B4-BE49-F238E27FC236}">
                    <a16:creationId xmlns:a16="http://schemas.microsoft.com/office/drawing/2014/main" id="{810CBF68-4228-48EC-ABC7-5A6AE14102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744" name="Rectangle 111">
                <a:extLst>
                  <a:ext uri="{FF2B5EF4-FFF2-40B4-BE49-F238E27FC236}">
                    <a16:creationId xmlns:a16="http://schemas.microsoft.com/office/drawing/2014/main" id="{D0DFBC91-894D-44C8-B149-F9BA0306A8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745" name="Rectangle 112">
                <a:extLst>
                  <a:ext uri="{FF2B5EF4-FFF2-40B4-BE49-F238E27FC236}">
                    <a16:creationId xmlns:a16="http://schemas.microsoft.com/office/drawing/2014/main" id="{E1472678-DB2A-49E4-9E1D-A2511F382F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746" name="Rectangle 113">
                <a:extLst>
                  <a:ext uri="{FF2B5EF4-FFF2-40B4-BE49-F238E27FC236}">
                    <a16:creationId xmlns:a16="http://schemas.microsoft.com/office/drawing/2014/main" id="{AC35CF9A-3241-4D6A-8BD4-CA2BF2BE5A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747" name="Rectangle 114">
                <a:extLst>
                  <a:ext uri="{FF2B5EF4-FFF2-40B4-BE49-F238E27FC236}">
                    <a16:creationId xmlns:a16="http://schemas.microsoft.com/office/drawing/2014/main" id="{240F012A-B804-479C-A900-C4201A5F29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748" name="Rectangle 115">
                <a:extLst>
                  <a:ext uri="{FF2B5EF4-FFF2-40B4-BE49-F238E27FC236}">
                    <a16:creationId xmlns:a16="http://schemas.microsoft.com/office/drawing/2014/main" id="{C99FCA25-6DC5-449F-BB3F-A4C0257339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749" name="Rectangle 116">
                <a:extLst>
                  <a:ext uri="{FF2B5EF4-FFF2-40B4-BE49-F238E27FC236}">
                    <a16:creationId xmlns:a16="http://schemas.microsoft.com/office/drawing/2014/main" id="{95176FA7-0806-475D-8349-9B58899308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750" name="Rectangle 117">
                <a:extLst>
                  <a:ext uri="{FF2B5EF4-FFF2-40B4-BE49-F238E27FC236}">
                    <a16:creationId xmlns:a16="http://schemas.microsoft.com/office/drawing/2014/main" id="{625C04D4-600D-4EEC-A8DD-A397004928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751" name="Rectangle 118">
                <a:extLst>
                  <a:ext uri="{FF2B5EF4-FFF2-40B4-BE49-F238E27FC236}">
                    <a16:creationId xmlns:a16="http://schemas.microsoft.com/office/drawing/2014/main" id="{2BD8DA71-0C64-40F6-99AB-179D2FE3AE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752" name="Rectangle 119">
                <a:extLst>
                  <a:ext uri="{FF2B5EF4-FFF2-40B4-BE49-F238E27FC236}">
                    <a16:creationId xmlns:a16="http://schemas.microsoft.com/office/drawing/2014/main" id="{6FFC1FF4-3027-413E-9AC7-EB8AB27809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753" name="Rectangle 120">
                <a:extLst>
                  <a:ext uri="{FF2B5EF4-FFF2-40B4-BE49-F238E27FC236}">
                    <a16:creationId xmlns:a16="http://schemas.microsoft.com/office/drawing/2014/main" id="{7E2B8F0D-73FE-40E3-BC5C-D5973D7844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754" name="Rectangle 121">
                <a:extLst>
                  <a:ext uri="{FF2B5EF4-FFF2-40B4-BE49-F238E27FC236}">
                    <a16:creationId xmlns:a16="http://schemas.microsoft.com/office/drawing/2014/main" id="{BE67C0A1-174D-41ED-8F68-38A04D77D1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755" name="AutoShape 122">
                <a:extLst>
                  <a:ext uri="{FF2B5EF4-FFF2-40B4-BE49-F238E27FC236}">
                    <a16:creationId xmlns:a16="http://schemas.microsoft.com/office/drawing/2014/main" id="{22AED180-056B-4573-9B63-196327FDE4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756" name="AutoShape 123">
                <a:extLst>
                  <a:ext uri="{FF2B5EF4-FFF2-40B4-BE49-F238E27FC236}">
                    <a16:creationId xmlns:a16="http://schemas.microsoft.com/office/drawing/2014/main" id="{EA2E4592-C4D3-45E9-AFBC-D6417BB580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  <p:grpSp>
          <p:nvGrpSpPr>
            <p:cNvPr id="724" name="Group 90">
              <a:extLst>
                <a:ext uri="{FF2B5EF4-FFF2-40B4-BE49-F238E27FC236}">
                  <a16:creationId xmlns:a16="http://schemas.microsoft.com/office/drawing/2014/main" id="{86D5BE62-1BA0-454E-AF2C-ECAC06EB1221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355725" y="5046663"/>
              <a:ext cx="87313" cy="777875"/>
              <a:chOff x="2692" y="2209"/>
              <a:chExt cx="136" cy="2040"/>
            </a:xfrm>
          </p:grpSpPr>
          <p:sp>
            <p:nvSpPr>
              <p:cNvPr id="725" name="AutoShape 91">
                <a:extLst>
                  <a:ext uri="{FF2B5EF4-FFF2-40B4-BE49-F238E27FC236}">
                    <a16:creationId xmlns:a16="http://schemas.microsoft.com/office/drawing/2014/main" id="{AFF5D7FC-F955-4372-9131-7FBDDD0731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726" name="AutoShape 92">
                <a:extLst>
                  <a:ext uri="{FF2B5EF4-FFF2-40B4-BE49-F238E27FC236}">
                    <a16:creationId xmlns:a16="http://schemas.microsoft.com/office/drawing/2014/main" id="{1DB786F7-4ACA-4699-949A-E1A8A48467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727" name="Rectangle 93">
                <a:extLst>
                  <a:ext uri="{FF2B5EF4-FFF2-40B4-BE49-F238E27FC236}">
                    <a16:creationId xmlns:a16="http://schemas.microsoft.com/office/drawing/2014/main" id="{A3422CEB-3FA2-4196-8A67-41D060643C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728" name="Rectangle 94">
                <a:extLst>
                  <a:ext uri="{FF2B5EF4-FFF2-40B4-BE49-F238E27FC236}">
                    <a16:creationId xmlns:a16="http://schemas.microsoft.com/office/drawing/2014/main" id="{257BA00B-0D25-4FCF-841A-E33CD2863B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729" name="Rectangle 95">
                <a:extLst>
                  <a:ext uri="{FF2B5EF4-FFF2-40B4-BE49-F238E27FC236}">
                    <a16:creationId xmlns:a16="http://schemas.microsoft.com/office/drawing/2014/main" id="{43F4E543-022C-4330-A118-61064BA43B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730" name="Rectangle 96">
                <a:extLst>
                  <a:ext uri="{FF2B5EF4-FFF2-40B4-BE49-F238E27FC236}">
                    <a16:creationId xmlns:a16="http://schemas.microsoft.com/office/drawing/2014/main" id="{BC43888B-9C53-40A7-909C-E72C166624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731" name="Rectangle 97">
                <a:extLst>
                  <a:ext uri="{FF2B5EF4-FFF2-40B4-BE49-F238E27FC236}">
                    <a16:creationId xmlns:a16="http://schemas.microsoft.com/office/drawing/2014/main" id="{230D3312-D9C4-4638-B90F-82ADCE0D7B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732" name="Rectangle 98">
                <a:extLst>
                  <a:ext uri="{FF2B5EF4-FFF2-40B4-BE49-F238E27FC236}">
                    <a16:creationId xmlns:a16="http://schemas.microsoft.com/office/drawing/2014/main" id="{2072B8A2-C109-44AA-9A7F-13D41F3A16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733" name="Rectangle 99">
                <a:extLst>
                  <a:ext uri="{FF2B5EF4-FFF2-40B4-BE49-F238E27FC236}">
                    <a16:creationId xmlns:a16="http://schemas.microsoft.com/office/drawing/2014/main" id="{33235362-FFF5-4F21-9A00-C8A060CCCC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734" name="Rectangle 100">
                <a:extLst>
                  <a:ext uri="{FF2B5EF4-FFF2-40B4-BE49-F238E27FC236}">
                    <a16:creationId xmlns:a16="http://schemas.microsoft.com/office/drawing/2014/main" id="{A020DD96-A2A7-46E6-A50F-90B445FBE8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735" name="Rectangle 101">
                <a:extLst>
                  <a:ext uri="{FF2B5EF4-FFF2-40B4-BE49-F238E27FC236}">
                    <a16:creationId xmlns:a16="http://schemas.microsoft.com/office/drawing/2014/main" id="{D6881F59-8668-4FA9-B4CE-D84D1BEAFC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736" name="Rectangle 102">
                <a:extLst>
                  <a:ext uri="{FF2B5EF4-FFF2-40B4-BE49-F238E27FC236}">
                    <a16:creationId xmlns:a16="http://schemas.microsoft.com/office/drawing/2014/main" id="{EB25BBEC-6E7C-480D-82B7-9E7BAD1300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737" name="Rectangle 103">
                <a:extLst>
                  <a:ext uri="{FF2B5EF4-FFF2-40B4-BE49-F238E27FC236}">
                    <a16:creationId xmlns:a16="http://schemas.microsoft.com/office/drawing/2014/main" id="{F2F2F86C-7155-4573-BD4D-9917D0122C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738" name="Rectangle 104">
                <a:extLst>
                  <a:ext uri="{FF2B5EF4-FFF2-40B4-BE49-F238E27FC236}">
                    <a16:creationId xmlns:a16="http://schemas.microsoft.com/office/drawing/2014/main" id="{00882604-988D-4C4C-A733-DCD2BEA5BD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739" name="AutoShape 105">
                <a:extLst>
                  <a:ext uri="{FF2B5EF4-FFF2-40B4-BE49-F238E27FC236}">
                    <a16:creationId xmlns:a16="http://schemas.microsoft.com/office/drawing/2014/main" id="{A35BAF49-8BA0-423B-BA79-B36A59C8CB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740" name="AutoShape 106">
                <a:extLst>
                  <a:ext uri="{FF2B5EF4-FFF2-40B4-BE49-F238E27FC236}">
                    <a16:creationId xmlns:a16="http://schemas.microsoft.com/office/drawing/2014/main" id="{DAA8CDE4-2305-4863-8060-02FB4A6FC2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</p:grpSp>
      <p:grpSp>
        <p:nvGrpSpPr>
          <p:cNvPr id="757" name="グループ化 756">
            <a:extLst>
              <a:ext uri="{FF2B5EF4-FFF2-40B4-BE49-F238E27FC236}">
                <a16:creationId xmlns:a16="http://schemas.microsoft.com/office/drawing/2014/main" id="{6412091A-69DA-4589-A96F-7AB1A6EDB70A}"/>
              </a:ext>
            </a:extLst>
          </p:cNvPr>
          <p:cNvGrpSpPr>
            <a:grpSpLocks noChangeAspect="1"/>
          </p:cNvGrpSpPr>
          <p:nvPr/>
        </p:nvGrpSpPr>
        <p:grpSpPr>
          <a:xfrm>
            <a:off x="3044836" y="3614356"/>
            <a:ext cx="1080000" cy="1080000"/>
            <a:chOff x="652463" y="4789488"/>
            <a:chExt cx="1295400" cy="1295400"/>
          </a:xfrm>
        </p:grpSpPr>
        <p:sp>
          <p:nvSpPr>
            <p:cNvPr id="758" name="Oval 15">
              <a:extLst>
                <a:ext uri="{FF2B5EF4-FFF2-40B4-BE49-F238E27FC236}">
                  <a16:creationId xmlns:a16="http://schemas.microsoft.com/office/drawing/2014/main" id="{BD8E704A-7726-4AE2-8B8E-457B7263DF3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52463" y="4789488"/>
              <a:ext cx="1295400" cy="1295400"/>
            </a:xfrm>
            <a:prstGeom prst="ellipse">
              <a:avLst/>
            </a:prstGeom>
            <a:gradFill rotWithShape="0">
              <a:gsLst>
                <a:gs pos="0">
                  <a:srgbClr val="E6B0FE"/>
                </a:gs>
                <a:gs pos="100000">
                  <a:srgbClr val="B003FD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670195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grpSp>
          <p:nvGrpSpPr>
            <p:cNvPr id="759" name="Group 107">
              <a:extLst>
                <a:ext uri="{FF2B5EF4-FFF2-40B4-BE49-F238E27FC236}">
                  <a16:creationId xmlns:a16="http://schemas.microsoft.com/office/drawing/2014/main" id="{E137E0D0-9E64-4889-AEF4-97F7AEE4ED39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169988" y="5046663"/>
              <a:ext cx="88900" cy="777875"/>
              <a:chOff x="2692" y="2209"/>
              <a:chExt cx="136" cy="2040"/>
            </a:xfrm>
          </p:grpSpPr>
          <p:sp>
            <p:nvSpPr>
              <p:cNvPr id="777" name="AutoShape 108">
                <a:extLst>
                  <a:ext uri="{FF2B5EF4-FFF2-40B4-BE49-F238E27FC236}">
                    <a16:creationId xmlns:a16="http://schemas.microsoft.com/office/drawing/2014/main" id="{C598E6B7-CDA1-45CE-9D23-55C5CF1116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778" name="AutoShape 109">
                <a:extLst>
                  <a:ext uri="{FF2B5EF4-FFF2-40B4-BE49-F238E27FC236}">
                    <a16:creationId xmlns:a16="http://schemas.microsoft.com/office/drawing/2014/main" id="{4D7470EB-D3B7-4BC0-B7AF-42466AFF45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779" name="Rectangle 110">
                <a:extLst>
                  <a:ext uri="{FF2B5EF4-FFF2-40B4-BE49-F238E27FC236}">
                    <a16:creationId xmlns:a16="http://schemas.microsoft.com/office/drawing/2014/main" id="{E855901E-9BDA-4598-B905-5C104977D7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780" name="Rectangle 111">
                <a:extLst>
                  <a:ext uri="{FF2B5EF4-FFF2-40B4-BE49-F238E27FC236}">
                    <a16:creationId xmlns:a16="http://schemas.microsoft.com/office/drawing/2014/main" id="{728F7869-1492-498A-8262-4E2B8B3E96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781" name="Rectangle 112">
                <a:extLst>
                  <a:ext uri="{FF2B5EF4-FFF2-40B4-BE49-F238E27FC236}">
                    <a16:creationId xmlns:a16="http://schemas.microsoft.com/office/drawing/2014/main" id="{FACBF302-32AD-4CAE-9570-206B99F42F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782" name="Rectangle 113">
                <a:extLst>
                  <a:ext uri="{FF2B5EF4-FFF2-40B4-BE49-F238E27FC236}">
                    <a16:creationId xmlns:a16="http://schemas.microsoft.com/office/drawing/2014/main" id="{28DE9DAC-0F08-433D-A84D-738560FD6F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783" name="Rectangle 114">
                <a:extLst>
                  <a:ext uri="{FF2B5EF4-FFF2-40B4-BE49-F238E27FC236}">
                    <a16:creationId xmlns:a16="http://schemas.microsoft.com/office/drawing/2014/main" id="{555CC255-1559-4FF2-A736-3654C0F0AC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784" name="Rectangle 115">
                <a:extLst>
                  <a:ext uri="{FF2B5EF4-FFF2-40B4-BE49-F238E27FC236}">
                    <a16:creationId xmlns:a16="http://schemas.microsoft.com/office/drawing/2014/main" id="{3D432309-BBB6-42EC-9A09-54FDD8E94F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785" name="Rectangle 116">
                <a:extLst>
                  <a:ext uri="{FF2B5EF4-FFF2-40B4-BE49-F238E27FC236}">
                    <a16:creationId xmlns:a16="http://schemas.microsoft.com/office/drawing/2014/main" id="{D221494B-1DA5-4589-9169-425AACB4D6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786" name="Rectangle 117">
                <a:extLst>
                  <a:ext uri="{FF2B5EF4-FFF2-40B4-BE49-F238E27FC236}">
                    <a16:creationId xmlns:a16="http://schemas.microsoft.com/office/drawing/2014/main" id="{389019C2-0C7B-45E2-BD11-1C0BFAC5B6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787" name="Rectangle 118">
                <a:extLst>
                  <a:ext uri="{FF2B5EF4-FFF2-40B4-BE49-F238E27FC236}">
                    <a16:creationId xmlns:a16="http://schemas.microsoft.com/office/drawing/2014/main" id="{7E589AEC-4431-4D97-BF66-9E326FC2C3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788" name="Rectangle 119">
                <a:extLst>
                  <a:ext uri="{FF2B5EF4-FFF2-40B4-BE49-F238E27FC236}">
                    <a16:creationId xmlns:a16="http://schemas.microsoft.com/office/drawing/2014/main" id="{E0F4A466-9F98-48FB-BC11-DAAE59A088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789" name="Rectangle 120">
                <a:extLst>
                  <a:ext uri="{FF2B5EF4-FFF2-40B4-BE49-F238E27FC236}">
                    <a16:creationId xmlns:a16="http://schemas.microsoft.com/office/drawing/2014/main" id="{88347505-8E71-4B5A-A7F1-24587B8EB0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790" name="Rectangle 121">
                <a:extLst>
                  <a:ext uri="{FF2B5EF4-FFF2-40B4-BE49-F238E27FC236}">
                    <a16:creationId xmlns:a16="http://schemas.microsoft.com/office/drawing/2014/main" id="{55FD0865-575B-469B-8E4D-E2B4E45153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791" name="AutoShape 122">
                <a:extLst>
                  <a:ext uri="{FF2B5EF4-FFF2-40B4-BE49-F238E27FC236}">
                    <a16:creationId xmlns:a16="http://schemas.microsoft.com/office/drawing/2014/main" id="{EF709779-FB74-405A-966B-347D2BFA9D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792" name="AutoShape 123">
                <a:extLst>
                  <a:ext uri="{FF2B5EF4-FFF2-40B4-BE49-F238E27FC236}">
                    <a16:creationId xmlns:a16="http://schemas.microsoft.com/office/drawing/2014/main" id="{E41F3040-C5EB-40FC-96BE-3EAC3D12CE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  <p:grpSp>
          <p:nvGrpSpPr>
            <p:cNvPr id="760" name="Group 90">
              <a:extLst>
                <a:ext uri="{FF2B5EF4-FFF2-40B4-BE49-F238E27FC236}">
                  <a16:creationId xmlns:a16="http://schemas.microsoft.com/office/drawing/2014/main" id="{55D1837E-DFA8-43DD-A04D-2486F09DD1F0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355725" y="5046663"/>
              <a:ext cx="87313" cy="777875"/>
              <a:chOff x="2692" y="2209"/>
              <a:chExt cx="136" cy="2040"/>
            </a:xfrm>
          </p:grpSpPr>
          <p:sp>
            <p:nvSpPr>
              <p:cNvPr id="761" name="AutoShape 91">
                <a:extLst>
                  <a:ext uri="{FF2B5EF4-FFF2-40B4-BE49-F238E27FC236}">
                    <a16:creationId xmlns:a16="http://schemas.microsoft.com/office/drawing/2014/main" id="{A3E90116-EF48-44E3-B52A-D3BE18F9C8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762" name="AutoShape 92">
                <a:extLst>
                  <a:ext uri="{FF2B5EF4-FFF2-40B4-BE49-F238E27FC236}">
                    <a16:creationId xmlns:a16="http://schemas.microsoft.com/office/drawing/2014/main" id="{1626B222-ADAF-4E70-8735-FB1588F277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763" name="Rectangle 93">
                <a:extLst>
                  <a:ext uri="{FF2B5EF4-FFF2-40B4-BE49-F238E27FC236}">
                    <a16:creationId xmlns:a16="http://schemas.microsoft.com/office/drawing/2014/main" id="{9B541146-1024-4891-A235-18BD22AAD1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764" name="Rectangle 94">
                <a:extLst>
                  <a:ext uri="{FF2B5EF4-FFF2-40B4-BE49-F238E27FC236}">
                    <a16:creationId xmlns:a16="http://schemas.microsoft.com/office/drawing/2014/main" id="{D8BB0ED6-280B-4B49-8441-E7282A954C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765" name="Rectangle 95">
                <a:extLst>
                  <a:ext uri="{FF2B5EF4-FFF2-40B4-BE49-F238E27FC236}">
                    <a16:creationId xmlns:a16="http://schemas.microsoft.com/office/drawing/2014/main" id="{C5A38F2F-1148-4FEF-81F6-4CBA62D0B8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766" name="Rectangle 96">
                <a:extLst>
                  <a:ext uri="{FF2B5EF4-FFF2-40B4-BE49-F238E27FC236}">
                    <a16:creationId xmlns:a16="http://schemas.microsoft.com/office/drawing/2014/main" id="{AE667300-F4C0-4471-82E0-537B7D24F4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767" name="Rectangle 97">
                <a:extLst>
                  <a:ext uri="{FF2B5EF4-FFF2-40B4-BE49-F238E27FC236}">
                    <a16:creationId xmlns:a16="http://schemas.microsoft.com/office/drawing/2014/main" id="{5CA6D29C-6BDC-4F88-8F1E-EFF10337A5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768" name="Rectangle 98">
                <a:extLst>
                  <a:ext uri="{FF2B5EF4-FFF2-40B4-BE49-F238E27FC236}">
                    <a16:creationId xmlns:a16="http://schemas.microsoft.com/office/drawing/2014/main" id="{097E6B59-9377-4B57-9C9A-F9E810A717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769" name="Rectangle 99">
                <a:extLst>
                  <a:ext uri="{FF2B5EF4-FFF2-40B4-BE49-F238E27FC236}">
                    <a16:creationId xmlns:a16="http://schemas.microsoft.com/office/drawing/2014/main" id="{555DF127-5455-4894-8151-AC9D5E6C24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770" name="Rectangle 100">
                <a:extLst>
                  <a:ext uri="{FF2B5EF4-FFF2-40B4-BE49-F238E27FC236}">
                    <a16:creationId xmlns:a16="http://schemas.microsoft.com/office/drawing/2014/main" id="{AD9C29B1-05E3-4977-87FF-0D8244A09B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771" name="Rectangle 101">
                <a:extLst>
                  <a:ext uri="{FF2B5EF4-FFF2-40B4-BE49-F238E27FC236}">
                    <a16:creationId xmlns:a16="http://schemas.microsoft.com/office/drawing/2014/main" id="{DA53F0B6-05B0-48FF-8AB8-ADCE6AED06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772" name="Rectangle 102">
                <a:extLst>
                  <a:ext uri="{FF2B5EF4-FFF2-40B4-BE49-F238E27FC236}">
                    <a16:creationId xmlns:a16="http://schemas.microsoft.com/office/drawing/2014/main" id="{EBCBAE28-0D00-4459-BB3C-314132AB88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773" name="Rectangle 103">
                <a:extLst>
                  <a:ext uri="{FF2B5EF4-FFF2-40B4-BE49-F238E27FC236}">
                    <a16:creationId xmlns:a16="http://schemas.microsoft.com/office/drawing/2014/main" id="{81042FC6-6119-46BA-B768-6056319700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774" name="Rectangle 104">
                <a:extLst>
                  <a:ext uri="{FF2B5EF4-FFF2-40B4-BE49-F238E27FC236}">
                    <a16:creationId xmlns:a16="http://schemas.microsoft.com/office/drawing/2014/main" id="{0747D660-C3F4-40C1-88C9-CDB1177A59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775" name="AutoShape 105">
                <a:extLst>
                  <a:ext uri="{FF2B5EF4-FFF2-40B4-BE49-F238E27FC236}">
                    <a16:creationId xmlns:a16="http://schemas.microsoft.com/office/drawing/2014/main" id="{B1EFCB29-E80B-4476-A0DF-D749148E9C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776" name="AutoShape 106">
                <a:extLst>
                  <a:ext uri="{FF2B5EF4-FFF2-40B4-BE49-F238E27FC236}">
                    <a16:creationId xmlns:a16="http://schemas.microsoft.com/office/drawing/2014/main" id="{106949F9-D644-4ECD-9DCD-2FD84A711A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</p:grpSp>
      <p:grpSp>
        <p:nvGrpSpPr>
          <p:cNvPr id="793" name="グループ化 792">
            <a:extLst>
              <a:ext uri="{FF2B5EF4-FFF2-40B4-BE49-F238E27FC236}">
                <a16:creationId xmlns:a16="http://schemas.microsoft.com/office/drawing/2014/main" id="{A2DADF69-9BB0-467F-893E-EE3D2FB939B5}"/>
              </a:ext>
            </a:extLst>
          </p:cNvPr>
          <p:cNvGrpSpPr>
            <a:grpSpLocks noChangeAspect="1"/>
          </p:cNvGrpSpPr>
          <p:nvPr/>
        </p:nvGrpSpPr>
        <p:grpSpPr>
          <a:xfrm>
            <a:off x="659835" y="3614356"/>
            <a:ext cx="1080000" cy="1080000"/>
            <a:chOff x="652463" y="4789488"/>
            <a:chExt cx="1295400" cy="1295400"/>
          </a:xfrm>
        </p:grpSpPr>
        <p:sp>
          <p:nvSpPr>
            <p:cNvPr id="794" name="Oval 15">
              <a:extLst>
                <a:ext uri="{FF2B5EF4-FFF2-40B4-BE49-F238E27FC236}">
                  <a16:creationId xmlns:a16="http://schemas.microsoft.com/office/drawing/2014/main" id="{689F6B61-8E9D-4612-BC06-4B49E5033CA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52463" y="4789488"/>
              <a:ext cx="1295400" cy="1295400"/>
            </a:xfrm>
            <a:prstGeom prst="ellipse">
              <a:avLst/>
            </a:prstGeom>
            <a:gradFill rotWithShape="0">
              <a:gsLst>
                <a:gs pos="0">
                  <a:srgbClr val="E6B0FE"/>
                </a:gs>
                <a:gs pos="100000">
                  <a:srgbClr val="B003FD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670195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grpSp>
          <p:nvGrpSpPr>
            <p:cNvPr id="795" name="Group 107">
              <a:extLst>
                <a:ext uri="{FF2B5EF4-FFF2-40B4-BE49-F238E27FC236}">
                  <a16:creationId xmlns:a16="http://schemas.microsoft.com/office/drawing/2014/main" id="{49B7BBFA-CF8D-4B17-A0F6-B0F6B20E1CB3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169988" y="5046663"/>
              <a:ext cx="88900" cy="777875"/>
              <a:chOff x="2692" y="2209"/>
              <a:chExt cx="136" cy="2040"/>
            </a:xfrm>
          </p:grpSpPr>
          <p:sp>
            <p:nvSpPr>
              <p:cNvPr id="813" name="AutoShape 108">
                <a:extLst>
                  <a:ext uri="{FF2B5EF4-FFF2-40B4-BE49-F238E27FC236}">
                    <a16:creationId xmlns:a16="http://schemas.microsoft.com/office/drawing/2014/main" id="{8832CF6D-9E3B-4115-ADBA-3BBA5D6280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14" name="AutoShape 109">
                <a:extLst>
                  <a:ext uri="{FF2B5EF4-FFF2-40B4-BE49-F238E27FC236}">
                    <a16:creationId xmlns:a16="http://schemas.microsoft.com/office/drawing/2014/main" id="{B1E7BC5E-5A7A-4852-8169-4A6CF9106D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15" name="Rectangle 110">
                <a:extLst>
                  <a:ext uri="{FF2B5EF4-FFF2-40B4-BE49-F238E27FC236}">
                    <a16:creationId xmlns:a16="http://schemas.microsoft.com/office/drawing/2014/main" id="{48A43D14-E745-495E-B3AF-EE071FF573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16" name="Rectangle 111">
                <a:extLst>
                  <a:ext uri="{FF2B5EF4-FFF2-40B4-BE49-F238E27FC236}">
                    <a16:creationId xmlns:a16="http://schemas.microsoft.com/office/drawing/2014/main" id="{11B55C83-D954-4239-92FA-A8890AC6A5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17" name="Rectangle 112">
                <a:extLst>
                  <a:ext uri="{FF2B5EF4-FFF2-40B4-BE49-F238E27FC236}">
                    <a16:creationId xmlns:a16="http://schemas.microsoft.com/office/drawing/2014/main" id="{EDC91EB6-175B-4948-9E12-DE55098339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18" name="Rectangle 113">
                <a:extLst>
                  <a:ext uri="{FF2B5EF4-FFF2-40B4-BE49-F238E27FC236}">
                    <a16:creationId xmlns:a16="http://schemas.microsoft.com/office/drawing/2014/main" id="{CF9F34BD-2879-490C-B2D1-BAA5346166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19" name="Rectangle 114">
                <a:extLst>
                  <a:ext uri="{FF2B5EF4-FFF2-40B4-BE49-F238E27FC236}">
                    <a16:creationId xmlns:a16="http://schemas.microsoft.com/office/drawing/2014/main" id="{1A4078CF-64E1-4E05-946F-84E28371DF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20" name="Rectangle 115">
                <a:extLst>
                  <a:ext uri="{FF2B5EF4-FFF2-40B4-BE49-F238E27FC236}">
                    <a16:creationId xmlns:a16="http://schemas.microsoft.com/office/drawing/2014/main" id="{168A39A0-9FEA-43C9-BDCA-097A93A5B0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21" name="Rectangle 116">
                <a:extLst>
                  <a:ext uri="{FF2B5EF4-FFF2-40B4-BE49-F238E27FC236}">
                    <a16:creationId xmlns:a16="http://schemas.microsoft.com/office/drawing/2014/main" id="{85996B2D-3D4F-4D76-BEE6-22CB0C3722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22" name="Rectangle 117">
                <a:extLst>
                  <a:ext uri="{FF2B5EF4-FFF2-40B4-BE49-F238E27FC236}">
                    <a16:creationId xmlns:a16="http://schemas.microsoft.com/office/drawing/2014/main" id="{4424061B-7FDA-49DF-8D0E-EFCBD52F40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23" name="Rectangle 118">
                <a:extLst>
                  <a:ext uri="{FF2B5EF4-FFF2-40B4-BE49-F238E27FC236}">
                    <a16:creationId xmlns:a16="http://schemas.microsoft.com/office/drawing/2014/main" id="{8A39F55D-94CB-4592-A8C9-C9C37DEC31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24" name="Rectangle 119">
                <a:extLst>
                  <a:ext uri="{FF2B5EF4-FFF2-40B4-BE49-F238E27FC236}">
                    <a16:creationId xmlns:a16="http://schemas.microsoft.com/office/drawing/2014/main" id="{EBAF8B54-78F1-42CB-9392-CCF81491CA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25" name="Rectangle 120">
                <a:extLst>
                  <a:ext uri="{FF2B5EF4-FFF2-40B4-BE49-F238E27FC236}">
                    <a16:creationId xmlns:a16="http://schemas.microsoft.com/office/drawing/2014/main" id="{3FF56687-C4C5-44F1-98D4-15A012D9C2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26" name="Rectangle 121">
                <a:extLst>
                  <a:ext uri="{FF2B5EF4-FFF2-40B4-BE49-F238E27FC236}">
                    <a16:creationId xmlns:a16="http://schemas.microsoft.com/office/drawing/2014/main" id="{DDC2E693-E0DD-49A7-8EA6-300D07372C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27" name="AutoShape 122">
                <a:extLst>
                  <a:ext uri="{FF2B5EF4-FFF2-40B4-BE49-F238E27FC236}">
                    <a16:creationId xmlns:a16="http://schemas.microsoft.com/office/drawing/2014/main" id="{80FF388A-60D9-4A2F-AD00-C544455D03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28" name="AutoShape 123">
                <a:extLst>
                  <a:ext uri="{FF2B5EF4-FFF2-40B4-BE49-F238E27FC236}">
                    <a16:creationId xmlns:a16="http://schemas.microsoft.com/office/drawing/2014/main" id="{1C676878-0471-437F-8D47-D39E015510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  <p:grpSp>
          <p:nvGrpSpPr>
            <p:cNvPr id="796" name="Group 90">
              <a:extLst>
                <a:ext uri="{FF2B5EF4-FFF2-40B4-BE49-F238E27FC236}">
                  <a16:creationId xmlns:a16="http://schemas.microsoft.com/office/drawing/2014/main" id="{E558A690-4D91-47C7-9298-72B21279B524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355725" y="5046663"/>
              <a:ext cx="87313" cy="777875"/>
              <a:chOff x="2692" y="2209"/>
              <a:chExt cx="136" cy="2040"/>
            </a:xfrm>
          </p:grpSpPr>
          <p:sp>
            <p:nvSpPr>
              <p:cNvPr id="797" name="AutoShape 91">
                <a:extLst>
                  <a:ext uri="{FF2B5EF4-FFF2-40B4-BE49-F238E27FC236}">
                    <a16:creationId xmlns:a16="http://schemas.microsoft.com/office/drawing/2014/main" id="{73F807AF-39A5-4088-860B-595076E56A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798" name="AutoShape 92">
                <a:extLst>
                  <a:ext uri="{FF2B5EF4-FFF2-40B4-BE49-F238E27FC236}">
                    <a16:creationId xmlns:a16="http://schemas.microsoft.com/office/drawing/2014/main" id="{FF0FC485-7D0B-4905-8D7D-8495677962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799" name="Rectangle 93">
                <a:extLst>
                  <a:ext uri="{FF2B5EF4-FFF2-40B4-BE49-F238E27FC236}">
                    <a16:creationId xmlns:a16="http://schemas.microsoft.com/office/drawing/2014/main" id="{789D7CAB-B004-416D-B26A-6F0C879857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00" name="Rectangle 94">
                <a:extLst>
                  <a:ext uri="{FF2B5EF4-FFF2-40B4-BE49-F238E27FC236}">
                    <a16:creationId xmlns:a16="http://schemas.microsoft.com/office/drawing/2014/main" id="{4CA3C8B5-949A-446E-B45F-12D9422363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01" name="Rectangle 95">
                <a:extLst>
                  <a:ext uri="{FF2B5EF4-FFF2-40B4-BE49-F238E27FC236}">
                    <a16:creationId xmlns:a16="http://schemas.microsoft.com/office/drawing/2014/main" id="{D907BAC8-C83D-49CE-AABC-6E9D0C992A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02" name="Rectangle 96">
                <a:extLst>
                  <a:ext uri="{FF2B5EF4-FFF2-40B4-BE49-F238E27FC236}">
                    <a16:creationId xmlns:a16="http://schemas.microsoft.com/office/drawing/2014/main" id="{995B4100-443E-4136-B465-7E860D4257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03" name="Rectangle 97">
                <a:extLst>
                  <a:ext uri="{FF2B5EF4-FFF2-40B4-BE49-F238E27FC236}">
                    <a16:creationId xmlns:a16="http://schemas.microsoft.com/office/drawing/2014/main" id="{7AE9AA8E-0C3A-4EF4-B71B-11DCD209EA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04" name="Rectangle 98">
                <a:extLst>
                  <a:ext uri="{FF2B5EF4-FFF2-40B4-BE49-F238E27FC236}">
                    <a16:creationId xmlns:a16="http://schemas.microsoft.com/office/drawing/2014/main" id="{28737C8C-6C57-4B1E-8BB2-A4E82AD3B4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05" name="Rectangle 99">
                <a:extLst>
                  <a:ext uri="{FF2B5EF4-FFF2-40B4-BE49-F238E27FC236}">
                    <a16:creationId xmlns:a16="http://schemas.microsoft.com/office/drawing/2014/main" id="{D7856C11-88EE-4C50-9CB1-A503E71560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06" name="Rectangle 100">
                <a:extLst>
                  <a:ext uri="{FF2B5EF4-FFF2-40B4-BE49-F238E27FC236}">
                    <a16:creationId xmlns:a16="http://schemas.microsoft.com/office/drawing/2014/main" id="{AC986567-0D02-4581-9C9E-2515D3B882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07" name="Rectangle 101">
                <a:extLst>
                  <a:ext uri="{FF2B5EF4-FFF2-40B4-BE49-F238E27FC236}">
                    <a16:creationId xmlns:a16="http://schemas.microsoft.com/office/drawing/2014/main" id="{5224BD37-8908-4E4E-8E18-64E475F6F1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08" name="Rectangle 102">
                <a:extLst>
                  <a:ext uri="{FF2B5EF4-FFF2-40B4-BE49-F238E27FC236}">
                    <a16:creationId xmlns:a16="http://schemas.microsoft.com/office/drawing/2014/main" id="{5A672B5C-86C8-4D70-B2F7-5B719A7EF0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09" name="Rectangle 103">
                <a:extLst>
                  <a:ext uri="{FF2B5EF4-FFF2-40B4-BE49-F238E27FC236}">
                    <a16:creationId xmlns:a16="http://schemas.microsoft.com/office/drawing/2014/main" id="{2B972B4B-C5FE-4E25-9D30-41FE282B08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10" name="Rectangle 104">
                <a:extLst>
                  <a:ext uri="{FF2B5EF4-FFF2-40B4-BE49-F238E27FC236}">
                    <a16:creationId xmlns:a16="http://schemas.microsoft.com/office/drawing/2014/main" id="{A6A59C4C-2D44-4BC9-BA6F-EE6ECFA0BC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11" name="AutoShape 105">
                <a:extLst>
                  <a:ext uri="{FF2B5EF4-FFF2-40B4-BE49-F238E27FC236}">
                    <a16:creationId xmlns:a16="http://schemas.microsoft.com/office/drawing/2014/main" id="{C3B4E171-88F6-4B21-B92C-C4440A0831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12" name="AutoShape 106">
                <a:extLst>
                  <a:ext uri="{FF2B5EF4-FFF2-40B4-BE49-F238E27FC236}">
                    <a16:creationId xmlns:a16="http://schemas.microsoft.com/office/drawing/2014/main" id="{AF08D542-02F0-41CB-B203-5C995A6807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</p:grpSp>
      <p:grpSp>
        <p:nvGrpSpPr>
          <p:cNvPr id="829" name="グループ化 828">
            <a:extLst>
              <a:ext uri="{FF2B5EF4-FFF2-40B4-BE49-F238E27FC236}">
                <a16:creationId xmlns:a16="http://schemas.microsoft.com/office/drawing/2014/main" id="{789F327B-D558-4A64-A6DA-0E0B157B983D}"/>
              </a:ext>
            </a:extLst>
          </p:cNvPr>
          <p:cNvGrpSpPr>
            <a:grpSpLocks noChangeAspect="1"/>
          </p:cNvGrpSpPr>
          <p:nvPr/>
        </p:nvGrpSpPr>
        <p:grpSpPr>
          <a:xfrm>
            <a:off x="2449589" y="2619424"/>
            <a:ext cx="1080000" cy="1080000"/>
            <a:chOff x="652463" y="4789488"/>
            <a:chExt cx="1295400" cy="1295400"/>
          </a:xfrm>
        </p:grpSpPr>
        <p:sp>
          <p:nvSpPr>
            <p:cNvPr id="830" name="Oval 15">
              <a:extLst>
                <a:ext uri="{FF2B5EF4-FFF2-40B4-BE49-F238E27FC236}">
                  <a16:creationId xmlns:a16="http://schemas.microsoft.com/office/drawing/2014/main" id="{BA9BBDDB-0C01-4B88-AB23-254309EFE6A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52463" y="4789488"/>
              <a:ext cx="1295400" cy="1295400"/>
            </a:xfrm>
            <a:prstGeom prst="ellipse">
              <a:avLst/>
            </a:prstGeom>
            <a:gradFill rotWithShape="0">
              <a:gsLst>
                <a:gs pos="0">
                  <a:srgbClr val="E6B0FE"/>
                </a:gs>
                <a:gs pos="100000">
                  <a:srgbClr val="B003FD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670195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grpSp>
          <p:nvGrpSpPr>
            <p:cNvPr id="831" name="Group 107">
              <a:extLst>
                <a:ext uri="{FF2B5EF4-FFF2-40B4-BE49-F238E27FC236}">
                  <a16:creationId xmlns:a16="http://schemas.microsoft.com/office/drawing/2014/main" id="{6CE9B41C-C20E-4406-B38F-EF0607E486DD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169988" y="5046663"/>
              <a:ext cx="88900" cy="777875"/>
              <a:chOff x="2692" y="2209"/>
              <a:chExt cx="136" cy="2040"/>
            </a:xfrm>
          </p:grpSpPr>
          <p:sp>
            <p:nvSpPr>
              <p:cNvPr id="849" name="AutoShape 108">
                <a:extLst>
                  <a:ext uri="{FF2B5EF4-FFF2-40B4-BE49-F238E27FC236}">
                    <a16:creationId xmlns:a16="http://schemas.microsoft.com/office/drawing/2014/main" id="{79AD55D4-B047-4DEE-81CB-0D4B9C919E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50" name="AutoShape 109">
                <a:extLst>
                  <a:ext uri="{FF2B5EF4-FFF2-40B4-BE49-F238E27FC236}">
                    <a16:creationId xmlns:a16="http://schemas.microsoft.com/office/drawing/2014/main" id="{8D82DD8B-9A11-4543-AF0F-E4A956B611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51" name="Rectangle 110">
                <a:extLst>
                  <a:ext uri="{FF2B5EF4-FFF2-40B4-BE49-F238E27FC236}">
                    <a16:creationId xmlns:a16="http://schemas.microsoft.com/office/drawing/2014/main" id="{4B77B283-D1A9-4782-B4B4-2C5B620ECF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52" name="Rectangle 111">
                <a:extLst>
                  <a:ext uri="{FF2B5EF4-FFF2-40B4-BE49-F238E27FC236}">
                    <a16:creationId xmlns:a16="http://schemas.microsoft.com/office/drawing/2014/main" id="{67ACF6ED-EFC6-4570-8B4F-02A00C4009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53" name="Rectangle 112">
                <a:extLst>
                  <a:ext uri="{FF2B5EF4-FFF2-40B4-BE49-F238E27FC236}">
                    <a16:creationId xmlns:a16="http://schemas.microsoft.com/office/drawing/2014/main" id="{6444708F-9AE6-4DE2-8AB2-92F28B070C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54" name="Rectangle 113">
                <a:extLst>
                  <a:ext uri="{FF2B5EF4-FFF2-40B4-BE49-F238E27FC236}">
                    <a16:creationId xmlns:a16="http://schemas.microsoft.com/office/drawing/2014/main" id="{3FFDD2AF-61E8-40F1-A6ED-7E7B375F10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55" name="Rectangle 114">
                <a:extLst>
                  <a:ext uri="{FF2B5EF4-FFF2-40B4-BE49-F238E27FC236}">
                    <a16:creationId xmlns:a16="http://schemas.microsoft.com/office/drawing/2014/main" id="{DE29E46D-55CE-4EE4-948A-2F153BF2A1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56" name="Rectangle 115">
                <a:extLst>
                  <a:ext uri="{FF2B5EF4-FFF2-40B4-BE49-F238E27FC236}">
                    <a16:creationId xmlns:a16="http://schemas.microsoft.com/office/drawing/2014/main" id="{F3EC08DC-5BE7-4A50-B61C-C5699FE843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57" name="Rectangle 116">
                <a:extLst>
                  <a:ext uri="{FF2B5EF4-FFF2-40B4-BE49-F238E27FC236}">
                    <a16:creationId xmlns:a16="http://schemas.microsoft.com/office/drawing/2014/main" id="{05B86276-8305-42B0-B546-7815C03DD9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58" name="Rectangle 117">
                <a:extLst>
                  <a:ext uri="{FF2B5EF4-FFF2-40B4-BE49-F238E27FC236}">
                    <a16:creationId xmlns:a16="http://schemas.microsoft.com/office/drawing/2014/main" id="{D4ADD268-98ED-4431-9AF0-345A79680D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59" name="Rectangle 118">
                <a:extLst>
                  <a:ext uri="{FF2B5EF4-FFF2-40B4-BE49-F238E27FC236}">
                    <a16:creationId xmlns:a16="http://schemas.microsoft.com/office/drawing/2014/main" id="{39C0B189-544B-4A93-BCEB-822B020EB2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60" name="Rectangle 119">
                <a:extLst>
                  <a:ext uri="{FF2B5EF4-FFF2-40B4-BE49-F238E27FC236}">
                    <a16:creationId xmlns:a16="http://schemas.microsoft.com/office/drawing/2014/main" id="{01CA72F1-47BC-4A68-B30F-56C532559B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61" name="Rectangle 120">
                <a:extLst>
                  <a:ext uri="{FF2B5EF4-FFF2-40B4-BE49-F238E27FC236}">
                    <a16:creationId xmlns:a16="http://schemas.microsoft.com/office/drawing/2014/main" id="{EF19B6D8-F9EE-47AF-B04C-FB8F578009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62" name="Rectangle 121">
                <a:extLst>
                  <a:ext uri="{FF2B5EF4-FFF2-40B4-BE49-F238E27FC236}">
                    <a16:creationId xmlns:a16="http://schemas.microsoft.com/office/drawing/2014/main" id="{7D00CE03-EDA5-476F-B94A-66F72DC439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63" name="AutoShape 122">
                <a:extLst>
                  <a:ext uri="{FF2B5EF4-FFF2-40B4-BE49-F238E27FC236}">
                    <a16:creationId xmlns:a16="http://schemas.microsoft.com/office/drawing/2014/main" id="{18D56A10-FF1F-4201-BC3F-4A9414AC0A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64" name="AutoShape 123">
                <a:extLst>
                  <a:ext uri="{FF2B5EF4-FFF2-40B4-BE49-F238E27FC236}">
                    <a16:creationId xmlns:a16="http://schemas.microsoft.com/office/drawing/2014/main" id="{68131153-F316-417C-8466-356356B87F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  <p:grpSp>
          <p:nvGrpSpPr>
            <p:cNvPr id="832" name="Group 90">
              <a:extLst>
                <a:ext uri="{FF2B5EF4-FFF2-40B4-BE49-F238E27FC236}">
                  <a16:creationId xmlns:a16="http://schemas.microsoft.com/office/drawing/2014/main" id="{234D0106-A41F-4A3A-A60A-011108E6CAAF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355725" y="5046663"/>
              <a:ext cx="87313" cy="777875"/>
              <a:chOff x="2692" y="2209"/>
              <a:chExt cx="136" cy="2040"/>
            </a:xfrm>
          </p:grpSpPr>
          <p:sp>
            <p:nvSpPr>
              <p:cNvPr id="833" name="AutoShape 91">
                <a:extLst>
                  <a:ext uri="{FF2B5EF4-FFF2-40B4-BE49-F238E27FC236}">
                    <a16:creationId xmlns:a16="http://schemas.microsoft.com/office/drawing/2014/main" id="{F33A1672-93B0-4579-9E4B-4133FF6F46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34" name="AutoShape 92">
                <a:extLst>
                  <a:ext uri="{FF2B5EF4-FFF2-40B4-BE49-F238E27FC236}">
                    <a16:creationId xmlns:a16="http://schemas.microsoft.com/office/drawing/2014/main" id="{516FED6D-B781-4D61-BDBE-3E4EC64288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35" name="Rectangle 93">
                <a:extLst>
                  <a:ext uri="{FF2B5EF4-FFF2-40B4-BE49-F238E27FC236}">
                    <a16:creationId xmlns:a16="http://schemas.microsoft.com/office/drawing/2014/main" id="{1C1CB9A4-3CE2-4ECD-A8FF-609D0A5ED9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36" name="Rectangle 94">
                <a:extLst>
                  <a:ext uri="{FF2B5EF4-FFF2-40B4-BE49-F238E27FC236}">
                    <a16:creationId xmlns:a16="http://schemas.microsoft.com/office/drawing/2014/main" id="{28B54B25-767B-43DB-97A0-A18D462E09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37" name="Rectangle 95">
                <a:extLst>
                  <a:ext uri="{FF2B5EF4-FFF2-40B4-BE49-F238E27FC236}">
                    <a16:creationId xmlns:a16="http://schemas.microsoft.com/office/drawing/2014/main" id="{3F8F95B5-50EA-4268-B3FB-92498A2F4E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38" name="Rectangle 96">
                <a:extLst>
                  <a:ext uri="{FF2B5EF4-FFF2-40B4-BE49-F238E27FC236}">
                    <a16:creationId xmlns:a16="http://schemas.microsoft.com/office/drawing/2014/main" id="{8C20C878-5C0C-426F-9E2D-BD1F6A254D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39" name="Rectangle 97">
                <a:extLst>
                  <a:ext uri="{FF2B5EF4-FFF2-40B4-BE49-F238E27FC236}">
                    <a16:creationId xmlns:a16="http://schemas.microsoft.com/office/drawing/2014/main" id="{BBA37458-AD12-4BA8-896F-429AC46540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40" name="Rectangle 98">
                <a:extLst>
                  <a:ext uri="{FF2B5EF4-FFF2-40B4-BE49-F238E27FC236}">
                    <a16:creationId xmlns:a16="http://schemas.microsoft.com/office/drawing/2014/main" id="{76675A09-2CD2-456C-9A69-2F767FFD4B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41" name="Rectangle 99">
                <a:extLst>
                  <a:ext uri="{FF2B5EF4-FFF2-40B4-BE49-F238E27FC236}">
                    <a16:creationId xmlns:a16="http://schemas.microsoft.com/office/drawing/2014/main" id="{A6DA79D4-120F-4E3A-A95F-FC3F81538A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42" name="Rectangle 100">
                <a:extLst>
                  <a:ext uri="{FF2B5EF4-FFF2-40B4-BE49-F238E27FC236}">
                    <a16:creationId xmlns:a16="http://schemas.microsoft.com/office/drawing/2014/main" id="{4F9285DD-5636-41B8-A7EF-2FE45F908C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43" name="Rectangle 101">
                <a:extLst>
                  <a:ext uri="{FF2B5EF4-FFF2-40B4-BE49-F238E27FC236}">
                    <a16:creationId xmlns:a16="http://schemas.microsoft.com/office/drawing/2014/main" id="{890D4162-24E0-4A07-93E6-ECF3C603C5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44" name="Rectangle 102">
                <a:extLst>
                  <a:ext uri="{FF2B5EF4-FFF2-40B4-BE49-F238E27FC236}">
                    <a16:creationId xmlns:a16="http://schemas.microsoft.com/office/drawing/2014/main" id="{FD085B0C-E326-4185-A144-1834A4DAF7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45" name="Rectangle 103">
                <a:extLst>
                  <a:ext uri="{FF2B5EF4-FFF2-40B4-BE49-F238E27FC236}">
                    <a16:creationId xmlns:a16="http://schemas.microsoft.com/office/drawing/2014/main" id="{B18E0CFF-EB90-40A8-A543-CAABDB9373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46" name="Rectangle 104">
                <a:extLst>
                  <a:ext uri="{FF2B5EF4-FFF2-40B4-BE49-F238E27FC236}">
                    <a16:creationId xmlns:a16="http://schemas.microsoft.com/office/drawing/2014/main" id="{D9C2E920-7614-447C-938C-FF8CB3ACD7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47" name="AutoShape 105">
                <a:extLst>
                  <a:ext uri="{FF2B5EF4-FFF2-40B4-BE49-F238E27FC236}">
                    <a16:creationId xmlns:a16="http://schemas.microsoft.com/office/drawing/2014/main" id="{DB2B2E59-AAA2-447C-8C64-CF7D2C58A7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48" name="AutoShape 106">
                <a:extLst>
                  <a:ext uri="{FF2B5EF4-FFF2-40B4-BE49-F238E27FC236}">
                    <a16:creationId xmlns:a16="http://schemas.microsoft.com/office/drawing/2014/main" id="{1F4FFE00-DB24-4297-9026-D9AFB8422B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</p:grpSp>
      <p:grpSp>
        <p:nvGrpSpPr>
          <p:cNvPr id="430" name="グループ化 429">
            <a:extLst>
              <a:ext uri="{FF2B5EF4-FFF2-40B4-BE49-F238E27FC236}">
                <a16:creationId xmlns:a16="http://schemas.microsoft.com/office/drawing/2014/main" id="{1466B2FD-DEA8-4610-8D34-08E250171996}"/>
              </a:ext>
            </a:extLst>
          </p:cNvPr>
          <p:cNvGrpSpPr>
            <a:grpSpLocks noChangeAspect="1"/>
          </p:cNvGrpSpPr>
          <p:nvPr/>
        </p:nvGrpSpPr>
        <p:grpSpPr>
          <a:xfrm>
            <a:off x="657860" y="5571807"/>
            <a:ext cx="1080000" cy="1080000"/>
            <a:chOff x="7170738" y="4789488"/>
            <a:chExt cx="1295400" cy="1295400"/>
          </a:xfrm>
        </p:grpSpPr>
        <p:sp>
          <p:nvSpPr>
            <p:cNvPr id="431" name="Oval 15">
              <a:extLst>
                <a:ext uri="{FF2B5EF4-FFF2-40B4-BE49-F238E27FC236}">
                  <a16:creationId xmlns:a16="http://schemas.microsoft.com/office/drawing/2014/main" id="{E76052E5-8E51-4891-B32D-0D4816AF4DC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170738" y="4789488"/>
              <a:ext cx="1295400" cy="1295400"/>
            </a:xfrm>
            <a:prstGeom prst="ellipse">
              <a:avLst/>
            </a:prstGeom>
            <a:gradFill rotWithShape="0">
              <a:gsLst>
                <a:gs pos="0">
                  <a:srgbClr val="B1ADB3"/>
                </a:gs>
                <a:gs pos="100000">
                  <a:srgbClr val="787280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504C58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grpSp>
          <p:nvGrpSpPr>
            <p:cNvPr id="432" name="Group 107">
              <a:extLst>
                <a:ext uri="{FF2B5EF4-FFF2-40B4-BE49-F238E27FC236}">
                  <a16:creationId xmlns:a16="http://schemas.microsoft.com/office/drawing/2014/main" id="{9A05D32E-4806-4AEE-923A-B2E2E1C28728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7688263" y="5046663"/>
              <a:ext cx="88900" cy="777875"/>
              <a:chOff x="2692" y="2209"/>
              <a:chExt cx="136" cy="2040"/>
            </a:xfrm>
          </p:grpSpPr>
          <p:sp>
            <p:nvSpPr>
              <p:cNvPr id="451" name="AutoShape 108">
                <a:extLst>
                  <a:ext uri="{FF2B5EF4-FFF2-40B4-BE49-F238E27FC236}">
                    <a16:creationId xmlns:a16="http://schemas.microsoft.com/office/drawing/2014/main" id="{783D9BD5-15F1-4D4C-B5AA-8019428447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452" name="AutoShape 109">
                <a:extLst>
                  <a:ext uri="{FF2B5EF4-FFF2-40B4-BE49-F238E27FC236}">
                    <a16:creationId xmlns:a16="http://schemas.microsoft.com/office/drawing/2014/main" id="{BD0B01A6-0789-4AF2-805C-3A31659E3E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453" name="Rectangle 110">
                <a:extLst>
                  <a:ext uri="{FF2B5EF4-FFF2-40B4-BE49-F238E27FC236}">
                    <a16:creationId xmlns:a16="http://schemas.microsoft.com/office/drawing/2014/main" id="{AED747D6-C89A-48A5-A1A0-F1532D708E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454" name="Rectangle 111">
                <a:extLst>
                  <a:ext uri="{FF2B5EF4-FFF2-40B4-BE49-F238E27FC236}">
                    <a16:creationId xmlns:a16="http://schemas.microsoft.com/office/drawing/2014/main" id="{E54DFDE3-C2D4-4450-AAAB-6EA8888EB7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455" name="Rectangle 112">
                <a:extLst>
                  <a:ext uri="{FF2B5EF4-FFF2-40B4-BE49-F238E27FC236}">
                    <a16:creationId xmlns:a16="http://schemas.microsoft.com/office/drawing/2014/main" id="{5788D8E7-5315-4794-97DC-B2766D50E4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456" name="Rectangle 113">
                <a:extLst>
                  <a:ext uri="{FF2B5EF4-FFF2-40B4-BE49-F238E27FC236}">
                    <a16:creationId xmlns:a16="http://schemas.microsoft.com/office/drawing/2014/main" id="{2AACF9EB-52A4-4AB4-9882-01FC557F49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457" name="Rectangle 114">
                <a:extLst>
                  <a:ext uri="{FF2B5EF4-FFF2-40B4-BE49-F238E27FC236}">
                    <a16:creationId xmlns:a16="http://schemas.microsoft.com/office/drawing/2014/main" id="{E160986A-3019-43DB-864F-A3FA8928D9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458" name="Rectangle 115">
                <a:extLst>
                  <a:ext uri="{FF2B5EF4-FFF2-40B4-BE49-F238E27FC236}">
                    <a16:creationId xmlns:a16="http://schemas.microsoft.com/office/drawing/2014/main" id="{4911EDE4-D4D9-4988-A628-9A22456CFD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459" name="Rectangle 116">
                <a:extLst>
                  <a:ext uri="{FF2B5EF4-FFF2-40B4-BE49-F238E27FC236}">
                    <a16:creationId xmlns:a16="http://schemas.microsoft.com/office/drawing/2014/main" id="{3A1BC959-51E7-4C9B-99B5-CAB44BEBC5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460" name="Rectangle 117">
                <a:extLst>
                  <a:ext uri="{FF2B5EF4-FFF2-40B4-BE49-F238E27FC236}">
                    <a16:creationId xmlns:a16="http://schemas.microsoft.com/office/drawing/2014/main" id="{ACE9B960-4A03-45D4-9189-4952A93E33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461" name="Rectangle 118">
                <a:extLst>
                  <a:ext uri="{FF2B5EF4-FFF2-40B4-BE49-F238E27FC236}">
                    <a16:creationId xmlns:a16="http://schemas.microsoft.com/office/drawing/2014/main" id="{906AEC9A-C8CB-4054-ADE3-2C563EF30F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462" name="Rectangle 119">
                <a:extLst>
                  <a:ext uri="{FF2B5EF4-FFF2-40B4-BE49-F238E27FC236}">
                    <a16:creationId xmlns:a16="http://schemas.microsoft.com/office/drawing/2014/main" id="{2A18F061-B1A2-4A44-A87E-08D45A05B4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463" name="Rectangle 120">
                <a:extLst>
                  <a:ext uri="{FF2B5EF4-FFF2-40B4-BE49-F238E27FC236}">
                    <a16:creationId xmlns:a16="http://schemas.microsoft.com/office/drawing/2014/main" id="{5D4D3172-6403-4282-A623-F2CF735E57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464" name="Rectangle 121">
                <a:extLst>
                  <a:ext uri="{FF2B5EF4-FFF2-40B4-BE49-F238E27FC236}">
                    <a16:creationId xmlns:a16="http://schemas.microsoft.com/office/drawing/2014/main" id="{ABE60581-6EF4-4483-A7A4-B2B02A067E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465" name="AutoShape 122">
                <a:extLst>
                  <a:ext uri="{FF2B5EF4-FFF2-40B4-BE49-F238E27FC236}">
                    <a16:creationId xmlns:a16="http://schemas.microsoft.com/office/drawing/2014/main" id="{090D1470-F30C-4506-B4DC-1009D46E36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466" name="AutoShape 123">
                <a:extLst>
                  <a:ext uri="{FF2B5EF4-FFF2-40B4-BE49-F238E27FC236}">
                    <a16:creationId xmlns:a16="http://schemas.microsoft.com/office/drawing/2014/main" id="{2DABC84E-A984-4C5D-A82B-43DC3B7320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  <p:grpSp>
          <p:nvGrpSpPr>
            <p:cNvPr id="433" name="Group 90">
              <a:extLst>
                <a:ext uri="{FF2B5EF4-FFF2-40B4-BE49-F238E27FC236}">
                  <a16:creationId xmlns:a16="http://schemas.microsoft.com/office/drawing/2014/main" id="{782A6C60-0E10-4A18-8E31-5DF745727C28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7874000" y="5046663"/>
              <a:ext cx="87313" cy="777875"/>
              <a:chOff x="2692" y="2209"/>
              <a:chExt cx="136" cy="2040"/>
            </a:xfrm>
          </p:grpSpPr>
          <p:sp>
            <p:nvSpPr>
              <p:cNvPr id="435" name="AutoShape 91">
                <a:extLst>
                  <a:ext uri="{FF2B5EF4-FFF2-40B4-BE49-F238E27FC236}">
                    <a16:creationId xmlns:a16="http://schemas.microsoft.com/office/drawing/2014/main" id="{64943795-B69D-418E-96C3-21ADB1E2CB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436" name="AutoShape 92">
                <a:extLst>
                  <a:ext uri="{FF2B5EF4-FFF2-40B4-BE49-F238E27FC236}">
                    <a16:creationId xmlns:a16="http://schemas.microsoft.com/office/drawing/2014/main" id="{11F6B71C-120D-4AA6-9520-0874A89D76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437" name="Rectangle 93">
                <a:extLst>
                  <a:ext uri="{FF2B5EF4-FFF2-40B4-BE49-F238E27FC236}">
                    <a16:creationId xmlns:a16="http://schemas.microsoft.com/office/drawing/2014/main" id="{FD9A790C-A05D-4BD4-BB6B-717E12B3D6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438" name="Rectangle 94">
                <a:extLst>
                  <a:ext uri="{FF2B5EF4-FFF2-40B4-BE49-F238E27FC236}">
                    <a16:creationId xmlns:a16="http://schemas.microsoft.com/office/drawing/2014/main" id="{C90AF463-9704-4522-A6BA-6C14B1C70D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439" name="Rectangle 95">
                <a:extLst>
                  <a:ext uri="{FF2B5EF4-FFF2-40B4-BE49-F238E27FC236}">
                    <a16:creationId xmlns:a16="http://schemas.microsoft.com/office/drawing/2014/main" id="{6F24F1A8-E208-4F31-8EB8-7E7B5FE9FC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440" name="Rectangle 96">
                <a:extLst>
                  <a:ext uri="{FF2B5EF4-FFF2-40B4-BE49-F238E27FC236}">
                    <a16:creationId xmlns:a16="http://schemas.microsoft.com/office/drawing/2014/main" id="{FA67BF15-5932-4012-B1EB-14100E8A00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441" name="Rectangle 97">
                <a:extLst>
                  <a:ext uri="{FF2B5EF4-FFF2-40B4-BE49-F238E27FC236}">
                    <a16:creationId xmlns:a16="http://schemas.microsoft.com/office/drawing/2014/main" id="{78AA309C-B436-45C8-BB13-1DAF35894B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442" name="Rectangle 98">
                <a:extLst>
                  <a:ext uri="{FF2B5EF4-FFF2-40B4-BE49-F238E27FC236}">
                    <a16:creationId xmlns:a16="http://schemas.microsoft.com/office/drawing/2014/main" id="{4BEFA39F-BE14-4B8C-9F96-9B84EF1EC6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443" name="Rectangle 99">
                <a:extLst>
                  <a:ext uri="{FF2B5EF4-FFF2-40B4-BE49-F238E27FC236}">
                    <a16:creationId xmlns:a16="http://schemas.microsoft.com/office/drawing/2014/main" id="{D2C48F11-F4CE-4D00-8FC8-835F171AA0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444" name="Rectangle 100">
                <a:extLst>
                  <a:ext uri="{FF2B5EF4-FFF2-40B4-BE49-F238E27FC236}">
                    <a16:creationId xmlns:a16="http://schemas.microsoft.com/office/drawing/2014/main" id="{6EE1E1FF-866E-4810-8372-616039E3B4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445" name="Rectangle 101">
                <a:extLst>
                  <a:ext uri="{FF2B5EF4-FFF2-40B4-BE49-F238E27FC236}">
                    <a16:creationId xmlns:a16="http://schemas.microsoft.com/office/drawing/2014/main" id="{A3B309A5-1C9C-4124-A0C3-C568ED7498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446" name="Rectangle 102">
                <a:extLst>
                  <a:ext uri="{FF2B5EF4-FFF2-40B4-BE49-F238E27FC236}">
                    <a16:creationId xmlns:a16="http://schemas.microsoft.com/office/drawing/2014/main" id="{BC7C9A48-9195-4D68-AF3E-D7A846B46D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447" name="Rectangle 103">
                <a:extLst>
                  <a:ext uri="{FF2B5EF4-FFF2-40B4-BE49-F238E27FC236}">
                    <a16:creationId xmlns:a16="http://schemas.microsoft.com/office/drawing/2014/main" id="{DAA7C087-9A0C-4FF2-B820-93C6497EF1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448" name="Rectangle 104">
                <a:extLst>
                  <a:ext uri="{FF2B5EF4-FFF2-40B4-BE49-F238E27FC236}">
                    <a16:creationId xmlns:a16="http://schemas.microsoft.com/office/drawing/2014/main" id="{18A7F268-E69C-413C-AA29-0AAE6F5F4D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449" name="AutoShape 105">
                <a:extLst>
                  <a:ext uri="{FF2B5EF4-FFF2-40B4-BE49-F238E27FC236}">
                    <a16:creationId xmlns:a16="http://schemas.microsoft.com/office/drawing/2014/main" id="{6F031386-8965-4399-B51C-09CDFB8D44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450" name="AutoShape 106">
                <a:extLst>
                  <a:ext uri="{FF2B5EF4-FFF2-40B4-BE49-F238E27FC236}">
                    <a16:creationId xmlns:a16="http://schemas.microsoft.com/office/drawing/2014/main" id="{DF059B8A-7082-48BC-9835-4960933362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  <p:sp>
          <p:nvSpPr>
            <p:cNvPr id="434" name="星 8 335">
              <a:extLst>
                <a:ext uri="{FF2B5EF4-FFF2-40B4-BE49-F238E27FC236}">
                  <a16:creationId xmlns:a16="http://schemas.microsoft.com/office/drawing/2014/main" id="{267C968C-588A-4F33-B3E2-DE75511C981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88275" y="5468938"/>
              <a:ext cx="252413" cy="252412"/>
            </a:xfrm>
            <a:prstGeom prst="star8">
              <a:avLst>
                <a:gd name="adj" fmla="val 19318"/>
              </a:avLst>
            </a:prstGeom>
            <a:solidFill>
              <a:srgbClr val="FFFF99"/>
            </a:soli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467" name="グループ化 466">
            <a:extLst>
              <a:ext uri="{FF2B5EF4-FFF2-40B4-BE49-F238E27FC236}">
                <a16:creationId xmlns:a16="http://schemas.microsoft.com/office/drawing/2014/main" id="{15E8D110-1CAE-4F4D-8AFD-1732A9DBD12A}"/>
              </a:ext>
            </a:extLst>
          </p:cNvPr>
          <p:cNvGrpSpPr>
            <a:grpSpLocks noChangeAspect="1"/>
          </p:cNvGrpSpPr>
          <p:nvPr/>
        </p:nvGrpSpPr>
        <p:grpSpPr>
          <a:xfrm>
            <a:off x="1852336" y="3614356"/>
            <a:ext cx="1080000" cy="1080000"/>
            <a:chOff x="7170738" y="4789488"/>
            <a:chExt cx="1295400" cy="1295400"/>
          </a:xfrm>
        </p:grpSpPr>
        <p:sp>
          <p:nvSpPr>
            <p:cNvPr id="468" name="Oval 15">
              <a:extLst>
                <a:ext uri="{FF2B5EF4-FFF2-40B4-BE49-F238E27FC236}">
                  <a16:creationId xmlns:a16="http://schemas.microsoft.com/office/drawing/2014/main" id="{30C236AA-9BA9-41B9-AA1F-483876F1790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170738" y="4789488"/>
              <a:ext cx="1295400" cy="1295400"/>
            </a:xfrm>
            <a:prstGeom prst="ellipse">
              <a:avLst/>
            </a:prstGeom>
            <a:gradFill rotWithShape="0">
              <a:gsLst>
                <a:gs pos="0">
                  <a:srgbClr val="B1ADB3"/>
                </a:gs>
                <a:gs pos="100000">
                  <a:srgbClr val="787280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504C58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grpSp>
          <p:nvGrpSpPr>
            <p:cNvPr id="469" name="Group 107">
              <a:extLst>
                <a:ext uri="{FF2B5EF4-FFF2-40B4-BE49-F238E27FC236}">
                  <a16:creationId xmlns:a16="http://schemas.microsoft.com/office/drawing/2014/main" id="{16E54BB5-2B81-406D-87A3-560CE9644EEA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7688263" y="5046663"/>
              <a:ext cx="88900" cy="777875"/>
              <a:chOff x="2692" y="2209"/>
              <a:chExt cx="136" cy="2040"/>
            </a:xfrm>
          </p:grpSpPr>
          <p:sp>
            <p:nvSpPr>
              <p:cNvPr id="488" name="AutoShape 108">
                <a:extLst>
                  <a:ext uri="{FF2B5EF4-FFF2-40B4-BE49-F238E27FC236}">
                    <a16:creationId xmlns:a16="http://schemas.microsoft.com/office/drawing/2014/main" id="{9C500373-7732-4EEF-987F-E38A872121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489" name="AutoShape 109">
                <a:extLst>
                  <a:ext uri="{FF2B5EF4-FFF2-40B4-BE49-F238E27FC236}">
                    <a16:creationId xmlns:a16="http://schemas.microsoft.com/office/drawing/2014/main" id="{A79698EC-5784-4B5F-B269-405B5B1E80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490" name="Rectangle 110">
                <a:extLst>
                  <a:ext uri="{FF2B5EF4-FFF2-40B4-BE49-F238E27FC236}">
                    <a16:creationId xmlns:a16="http://schemas.microsoft.com/office/drawing/2014/main" id="{821BE107-ED3E-4771-979E-4007220D42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491" name="Rectangle 111">
                <a:extLst>
                  <a:ext uri="{FF2B5EF4-FFF2-40B4-BE49-F238E27FC236}">
                    <a16:creationId xmlns:a16="http://schemas.microsoft.com/office/drawing/2014/main" id="{F843FC41-16B5-4A8E-964D-A4179FC25E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492" name="Rectangle 112">
                <a:extLst>
                  <a:ext uri="{FF2B5EF4-FFF2-40B4-BE49-F238E27FC236}">
                    <a16:creationId xmlns:a16="http://schemas.microsoft.com/office/drawing/2014/main" id="{3360A6EF-FA79-44E2-B49C-AF690CADF5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493" name="Rectangle 113">
                <a:extLst>
                  <a:ext uri="{FF2B5EF4-FFF2-40B4-BE49-F238E27FC236}">
                    <a16:creationId xmlns:a16="http://schemas.microsoft.com/office/drawing/2014/main" id="{D09753C9-A656-447C-BB1C-DA1A30375D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494" name="Rectangle 114">
                <a:extLst>
                  <a:ext uri="{FF2B5EF4-FFF2-40B4-BE49-F238E27FC236}">
                    <a16:creationId xmlns:a16="http://schemas.microsoft.com/office/drawing/2014/main" id="{90A1EE55-3EB4-4F0B-89A9-AB5D628E01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495" name="Rectangle 115">
                <a:extLst>
                  <a:ext uri="{FF2B5EF4-FFF2-40B4-BE49-F238E27FC236}">
                    <a16:creationId xmlns:a16="http://schemas.microsoft.com/office/drawing/2014/main" id="{97AA4D54-CAB4-4FCC-9AB0-1BBFCC1A67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496" name="Rectangle 116">
                <a:extLst>
                  <a:ext uri="{FF2B5EF4-FFF2-40B4-BE49-F238E27FC236}">
                    <a16:creationId xmlns:a16="http://schemas.microsoft.com/office/drawing/2014/main" id="{C7EA094E-9DB9-4ACB-8418-17866E060C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497" name="Rectangle 117">
                <a:extLst>
                  <a:ext uri="{FF2B5EF4-FFF2-40B4-BE49-F238E27FC236}">
                    <a16:creationId xmlns:a16="http://schemas.microsoft.com/office/drawing/2014/main" id="{B8F0119A-480F-4C01-8969-C14A14D71E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498" name="Rectangle 118">
                <a:extLst>
                  <a:ext uri="{FF2B5EF4-FFF2-40B4-BE49-F238E27FC236}">
                    <a16:creationId xmlns:a16="http://schemas.microsoft.com/office/drawing/2014/main" id="{2F8DA1E1-3A09-42A3-A758-7211F72114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499" name="Rectangle 119">
                <a:extLst>
                  <a:ext uri="{FF2B5EF4-FFF2-40B4-BE49-F238E27FC236}">
                    <a16:creationId xmlns:a16="http://schemas.microsoft.com/office/drawing/2014/main" id="{42AAC539-6F6A-4F9D-82C9-D37163B506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500" name="Rectangle 120">
                <a:extLst>
                  <a:ext uri="{FF2B5EF4-FFF2-40B4-BE49-F238E27FC236}">
                    <a16:creationId xmlns:a16="http://schemas.microsoft.com/office/drawing/2014/main" id="{6461C9E4-AC17-4330-A0C4-0E5876D662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501" name="Rectangle 121">
                <a:extLst>
                  <a:ext uri="{FF2B5EF4-FFF2-40B4-BE49-F238E27FC236}">
                    <a16:creationId xmlns:a16="http://schemas.microsoft.com/office/drawing/2014/main" id="{8424BA7F-E8D1-4C9D-9722-77222640A2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502" name="AutoShape 122">
                <a:extLst>
                  <a:ext uri="{FF2B5EF4-FFF2-40B4-BE49-F238E27FC236}">
                    <a16:creationId xmlns:a16="http://schemas.microsoft.com/office/drawing/2014/main" id="{775DD467-D5C5-4E74-85D5-116520C59C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503" name="AutoShape 123">
                <a:extLst>
                  <a:ext uri="{FF2B5EF4-FFF2-40B4-BE49-F238E27FC236}">
                    <a16:creationId xmlns:a16="http://schemas.microsoft.com/office/drawing/2014/main" id="{F588E19A-6D77-47BB-B427-7DC6664F2D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  <p:grpSp>
          <p:nvGrpSpPr>
            <p:cNvPr id="470" name="Group 90">
              <a:extLst>
                <a:ext uri="{FF2B5EF4-FFF2-40B4-BE49-F238E27FC236}">
                  <a16:creationId xmlns:a16="http://schemas.microsoft.com/office/drawing/2014/main" id="{5FC66A49-3101-46D7-AEAC-D9EB6289F37C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7874000" y="5046663"/>
              <a:ext cx="87313" cy="777875"/>
              <a:chOff x="2692" y="2209"/>
              <a:chExt cx="136" cy="2040"/>
            </a:xfrm>
          </p:grpSpPr>
          <p:sp>
            <p:nvSpPr>
              <p:cNvPr id="472" name="AutoShape 91">
                <a:extLst>
                  <a:ext uri="{FF2B5EF4-FFF2-40B4-BE49-F238E27FC236}">
                    <a16:creationId xmlns:a16="http://schemas.microsoft.com/office/drawing/2014/main" id="{9ECD1E96-D6C0-4A48-B2F5-45F4249727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473" name="AutoShape 92">
                <a:extLst>
                  <a:ext uri="{FF2B5EF4-FFF2-40B4-BE49-F238E27FC236}">
                    <a16:creationId xmlns:a16="http://schemas.microsoft.com/office/drawing/2014/main" id="{1EB3FD0C-44BF-422E-A7CC-042FA652E3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474" name="Rectangle 93">
                <a:extLst>
                  <a:ext uri="{FF2B5EF4-FFF2-40B4-BE49-F238E27FC236}">
                    <a16:creationId xmlns:a16="http://schemas.microsoft.com/office/drawing/2014/main" id="{5004B338-9F35-4E75-B6E6-25D6028D1B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475" name="Rectangle 94">
                <a:extLst>
                  <a:ext uri="{FF2B5EF4-FFF2-40B4-BE49-F238E27FC236}">
                    <a16:creationId xmlns:a16="http://schemas.microsoft.com/office/drawing/2014/main" id="{B9AB6D6C-C4CF-4B88-B1DB-1202BBB37A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476" name="Rectangle 95">
                <a:extLst>
                  <a:ext uri="{FF2B5EF4-FFF2-40B4-BE49-F238E27FC236}">
                    <a16:creationId xmlns:a16="http://schemas.microsoft.com/office/drawing/2014/main" id="{85E45E61-7117-48B4-B32F-60E20CE406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477" name="Rectangle 96">
                <a:extLst>
                  <a:ext uri="{FF2B5EF4-FFF2-40B4-BE49-F238E27FC236}">
                    <a16:creationId xmlns:a16="http://schemas.microsoft.com/office/drawing/2014/main" id="{DDAD91C7-9D7B-48DB-B8F3-51D52279B3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478" name="Rectangle 97">
                <a:extLst>
                  <a:ext uri="{FF2B5EF4-FFF2-40B4-BE49-F238E27FC236}">
                    <a16:creationId xmlns:a16="http://schemas.microsoft.com/office/drawing/2014/main" id="{77914B72-0684-49E3-8D00-6595A77880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479" name="Rectangle 98">
                <a:extLst>
                  <a:ext uri="{FF2B5EF4-FFF2-40B4-BE49-F238E27FC236}">
                    <a16:creationId xmlns:a16="http://schemas.microsoft.com/office/drawing/2014/main" id="{A08F9CD8-5A5F-4586-A232-062ED0908D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480" name="Rectangle 99">
                <a:extLst>
                  <a:ext uri="{FF2B5EF4-FFF2-40B4-BE49-F238E27FC236}">
                    <a16:creationId xmlns:a16="http://schemas.microsoft.com/office/drawing/2014/main" id="{180E14C2-8383-45E8-9FC2-D0C9FEA9ED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481" name="Rectangle 100">
                <a:extLst>
                  <a:ext uri="{FF2B5EF4-FFF2-40B4-BE49-F238E27FC236}">
                    <a16:creationId xmlns:a16="http://schemas.microsoft.com/office/drawing/2014/main" id="{B82A45A6-96BF-423D-88F0-52DD0EC793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482" name="Rectangle 101">
                <a:extLst>
                  <a:ext uri="{FF2B5EF4-FFF2-40B4-BE49-F238E27FC236}">
                    <a16:creationId xmlns:a16="http://schemas.microsoft.com/office/drawing/2014/main" id="{392E8E49-494E-4F13-83EA-1C0ECE6EDC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483" name="Rectangle 102">
                <a:extLst>
                  <a:ext uri="{FF2B5EF4-FFF2-40B4-BE49-F238E27FC236}">
                    <a16:creationId xmlns:a16="http://schemas.microsoft.com/office/drawing/2014/main" id="{3701F489-B7F8-42B8-9371-9B496FE06C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484" name="Rectangle 103">
                <a:extLst>
                  <a:ext uri="{FF2B5EF4-FFF2-40B4-BE49-F238E27FC236}">
                    <a16:creationId xmlns:a16="http://schemas.microsoft.com/office/drawing/2014/main" id="{8FAA4CB8-895F-474E-8CDC-DDADCDDDC6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485" name="Rectangle 104">
                <a:extLst>
                  <a:ext uri="{FF2B5EF4-FFF2-40B4-BE49-F238E27FC236}">
                    <a16:creationId xmlns:a16="http://schemas.microsoft.com/office/drawing/2014/main" id="{AFB79859-1AD6-4C1B-9F6A-A15F8E2E4A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486" name="AutoShape 105">
                <a:extLst>
                  <a:ext uri="{FF2B5EF4-FFF2-40B4-BE49-F238E27FC236}">
                    <a16:creationId xmlns:a16="http://schemas.microsoft.com/office/drawing/2014/main" id="{0CC26A8D-8E25-4E51-91B0-1C16FE713F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487" name="AutoShape 106">
                <a:extLst>
                  <a:ext uri="{FF2B5EF4-FFF2-40B4-BE49-F238E27FC236}">
                    <a16:creationId xmlns:a16="http://schemas.microsoft.com/office/drawing/2014/main" id="{57D9F7CD-60A2-4B42-8746-80AD8EBF40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  <p:sp>
          <p:nvSpPr>
            <p:cNvPr id="471" name="星 8 335">
              <a:extLst>
                <a:ext uri="{FF2B5EF4-FFF2-40B4-BE49-F238E27FC236}">
                  <a16:creationId xmlns:a16="http://schemas.microsoft.com/office/drawing/2014/main" id="{EE03C06F-1AEF-486C-AC57-0C8C97C92F5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88275" y="5468938"/>
              <a:ext cx="252413" cy="252412"/>
            </a:xfrm>
            <a:prstGeom prst="star8">
              <a:avLst>
                <a:gd name="adj" fmla="val 19318"/>
              </a:avLst>
            </a:prstGeom>
            <a:solidFill>
              <a:srgbClr val="FFFF99"/>
            </a:soli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505" name="Oval 15">
            <a:extLst>
              <a:ext uri="{FF2B5EF4-FFF2-40B4-BE49-F238E27FC236}">
                <a16:creationId xmlns:a16="http://schemas.microsoft.com/office/drawing/2014/main" id="{0A8C2291-20C1-45DE-BE72-BF9FAE3F254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848746" y="1404911"/>
            <a:ext cx="1080000" cy="1080000"/>
          </a:xfrm>
          <a:prstGeom prst="ellipse">
            <a:avLst/>
          </a:prstGeom>
          <a:gradFill rotWithShape="0">
            <a:gsLst>
              <a:gs pos="0">
                <a:srgbClr val="B1ADB3"/>
              </a:gs>
              <a:gs pos="100000">
                <a:srgbClr val="787280"/>
              </a:gs>
            </a:gsLst>
            <a:path path="shape">
              <a:fillToRect l="50000" t="50000" r="50000" b="50000"/>
            </a:path>
          </a:gradFill>
          <a:ln w="25400">
            <a:solidFill>
              <a:srgbClr val="504C58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ＭＳ Ｐゴシック" panose="020B0600070205080204" pitchFamily="50" charset="-128"/>
            </a:endParaRPr>
          </a:p>
        </p:txBody>
      </p:sp>
      <p:grpSp>
        <p:nvGrpSpPr>
          <p:cNvPr id="506" name="Group 107">
            <a:extLst>
              <a:ext uri="{FF2B5EF4-FFF2-40B4-BE49-F238E27FC236}">
                <a16:creationId xmlns:a16="http://schemas.microsoft.com/office/drawing/2014/main" id="{3B8C0545-A605-443E-A2E0-198B06323D3A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2280217" y="1619323"/>
            <a:ext cx="74118" cy="648529"/>
            <a:chOff x="2692" y="2209"/>
            <a:chExt cx="136" cy="2040"/>
          </a:xfrm>
        </p:grpSpPr>
        <p:sp>
          <p:nvSpPr>
            <p:cNvPr id="525" name="AutoShape 108">
              <a:extLst>
                <a:ext uri="{FF2B5EF4-FFF2-40B4-BE49-F238E27FC236}">
                  <a16:creationId xmlns:a16="http://schemas.microsoft.com/office/drawing/2014/main" id="{AC6861ED-07FA-4BCB-8A31-A61EC93E31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2209"/>
              <a:ext cx="136" cy="554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526" name="AutoShape 109">
              <a:extLst>
                <a:ext uri="{FF2B5EF4-FFF2-40B4-BE49-F238E27FC236}">
                  <a16:creationId xmlns:a16="http://schemas.microsoft.com/office/drawing/2014/main" id="{C1CE25A9-D4C2-4EF2-9FFE-6C9C856338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2767"/>
              <a:ext cx="136" cy="1482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527" name="Rectangle 110">
              <a:extLst>
                <a:ext uri="{FF2B5EF4-FFF2-40B4-BE49-F238E27FC236}">
                  <a16:creationId xmlns:a16="http://schemas.microsoft.com/office/drawing/2014/main" id="{9C0B8EC6-5C64-4EC2-BA8C-946C9A93D8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2414"/>
              <a:ext cx="136" cy="10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528" name="Rectangle 111">
              <a:extLst>
                <a:ext uri="{FF2B5EF4-FFF2-40B4-BE49-F238E27FC236}">
                  <a16:creationId xmlns:a16="http://schemas.microsoft.com/office/drawing/2014/main" id="{17EE9EF4-75AA-4176-A979-59E9C7EC8E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2341"/>
              <a:ext cx="136" cy="2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529" name="Rectangle 112">
              <a:extLst>
                <a:ext uri="{FF2B5EF4-FFF2-40B4-BE49-F238E27FC236}">
                  <a16:creationId xmlns:a16="http://schemas.microsoft.com/office/drawing/2014/main" id="{648B2CCB-5BF4-492D-9DBD-2553C30FEF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2547"/>
              <a:ext cx="136" cy="4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530" name="Rectangle 113">
              <a:extLst>
                <a:ext uri="{FF2B5EF4-FFF2-40B4-BE49-F238E27FC236}">
                  <a16:creationId xmlns:a16="http://schemas.microsoft.com/office/drawing/2014/main" id="{D2EC0B03-E58D-4B01-9A54-DF69B00E40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2595"/>
              <a:ext cx="136" cy="133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531" name="Rectangle 114">
              <a:extLst>
                <a:ext uri="{FF2B5EF4-FFF2-40B4-BE49-F238E27FC236}">
                  <a16:creationId xmlns:a16="http://schemas.microsoft.com/office/drawing/2014/main" id="{DA984EFA-E048-4442-8156-E7514FBD87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2800"/>
              <a:ext cx="136" cy="13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532" name="Rectangle 115">
              <a:extLst>
                <a:ext uri="{FF2B5EF4-FFF2-40B4-BE49-F238E27FC236}">
                  <a16:creationId xmlns:a16="http://schemas.microsoft.com/office/drawing/2014/main" id="{8F688C25-05BF-43DC-98DD-B060D0B7F1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3063"/>
              <a:ext cx="136" cy="1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533" name="Rectangle 116">
              <a:extLst>
                <a:ext uri="{FF2B5EF4-FFF2-40B4-BE49-F238E27FC236}">
                  <a16:creationId xmlns:a16="http://schemas.microsoft.com/office/drawing/2014/main" id="{497161CC-3205-4C54-82A8-7FA62C5303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3137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534" name="Rectangle 117">
              <a:extLst>
                <a:ext uri="{FF2B5EF4-FFF2-40B4-BE49-F238E27FC236}">
                  <a16:creationId xmlns:a16="http://schemas.microsoft.com/office/drawing/2014/main" id="{F0C9158B-78FA-4BE4-9458-2A1723FDC9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3380"/>
              <a:ext cx="136" cy="7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535" name="Rectangle 118">
              <a:extLst>
                <a:ext uri="{FF2B5EF4-FFF2-40B4-BE49-F238E27FC236}">
                  <a16:creationId xmlns:a16="http://schemas.microsoft.com/office/drawing/2014/main" id="{8C7A2590-88CD-481A-883B-E23B9E4870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3490"/>
              <a:ext cx="136" cy="15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536" name="Rectangle 119">
              <a:extLst>
                <a:ext uri="{FF2B5EF4-FFF2-40B4-BE49-F238E27FC236}">
                  <a16:creationId xmlns:a16="http://schemas.microsoft.com/office/drawing/2014/main" id="{2FF1E5DD-A6F1-4E6A-9325-35448914B1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3764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537" name="Rectangle 120">
              <a:extLst>
                <a:ext uri="{FF2B5EF4-FFF2-40B4-BE49-F238E27FC236}">
                  <a16:creationId xmlns:a16="http://schemas.microsoft.com/office/drawing/2014/main" id="{A86F2070-3C92-489C-9A0D-11922FEEFF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4044"/>
              <a:ext cx="136" cy="4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538" name="Rectangle 121">
              <a:extLst>
                <a:ext uri="{FF2B5EF4-FFF2-40B4-BE49-F238E27FC236}">
                  <a16:creationId xmlns:a16="http://schemas.microsoft.com/office/drawing/2014/main" id="{54E5D072-14FC-4CFA-BA30-240CC66955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4157"/>
              <a:ext cx="136" cy="1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539" name="AutoShape 122">
              <a:extLst>
                <a:ext uri="{FF2B5EF4-FFF2-40B4-BE49-F238E27FC236}">
                  <a16:creationId xmlns:a16="http://schemas.microsoft.com/office/drawing/2014/main" id="{78A8C6C1-4637-450B-B9F7-F74F50D00D7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2742" y="2679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540" name="AutoShape 123">
              <a:extLst>
                <a:ext uri="{FF2B5EF4-FFF2-40B4-BE49-F238E27FC236}">
                  <a16:creationId xmlns:a16="http://schemas.microsoft.com/office/drawing/2014/main" id="{A17DDB71-278B-4C4F-8C18-95268568637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2742" y="2714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</p:grp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020058DB-AF4C-4E79-B67D-88EB48AE53D8}"/>
              </a:ext>
            </a:extLst>
          </p:cNvPr>
          <p:cNvGrpSpPr/>
          <p:nvPr/>
        </p:nvGrpSpPr>
        <p:grpSpPr>
          <a:xfrm>
            <a:off x="2363599" y="1619323"/>
            <a:ext cx="210442" cy="648529"/>
            <a:chOff x="2363599" y="1619323"/>
            <a:chExt cx="210442" cy="648529"/>
          </a:xfrm>
        </p:grpSpPr>
        <p:grpSp>
          <p:nvGrpSpPr>
            <p:cNvPr id="507" name="Group 90">
              <a:extLst>
                <a:ext uri="{FF2B5EF4-FFF2-40B4-BE49-F238E27FC236}">
                  <a16:creationId xmlns:a16="http://schemas.microsoft.com/office/drawing/2014/main" id="{63FB492F-3018-4A26-8CCF-B24993689E2F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2435069" y="1619323"/>
              <a:ext cx="72795" cy="648529"/>
              <a:chOff x="2692" y="2209"/>
              <a:chExt cx="136" cy="2040"/>
            </a:xfrm>
          </p:grpSpPr>
          <p:sp>
            <p:nvSpPr>
              <p:cNvPr id="509" name="AutoShape 91">
                <a:extLst>
                  <a:ext uri="{FF2B5EF4-FFF2-40B4-BE49-F238E27FC236}">
                    <a16:creationId xmlns:a16="http://schemas.microsoft.com/office/drawing/2014/main" id="{CDA612B9-73FD-4EB9-A4AF-EE033F6C75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510" name="AutoShape 92">
                <a:extLst>
                  <a:ext uri="{FF2B5EF4-FFF2-40B4-BE49-F238E27FC236}">
                    <a16:creationId xmlns:a16="http://schemas.microsoft.com/office/drawing/2014/main" id="{9CCBB64B-D321-4FA5-AD5B-4FFE38883E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511" name="Rectangle 93">
                <a:extLst>
                  <a:ext uri="{FF2B5EF4-FFF2-40B4-BE49-F238E27FC236}">
                    <a16:creationId xmlns:a16="http://schemas.microsoft.com/office/drawing/2014/main" id="{7A2AF9F7-B26A-4531-8CE4-12A61A1AD6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512" name="Rectangle 94">
                <a:extLst>
                  <a:ext uri="{FF2B5EF4-FFF2-40B4-BE49-F238E27FC236}">
                    <a16:creationId xmlns:a16="http://schemas.microsoft.com/office/drawing/2014/main" id="{EB456878-A07A-411F-930C-481CA4AB73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513" name="Rectangle 95">
                <a:extLst>
                  <a:ext uri="{FF2B5EF4-FFF2-40B4-BE49-F238E27FC236}">
                    <a16:creationId xmlns:a16="http://schemas.microsoft.com/office/drawing/2014/main" id="{A786D5FA-6132-4A24-B4AE-4058BA8B81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514" name="Rectangle 96">
                <a:extLst>
                  <a:ext uri="{FF2B5EF4-FFF2-40B4-BE49-F238E27FC236}">
                    <a16:creationId xmlns:a16="http://schemas.microsoft.com/office/drawing/2014/main" id="{83241C50-3084-4290-B2AB-272EDE1588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515" name="Rectangle 97">
                <a:extLst>
                  <a:ext uri="{FF2B5EF4-FFF2-40B4-BE49-F238E27FC236}">
                    <a16:creationId xmlns:a16="http://schemas.microsoft.com/office/drawing/2014/main" id="{56B9EA5A-8E64-4787-9319-27F5EF27E2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516" name="Rectangle 98">
                <a:extLst>
                  <a:ext uri="{FF2B5EF4-FFF2-40B4-BE49-F238E27FC236}">
                    <a16:creationId xmlns:a16="http://schemas.microsoft.com/office/drawing/2014/main" id="{D6923B70-E464-4409-99CA-A5BAC933FA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517" name="Rectangle 99">
                <a:extLst>
                  <a:ext uri="{FF2B5EF4-FFF2-40B4-BE49-F238E27FC236}">
                    <a16:creationId xmlns:a16="http://schemas.microsoft.com/office/drawing/2014/main" id="{8E27C614-E5B6-491F-BCFB-5C7554635B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518" name="Rectangle 100">
                <a:extLst>
                  <a:ext uri="{FF2B5EF4-FFF2-40B4-BE49-F238E27FC236}">
                    <a16:creationId xmlns:a16="http://schemas.microsoft.com/office/drawing/2014/main" id="{2003B217-0E0C-4868-B6B3-5520143AE8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519" name="Rectangle 101">
                <a:extLst>
                  <a:ext uri="{FF2B5EF4-FFF2-40B4-BE49-F238E27FC236}">
                    <a16:creationId xmlns:a16="http://schemas.microsoft.com/office/drawing/2014/main" id="{3D796795-1618-4B73-A461-DB4D382379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520" name="Rectangle 102">
                <a:extLst>
                  <a:ext uri="{FF2B5EF4-FFF2-40B4-BE49-F238E27FC236}">
                    <a16:creationId xmlns:a16="http://schemas.microsoft.com/office/drawing/2014/main" id="{058C2C34-5CE5-4797-BDEA-9E822EC6EE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521" name="Rectangle 103">
                <a:extLst>
                  <a:ext uri="{FF2B5EF4-FFF2-40B4-BE49-F238E27FC236}">
                    <a16:creationId xmlns:a16="http://schemas.microsoft.com/office/drawing/2014/main" id="{4D668BC2-2475-4AB0-8E7C-B074BB5B4C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522" name="Rectangle 104">
                <a:extLst>
                  <a:ext uri="{FF2B5EF4-FFF2-40B4-BE49-F238E27FC236}">
                    <a16:creationId xmlns:a16="http://schemas.microsoft.com/office/drawing/2014/main" id="{CE5402DC-91C8-406D-94A7-C18AD2BCCE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523" name="AutoShape 105">
                <a:extLst>
                  <a:ext uri="{FF2B5EF4-FFF2-40B4-BE49-F238E27FC236}">
                    <a16:creationId xmlns:a16="http://schemas.microsoft.com/office/drawing/2014/main" id="{C0AE991E-9738-4DC0-92C5-18D1E2CAC6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524" name="AutoShape 106">
                <a:extLst>
                  <a:ext uri="{FF2B5EF4-FFF2-40B4-BE49-F238E27FC236}">
                    <a16:creationId xmlns:a16="http://schemas.microsoft.com/office/drawing/2014/main" id="{3BEF45F7-86BB-4064-AD8A-E54E6CECC3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  <p:sp>
          <p:nvSpPr>
            <p:cNvPr id="508" name="星 8 335">
              <a:extLst>
                <a:ext uri="{FF2B5EF4-FFF2-40B4-BE49-F238E27FC236}">
                  <a16:creationId xmlns:a16="http://schemas.microsoft.com/office/drawing/2014/main" id="{7B4CE27B-9295-4B9F-A909-7C5245DB6AA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63599" y="1971382"/>
              <a:ext cx="210442" cy="210441"/>
            </a:xfrm>
            <a:prstGeom prst="star8">
              <a:avLst>
                <a:gd name="adj" fmla="val 19318"/>
              </a:avLst>
            </a:prstGeom>
            <a:solidFill>
              <a:srgbClr val="FFFF99"/>
            </a:soli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1303" name="Rectangle 2"/>
          <p:cNvSpPr txBox="1">
            <a:spLocks noChangeArrowheads="1"/>
          </p:cNvSpPr>
          <p:nvPr/>
        </p:nvSpPr>
        <p:spPr bwMode="auto">
          <a:xfrm>
            <a:off x="55563" y="90488"/>
            <a:ext cx="9012237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993366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体細胞モザイクと生殖腺モザイク</a:t>
            </a:r>
            <a:endParaRPr kumimoji="1" lang="ja-JP" altLang="en-US" sz="44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HG丸ｺﾞｼｯｸM-PRO"/>
              <a:ea typeface="HG丸ｺﾞｼｯｸM-PRO" panose="020F0600000000000000" pitchFamily="50" charset="-128"/>
            </a:endParaRPr>
          </a:p>
        </p:txBody>
      </p:sp>
      <p:grpSp>
        <p:nvGrpSpPr>
          <p:cNvPr id="37" name="グループ化 36">
            <a:extLst>
              <a:ext uri="{FF2B5EF4-FFF2-40B4-BE49-F238E27FC236}">
                <a16:creationId xmlns:a16="http://schemas.microsoft.com/office/drawing/2014/main" id="{C4117B31-EFE9-486A-BC01-1B36A03A376A}"/>
              </a:ext>
            </a:extLst>
          </p:cNvPr>
          <p:cNvGrpSpPr/>
          <p:nvPr/>
        </p:nvGrpSpPr>
        <p:grpSpPr>
          <a:xfrm>
            <a:off x="555896" y="1185680"/>
            <a:ext cx="3669468" cy="5482315"/>
            <a:chOff x="902532" y="1838825"/>
            <a:chExt cx="3669468" cy="5482315"/>
          </a:xfrm>
        </p:grpSpPr>
        <p:sp>
          <p:nvSpPr>
            <p:cNvPr id="82" name="円弧 81">
              <a:extLst>
                <a:ext uri="{FF2B5EF4-FFF2-40B4-BE49-F238E27FC236}">
                  <a16:creationId xmlns:a16="http://schemas.microsoft.com/office/drawing/2014/main" id="{FC4D608A-4E72-4F58-8D9E-45A1A9E0012D}"/>
                </a:ext>
              </a:extLst>
            </p:cNvPr>
            <p:cNvSpPr/>
            <p:nvPr/>
          </p:nvSpPr>
          <p:spPr>
            <a:xfrm>
              <a:off x="1983180" y="1838825"/>
              <a:ext cx="1492267" cy="1492267"/>
            </a:xfrm>
            <a:prstGeom prst="arc">
              <a:avLst>
                <a:gd name="adj1" fmla="val 7938681"/>
                <a:gd name="adj2" fmla="val 2853510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  <p:grpSp>
          <p:nvGrpSpPr>
            <p:cNvPr id="83" name="グループ化 82">
              <a:extLst>
                <a:ext uri="{FF2B5EF4-FFF2-40B4-BE49-F238E27FC236}">
                  <a16:creationId xmlns:a16="http://schemas.microsoft.com/office/drawing/2014/main" id="{BB1F862C-7C8E-4EFB-9892-7B7931951DD7}"/>
                </a:ext>
              </a:extLst>
            </p:cNvPr>
            <p:cNvGrpSpPr/>
            <p:nvPr/>
          </p:nvGrpSpPr>
          <p:grpSpPr>
            <a:xfrm>
              <a:off x="902532" y="3129213"/>
              <a:ext cx="3669468" cy="4191927"/>
              <a:chOff x="1485209" y="2840893"/>
              <a:chExt cx="6240983" cy="4547070"/>
            </a:xfrm>
          </p:grpSpPr>
          <p:sp>
            <p:nvSpPr>
              <p:cNvPr id="84" name="円弧 83">
                <a:extLst>
                  <a:ext uri="{FF2B5EF4-FFF2-40B4-BE49-F238E27FC236}">
                    <a16:creationId xmlns:a16="http://schemas.microsoft.com/office/drawing/2014/main" id="{864E9116-1AF1-4EB4-B9D1-143B96A28235}"/>
                  </a:ext>
                </a:extLst>
              </p:cNvPr>
              <p:cNvSpPr/>
              <p:nvPr/>
            </p:nvSpPr>
            <p:spPr>
              <a:xfrm>
                <a:off x="2584478" y="2845259"/>
                <a:ext cx="5137221" cy="2545228"/>
              </a:xfrm>
              <a:prstGeom prst="arc">
                <a:avLst>
                  <a:gd name="adj1" fmla="val 16684707"/>
                  <a:gd name="adj2" fmla="val 0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丸ｺﾞｼｯｸM-PRO"/>
                  <a:ea typeface="HG丸ｺﾞｼｯｸM-PRO"/>
                </a:endParaRPr>
              </a:p>
            </p:txBody>
          </p:sp>
          <p:cxnSp>
            <p:nvCxnSpPr>
              <p:cNvPr id="85" name="直線コネクタ 84">
                <a:extLst>
                  <a:ext uri="{FF2B5EF4-FFF2-40B4-BE49-F238E27FC236}">
                    <a16:creationId xmlns:a16="http://schemas.microsoft.com/office/drawing/2014/main" id="{9E1C8255-0677-467D-B12A-DF21FA865BF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726192" y="4084405"/>
                <a:ext cx="0" cy="330355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6" name="円弧 85">
                <a:extLst>
                  <a:ext uri="{FF2B5EF4-FFF2-40B4-BE49-F238E27FC236}">
                    <a16:creationId xmlns:a16="http://schemas.microsoft.com/office/drawing/2014/main" id="{97CB2F61-6627-4857-B330-A8847406E299}"/>
                  </a:ext>
                </a:extLst>
              </p:cNvPr>
              <p:cNvSpPr/>
              <p:nvPr/>
            </p:nvSpPr>
            <p:spPr>
              <a:xfrm flipH="1">
                <a:off x="1485209" y="2840893"/>
                <a:ext cx="5040000" cy="2520000"/>
              </a:xfrm>
              <a:prstGeom prst="arc">
                <a:avLst>
                  <a:gd name="adj1" fmla="val 16644342"/>
                  <a:gd name="adj2" fmla="val 0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丸ｺﾞｼｯｸM-PRO"/>
                  <a:ea typeface="HG丸ｺﾞｼｯｸM-PRO"/>
                </a:endParaRPr>
              </a:p>
            </p:txBody>
          </p:sp>
          <p:cxnSp>
            <p:nvCxnSpPr>
              <p:cNvPr id="87" name="直線コネクタ 86">
                <a:extLst>
                  <a:ext uri="{FF2B5EF4-FFF2-40B4-BE49-F238E27FC236}">
                    <a16:creationId xmlns:a16="http://schemas.microsoft.com/office/drawing/2014/main" id="{06C14ECC-8216-417B-867D-909146E238C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485495" y="4084405"/>
                <a:ext cx="0" cy="330355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9" name="グループ化 88">
            <a:extLst>
              <a:ext uri="{FF2B5EF4-FFF2-40B4-BE49-F238E27FC236}">
                <a16:creationId xmlns:a16="http://schemas.microsoft.com/office/drawing/2014/main" id="{DF13F846-1C06-4883-9CE8-F3FB13B0AE3F}"/>
              </a:ext>
            </a:extLst>
          </p:cNvPr>
          <p:cNvGrpSpPr/>
          <p:nvPr/>
        </p:nvGrpSpPr>
        <p:grpSpPr>
          <a:xfrm>
            <a:off x="4912155" y="1185680"/>
            <a:ext cx="3669468" cy="5482315"/>
            <a:chOff x="902532" y="1838825"/>
            <a:chExt cx="3669468" cy="5482315"/>
          </a:xfrm>
        </p:grpSpPr>
        <p:sp>
          <p:nvSpPr>
            <p:cNvPr id="134" name="円弧 133">
              <a:extLst>
                <a:ext uri="{FF2B5EF4-FFF2-40B4-BE49-F238E27FC236}">
                  <a16:creationId xmlns:a16="http://schemas.microsoft.com/office/drawing/2014/main" id="{22BAD05E-0800-4122-8107-373C754C024A}"/>
                </a:ext>
              </a:extLst>
            </p:cNvPr>
            <p:cNvSpPr/>
            <p:nvPr/>
          </p:nvSpPr>
          <p:spPr>
            <a:xfrm>
              <a:off x="1983180" y="1838825"/>
              <a:ext cx="1492267" cy="1492267"/>
            </a:xfrm>
            <a:prstGeom prst="arc">
              <a:avLst>
                <a:gd name="adj1" fmla="val 7938681"/>
                <a:gd name="adj2" fmla="val 2853510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  <p:grpSp>
          <p:nvGrpSpPr>
            <p:cNvPr id="135" name="グループ化 134">
              <a:extLst>
                <a:ext uri="{FF2B5EF4-FFF2-40B4-BE49-F238E27FC236}">
                  <a16:creationId xmlns:a16="http://schemas.microsoft.com/office/drawing/2014/main" id="{F74E91BF-CA94-4F6B-977D-579A9FE0E5A2}"/>
                </a:ext>
              </a:extLst>
            </p:cNvPr>
            <p:cNvGrpSpPr/>
            <p:nvPr/>
          </p:nvGrpSpPr>
          <p:grpSpPr>
            <a:xfrm>
              <a:off x="902532" y="3129213"/>
              <a:ext cx="3669468" cy="4191927"/>
              <a:chOff x="1485209" y="2840893"/>
              <a:chExt cx="6240983" cy="4547070"/>
            </a:xfrm>
          </p:grpSpPr>
          <p:sp>
            <p:nvSpPr>
              <p:cNvPr id="136" name="円弧 135">
                <a:extLst>
                  <a:ext uri="{FF2B5EF4-FFF2-40B4-BE49-F238E27FC236}">
                    <a16:creationId xmlns:a16="http://schemas.microsoft.com/office/drawing/2014/main" id="{DB471182-2E97-4520-A091-5F5198C89AA4}"/>
                  </a:ext>
                </a:extLst>
              </p:cNvPr>
              <p:cNvSpPr/>
              <p:nvPr/>
            </p:nvSpPr>
            <p:spPr>
              <a:xfrm>
                <a:off x="2584478" y="2845259"/>
                <a:ext cx="5137221" cy="2545228"/>
              </a:xfrm>
              <a:prstGeom prst="arc">
                <a:avLst>
                  <a:gd name="adj1" fmla="val 16684707"/>
                  <a:gd name="adj2" fmla="val 0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丸ｺﾞｼｯｸM-PRO"/>
                  <a:ea typeface="HG丸ｺﾞｼｯｸM-PRO"/>
                </a:endParaRPr>
              </a:p>
            </p:txBody>
          </p:sp>
          <p:cxnSp>
            <p:nvCxnSpPr>
              <p:cNvPr id="137" name="直線コネクタ 136">
                <a:extLst>
                  <a:ext uri="{FF2B5EF4-FFF2-40B4-BE49-F238E27FC236}">
                    <a16:creationId xmlns:a16="http://schemas.microsoft.com/office/drawing/2014/main" id="{829BDEDC-D456-4E00-B88F-EEA0011C9D2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726192" y="4084405"/>
                <a:ext cx="0" cy="330355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8" name="円弧 137">
                <a:extLst>
                  <a:ext uri="{FF2B5EF4-FFF2-40B4-BE49-F238E27FC236}">
                    <a16:creationId xmlns:a16="http://schemas.microsoft.com/office/drawing/2014/main" id="{CCF12B87-E2A6-42FE-9E73-012F6E593C54}"/>
                  </a:ext>
                </a:extLst>
              </p:cNvPr>
              <p:cNvSpPr/>
              <p:nvPr/>
            </p:nvSpPr>
            <p:spPr>
              <a:xfrm flipH="1">
                <a:off x="1485209" y="2840893"/>
                <a:ext cx="5040000" cy="2520000"/>
              </a:xfrm>
              <a:prstGeom prst="arc">
                <a:avLst>
                  <a:gd name="adj1" fmla="val 16644342"/>
                  <a:gd name="adj2" fmla="val 0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丸ｺﾞｼｯｸM-PRO"/>
                  <a:ea typeface="HG丸ｺﾞｼｯｸM-PRO"/>
                </a:endParaRPr>
              </a:p>
            </p:txBody>
          </p:sp>
          <p:cxnSp>
            <p:nvCxnSpPr>
              <p:cNvPr id="139" name="直線コネクタ 138">
                <a:extLst>
                  <a:ext uri="{FF2B5EF4-FFF2-40B4-BE49-F238E27FC236}">
                    <a16:creationId xmlns:a16="http://schemas.microsoft.com/office/drawing/2014/main" id="{743253DE-F301-42D2-B7E5-8E1EE67A31C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485495" y="4084405"/>
                <a:ext cx="0" cy="330355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69" name="楕円 268">
            <a:extLst>
              <a:ext uri="{FF2B5EF4-FFF2-40B4-BE49-F238E27FC236}">
                <a16:creationId xmlns:a16="http://schemas.microsoft.com/office/drawing/2014/main" id="{8C29C069-ABD4-457E-9EF8-1B61CADC3A21}"/>
              </a:ext>
            </a:extLst>
          </p:cNvPr>
          <p:cNvSpPr/>
          <p:nvPr/>
        </p:nvSpPr>
        <p:spPr bwMode="auto">
          <a:xfrm>
            <a:off x="6959071" y="4950872"/>
            <a:ext cx="1345746" cy="1223979"/>
          </a:xfrm>
          <a:prstGeom prst="ellipse">
            <a:avLst/>
          </a:prstGeom>
          <a:gradFill>
            <a:gsLst>
              <a:gs pos="0">
                <a:srgbClr val="92D050"/>
              </a:gs>
              <a:gs pos="100000">
                <a:srgbClr val="00B050"/>
              </a:gs>
            </a:gsLst>
            <a:path path="shape">
              <a:fillToRect l="50000" t="50000" r="50000" b="50000"/>
            </a:path>
          </a:gradFill>
          <a:ln w="25400">
            <a:solidFill>
              <a:srgbClr val="006600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70" name="楕円 269">
            <a:extLst>
              <a:ext uri="{FF2B5EF4-FFF2-40B4-BE49-F238E27FC236}">
                <a16:creationId xmlns:a16="http://schemas.microsoft.com/office/drawing/2014/main" id="{F74354EF-0537-4F16-B18F-0DAA535FEF34}"/>
              </a:ext>
            </a:extLst>
          </p:cNvPr>
          <p:cNvSpPr/>
          <p:nvPr/>
        </p:nvSpPr>
        <p:spPr bwMode="auto">
          <a:xfrm>
            <a:off x="5196784" y="5112861"/>
            <a:ext cx="1532697" cy="1061990"/>
          </a:xfrm>
          <a:prstGeom prst="ellipse">
            <a:avLst/>
          </a:prstGeom>
          <a:gradFill>
            <a:gsLst>
              <a:gs pos="0">
                <a:srgbClr val="FFFF66"/>
              </a:gs>
              <a:gs pos="100000">
                <a:srgbClr val="FFCC00"/>
              </a:gs>
            </a:gsLst>
            <a:path path="shape">
              <a:fillToRect l="50000" t="50000" r="50000" b="50000"/>
            </a:path>
          </a:gradFill>
          <a:ln w="25400">
            <a:solidFill>
              <a:srgbClr val="CC3300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71" name="テキスト ボックス 270">
            <a:extLst>
              <a:ext uri="{FF2B5EF4-FFF2-40B4-BE49-F238E27FC236}">
                <a16:creationId xmlns:a16="http://schemas.microsoft.com/office/drawing/2014/main" id="{0462D39D-E174-4E3B-8FD6-C880749DDF2B}"/>
              </a:ext>
            </a:extLst>
          </p:cNvPr>
          <p:cNvSpPr txBox="1"/>
          <p:nvPr/>
        </p:nvSpPr>
        <p:spPr>
          <a:xfrm>
            <a:off x="5532709" y="6097652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latin typeface="+mn-ea"/>
                <a:ea typeface="+mn-ea"/>
              </a:rPr>
              <a:t>卵巣</a:t>
            </a:r>
          </a:p>
        </p:txBody>
      </p:sp>
      <p:sp>
        <p:nvSpPr>
          <p:cNvPr id="272" name="テキスト ボックス 271">
            <a:extLst>
              <a:ext uri="{FF2B5EF4-FFF2-40B4-BE49-F238E27FC236}">
                <a16:creationId xmlns:a16="http://schemas.microsoft.com/office/drawing/2014/main" id="{96B31441-CDD0-4373-8EE4-FE63EC5C663E}"/>
              </a:ext>
            </a:extLst>
          </p:cNvPr>
          <p:cNvSpPr txBox="1"/>
          <p:nvPr/>
        </p:nvSpPr>
        <p:spPr>
          <a:xfrm>
            <a:off x="7249150" y="6097652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latin typeface="+mn-ea"/>
                <a:ea typeface="+mn-ea"/>
              </a:rPr>
              <a:t>精巣</a:t>
            </a:r>
          </a:p>
        </p:txBody>
      </p:sp>
      <p:grpSp>
        <p:nvGrpSpPr>
          <p:cNvPr id="273" name="グループ化 272">
            <a:extLst>
              <a:ext uri="{FF2B5EF4-FFF2-40B4-BE49-F238E27FC236}">
                <a16:creationId xmlns:a16="http://schemas.microsoft.com/office/drawing/2014/main" id="{7A5D2CD0-411B-4D7E-9B04-CD91F5DA7817}"/>
              </a:ext>
            </a:extLst>
          </p:cNvPr>
          <p:cNvGrpSpPr/>
          <p:nvPr/>
        </p:nvGrpSpPr>
        <p:grpSpPr>
          <a:xfrm>
            <a:off x="5299738" y="5257162"/>
            <a:ext cx="792000" cy="792000"/>
            <a:chOff x="2562090" y="5434681"/>
            <a:chExt cx="900000" cy="900000"/>
          </a:xfrm>
        </p:grpSpPr>
        <p:sp>
          <p:nvSpPr>
            <p:cNvPr id="274" name="Oval 15">
              <a:extLst>
                <a:ext uri="{FF2B5EF4-FFF2-40B4-BE49-F238E27FC236}">
                  <a16:creationId xmlns:a16="http://schemas.microsoft.com/office/drawing/2014/main" id="{7359E654-05D2-4FF4-AEAF-F84FA06D5F5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562090" y="5434681"/>
              <a:ext cx="900000" cy="900000"/>
            </a:xfrm>
            <a:prstGeom prst="ellipse">
              <a:avLst/>
            </a:prstGeom>
            <a:gradFill rotWithShape="0">
              <a:gsLst>
                <a:gs pos="0">
                  <a:srgbClr val="E6B0FE"/>
                </a:gs>
                <a:gs pos="100000">
                  <a:srgbClr val="B003FD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670195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grpSp>
          <p:nvGrpSpPr>
            <p:cNvPr id="275" name="Group 107">
              <a:extLst>
                <a:ext uri="{FF2B5EF4-FFF2-40B4-BE49-F238E27FC236}">
                  <a16:creationId xmlns:a16="http://schemas.microsoft.com/office/drawing/2014/main" id="{308BF48B-4531-4D05-903D-E61E6D2C046E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2975031" y="5553557"/>
              <a:ext cx="74118" cy="648529"/>
              <a:chOff x="2692" y="2209"/>
              <a:chExt cx="136" cy="2040"/>
            </a:xfrm>
          </p:grpSpPr>
          <p:sp>
            <p:nvSpPr>
              <p:cNvPr id="276" name="AutoShape 108">
                <a:extLst>
                  <a:ext uri="{FF2B5EF4-FFF2-40B4-BE49-F238E27FC236}">
                    <a16:creationId xmlns:a16="http://schemas.microsoft.com/office/drawing/2014/main" id="{15AC0DF8-633B-40EE-AAAE-C46ABF47DB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77" name="AutoShape 109">
                <a:extLst>
                  <a:ext uri="{FF2B5EF4-FFF2-40B4-BE49-F238E27FC236}">
                    <a16:creationId xmlns:a16="http://schemas.microsoft.com/office/drawing/2014/main" id="{AA681B1D-BC03-4A72-9B6E-AE54178642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78" name="Rectangle 110">
                <a:extLst>
                  <a:ext uri="{FF2B5EF4-FFF2-40B4-BE49-F238E27FC236}">
                    <a16:creationId xmlns:a16="http://schemas.microsoft.com/office/drawing/2014/main" id="{CA0F2ED7-3509-40DC-8A20-1D862E71C3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79" name="Rectangle 111">
                <a:extLst>
                  <a:ext uri="{FF2B5EF4-FFF2-40B4-BE49-F238E27FC236}">
                    <a16:creationId xmlns:a16="http://schemas.microsoft.com/office/drawing/2014/main" id="{EC3A61E2-F858-4534-8D83-8D25D5164D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0" name="Rectangle 112">
                <a:extLst>
                  <a:ext uri="{FF2B5EF4-FFF2-40B4-BE49-F238E27FC236}">
                    <a16:creationId xmlns:a16="http://schemas.microsoft.com/office/drawing/2014/main" id="{D2A86B15-65A2-4CD0-AD15-04C031C5FF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1" name="Rectangle 113">
                <a:extLst>
                  <a:ext uri="{FF2B5EF4-FFF2-40B4-BE49-F238E27FC236}">
                    <a16:creationId xmlns:a16="http://schemas.microsoft.com/office/drawing/2014/main" id="{FDAD6B6A-4F58-4C62-8B69-D41E336A24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2" name="Rectangle 114">
                <a:extLst>
                  <a:ext uri="{FF2B5EF4-FFF2-40B4-BE49-F238E27FC236}">
                    <a16:creationId xmlns:a16="http://schemas.microsoft.com/office/drawing/2014/main" id="{0E69E2FB-C3AD-404B-819B-51CCC12B69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3" name="Rectangle 115">
                <a:extLst>
                  <a:ext uri="{FF2B5EF4-FFF2-40B4-BE49-F238E27FC236}">
                    <a16:creationId xmlns:a16="http://schemas.microsoft.com/office/drawing/2014/main" id="{E696CD57-DE40-4E55-9BEB-E6AB968840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4" name="Rectangle 116">
                <a:extLst>
                  <a:ext uri="{FF2B5EF4-FFF2-40B4-BE49-F238E27FC236}">
                    <a16:creationId xmlns:a16="http://schemas.microsoft.com/office/drawing/2014/main" id="{9334EFD4-46CB-463A-B467-6A09D193A1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5" name="Rectangle 117">
                <a:extLst>
                  <a:ext uri="{FF2B5EF4-FFF2-40B4-BE49-F238E27FC236}">
                    <a16:creationId xmlns:a16="http://schemas.microsoft.com/office/drawing/2014/main" id="{B9DF9FC1-63F1-4836-BFE0-6D2FE5161A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6" name="Rectangle 118">
                <a:extLst>
                  <a:ext uri="{FF2B5EF4-FFF2-40B4-BE49-F238E27FC236}">
                    <a16:creationId xmlns:a16="http://schemas.microsoft.com/office/drawing/2014/main" id="{AC485FBA-4A4B-4CA8-8DB6-A4D308DF76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7" name="Rectangle 119">
                <a:extLst>
                  <a:ext uri="{FF2B5EF4-FFF2-40B4-BE49-F238E27FC236}">
                    <a16:creationId xmlns:a16="http://schemas.microsoft.com/office/drawing/2014/main" id="{DD19E6CF-1BC2-4A68-AC2A-D06E3ECD5B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8" name="Rectangle 120">
                <a:extLst>
                  <a:ext uri="{FF2B5EF4-FFF2-40B4-BE49-F238E27FC236}">
                    <a16:creationId xmlns:a16="http://schemas.microsoft.com/office/drawing/2014/main" id="{1698929D-811B-4D47-B745-7BA79F828A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9" name="Rectangle 121">
                <a:extLst>
                  <a:ext uri="{FF2B5EF4-FFF2-40B4-BE49-F238E27FC236}">
                    <a16:creationId xmlns:a16="http://schemas.microsoft.com/office/drawing/2014/main" id="{71E102FE-7DE7-4D9E-A95A-2CE0DE2F43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0" name="AutoShape 122">
                <a:extLst>
                  <a:ext uri="{FF2B5EF4-FFF2-40B4-BE49-F238E27FC236}">
                    <a16:creationId xmlns:a16="http://schemas.microsoft.com/office/drawing/2014/main" id="{D35F2A87-BD7E-4DB5-9674-D8F0464779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1" name="AutoShape 123">
                <a:extLst>
                  <a:ext uri="{FF2B5EF4-FFF2-40B4-BE49-F238E27FC236}">
                    <a16:creationId xmlns:a16="http://schemas.microsoft.com/office/drawing/2014/main" id="{AB5482D0-262B-4D85-93AC-CFF1C9D94F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</p:grpSp>
      <p:sp>
        <p:nvSpPr>
          <p:cNvPr id="292" name="Oval 15">
            <a:extLst>
              <a:ext uri="{FF2B5EF4-FFF2-40B4-BE49-F238E27FC236}">
                <a16:creationId xmlns:a16="http://schemas.microsoft.com/office/drawing/2014/main" id="{1788188B-0C03-4D25-8573-44894AC750E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838294" y="5257162"/>
            <a:ext cx="792000" cy="792000"/>
          </a:xfrm>
          <a:prstGeom prst="ellipse">
            <a:avLst/>
          </a:prstGeom>
          <a:gradFill rotWithShape="0">
            <a:gsLst>
              <a:gs pos="0">
                <a:srgbClr val="B1ADB3"/>
              </a:gs>
              <a:gs pos="100000">
                <a:srgbClr val="787280"/>
              </a:gs>
            </a:gsLst>
            <a:path path="shape">
              <a:fillToRect l="50000" t="50000" r="50000" b="50000"/>
            </a:path>
          </a:gradFill>
          <a:ln w="25400">
            <a:solidFill>
              <a:srgbClr val="504C58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ＭＳ Ｐゴシック" panose="020B0600070205080204" pitchFamily="50" charset="-128"/>
            </a:endParaRPr>
          </a:p>
        </p:txBody>
      </p:sp>
      <p:grpSp>
        <p:nvGrpSpPr>
          <p:cNvPr id="293" name="Group 90">
            <a:extLst>
              <a:ext uri="{FF2B5EF4-FFF2-40B4-BE49-F238E27FC236}">
                <a16:creationId xmlns:a16="http://schemas.microsoft.com/office/drawing/2014/main" id="{E8B196AE-0AD5-4AA9-A582-C6379CDD2B85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6195625" y="5326380"/>
            <a:ext cx="72795" cy="648529"/>
            <a:chOff x="2692" y="2209"/>
            <a:chExt cx="136" cy="2040"/>
          </a:xfrm>
        </p:grpSpPr>
        <p:sp>
          <p:nvSpPr>
            <p:cNvPr id="294" name="AutoShape 91">
              <a:extLst>
                <a:ext uri="{FF2B5EF4-FFF2-40B4-BE49-F238E27FC236}">
                  <a16:creationId xmlns:a16="http://schemas.microsoft.com/office/drawing/2014/main" id="{7D226A91-07DA-4430-A4FB-F1BF082CE7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2209"/>
              <a:ext cx="136" cy="554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295" name="AutoShape 92">
              <a:extLst>
                <a:ext uri="{FF2B5EF4-FFF2-40B4-BE49-F238E27FC236}">
                  <a16:creationId xmlns:a16="http://schemas.microsoft.com/office/drawing/2014/main" id="{3871F0FA-8103-44BF-BF88-5B2DF7E827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2767"/>
              <a:ext cx="136" cy="1482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296" name="Rectangle 93">
              <a:extLst>
                <a:ext uri="{FF2B5EF4-FFF2-40B4-BE49-F238E27FC236}">
                  <a16:creationId xmlns:a16="http://schemas.microsoft.com/office/drawing/2014/main" id="{75DD41CF-E7CB-48A3-9AB4-964BB22B44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2414"/>
              <a:ext cx="136" cy="10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297" name="Rectangle 94">
              <a:extLst>
                <a:ext uri="{FF2B5EF4-FFF2-40B4-BE49-F238E27FC236}">
                  <a16:creationId xmlns:a16="http://schemas.microsoft.com/office/drawing/2014/main" id="{834864D4-4F9C-43A9-8DD2-DC50C3F559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2341"/>
              <a:ext cx="136" cy="2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298" name="Rectangle 95">
              <a:extLst>
                <a:ext uri="{FF2B5EF4-FFF2-40B4-BE49-F238E27FC236}">
                  <a16:creationId xmlns:a16="http://schemas.microsoft.com/office/drawing/2014/main" id="{5F10ECF4-14A5-4271-9AE3-FD45F3D4E6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2547"/>
              <a:ext cx="136" cy="4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299" name="Rectangle 96">
              <a:extLst>
                <a:ext uri="{FF2B5EF4-FFF2-40B4-BE49-F238E27FC236}">
                  <a16:creationId xmlns:a16="http://schemas.microsoft.com/office/drawing/2014/main" id="{F0C7F0B1-477B-49AE-AA0E-098DDCFA83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2595"/>
              <a:ext cx="136" cy="133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300" name="Rectangle 97">
              <a:extLst>
                <a:ext uri="{FF2B5EF4-FFF2-40B4-BE49-F238E27FC236}">
                  <a16:creationId xmlns:a16="http://schemas.microsoft.com/office/drawing/2014/main" id="{5A9C9777-21FC-4225-A93B-7EAED197AD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2800"/>
              <a:ext cx="136" cy="13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301" name="Rectangle 98">
              <a:extLst>
                <a:ext uri="{FF2B5EF4-FFF2-40B4-BE49-F238E27FC236}">
                  <a16:creationId xmlns:a16="http://schemas.microsoft.com/office/drawing/2014/main" id="{EE87AB3C-C4DB-42C9-B0E2-D5297CE000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3063"/>
              <a:ext cx="136" cy="1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302" name="Rectangle 99">
              <a:extLst>
                <a:ext uri="{FF2B5EF4-FFF2-40B4-BE49-F238E27FC236}">
                  <a16:creationId xmlns:a16="http://schemas.microsoft.com/office/drawing/2014/main" id="{6EEE3836-C7B3-4C69-A0E1-D1B7B0B2E5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3137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303" name="Rectangle 100">
              <a:extLst>
                <a:ext uri="{FF2B5EF4-FFF2-40B4-BE49-F238E27FC236}">
                  <a16:creationId xmlns:a16="http://schemas.microsoft.com/office/drawing/2014/main" id="{E4BF4622-BB32-43B1-B04B-BB170B1C2C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3380"/>
              <a:ext cx="136" cy="7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304" name="Rectangle 101">
              <a:extLst>
                <a:ext uri="{FF2B5EF4-FFF2-40B4-BE49-F238E27FC236}">
                  <a16:creationId xmlns:a16="http://schemas.microsoft.com/office/drawing/2014/main" id="{A0F58A55-90B6-4BF2-8B59-226B0C56F3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3490"/>
              <a:ext cx="136" cy="15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305" name="Rectangle 102">
              <a:extLst>
                <a:ext uri="{FF2B5EF4-FFF2-40B4-BE49-F238E27FC236}">
                  <a16:creationId xmlns:a16="http://schemas.microsoft.com/office/drawing/2014/main" id="{21264807-8AA9-4D3E-9907-78B4F1A8D0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3764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306" name="Rectangle 103">
              <a:extLst>
                <a:ext uri="{FF2B5EF4-FFF2-40B4-BE49-F238E27FC236}">
                  <a16:creationId xmlns:a16="http://schemas.microsoft.com/office/drawing/2014/main" id="{8EBA7072-C227-45C8-8FB8-1669E8516C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4044"/>
              <a:ext cx="136" cy="4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307" name="Rectangle 104">
              <a:extLst>
                <a:ext uri="{FF2B5EF4-FFF2-40B4-BE49-F238E27FC236}">
                  <a16:creationId xmlns:a16="http://schemas.microsoft.com/office/drawing/2014/main" id="{D6557E11-2227-49CE-A689-02FF45B760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4157"/>
              <a:ext cx="136" cy="1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308" name="AutoShape 105">
              <a:extLst>
                <a:ext uri="{FF2B5EF4-FFF2-40B4-BE49-F238E27FC236}">
                  <a16:creationId xmlns:a16="http://schemas.microsoft.com/office/drawing/2014/main" id="{633B1A69-F937-4FB4-91FF-C72B521FDB5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2742" y="2679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309" name="AutoShape 106">
              <a:extLst>
                <a:ext uri="{FF2B5EF4-FFF2-40B4-BE49-F238E27FC236}">
                  <a16:creationId xmlns:a16="http://schemas.microsoft.com/office/drawing/2014/main" id="{6A8E13C7-196F-4FAB-B1A0-8796CF482AA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2742" y="2714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</p:grpSp>
      <p:sp>
        <p:nvSpPr>
          <p:cNvPr id="310" name="星 8 335">
            <a:extLst>
              <a:ext uri="{FF2B5EF4-FFF2-40B4-BE49-F238E27FC236}">
                <a16:creationId xmlns:a16="http://schemas.microsoft.com/office/drawing/2014/main" id="{4D5F4FF3-82A6-4308-A18D-94E7A1D09EF8}"/>
              </a:ext>
            </a:extLst>
          </p:cNvPr>
          <p:cNvSpPr>
            <a:spLocks noChangeAspect="1"/>
          </p:cNvSpPr>
          <p:nvPr/>
        </p:nvSpPr>
        <p:spPr>
          <a:xfrm>
            <a:off x="6126801" y="5678439"/>
            <a:ext cx="210442" cy="210441"/>
          </a:xfrm>
          <a:prstGeom prst="star8">
            <a:avLst>
              <a:gd name="adj" fmla="val 19318"/>
            </a:avLst>
          </a:prstGeom>
          <a:solidFill>
            <a:srgbClr val="FFFF99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grpSp>
        <p:nvGrpSpPr>
          <p:cNvPr id="311" name="グループ化 310">
            <a:extLst>
              <a:ext uri="{FF2B5EF4-FFF2-40B4-BE49-F238E27FC236}">
                <a16:creationId xmlns:a16="http://schemas.microsoft.com/office/drawing/2014/main" id="{CF52CE19-BD9B-4D13-BFE5-120EB07EB87C}"/>
              </a:ext>
            </a:extLst>
          </p:cNvPr>
          <p:cNvGrpSpPr/>
          <p:nvPr/>
        </p:nvGrpSpPr>
        <p:grpSpPr>
          <a:xfrm>
            <a:off x="7160441" y="5049555"/>
            <a:ext cx="450000" cy="900000"/>
            <a:chOff x="6269424" y="5290986"/>
            <a:chExt cx="450000" cy="900000"/>
          </a:xfrm>
        </p:grpSpPr>
        <p:sp>
          <p:nvSpPr>
            <p:cNvPr id="312" name="Oval 15">
              <a:extLst>
                <a:ext uri="{FF2B5EF4-FFF2-40B4-BE49-F238E27FC236}">
                  <a16:creationId xmlns:a16="http://schemas.microsoft.com/office/drawing/2014/main" id="{9286E914-7A2F-4F92-B22D-B562264541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69424" y="5290986"/>
              <a:ext cx="450000" cy="900000"/>
            </a:xfrm>
            <a:prstGeom prst="ellipse">
              <a:avLst/>
            </a:prstGeom>
            <a:gradFill rotWithShape="0">
              <a:gsLst>
                <a:gs pos="0">
                  <a:srgbClr val="E6B0FE"/>
                </a:gs>
                <a:gs pos="100000">
                  <a:srgbClr val="B003FD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670195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grpSp>
          <p:nvGrpSpPr>
            <p:cNvPr id="313" name="Group 107">
              <a:extLst>
                <a:ext uri="{FF2B5EF4-FFF2-40B4-BE49-F238E27FC236}">
                  <a16:creationId xmlns:a16="http://schemas.microsoft.com/office/drawing/2014/main" id="{2828B576-82AE-4671-9FE7-5D08563A8022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6450246" y="5409862"/>
              <a:ext cx="74118" cy="648529"/>
              <a:chOff x="2692" y="2209"/>
              <a:chExt cx="136" cy="2040"/>
            </a:xfrm>
          </p:grpSpPr>
          <p:sp>
            <p:nvSpPr>
              <p:cNvPr id="314" name="AutoShape 108">
                <a:extLst>
                  <a:ext uri="{FF2B5EF4-FFF2-40B4-BE49-F238E27FC236}">
                    <a16:creationId xmlns:a16="http://schemas.microsoft.com/office/drawing/2014/main" id="{7533F5A6-7482-40FC-BBC8-1DF0D1E26E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15" name="AutoShape 109">
                <a:extLst>
                  <a:ext uri="{FF2B5EF4-FFF2-40B4-BE49-F238E27FC236}">
                    <a16:creationId xmlns:a16="http://schemas.microsoft.com/office/drawing/2014/main" id="{F0926455-D291-4079-A436-B9F8D7415A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16" name="Rectangle 110">
                <a:extLst>
                  <a:ext uri="{FF2B5EF4-FFF2-40B4-BE49-F238E27FC236}">
                    <a16:creationId xmlns:a16="http://schemas.microsoft.com/office/drawing/2014/main" id="{59B303E4-7481-4438-B349-C9B711E6ED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17" name="Rectangle 111">
                <a:extLst>
                  <a:ext uri="{FF2B5EF4-FFF2-40B4-BE49-F238E27FC236}">
                    <a16:creationId xmlns:a16="http://schemas.microsoft.com/office/drawing/2014/main" id="{C85DAF7B-C806-43F2-ACB6-5D15BDBDBD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18" name="Rectangle 112">
                <a:extLst>
                  <a:ext uri="{FF2B5EF4-FFF2-40B4-BE49-F238E27FC236}">
                    <a16:creationId xmlns:a16="http://schemas.microsoft.com/office/drawing/2014/main" id="{C20D312C-FF53-46F6-9D54-0645DBC497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19" name="Rectangle 113">
                <a:extLst>
                  <a:ext uri="{FF2B5EF4-FFF2-40B4-BE49-F238E27FC236}">
                    <a16:creationId xmlns:a16="http://schemas.microsoft.com/office/drawing/2014/main" id="{CC9EDD72-A501-4A0A-8B7E-1FA1FDBDEE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20" name="Rectangle 114">
                <a:extLst>
                  <a:ext uri="{FF2B5EF4-FFF2-40B4-BE49-F238E27FC236}">
                    <a16:creationId xmlns:a16="http://schemas.microsoft.com/office/drawing/2014/main" id="{EDD6DACE-AAA6-4C92-B3F4-242D0299F8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21" name="Rectangle 115">
                <a:extLst>
                  <a:ext uri="{FF2B5EF4-FFF2-40B4-BE49-F238E27FC236}">
                    <a16:creationId xmlns:a16="http://schemas.microsoft.com/office/drawing/2014/main" id="{FF107882-E019-4536-981A-76B72C210A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22" name="Rectangle 116">
                <a:extLst>
                  <a:ext uri="{FF2B5EF4-FFF2-40B4-BE49-F238E27FC236}">
                    <a16:creationId xmlns:a16="http://schemas.microsoft.com/office/drawing/2014/main" id="{4B783974-B72C-45F7-8EF4-EE72F56FA2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23" name="Rectangle 117">
                <a:extLst>
                  <a:ext uri="{FF2B5EF4-FFF2-40B4-BE49-F238E27FC236}">
                    <a16:creationId xmlns:a16="http://schemas.microsoft.com/office/drawing/2014/main" id="{3AB6D6CE-6AD6-4A39-9035-4C5CA3AA59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24" name="Rectangle 118">
                <a:extLst>
                  <a:ext uri="{FF2B5EF4-FFF2-40B4-BE49-F238E27FC236}">
                    <a16:creationId xmlns:a16="http://schemas.microsoft.com/office/drawing/2014/main" id="{08E008D9-B9CA-46ED-B365-9635F24144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25" name="Rectangle 119">
                <a:extLst>
                  <a:ext uri="{FF2B5EF4-FFF2-40B4-BE49-F238E27FC236}">
                    <a16:creationId xmlns:a16="http://schemas.microsoft.com/office/drawing/2014/main" id="{A87E5ED0-CC12-4347-A42A-5E7C46D6DC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26" name="Rectangle 120">
                <a:extLst>
                  <a:ext uri="{FF2B5EF4-FFF2-40B4-BE49-F238E27FC236}">
                    <a16:creationId xmlns:a16="http://schemas.microsoft.com/office/drawing/2014/main" id="{7E6AA737-B91D-4764-9FF9-2CFB312ADC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27" name="Rectangle 121">
                <a:extLst>
                  <a:ext uri="{FF2B5EF4-FFF2-40B4-BE49-F238E27FC236}">
                    <a16:creationId xmlns:a16="http://schemas.microsoft.com/office/drawing/2014/main" id="{02B08369-4B0B-4599-A9CA-41C867E7A2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28" name="AutoShape 122">
                <a:extLst>
                  <a:ext uri="{FF2B5EF4-FFF2-40B4-BE49-F238E27FC236}">
                    <a16:creationId xmlns:a16="http://schemas.microsoft.com/office/drawing/2014/main" id="{D1DF6C50-6D97-4117-B562-F60587F5B5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29" name="AutoShape 123">
                <a:extLst>
                  <a:ext uri="{FF2B5EF4-FFF2-40B4-BE49-F238E27FC236}">
                    <a16:creationId xmlns:a16="http://schemas.microsoft.com/office/drawing/2014/main" id="{23D7C50D-0B6C-4789-AE3B-9AD8FE96AA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</p:grpSp>
      <p:grpSp>
        <p:nvGrpSpPr>
          <p:cNvPr id="330" name="グループ化 329">
            <a:extLst>
              <a:ext uri="{FF2B5EF4-FFF2-40B4-BE49-F238E27FC236}">
                <a16:creationId xmlns:a16="http://schemas.microsoft.com/office/drawing/2014/main" id="{5EF5CBDD-B058-4A5B-B763-04582C41FD0B}"/>
              </a:ext>
            </a:extLst>
          </p:cNvPr>
          <p:cNvGrpSpPr/>
          <p:nvPr/>
        </p:nvGrpSpPr>
        <p:grpSpPr>
          <a:xfrm>
            <a:off x="7665153" y="5049555"/>
            <a:ext cx="450000" cy="900000"/>
            <a:chOff x="6865578" y="5290986"/>
            <a:chExt cx="450000" cy="900000"/>
          </a:xfrm>
        </p:grpSpPr>
        <p:sp>
          <p:nvSpPr>
            <p:cNvPr id="331" name="Oval 15">
              <a:extLst>
                <a:ext uri="{FF2B5EF4-FFF2-40B4-BE49-F238E27FC236}">
                  <a16:creationId xmlns:a16="http://schemas.microsoft.com/office/drawing/2014/main" id="{9B0A06CF-0E85-4AF2-BAE2-50588469DC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65578" y="5290986"/>
              <a:ext cx="450000" cy="900000"/>
            </a:xfrm>
            <a:prstGeom prst="ellipse">
              <a:avLst/>
            </a:prstGeom>
            <a:gradFill rotWithShape="0">
              <a:gsLst>
                <a:gs pos="0">
                  <a:srgbClr val="B1ADB3"/>
                </a:gs>
                <a:gs pos="100000">
                  <a:srgbClr val="787280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504C58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grpSp>
          <p:nvGrpSpPr>
            <p:cNvPr id="332" name="グループ化 331">
              <a:extLst>
                <a:ext uri="{FF2B5EF4-FFF2-40B4-BE49-F238E27FC236}">
                  <a16:creationId xmlns:a16="http://schemas.microsoft.com/office/drawing/2014/main" id="{44FBBF9B-003F-4ED9-8373-E6082B82BC85}"/>
                </a:ext>
              </a:extLst>
            </p:cNvPr>
            <p:cNvGrpSpPr/>
            <p:nvPr/>
          </p:nvGrpSpPr>
          <p:grpSpPr>
            <a:xfrm>
              <a:off x="6985357" y="5423510"/>
              <a:ext cx="210442" cy="648529"/>
              <a:chOff x="6995952" y="5423510"/>
              <a:chExt cx="210442" cy="648529"/>
            </a:xfrm>
          </p:grpSpPr>
          <p:grpSp>
            <p:nvGrpSpPr>
              <p:cNvPr id="333" name="Group 90">
                <a:extLst>
                  <a:ext uri="{FF2B5EF4-FFF2-40B4-BE49-F238E27FC236}">
                    <a16:creationId xmlns:a16="http://schemas.microsoft.com/office/drawing/2014/main" id="{76EF29AB-2FD0-48E9-93B3-6601A103B48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flipH="1">
                <a:off x="7064776" y="5423510"/>
                <a:ext cx="72795" cy="648529"/>
                <a:chOff x="2692" y="2209"/>
                <a:chExt cx="136" cy="2040"/>
              </a:xfrm>
            </p:grpSpPr>
            <p:sp>
              <p:nvSpPr>
                <p:cNvPr id="335" name="AutoShape 91">
                  <a:extLst>
                    <a:ext uri="{FF2B5EF4-FFF2-40B4-BE49-F238E27FC236}">
                      <a16:creationId xmlns:a16="http://schemas.microsoft.com/office/drawing/2014/main" id="{CA82B636-5B7E-43DB-9CB9-0BB8BA2D03C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92" y="2209"/>
                  <a:ext cx="136" cy="554"/>
                </a:xfrm>
                <a:prstGeom prst="roundRect">
                  <a:avLst>
                    <a:gd name="adj" fmla="val 26042"/>
                  </a:avLst>
                </a:prstGeom>
                <a:gradFill rotWithShape="1">
                  <a:gsLst>
                    <a:gs pos="0">
                      <a:srgbClr val="6600CC"/>
                    </a:gs>
                    <a:gs pos="50000">
                      <a:srgbClr val="FFFFFF"/>
                    </a:gs>
                    <a:gs pos="100000">
                      <a:srgbClr val="6600CC"/>
                    </a:gs>
                  </a:gsLst>
                  <a:lin ang="0" scaled="1"/>
                </a:gradFill>
                <a:ln w="12700">
                  <a:solidFill>
                    <a:srgbClr val="1E003C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AutoNum type="arabicPeriod"/>
                    <a:defRPr kumimoji="1" sz="32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1pPr>
                  <a:lvl2pPr marL="742950" indent="-285750">
                    <a:spcBef>
                      <a:spcPct val="20000"/>
                    </a:spcBef>
                    <a:buAutoNum type="circleNumDbPlain"/>
                    <a:defRPr kumimoji="1" sz="28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2pPr>
                  <a:lvl3pPr marL="1143000" indent="-228600">
                    <a:spcBef>
                      <a:spcPct val="20000"/>
                    </a:spcBef>
                    <a:buAutoNum type="alphaLcPeriod"/>
                    <a:defRPr kumimoji="1" sz="24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Wingdings" panose="05000000000000000000" pitchFamily="2" charset="2"/>
                    <a:buChar char="l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4pPr>
                  <a:lvl5pPr marL="2057400" indent="-228600">
                    <a:spcBef>
                      <a:spcPct val="20000"/>
                    </a:spcBef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9999"/>
                    </a:solidFill>
                    <a:effectLst/>
                    <a:uLnTx/>
                    <a:uFillTx/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endParaRPr>
                </a:p>
              </p:txBody>
            </p:sp>
            <p:sp>
              <p:nvSpPr>
                <p:cNvPr id="336" name="AutoShape 92">
                  <a:extLst>
                    <a:ext uri="{FF2B5EF4-FFF2-40B4-BE49-F238E27FC236}">
                      <a16:creationId xmlns:a16="http://schemas.microsoft.com/office/drawing/2014/main" id="{CA40CC52-DF92-4D4E-8F9F-0469FEE71DE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92" y="2767"/>
                  <a:ext cx="136" cy="1482"/>
                </a:xfrm>
                <a:prstGeom prst="roundRect">
                  <a:avLst>
                    <a:gd name="adj" fmla="val 26042"/>
                  </a:avLst>
                </a:prstGeom>
                <a:gradFill rotWithShape="1">
                  <a:gsLst>
                    <a:gs pos="0">
                      <a:srgbClr val="6600CC"/>
                    </a:gs>
                    <a:gs pos="50000">
                      <a:srgbClr val="FFFFFF"/>
                    </a:gs>
                    <a:gs pos="100000">
                      <a:srgbClr val="6600CC"/>
                    </a:gs>
                  </a:gsLst>
                  <a:lin ang="0" scaled="1"/>
                </a:gradFill>
                <a:ln w="12700">
                  <a:solidFill>
                    <a:srgbClr val="1E003C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AutoNum type="arabicPeriod"/>
                    <a:defRPr kumimoji="1" sz="32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1pPr>
                  <a:lvl2pPr marL="742950" indent="-285750">
                    <a:spcBef>
                      <a:spcPct val="20000"/>
                    </a:spcBef>
                    <a:buAutoNum type="circleNumDbPlain"/>
                    <a:defRPr kumimoji="1" sz="28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2pPr>
                  <a:lvl3pPr marL="1143000" indent="-228600">
                    <a:spcBef>
                      <a:spcPct val="20000"/>
                    </a:spcBef>
                    <a:buAutoNum type="alphaLcPeriod"/>
                    <a:defRPr kumimoji="1" sz="24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Wingdings" panose="05000000000000000000" pitchFamily="2" charset="2"/>
                    <a:buChar char="l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4pPr>
                  <a:lvl5pPr marL="2057400" indent="-228600">
                    <a:spcBef>
                      <a:spcPct val="20000"/>
                    </a:spcBef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9999"/>
                    </a:solidFill>
                    <a:effectLst/>
                    <a:uLnTx/>
                    <a:uFillTx/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endParaRPr>
                </a:p>
              </p:txBody>
            </p:sp>
            <p:sp>
              <p:nvSpPr>
                <p:cNvPr id="337" name="Rectangle 93">
                  <a:extLst>
                    <a:ext uri="{FF2B5EF4-FFF2-40B4-BE49-F238E27FC236}">
                      <a16:creationId xmlns:a16="http://schemas.microsoft.com/office/drawing/2014/main" id="{7CC0332A-56A0-4794-A594-951EBC06A8B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92" y="2414"/>
                  <a:ext cx="136" cy="106"/>
                </a:xfrm>
                <a:prstGeom prst="rect">
                  <a:avLst/>
                </a:prstGeom>
                <a:gradFill rotWithShape="1">
                  <a:gsLst>
                    <a:gs pos="0">
                      <a:srgbClr val="1E003C"/>
                    </a:gs>
                    <a:gs pos="50000">
                      <a:srgbClr val="6600CC"/>
                    </a:gs>
                    <a:gs pos="100000">
                      <a:srgbClr val="1E003C"/>
                    </a:gs>
                  </a:gsLst>
                  <a:lin ang="0" scaled="1"/>
                </a:gradFill>
                <a:ln w="12700">
                  <a:solidFill>
                    <a:srgbClr val="1E003C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AutoNum type="arabicPeriod"/>
                    <a:defRPr kumimoji="1" sz="32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1pPr>
                  <a:lvl2pPr marL="742950" indent="-285750">
                    <a:spcBef>
                      <a:spcPct val="20000"/>
                    </a:spcBef>
                    <a:buAutoNum type="circleNumDbPlain"/>
                    <a:defRPr kumimoji="1" sz="28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2pPr>
                  <a:lvl3pPr marL="1143000" indent="-228600">
                    <a:spcBef>
                      <a:spcPct val="20000"/>
                    </a:spcBef>
                    <a:buAutoNum type="alphaLcPeriod"/>
                    <a:defRPr kumimoji="1" sz="24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Wingdings" panose="05000000000000000000" pitchFamily="2" charset="2"/>
                    <a:buChar char="l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4pPr>
                  <a:lvl5pPr marL="2057400" indent="-228600">
                    <a:spcBef>
                      <a:spcPct val="20000"/>
                    </a:spcBef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9999"/>
                    </a:solidFill>
                    <a:effectLst/>
                    <a:uLnTx/>
                    <a:uFillTx/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endParaRPr>
                </a:p>
              </p:txBody>
            </p:sp>
            <p:sp>
              <p:nvSpPr>
                <p:cNvPr id="338" name="Rectangle 94">
                  <a:extLst>
                    <a:ext uri="{FF2B5EF4-FFF2-40B4-BE49-F238E27FC236}">
                      <a16:creationId xmlns:a16="http://schemas.microsoft.com/office/drawing/2014/main" id="{4CAED0F1-CC5F-4FE3-BD44-BE499C82BF7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92" y="2341"/>
                  <a:ext cx="136" cy="22"/>
                </a:xfrm>
                <a:prstGeom prst="rect">
                  <a:avLst/>
                </a:prstGeom>
                <a:gradFill rotWithShape="1">
                  <a:gsLst>
                    <a:gs pos="0">
                      <a:srgbClr val="1E003C"/>
                    </a:gs>
                    <a:gs pos="50000">
                      <a:srgbClr val="6600CC"/>
                    </a:gs>
                    <a:gs pos="100000">
                      <a:srgbClr val="1E003C"/>
                    </a:gs>
                  </a:gsLst>
                  <a:lin ang="0" scaled="1"/>
                </a:gradFill>
                <a:ln w="12700">
                  <a:solidFill>
                    <a:srgbClr val="1E003C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AutoNum type="arabicPeriod"/>
                    <a:defRPr kumimoji="1" sz="32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1pPr>
                  <a:lvl2pPr marL="742950" indent="-285750">
                    <a:spcBef>
                      <a:spcPct val="20000"/>
                    </a:spcBef>
                    <a:buAutoNum type="circleNumDbPlain"/>
                    <a:defRPr kumimoji="1" sz="28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2pPr>
                  <a:lvl3pPr marL="1143000" indent="-228600">
                    <a:spcBef>
                      <a:spcPct val="20000"/>
                    </a:spcBef>
                    <a:buAutoNum type="alphaLcPeriod"/>
                    <a:defRPr kumimoji="1" sz="24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Wingdings" panose="05000000000000000000" pitchFamily="2" charset="2"/>
                    <a:buChar char="l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4pPr>
                  <a:lvl5pPr marL="2057400" indent="-228600">
                    <a:spcBef>
                      <a:spcPct val="20000"/>
                    </a:spcBef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9999"/>
                    </a:solidFill>
                    <a:effectLst/>
                    <a:uLnTx/>
                    <a:uFillTx/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endParaRPr>
                </a:p>
              </p:txBody>
            </p:sp>
            <p:sp>
              <p:nvSpPr>
                <p:cNvPr id="339" name="Rectangle 95">
                  <a:extLst>
                    <a:ext uri="{FF2B5EF4-FFF2-40B4-BE49-F238E27FC236}">
                      <a16:creationId xmlns:a16="http://schemas.microsoft.com/office/drawing/2014/main" id="{4BF7199E-4941-432F-8A11-DBE0F88FF59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92" y="2547"/>
                  <a:ext cx="136" cy="48"/>
                </a:xfrm>
                <a:prstGeom prst="rect">
                  <a:avLst/>
                </a:prstGeom>
                <a:gradFill rotWithShape="1">
                  <a:gsLst>
                    <a:gs pos="0">
                      <a:srgbClr val="1E003C"/>
                    </a:gs>
                    <a:gs pos="50000">
                      <a:srgbClr val="6600CC"/>
                    </a:gs>
                    <a:gs pos="100000">
                      <a:srgbClr val="1E003C"/>
                    </a:gs>
                  </a:gsLst>
                  <a:lin ang="0" scaled="1"/>
                </a:gradFill>
                <a:ln w="12700">
                  <a:solidFill>
                    <a:srgbClr val="1E003C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AutoNum type="arabicPeriod"/>
                    <a:defRPr kumimoji="1" sz="32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1pPr>
                  <a:lvl2pPr marL="742950" indent="-285750">
                    <a:spcBef>
                      <a:spcPct val="20000"/>
                    </a:spcBef>
                    <a:buAutoNum type="circleNumDbPlain"/>
                    <a:defRPr kumimoji="1" sz="28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2pPr>
                  <a:lvl3pPr marL="1143000" indent="-228600">
                    <a:spcBef>
                      <a:spcPct val="20000"/>
                    </a:spcBef>
                    <a:buAutoNum type="alphaLcPeriod"/>
                    <a:defRPr kumimoji="1" sz="24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Wingdings" panose="05000000000000000000" pitchFamily="2" charset="2"/>
                    <a:buChar char="l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4pPr>
                  <a:lvl5pPr marL="2057400" indent="-228600">
                    <a:spcBef>
                      <a:spcPct val="20000"/>
                    </a:spcBef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9999"/>
                    </a:solidFill>
                    <a:effectLst/>
                    <a:uLnTx/>
                    <a:uFillTx/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endParaRPr>
                </a:p>
              </p:txBody>
            </p:sp>
            <p:sp>
              <p:nvSpPr>
                <p:cNvPr id="340" name="Rectangle 96">
                  <a:extLst>
                    <a:ext uri="{FF2B5EF4-FFF2-40B4-BE49-F238E27FC236}">
                      <a16:creationId xmlns:a16="http://schemas.microsoft.com/office/drawing/2014/main" id="{DE69B308-D747-40D8-8E3F-BDE1A2DB8C8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92" y="2595"/>
                  <a:ext cx="136" cy="133"/>
                </a:xfrm>
                <a:prstGeom prst="rect">
                  <a:avLst/>
                </a:prstGeom>
                <a:gradFill rotWithShape="1">
                  <a:gsLst>
                    <a:gs pos="0">
                      <a:srgbClr val="6600CC"/>
                    </a:gs>
                    <a:gs pos="50000">
                      <a:srgbClr val="FFFFFF"/>
                    </a:gs>
                    <a:gs pos="100000">
                      <a:srgbClr val="6600CC"/>
                    </a:gs>
                  </a:gsLst>
                  <a:lin ang="0" scaled="1"/>
                </a:gradFill>
                <a:ln w="12700">
                  <a:solidFill>
                    <a:srgbClr val="1E003C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AutoNum type="arabicPeriod"/>
                    <a:defRPr kumimoji="1" sz="32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1pPr>
                  <a:lvl2pPr marL="742950" indent="-285750">
                    <a:spcBef>
                      <a:spcPct val="20000"/>
                    </a:spcBef>
                    <a:buAutoNum type="circleNumDbPlain"/>
                    <a:defRPr kumimoji="1" sz="28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2pPr>
                  <a:lvl3pPr marL="1143000" indent="-228600">
                    <a:spcBef>
                      <a:spcPct val="20000"/>
                    </a:spcBef>
                    <a:buAutoNum type="alphaLcPeriod"/>
                    <a:defRPr kumimoji="1" sz="24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Wingdings" panose="05000000000000000000" pitchFamily="2" charset="2"/>
                    <a:buChar char="l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4pPr>
                  <a:lvl5pPr marL="2057400" indent="-228600">
                    <a:spcBef>
                      <a:spcPct val="20000"/>
                    </a:spcBef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9999"/>
                    </a:solidFill>
                    <a:effectLst/>
                    <a:uLnTx/>
                    <a:uFillTx/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endParaRPr>
                </a:p>
              </p:txBody>
            </p:sp>
            <p:sp>
              <p:nvSpPr>
                <p:cNvPr id="341" name="Rectangle 97">
                  <a:extLst>
                    <a:ext uri="{FF2B5EF4-FFF2-40B4-BE49-F238E27FC236}">
                      <a16:creationId xmlns:a16="http://schemas.microsoft.com/office/drawing/2014/main" id="{1B6C496E-4900-4B78-9FCD-EC67BD1CFE0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92" y="2800"/>
                  <a:ext cx="136" cy="131"/>
                </a:xfrm>
                <a:prstGeom prst="rect">
                  <a:avLst/>
                </a:prstGeom>
                <a:gradFill rotWithShape="1">
                  <a:gsLst>
                    <a:gs pos="0">
                      <a:srgbClr val="1E003C"/>
                    </a:gs>
                    <a:gs pos="50000">
                      <a:srgbClr val="6600CC"/>
                    </a:gs>
                    <a:gs pos="100000">
                      <a:srgbClr val="1E003C"/>
                    </a:gs>
                  </a:gsLst>
                  <a:lin ang="0" scaled="1"/>
                </a:gradFill>
                <a:ln w="12700">
                  <a:solidFill>
                    <a:srgbClr val="1E003C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AutoNum type="arabicPeriod"/>
                    <a:defRPr kumimoji="1" sz="32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1pPr>
                  <a:lvl2pPr marL="742950" indent="-285750">
                    <a:spcBef>
                      <a:spcPct val="20000"/>
                    </a:spcBef>
                    <a:buAutoNum type="circleNumDbPlain"/>
                    <a:defRPr kumimoji="1" sz="28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2pPr>
                  <a:lvl3pPr marL="1143000" indent="-228600">
                    <a:spcBef>
                      <a:spcPct val="20000"/>
                    </a:spcBef>
                    <a:buAutoNum type="alphaLcPeriod"/>
                    <a:defRPr kumimoji="1" sz="24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Wingdings" panose="05000000000000000000" pitchFamily="2" charset="2"/>
                    <a:buChar char="l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4pPr>
                  <a:lvl5pPr marL="2057400" indent="-228600">
                    <a:spcBef>
                      <a:spcPct val="20000"/>
                    </a:spcBef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9999"/>
                    </a:solidFill>
                    <a:effectLst/>
                    <a:uLnTx/>
                    <a:uFillTx/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endParaRPr>
                </a:p>
              </p:txBody>
            </p:sp>
            <p:sp>
              <p:nvSpPr>
                <p:cNvPr id="342" name="Rectangle 98">
                  <a:extLst>
                    <a:ext uri="{FF2B5EF4-FFF2-40B4-BE49-F238E27FC236}">
                      <a16:creationId xmlns:a16="http://schemas.microsoft.com/office/drawing/2014/main" id="{35DAE18B-5596-4D47-B66E-A894A0E3393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92" y="3063"/>
                  <a:ext cx="136" cy="18"/>
                </a:xfrm>
                <a:prstGeom prst="rect">
                  <a:avLst/>
                </a:prstGeom>
                <a:gradFill rotWithShape="1">
                  <a:gsLst>
                    <a:gs pos="0">
                      <a:srgbClr val="1E003C"/>
                    </a:gs>
                    <a:gs pos="50000">
                      <a:srgbClr val="6600CC"/>
                    </a:gs>
                    <a:gs pos="100000">
                      <a:srgbClr val="1E003C"/>
                    </a:gs>
                  </a:gsLst>
                  <a:lin ang="0" scaled="1"/>
                </a:gradFill>
                <a:ln w="12700">
                  <a:solidFill>
                    <a:srgbClr val="1E003C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AutoNum type="arabicPeriod"/>
                    <a:defRPr kumimoji="1" sz="32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1pPr>
                  <a:lvl2pPr marL="742950" indent="-285750">
                    <a:spcBef>
                      <a:spcPct val="20000"/>
                    </a:spcBef>
                    <a:buAutoNum type="circleNumDbPlain"/>
                    <a:defRPr kumimoji="1" sz="28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2pPr>
                  <a:lvl3pPr marL="1143000" indent="-228600">
                    <a:spcBef>
                      <a:spcPct val="20000"/>
                    </a:spcBef>
                    <a:buAutoNum type="alphaLcPeriod"/>
                    <a:defRPr kumimoji="1" sz="24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Wingdings" panose="05000000000000000000" pitchFamily="2" charset="2"/>
                    <a:buChar char="l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4pPr>
                  <a:lvl5pPr marL="2057400" indent="-228600">
                    <a:spcBef>
                      <a:spcPct val="20000"/>
                    </a:spcBef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9999"/>
                    </a:solidFill>
                    <a:effectLst/>
                    <a:uLnTx/>
                    <a:uFillTx/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endParaRPr>
                </a:p>
              </p:txBody>
            </p:sp>
            <p:sp>
              <p:nvSpPr>
                <p:cNvPr id="343" name="Rectangle 99">
                  <a:extLst>
                    <a:ext uri="{FF2B5EF4-FFF2-40B4-BE49-F238E27FC236}">
                      <a16:creationId xmlns:a16="http://schemas.microsoft.com/office/drawing/2014/main" id="{0A3A6747-6087-48C5-90C7-D4250F85875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92" y="3137"/>
                  <a:ext cx="136" cy="132"/>
                </a:xfrm>
                <a:prstGeom prst="rect">
                  <a:avLst/>
                </a:prstGeom>
                <a:gradFill rotWithShape="1">
                  <a:gsLst>
                    <a:gs pos="0">
                      <a:srgbClr val="1E003C"/>
                    </a:gs>
                    <a:gs pos="50000">
                      <a:srgbClr val="6600CC"/>
                    </a:gs>
                    <a:gs pos="100000">
                      <a:srgbClr val="1E003C"/>
                    </a:gs>
                  </a:gsLst>
                  <a:lin ang="0" scaled="1"/>
                </a:gradFill>
                <a:ln w="12700">
                  <a:solidFill>
                    <a:srgbClr val="1E003C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AutoNum type="arabicPeriod"/>
                    <a:defRPr kumimoji="1" sz="32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1pPr>
                  <a:lvl2pPr marL="742950" indent="-285750">
                    <a:spcBef>
                      <a:spcPct val="20000"/>
                    </a:spcBef>
                    <a:buAutoNum type="circleNumDbPlain"/>
                    <a:defRPr kumimoji="1" sz="28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2pPr>
                  <a:lvl3pPr marL="1143000" indent="-228600">
                    <a:spcBef>
                      <a:spcPct val="20000"/>
                    </a:spcBef>
                    <a:buAutoNum type="alphaLcPeriod"/>
                    <a:defRPr kumimoji="1" sz="24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Wingdings" panose="05000000000000000000" pitchFamily="2" charset="2"/>
                    <a:buChar char="l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4pPr>
                  <a:lvl5pPr marL="2057400" indent="-228600">
                    <a:spcBef>
                      <a:spcPct val="20000"/>
                    </a:spcBef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9999"/>
                    </a:solidFill>
                    <a:effectLst/>
                    <a:uLnTx/>
                    <a:uFillTx/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endParaRPr>
                </a:p>
              </p:txBody>
            </p:sp>
            <p:sp>
              <p:nvSpPr>
                <p:cNvPr id="344" name="Rectangle 100">
                  <a:extLst>
                    <a:ext uri="{FF2B5EF4-FFF2-40B4-BE49-F238E27FC236}">
                      <a16:creationId xmlns:a16="http://schemas.microsoft.com/office/drawing/2014/main" id="{76288D9E-C0E8-4DC3-B9CB-4D28BF49FA0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92" y="3380"/>
                  <a:ext cx="136" cy="75"/>
                </a:xfrm>
                <a:prstGeom prst="rect">
                  <a:avLst/>
                </a:prstGeom>
                <a:gradFill rotWithShape="1">
                  <a:gsLst>
                    <a:gs pos="0">
                      <a:srgbClr val="1E003C"/>
                    </a:gs>
                    <a:gs pos="50000">
                      <a:srgbClr val="6600CC"/>
                    </a:gs>
                    <a:gs pos="100000">
                      <a:srgbClr val="1E003C"/>
                    </a:gs>
                  </a:gsLst>
                  <a:lin ang="0" scaled="1"/>
                </a:gradFill>
                <a:ln w="12700">
                  <a:solidFill>
                    <a:srgbClr val="1E003C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AutoNum type="arabicPeriod"/>
                    <a:defRPr kumimoji="1" sz="32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1pPr>
                  <a:lvl2pPr marL="742950" indent="-285750">
                    <a:spcBef>
                      <a:spcPct val="20000"/>
                    </a:spcBef>
                    <a:buAutoNum type="circleNumDbPlain"/>
                    <a:defRPr kumimoji="1" sz="28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2pPr>
                  <a:lvl3pPr marL="1143000" indent="-228600">
                    <a:spcBef>
                      <a:spcPct val="20000"/>
                    </a:spcBef>
                    <a:buAutoNum type="alphaLcPeriod"/>
                    <a:defRPr kumimoji="1" sz="24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Wingdings" panose="05000000000000000000" pitchFamily="2" charset="2"/>
                    <a:buChar char="l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4pPr>
                  <a:lvl5pPr marL="2057400" indent="-228600">
                    <a:spcBef>
                      <a:spcPct val="20000"/>
                    </a:spcBef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9999"/>
                    </a:solidFill>
                    <a:effectLst/>
                    <a:uLnTx/>
                    <a:uFillTx/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endParaRPr>
                </a:p>
              </p:txBody>
            </p:sp>
            <p:sp>
              <p:nvSpPr>
                <p:cNvPr id="345" name="Rectangle 101">
                  <a:extLst>
                    <a:ext uri="{FF2B5EF4-FFF2-40B4-BE49-F238E27FC236}">
                      <a16:creationId xmlns:a16="http://schemas.microsoft.com/office/drawing/2014/main" id="{4204C274-CD58-4369-9358-B6406393016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92" y="3490"/>
                  <a:ext cx="136" cy="150"/>
                </a:xfrm>
                <a:prstGeom prst="rect">
                  <a:avLst/>
                </a:prstGeom>
                <a:gradFill rotWithShape="1">
                  <a:gsLst>
                    <a:gs pos="0">
                      <a:srgbClr val="1E003C"/>
                    </a:gs>
                    <a:gs pos="50000">
                      <a:srgbClr val="6600CC"/>
                    </a:gs>
                    <a:gs pos="100000">
                      <a:srgbClr val="1E003C"/>
                    </a:gs>
                  </a:gsLst>
                  <a:lin ang="0" scaled="1"/>
                </a:gradFill>
                <a:ln w="12700">
                  <a:solidFill>
                    <a:srgbClr val="1E003C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AutoNum type="arabicPeriod"/>
                    <a:defRPr kumimoji="1" sz="32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1pPr>
                  <a:lvl2pPr marL="742950" indent="-285750">
                    <a:spcBef>
                      <a:spcPct val="20000"/>
                    </a:spcBef>
                    <a:buAutoNum type="circleNumDbPlain"/>
                    <a:defRPr kumimoji="1" sz="28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2pPr>
                  <a:lvl3pPr marL="1143000" indent="-228600">
                    <a:spcBef>
                      <a:spcPct val="20000"/>
                    </a:spcBef>
                    <a:buAutoNum type="alphaLcPeriod"/>
                    <a:defRPr kumimoji="1" sz="24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Wingdings" panose="05000000000000000000" pitchFamily="2" charset="2"/>
                    <a:buChar char="l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4pPr>
                  <a:lvl5pPr marL="2057400" indent="-228600">
                    <a:spcBef>
                      <a:spcPct val="20000"/>
                    </a:spcBef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9999"/>
                    </a:solidFill>
                    <a:effectLst/>
                    <a:uLnTx/>
                    <a:uFillTx/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endParaRPr>
                </a:p>
              </p:txBody>
            </p:sp>
            <p:sp>
              <p:nvSpPr>
                <p:cNvPr id="346" name="Rectangle 102">
                  <a:extLst>
                    <a:ext uri="{FF2B5EF4-FFF2-40B4-BE49-F238E27FC236}">
                      <a16:creationId xmlns:a16="http://schemas.microsoft.com/office/drawing/2014/main" id="{C64BEF0D-FE39-4363-9E26-770A4A3A08E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92" y="3764"/>
                  <a:ext cx="136" cy="132"/>
                </a:xfrm>
                <a:prstGeom prst="rect">
                  <a:avLst/>
                </a:prstGeom>
                <a:gradFill rotWithShape="1">
                  <a:gsLst>
                    <a:gs pos="0">
                      <a:srgbClr val="1E003C"/>
                    </a:gs>
                    <a:gs pos="50000">
                      <a:srgbClr val="6600CC"/>
                    </a:gs>
                    <a:gs pos="100000">
                      <a:srgbClr val="1E003C"/>
                    </a:gs>
                  </a:gsLst>
                  <a:lin ang="0" scaled="1"/>
                </a:gradFill>
                <a:ln w="12700">
                  <a:solidFill>
                    <a:srgbClr val="1E003C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AutoNum type="arabicPeriod"/>
                    <a:defRPr kumimoji="1" sz="32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1pPr>
                  <a:lvl2pPr marL="742950" indent="-285750">
                    <a:spcBef>
                      <a:spcPct val="20000"/>
                    </a:spcBef>
                    <a:buAutoNum type="circleNumDbPlain"/>
                    <a:defRPr kumimoji="1" sz="28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2pPr>
                  <a:lvl3pPr marL="1143000" indent="-228600">
                    <a:spcBef>
                      <a:spcPct val="20000"/>
                    </a:spcBef>
                    <a:buAutoNum type="alphaLcPeriod"/>
                    <a:defRPr kumimoji="1" sz="24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Wingdings" panose="05000000000000000000" pitchFamily="2" charset="2"/>
                    <a:buChar char="l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4pPr>
                  <a:lvl5pPr marL="2057400" indent="-228600">
                    <a:spcBef>
                      <a:spcPct val="20000"/>
                    </a:spcBef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9999"/>
                    </a:solidFill>
                    <a:effectLst/>
                    <a:uLnTx/>
                    <a:uFillTx/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endParaRPr>
                </a:p>
              </p:txBody>
            </p:sp>
            <p:sp>
              <p:nvSpPr>
                <p:cNvPr id="347" name="Rectangle 103">
                  <a:extLst>
                    <a:ext uri="{FF2B5EF4-FFF2-40B4-BE49-F238E27FC236}">
                      <a16:creationId xmlns:a16="http://schemas.microsoft.com/office/drawing/2014/main" id="{3E8E4F91-24A0-4C14-A5E8-C6B6FFF4C00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92" y="4044"/>
                  <a:ext cx="136" cy="44"/>
                </a:xfrm>
                <a:prstGeom prst="rect">
                  <a:avLst/>
                </a:prstGeom>
                <a:gradFill rotWithShape="1">
                  <a:gsLst>
                    <a:gs pos="0">
                      <a:srgbClr val="1E003C"/>
                    </a:gs>
                    <a:gs pos="50000">
                      <a:srgbClr val="6600CC"/>
                    </a:gs>
                    <a:gs pos="100000">
                      <a:srgbClr val="1E003C"/>
                    </a:gs>
                  </a:gsLst>
                  <a:lin ang="0" scaled="1"/>
                </a:gradFill>
                <a:ln w="12700">
                  <a:solidFill>
                    <a:srgbClr val="1E003C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AutoNum type="arabicPeriod"/>
                    <a:defRPr kumimoji="1" sz="32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1pPr>
                  <a:lvl2pPr marL="742950" indent="-285750">
                    <a:spcBef>
                      <a:spcPct val="20000"/>
                    </a:spcBef>
                    <a:buAutoNum type="circleNumDbPlain"/>
                    <a:defRPr kumimoji="1" sz="28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2pPr>
                  <a:lvl3pPr marL="1143000" indent="-228600">
                    <a:spcBef>
                      <a:spcPct val="20000"/>
                    </a:spcBef>
                    <a:buAutoNum type="alphaLcPeriod"/>
                    <a:defRPr kumimoji="1" sz="24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Wingdings" panose="05000000000000000000" pitchFamily="2" charset="2"/>
                    <a:buChar char="l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4pPr>
                  <a:lvl5pPr marL="2057400" indent="-228600">
                    <a:spcBef>
                      <a:spcPct val="20000"/>
                    </a:spcBef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9999"/>
                    </a:solidFill>
                    <a:effectLst/>
                    <a:uLnTx/>
                    <a:uFillTx/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endParaRPr>
                </a:p>
              </p:txBody>
            </p:sp>
            <p:sp>
              <p:nvSpPr>
                <p:cNvPr id="348" name="Rectangle 104">
                  <a:extLst>
                    <a:ext uri="{FF2B5EF4-FFF2-40B4-BE49-F238E27FC236}">
                      <a16:creationId xmlns:a16="http://schemas.microsoft.com/office/drawing/2014/main" id="{8F34A0B7-5A84-4719-91D7-B3F8BBE012F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92" y="4157"/>
                  <a:ext cx="136" cy="19"/>
                </a:xfrm>
                <a:prstGeom prst="rect">
                  <a:avLst/>
                </a:prstGeom>
                <a:gradFill rotWithShape="1">
                  <a:gsLst>
                    <a:gs pos="0">
                      <a:srgbClr val="1E003C"/>
                    </a:gs>
                    <a:gs pos="50000">
                      <a:srgbClr val="6600CC"/>
                    </a:gs>
                    <a:gs pos="100000">
                      <a:srgbClr val="1E003C"/>
                    </a:gs>
                  </a:gsLst>
                  <a:lin ang="0" scaled="1"/>
                </a:gradFill>
                <a:ln w="12700">
                  <a:solidFill>
                    <a:srgbClr val="1E003C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AutoNum type="arabicPeriod"/>
                    <a:defRPr kumimoji="1" sz="32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1pPr>
                  <a:lvl2pPr marL="742950" indent="-285750">
                    <a:spcBef>
                      <a:spcPct val="20000"/>
                    </a:spcBef>
                    <a:buAutoNum type="circleNumDbPlain"/>
                    <a:defRPr kumimoji="1" sz="28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2pPr>
                  <a:lvl3pPr marL="1143000" indent="-228600">
                    <a:spcBef>
                      <a:spcPct val="20000"/>
                    </a:spcBef>
                    <a:buAutoNum type="alphaLcPeriod"/>
                    <a:defRPr kumimoji="1" sz="24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Wingdings" panose="05000000000000000000" pitchFamily="2" charset="2"/>
                    <a:buChar char="l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4pPr>
                  <a:lvl5pPr marL="2057400" indent="-228600">
                    <a:spcBef>
                      <a:spcPct val="20000"/>
                    </a:spcBef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9999"/>
                    </a:solidFill>
                    <a:effectLst/>
                    <a:uLnTx/>
                    <a:uFillTx/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endParaRPr>
                </a:p>
              </p:txBody>
            </p:sp>
            <p:sp>
              <p:nvSpPr>
                <p:cNvPr id="349" name="AutoShape 105">
                  <a:extLst>
                    <a:ext uri="{FF2B5EF4-FFF2-40B4-BE49-F238E27FC236}">
                      <a16:creationId xmlns:a16="http://schemas.microsoft.com/office/drawing/2014/main" id="{AC189781-962F-4909-811E-52FB78FAFF0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5400000" flipV="1">
                  <a:off x="2742" y="2679"/>
                  <a:ext cx="36" cy="136"/>
                </a:xfrm>
                <a:prstGeom prst="flowChartDelay">
                  <a:avLst/>
                </a:prstGeom>
                <a:gradFill rotWithShape="0">
                  <a:gsLst>
                    <a:gs pos="0">
                      <a:srgbClr val="660066"/>
                    </a:gs>
                    <a:gs pos="50000">
                      <a:srgbClr val="CC00CC"/>
                    </a:gs>
                    <a:gs pos="100000">
                      <a:srgbClr val="660066"/>
                    </a:gs>
                  </a:gsLst>
                  <a:lin ang="0" scaled="1"/>
                </a:gradFill>
                <a:ln w="12700">
                  <a:solidFill>
                    <a:srgbClr val="1E003C"/>
                  </a:solidFill>
                  <a:miter lim="800000"/>
                  <a:headEnd/>
                  <a:tailEnd/>
                </a:ln>
              </p:spPr>
              <p:txBody>
                <a:bodyPr rot="10800000" vert="eaVert" wrap="none" anchor="ctr"/>
                <a:lstStyle>
                  <a:lvl1pPr>
                    <a:spcBef>
                      <a:spcPct val="20000"/>
                    </a:spcBef>
                    <a:buAutoNum type="arabicPeriod"/>
                    <a:defRPr kumimoji="1" sz="32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1pPr>
                  <a:lvl2pPr marL="742950" indent="-285750">
                    <a:spcBef>
                      <a:spcPct val="20000"/>
                    </a:spcBef>
                    <a:buAutoNum type="circleNumDbPlain"/>
                    <a:defRPr kumimoji="1" sz="28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2pPr>
                  <a:lvl3pPr marL="1143000" indent="-228600">
                    <a:spcBef>
                      <a:spcPct val="20000"/>
                    </a:spcBef>
                    <a:buAutoNum type="alphaLcPeriod"/>
                    <a:defRPr kumimoji="1" sz="24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Wingdings" panose="05000000000000000000" pitchFamily="2" charset="2"/>
                    <a:buChar char="l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4pPr>
                  <a:lvl5pPr marL="2057400" indent="-228600">
                    <a:spcBef>
                      <a:spcPct val="20000"/>
                    </a:spcBef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9999"/>
                    </a:solidFill>
                    <a:effectLst/>
                    <a:uLnTx/>
                    <a:uFillTx/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endParaRPr>
                </a:p>
              </p:txBody>
            </p:sp>
            <p:sp>
              <p:nvSpPr>
                <p:cNvPr id="350" name="AutoShape 106">
                  <a:extLst>
                    <a:ext uri="{FF2B5EF4-FFF2-40B4-BE49-F238E27FC236}">
                      <a16:creationId xmlns:a16="http://schemas.microsoft.com/office/drawing/2014/main" id="{0E9897E2-DE36-4665-9ADC-30BE7F28B2C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5400000">
                  <a:off x="2742" y="2714"/>
                  <a:ext cx="36" cy="136"/>
                </a:xfrm>
                <a:prstGeom prst="flowChartDelay">
                  <a:avLst/>
                </a:prstGeom>
                <a:gradFill rotWithShape="0">
                  <a:gsLst>
                    <a:gs pos="0">
                      <a:srgbClr val="660066"/>
                    </a:gs>
                    <a:gs pos="50000">
                      <a:srgbClr val="CC00CC"/>
                    </a:gs>
                    <a:gs pos="100000">
                      <a:srgbClr val="660066"/>
                    </a:gs>
                  </a:gsLst>
                  <a:lin ang="0" scaled="1"/>
                </a:gradFill>
                <a:ln w="12700">
                  <a:solidFill>
                    <a:srgbClr val="1E003C"/>
                  </a:solidFill>
                  <a:miter lim="800000"/>
                  <a:headEnd/>
                  <a:tailEnd/>
                </a:ln>
              </p:spPr>
              <p:txBody>
                <a:bodyPr rot="10800000" vert="eaVert" wrap="none" anchor="ctr"/>
                <a:lstStyle>
                  <a:lvl1pPr>
                    <a:spcBef>
                      <a:spcPct val="20000"/>
                    </a:spcBef>
                    <a:buAutoNum type="arabicPeriod"/>
                    <a:defRPr kumimoji="1" sz="32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1pPr>
                  <a:lvl2pPr marL="742950" indent="-285750">
                    <a:spcBef>
                      <a:spcPct val="20000"/>
                    </a:spcBef>
                    <a:buAutoNum type="circleNumDbPlain"/>
                    <a:defRPr kumimoji="1" sz="28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2pPr>
                  <a:lvl3pPr marL="1143000" indent="-228600">
                    <a:spcBef>
                      <a:spcPct val="20000"/>
                    </a:spcBef>
                    <a:buAutoNum type="alphaLcPeriod"/>
                    <a:defRPr kumimoji="1" sz="24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Wingdings" panose="05000000000000000000" pitchFamily="2" charset="2"/>
                    <a:buChar char="l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4pPr>
                  <a:lvl5pPr marL="2057400" indent="-228600">
                    <a:spcBef>
                      <a:spcPct val="20000"/>
                    </a:spcBef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9999"/>
                    </a:solidFill>
                    <a:effectLst/>
                    <a:uLnTx/>
                    <a:uFillTx/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endParaRPr>
                </a:p>
              </p:txBody>
            </p:sp>
          </p:grpSp>
          <p:sp>
            <p:nvSpPr>
              <p:cNvPr id="334" name="星 8 335">
                <a:extLst>
                  <a:ext uri="{FF2B5EF4-FFF2-40B4-BE49-F238E27FC236}">
                    <a16:creationId xmlns:a16="http://schemas.microsoft.com/office/drawing/2014/main" id="{86A20EFB-3953-49B3-8691-FDF9C3332FE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995952" y="5775569"/>
                <a:ext cx="210442" cy="210441"/>
              </a:xfrm>
              <a:prstGeom prst="star8">
                <a:avLst>
                  <a:gd name="adj" fmla="val 19318"/>
                </a:avLst>
              </a:prstGeom>
              <a:solidFill>
                <a:srgbClr val="FFFF99"/>
              </a:solidFill>
              <a:ln w="190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</a:endParaRPr>
              </a:p>
            </p:txBody>
          </p:sp>
        </p:grpSp>
      </p:grpSp>
      <p:sp>
        <p:nvSpPr>
          <p:cNvPr id="351" name="Freeform 27">
            <a:extLst>
              <a:ext uri="{FF2B5EF4-FFF2-40B4-BE49-F238E27FC236}">
                <a16:creationId xmlns:a16="http://schemas.microsoft.com/office/drawing/2014/main" id="{A5F2C049-18AC-422E-B01D-A215BD9E278E}"/>
              </a:ext>
            </a:extLst>
          </p:cNvPr>
          <p:cNvSpPr>
            <a:spLocks/>
          </p:cNvSpPr>
          <p:nvPr/>
        </p:nvSpPr>
        <p:spPr bwMode="auto">
          <a:xfrm rot="4162446" flipH="1">
            <a:off x="7788827" y="5918687"/>
            <a:ext cx="135693" cy="213379"/>
          </a:xfrm>
          <a:custGeom>
            <a:avLst/>
            <a:gdLst>
              <a:gd name="T0" fmla="*/ 0 w 344"/>
              <a:gd name="T1" fmla="*/ 2147483647 h 256"/>
              <a:gd name="T2" fmla="*/ 2147483647 w 344"/>
              <a:gd name="T3" fmla="*/ 2147483647 h 256"/>
              <a:gd name="T4" fmla="*/ 2147483647 w 344"/>
              <a:gd name="T5" fmla="*/ 2147483647 h 256"/>
              <a:gd name="T6" fmla="*/ 2147483647 w 344"/>
              <a:gd name="T7" fmla="*/ 2147483647 h 256"/>
              <a:gd name="T8" fmla="*/ 0 60000 65536"/>
              <a:gd name="T9" fmla="*/ 0 60000 65536"/>
              <a:gd name="T10" fmla="*/ 0 60000 65536"/>
              <a:gd name="T11" fmla="*/ 0 60000 65536"/>
              <a:gd name="T12" fmla="*/ 0 w 344"/>
              <a:gd name="T13" fmla="*/ 0 h 256"/>
              <a:gd name="T14" fmla="*/ 344 w 344"/>
              <a:gd name="T15" fmla="*/ 256 h 25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44" h="256">
                <a:moveTo>
                  <a:pt x="0" y="196"/>
                </a:moveTo>
                <a:cubicBezTo>
                  <a:pt x="84" y="226"/>
                  <a:pt x="169" y="256"/>
                  <a:pt x="200" y="228"/>
                </a:cubicBezTo>
                <a:cubicBezTo>
                  <a:pt x="231" y="200"/>
                  <a:pt x="160" y="56"/>
                  <a:pt x="184" y="28"/>
                </a:cubicBezTo>
                <a:cubicBezTo>
                  <a:pt x="208" y="0"/>
                  <a:pt x="276" y="30"/>
                  <a:pt x="344" y="60"/>
                </a:cubicBezTo>
              </a:path>
            </a:pathLst>
          </a:custGeom>
          <a:noFill/>
          <a:ln w="25400">
            <a:solidFill>
              <a:schemeClr val="bg2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52" name="Freeform 27">
            <a:extLst>
              <a:ext uri="{FF2B5EF4-FFF2-40B4-BE49-F238E27FC236}">
                <a16:creationId xmlns:a16="http://schemas.microsoft.com/office/drawing/2014/main" id="{5583F4A5-EC38-4F8C-83CB-8D12C1FF190C}"/>
              </a:ext>
            </a:extLst>
          </p:cNvPr>
          <p:cNvSpPr>
            <a:spLocks/>
          </p:cNvSpPr>
          <p:nvPr/>
        </p:nvSpPr>
        <p:spPr bwMode="auto">
          <a:xfrm rot="17437554">
            <a:off x="7358697" y="5923205"/>
            <a:ext cx="135693" cy="213379"/>
          </a:xfrm>
          <a:custGeom>
            <a:avLst/>
            <a:gdLst>
              <a:gd name="T0" fmla="*/ 0 w 344"/>
              <a:gd name="T1" fmla="*/ 2147483647 h 256"/>
              <a:gd name="T2" fmla="*/ 2147483647 w 344"/>
              <a:gd name="T3" fmla="*/ 2147483647 h 256"/>
              <a:gd name="T4" fmla="*/ 2147483647 w 344"/>
              <a:gd name="T5" fmla="*/ 2147483647 h 256"/>
              <a:gd name="T6" fmla="*/ 2147483647 w 344"/>
              <a:gd name="T7" fmla="*/ 2147483647 h 256"/>
              <a:gd name="T8" fmla="*/ 0 60000 65536"/>
              <a:gd name="T9" fmla="*/ 0 60000 65536"/>
              <a:gd name="T10" fmla="*/ 0 60000 65536"/>
              <a:gd name="T11" fmla="*/ 0 60000 65536"/>
              <a:gd name="T12" fmla="*/ 0 w 344"/>
              <a:gd name="T13" fmla="*/ 0 h 256"/>
              <a:gd name="T14" fmla="*/ 344 w 344"/>
              <a:gd name="T15" fmla="*/ 256 h 25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44" h="256">
                <a:moveTo>
                  <a:pt x="0" y="196"/>
                </a:moveTo>
                <a:cubicBezTo>
                  <a:pt x="84" y="226"/>
                  <a:pt x="169" y="256"/>
                  <a:pt x="200" y="228"/>
                </a:cubicBezTo>
                <a:cubicBezTo>
                  <a:pt x="231" y="200"/>
                  <a:pt x="160" y="56"/>
                  <a:pt x="184" y="28"/>
                </a:cubicBezTo>
                <a:cubicBezTo>
                  <a:pt x="208" y="0"/>
                  <a:pt x="276" y="30"/>
                  <a:pt x="344" y="60"/>
                </a:cubicBezTo>
              </a:path>
            </a:pathLst>
          </a:custGeom>
          <a:noFill/>
          <a:ln w="25400">
            <a:solidFill>
              <a:srgbClr val="68003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045" name="テキスト ボックス 1044">
            <a:extLst>
              <a:ext uri="{FF2B5EF4-FFF2-40B4-BE49-F238E27FC236}">
                <a16:creationId xmlns:a16="http://schemas.microsoft.com/office/drawing/2014/main" id="{0E88D8DD-2CB7-44A8-9028-D13CCABA2890}"/>
              </a:ext>
            </a:extLst>
          </p:cNvPr>
          <p:cNvSpPr txBox="1"/>
          <p:nvPr/>
        </p:nvSpPr>
        <p:spPr>
          <a:xfrm>
            <a:off x="3625122" y="1095172"/>
            <a:ext cx="2548248" cy="139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ja-JP" altLang="en-US" b="1" dirty="0">
                <a:latin typeface="Trebuchet MS" panose="020B0603020202020204" pitchFamily="34" charset="0"/>
                <a:ea typeface="HG丸ｺﾞｼｯｸM-PRO" panose="020F0600000000000000" pitchFamily="50" charset="-128"/>
              </a:rPr>
              <a:t>正常な遺伝子</a:t>
            </a:r>
            <a:endParaRPr lang="en-US" altLang="ja-JP" b="1" dirty="0">
              <a:latin typeface="Trebuchet MS" panose="020B0603020202020204" pitchFamily="34" charset="0"/>
              <a:ea typeface="HG丸ｺﾞｼｯｸM-PRO" panose="020F0600000000000000" pitchFamily="50" charset="-128"/>
            </a:endParaRPr>
          </a:p>
          <a:p>
            <a:pPr>
              <a:spcAft>
                <a:spcPts val="0"/>
              </a:spcAft>
            </a:pPr>
            <a:r>
              <a:rPr lang="ja-JP" altLang="en-US" b="1" dirty="0">
                <a:latin typeface="Trebuchet MS" panose="020B0603020202020204" pitchFamily="34" charset="0"/>
                <a:ea typeface="HG丸ｺﾞｼｯｸM-PRO" panose="020F0600000000000000" pitchFamily="50" charset="-128"/>
              </a:rPr>
              <a:t>のある染色体</a:t>
            </a:r>
            <a:endParaRPr kumimoji="1" lang="en-US" altLang="ja-JP" sz="800" b="1" dirty="0">
              <a:latin typeface="Trebuchet MS" panose="020B0603020202020204" pitchFamily="34" charset="0"/>
              <a:ea typeface="HG丸ｺﾞｼｯｸM-PRO" panose="020F0600000000000000" pitchFamily="50" charset="-128"/>
            </a:endParaRPr>
          </a:p>
          <a:p>
            <a:pPr>
              <a:spcAft>
                <a:spcPts val="0"/>
              </a:spcAft>
            </a:pPr>
            <a:endParaRPr kumimoji="1" lang="en-US" altLang="ja-JP" b="1" dirty="0">
              <a:latin typeface="Trebuchet MS" panose="020B0603020202020204" pitchFamily="34" charset="0"/>
              <a:ea typeface="HG丸ｺﾞｼｯｸM-PRO" panose="020F0600000000000000" pitchFamily="50" charset="-128"/>
            </a:endParaRPr>
          </a:p>
          <a:p>
            <a:pPr>
              <a:lnSpc>
                <a:spcPct val="80000"/>
              </a:lnSpc>
              <a:spcAft>
                <a:spcPts val="0"/>
              </a:spcAft>
            </a:pPr>
            <a:r>
              <a:rPr lang="ja-JP" altLang="en-US" b="1" dirty="0">
                <a:latin typeface="Trebuchet MS" panose="020B0603020202020204" pitchFamily="34" charset="0"/>
                <a:ea typeface="HG丸ｺﾞｼｯｸM-PRO" panose="020F0600000000000000" pitchFamily="50" charset="-128"/>
              </a:rPr>
              <a:t>遺伝子のバリアント</a:t>
            </a:r>
            <a:endParaRPr lang="en-US" altLang="ja-JP" b="1" dirty="0">
              <a:latin typeface="Trebuchet MS" panose="020B0603020202020204" pitchFamily="34" charset="0"/>
              <a:ea typeface="HG丸ｺﾞｼｯｸM-PRO" panose="020F0600000000000000" pitchFamily="50" charset="-128"/>
            </a:endParaRPr>
          </a:p>
          <a:p>
            <a:pPr>
              <a:lnSpc>
                <a:spcPct val="80000"/>
              </a:lnSpc>
              <a:spcAft>
                <a:spcPts val="0"/>
              </a:spcAft>
            </a:pPr>
            <a:r>
              <a:rPr lang="ja-JP" altLang="en-US" b="1" dirty="0">
                <a:latin typeface="Trebuchet MS" panose="020B0603020202020204" pitchFamily="34" charset="0"/>
                <a:ea typeface="HG丸ｺﾞｼｯｸM-PRO" panose="020F0600000000000000" pitchFamily="50" charset="-128"/>
              </a:rPr>
              <a:t>のある染色体</a:t>
            </a:r>
            <a:endParaRPr kumimoji="1" lang="ja-JP" altLang="en-US" b="1" dirty="0">
              <a:latin typeface="Trebuchet MS" panose="020B0603020202020204" pitchFamily="34" charset="0"/>
              <a:ea typeface="HG丸ｺﾞｼｯｸM-PRO" panose="020F0600000000000000" pitchFamily="50" charset="-128"/>
            </a:endParaRPr>
          </a:p>
        </p:txBody>
      </p:sp>
      <p:grpSp>
        <p:nvGrpSpPr>
          <p:cNvPr id="1046" name="Group 107">
            <a:extLst>
              <a:ext uri="{FF2B5EF4-FFF2-40B4-BE49-F238E27FC236}">
                <a16:creationId xmlns:a16="http://schemas.microsoft.com/office/drawing/2014/main" id="{229E6551-D9F2-409B-9B45-ED82A358A144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3436452" y="1154349"/>
            <a:ext cx="74118" cy="540000"/>
            <a:chOff x="2692" y="2209"/>
            <a:chExt cx="136" cy="2040"/>
          </a:xfrm>
        </p:grpSpPr>
        <p:sp>
          <p:nvSpPr>
            <p:cNvPr id="1047" name="AutoShape 108">
              <a:extLst>
                <a:ext uri="{FF2B5EF4-FFF2-40B4-BE49-F238E27FC236}">
                  <a16:creationId xmlns:a16="http://schemas.microsoft.com/office/drawing/2014/main" id="{C8948CCE-0DA3-4619-B6B0-5B8EBA1537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2209"/>
              <a:ext cx="136" cy="554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1048" name="AutoShape 109">
              <a:extLst>
                <a:ext uri="{FF2B5EF4-FFF2-40B4-BE49-F238E27FC236}">
                  <a16:creationId xmlns:a16="http://schemas.microsoft.com/office/drawing/2014/main" id="{AD43E19E-BBB8-4E67-8C3D-A26CF6B153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2767"/>
              <a:ext cx="136" cy="1482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1049" name="Rectangle 110">
              <a:extLst>
                <a:ext uri="{FF2B5EF4-FFF2-40B4-BE49-F238E27FC236}">
                  <a16:creationId xmlns:a16="http://schemas.microsoft.com/office/drawing/2014/main" id="{A8C7616C-C486-47AC-B75F-7A27A4F978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2414"/>
              <a:ext cx="136" cy="10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1050" name="Rectangle 111">
              <a:extLst>
                <a:ext uri="{FF2B5EF4-FFF2-40B4-BE49-F238E27FC236}">
                  <a16:creationId xmlns:a16="http://schemas.microsoft.com/office/drawing/2014/main" id="{79336757-B524-4BFE-8FE1-64AD2DF0B1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2341"/>
              <a:ext cx="136" cy="2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1051" name="Rectangle 112">
              <a:extLst>
                <a:ext uri="{FF2B5EF4-FFF2-40B4-BE49-F238E27FC236}">
                  <a16:creationId xmlns:a16="http://schemas.microsoft.com/office/drawing/2014/main" id="{E1B1CCD5-A3EE-425C-9E5E-5C8797AD11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2547"/>
              <a:ext cx="136" cy="4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1052" name="Rectangle 113">
              <a:extLst>
                <a:ext uri="{FF2B5EF4-FFF2-40B4-BE49-F238E27FC236}">
                  <a16:creationId xmlns:a16="http://schemas.microsoft.com/office/drawing/2014/main" id="{197931A3-BBE6-4451-85DB-EC3F1B1176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2595"/>
              <a:ext cx="136" cy="133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1053" name="Rectangle 114">
              <a:extLst>
                <a:ext uri="{FF2B5EF4-FFF2-40B4-BE49-F238E27FC236}">
                  <a16:creationId xmlns:a16="http://schemas.microsoft.com/office/drawing/2014/main" id="{F2D47E49-BEB1-47CE-A82A-6ADB1EDD79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2800"/>
              <a:ext cx="136" cy="13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1054" name="Rectangle 115">
              <a:extLst>
                <a:ext uri="{FF2B5EF4-FFF2-40B4-BE49-F238E27FC236}">
                  <a16:creationId xmlns:a16="http://schemas.microsoft.com/office/drawing/2014/main" id="{27BA61EE-EDD0-4664-8F7B-FBBB149721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3063"/>
              <a:ext cx="136" cy="1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1055" name="Rectangle 116">
              <a:extLst>
                <a:ext uri="{FF2B5EF4-FFF2-40B4-BE49-F238E27FC236}">
                  <a16:creationId xmlns:a16="http://schemas.microsoft.com/office/drawing/2014/main" id="{DCAF917C-8FA3-40B0-8A7A-B69347E012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3137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1056" name="Rectangle 117">
              <a:extLst>
                <a:ext uri="{FF2B5EF4-FFF2-40B4-BE49-F238E27FC236}">
                  <a16:creationId xmlns:a16="http://schemas.microsoft.com/office/drawing/2014/main" id="{731064BA-2416-487B-9CB3-73F8B4F3D0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3380"/>
              <a:ext cx="136" cy="7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1057" name="Rectangle 118">
              <a:extLst>
                <a:ext uri="{FF2B5EF4-FFF2-40B4-BE49-F238E27FC236}">
                  <a16:creationId xmlns:a16="http://schemas.microsoft.com/office/drawing/2014/main" id="{65657994-2FF5-44A4-A243-AA413B1E0A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3490"/>
              <a:ext cx="136" cy="15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1058" name="Rectangle 119">
              <a:extLst>
                <a:ext uri="{FF2B5EF4-FFF2-40B4-BE49-F238E27FC236}">
                  <a16:creationId xmlns:a16="http://schemas.microsoft.com/office/drawing/2014/main" id="{B5C9C1E8-8E96-41E4-B21E-758DCB5E16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3764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1059" name="Rectangle 120">
              <a:extLst>
                <a:ext uri="{FF2B5EF4-FFF2-40B4-BE49-F238E27FC236}">
                  <a16:creationId xmlns:a16="http://schemas.microsoft.com/office/drawing/2014/main" id="{FE81ABE6-F1AF-4BC4-AD1D-8BA8AC02FE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4044"/>
              <a:ext cx="136" cy="4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1060" name="Rectangle 121">
              <a:extLst>
                <a:ext uri="{FF2B5EF4-FFF2-40B4-BE49-F238E27FC236}">
                  <a16:creationId xmlns:a16="http://schemas.microsoft.com/office/drawing/2014/main" id="{11AF1029-5646-465F-B662-578951B29C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4157"/>
              <a:ext cx="136" cy="1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1061" name="AutoShape 122">
              <a:extLst>
                <a:ext uri="{FF2B5EF4-FFF2-40B4-BE49-F238E27FC236}">
                  <a16:creationId xmlns:a16="http://schemas.microsoft.com/office/drawing/2014/main" id="{790AA39C-1350-42B4-8DE6-60D5D5AE5AD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2742" y="2679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1062" name="AutoShape 123">
              <a:extLst>
                <a:ext uri="{FF2B5EF4-FFF2-40B4-BE49-F238E27FC236}">
                  <a16:creationId xmlns:a16="http://schemas.microsoft.com/office/drawing/2014/main" id="{544ADC3E-36DC-462E-B0C9-AEABB17FB53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2742" y="2714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</p:grpSp>
      <p:grpSp>
        <p:nvGrpSpPr>
          <p:cNvPr id="1063" name="グループ化 1062">
            <a:extLst>
              <a:ext uri="{FF2B5EF4-FFF2-40B4-BE49-F238E27FC236}">
                <a16:creationId xmlns:a16="http://schemas.microsoft.com/office/drawing/2014/main" id="{73F9D6B4-D50B-4ADA-BAB6-46933791BEB0}"/>
              </a:ext>
            </a:extLst>
          </p:cNvPr>
          <p:cNvGrpSpPr/>
          <p:nvPr/>
        </p:nvGrpSpPr>
        <p:grpSpPr>
          <a:xfrm>
            <a:off x="3368290" y="1891023"/>
            <a:ext cx="210442" cy="540000"/>
            <a:chOff x="2363599" y="1619323"/>
            <a:chExt cx="210442" cy="648529"/>
          </a:xfrm>
        </p:grpSpPr>
        <p:grpSp>
          <p:nvGrpSpPr>
            <p:cNvPr id="1064" name="Group 90">
              <a:extLst>
                <a:ext uri="{FF2B5EF4-FFF2-40B4-BE49-F238E27FC236}">
                  <a16:creationId xmlns:a16="http://schemas.microsoft.com/office/drawing/2014/main" id="{7AA42B20-E132-45E6-913B-FC49E7537AC9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2435069" y="1619323"/>
              <a:ext cx="72795" cy="648529"/>
              <a:chOff x="2692" y="2209"/>
              <a:chExt cx="136" cy="2040"/>
            </a:xfrm>
          </p:grpSpPr>
          <p:sp>
            <p:nvSpPr>
              <p:cNvPr id="1066" name="AutoShape 91">
                <a:extLst>
                  <a:ext uri="{FF2B5EF4-FFF2-40B4-BE49-F238E27FC236}">
                    <a16:creationId xmlns:a16="http://schemas.microsoft.com/office/drawing/2014/main" id="{1B0EDD04-1744-43D3-8957-B7A4B44FA2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067" name="AutoShape 92">
                <a:extLst>
                  <a:ext uri="{FF2B5EF4-FFF2-40B4-BE49-F238E27FC236}">
                    <a16:creationId xmlns:a16="http://schemas.microsoft.com/office/drawing/2014/main" id="{23341B93-4C47-4831-9FA3-EE3B35E015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068" name="Rectangle 93">
                <a:extLst>
                  <a:ext uri="{FF2B5EF4-FFF2-40B4-BE49-F238E27FC236}">
                    <a16:creationId xmlns:a16="http://schemas.microsoft.com/office/drawing/2014/main" id="{B4A004AB-9F32-44B1-B2A0-057B920573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069" name="Rectangle 94">
                <a:extLst>
                  <a:ext uri="{FF2B5EF4-FFF2-40B4-BE49-F238E27FC236}">
                    <a16:creationId xmlns:a16="http://schemas.microsoft.com/office/drawing/2014/main" id="{4A946E03-E76B-46C1-9CF5-D41846410E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070" name="Rectangle 95">
                <a:extLst>
                  <a:ext uri="{FF2B5EF4-FFF2-40B4-BE49-F238E27FC236}">
                    <a16:creationId xmlns:a16="http://schemas.microsoft.com/office/drawing/2014/main" id="{94205E5B-3271-47AE-9BF7-8C8E89FF5B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071" name="Rectangle 96">
                <a:extLst>
                  <a:ext uri="{FF2B5EF4-FFF2-40B4-BE49-F238E27FC236}">
                    <a16:creationId xmlns:a16="http://schemas.microsoft.com/office/drawing/2014/main" id="{88BD4B39-618E-4D55-8DD3-1AF9EA87AB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072" name="Rectangle 97">
                <a:extLst>
                  <a:ext uri="{FF2B5EF4-FFF2-40B4-BE49-F238E27FC236}">
                    <a16:creationId xmlns:a16="http://schemas.microsoft.com/office/drawing/2014/main" id="{D981A446-A25D-420E-82A1-5311DB7E77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073" name="Rectangle 98">
                <a:extLst>
                  <a:ext uri="{FF2B5EF4-FFF2-40B4-BE49-F238E27FC236}">
                    <a16:creationId xmlns:a16="http://schemas.microsoft.com/office/drawing/2014/main" id="{65D41E2A-3D28-4D79-9161-132739A457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074" name="Rectangle 99">
                <a:extLst>
                  <a:ext uri="{FF2B5EF4-FFF2-40B4-BE49-F238E27FC236}">
                    <a16:creationId xmlns:a16="http://schemas.microsoft.com/office/drawing/2014/main" id="{25B5FD2C-2F59-42C6-B956-F30604AABA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075" name="Rectangle 100">
                <a:extLst>
                  <a:ext uri="{FF2B5EF4-FFF2-40B4-BE49-F238E27FC236}">
                    <a16:creationId xmlns:a16="http://schemas.microsoft.com/office/drawing/2014/main" id="{22C8F70F-F512-4C84-B073-3243EBA91D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076" name="Rectangle 101">
                <a:extLst>
                  <a:ext uri="{FF2B5EF4-FFF2-40B4-BE49-F238E27FC236}">
                    <a16:creationId xmlns:a16="http://schemas.microsoft.com/office/drawing/2014/main" id="{1F4081EA-2017-4D09-A6CD-54715CD96E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077" name="Rectangle 102">
                <a:extLst>
                  <a:ext uri="{FF2B5EF4-FFF2-40B4-BE49-F238E27FC236}">
                    <a16:creationId xmlns:a16="http://schemas.microsoft.com/office/drawing/2014/main" id="{86AF521F-BF00-4451-8BEE-0C5AA3B646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078" name="Rectangle 103">
                <a:extLst>
                  <a:ext uri="{FF2B5EF4-FFF2-40B4-BE49-F238E27FC236}">
                    <a16:creationId xmlns:a16="http://schemas.microsoft.com/office/drawing/2014/main" id="{C7CE2A2C-416C-47FC-B945-339BA90E3A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079" name="Rectangle 104">
                <a:extLst>
                  <a:ext uri="{FF2B5EF4-FFF2-40B4-BE49-F238E27FC236}">
                    <a16:creationId xmlns:a16="http://schemas.microsoft.com/office/drawing/2014/main" id="{58AA761A-C137-4554-ACC6-8985C5301B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080" name="AutoShape 105">
                <a:extLst>
                  <a:ext uri="{FF2B5EF4-FFF2-40B4-BE49-F238E27FC236}">
                    <a16:creationId xmlns:a16="http://schemas.microsoft.com/office/drawing/2014/main" id="{65ED30A9-1CD3-44DA-872F-389C3E1A44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081" name="AutoShape 106">
                <a:extLst>
                  <a:ext uri="{FF2B5EF4-FFF2-40B4-BE49-F238E27FC236}">
                    <a16:creationId xmlns:a16="http://schemas.microsoft.com/office/drawing/2014/main" id="{3B636FA7-2E8F-4383-9D61-1D20BD8A1E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  <p:sp>
          <p:nvSpPr>
            <p:cNvPr id="1065" name="星 8 335">
              <a:extLst>
                <a:ext uri="{FF2B5EF4-FFF2-40B4-BE49-F238E27FC236}">
                  <a16:creationId xmlns:a16="http://schemas.microsoft.com/office/drawing/2014/main" id="{9FD3C9EA-8E96-4A5B-9A5B-5CADEDA3573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63599" y="1971382"/>
              <a:ext cx="210442" cy="210441"/>
            </a:xfrm>
            <a:prstGeom prst="star8">
              <a:avLst>
                <a:gd name="adj" fmla="val 19318"/>
              </a:avLst>
            </a:prstGeom>
            <a:solidFill>
              <a:srgbClr val="FFFF99"/>
            </a:soli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98513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四角形: 対角を丸める 197"/>
          <p:cNvSpPr/>
          <p:nvPr/>
        </p:nvSpPr>
        <p:spPr>
          <a:xfrm>
            <a:off x="1566873" y="3955865"/>
            <a:ext cx="2925533" cy="2581033"/>
          </a:xfrm>
          <a:prstGeom prst="round2DiagRect">
            <a:avLst>
              <a:gd name="adj1" fmla="val 44645"/>
              <a:gd name="adj2" fmla="val 8460"/>
            </a:avLst>
          </a:prstGeom>
          <a:solidFill>
            <a:srgbClr val="FF99FF"/>
          </a:solidFill>
          <a:ln w="31750">
            <a:solidFill>
              <a:srgbClr val="8A00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90" name="Oval 15"/>
          <p:cNvSpPr>
            <a:spLocks noChangeAspect="1" noChangeArrowheads="1"/>
          </p:cNvSpPr>
          <p:nvPr/>
        </p:nvSpPr>
        <p:spPr bwMode="auto">
          <a:xfrm>
            <a:off x="2355738" y="4627178"/>
            <a:ext cx="1080000" cy="1080000"/>
          </a:xfrm>
          <a:prstGeom prst="ellipse">
            <a:avLst/>
          </a:prstGeom>
          <a:gradFill rotWithShape="0">
            <a:gsLst>
              <a:gs pos="0">
                <a:schemeClr val="accent1">
                  <a:lumMod val="90000"/>
                </a:schemeClr>
              </a:gs>
              <a:gs pos="100000">
                <a:schemeClr val="accent1">
                  <a:lumMod val="50000"/>
                </a:schemeClr>
              </a:gs>
            </a:gsLst>
            <a:path path="shape">
              <a:fillToRect l="50000" t="50000" r="50000" b="50000"/>
            </a:path>
          </a:gradFill>
          <a:ln w="25400">
            <a:solidFill>
              <a:srgbClr val="504C58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ＭＳ Ｐゴシック" panose="020B0600070205080204" pitchFamily="50" charset="-128"/>
            </a:endParaRPr>
          </a:p>
        </p:txBody>
      </p:sp>
      <p:grpSp>
        <p:nvGrpSpPr>
          <p:cNvPr id="691" name="Group 107"/>
          <p:cNvGrpSpPr>
            <a:grpSpLocks/>
          </p:cNvGrpSpPr>
          <p:nvPr/>
        </p:nvGrpSpPr>
        <p:grpSpPr bwMode="auto">
          <a:xfrm flipH="1">
            <a:off x="2787209" y="4841590"/>
            <a:ext cx="74118" cy="648529"/>
            <a:chOff x="2692" y="2209"/>
            <a:chExt cx="136" cy="2040"/>
          </a:xfrm>
        </p:grpSpPr>
        <p:sp>
          <p:nvSpPr>
            <p:cNvPr id="710" name="AutoShape 108"/>
            <p:cNvSpPr>
              <a:spLocks noChangeArrowheads="1"/>
            </p:cNvSpPr>
            <p:nvPr/>
          </p:nvSpPr>
          <p:spPr bwMode="auto">
            <a:xfrm>
              <a:off x="2692" y="2209"/>
              <a:ext cx="136" cy="554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711" name="AutoShape 109"/>
            <p:cNvSpPr>
              <a:spLocks noChangeArrowheads="1"/>
            </p:cNvSpPr>
            <p:nvPr/>
          </p:nvSpPr>
          <p:spPr bwMode="auto">
            <a:xfrm>
              <a:off x="2692" y="2767"/>
              <a:ext cx="136" cy="1482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712" name="Rectangle 110"/>
            <p:cNvSpPr>
              <a:spLocks noChangeArrowheads="1"/>
            </p:cNvSpPr>
            <p:nvPr/>
          </p:nvSpPr>
          <p:spPr bwMode="auto">
            <a:xfrm>
              <a:off x="2692" y="2414"/>
              <a:ext cx="136" cy="10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713" name="Rectangle 111"/>
            <p:cNvSpPr>
              <a:spLocks noChangeArrowheads="1"/>
            </p:cNvSpPr>
            <p:nvPr/>
          </p:nvSpPr>
          <p:spPr bwMode="auto">
            <a:xfrm>
              <a:off x="2692" y="2341"/>
              <a:ext cx="136" cy="2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714" name="Rectangle 112"/>
            <p:cNvSpPr>
              <a:spLocks noChangeArrowheads="1"/>
            </p:cNvSpPr>
            <p:nvPr/>
          </p:nvSpPr>
          <p:spPr bwMode="auto">
            <a:xfrm>
              <a:off x="2692" y="2547"/>
              <a:ext cx="136" cy="4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715" name="Rectangle 113"/>
            <p:cNvSpPr>
              <a:spLocks noChangeArrowheads="1"/>
            </p:cNvSpPr>
            <p:nvPr/>
          </p:nvSpPr>
          <p:spPr bwMode="auto">
            <a:xfrm>
              <a:off x="2692" y="2595"/>
              <a:ext cx="136" cy="133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716" name="Rectangle 114"/>
            <p:cNvSpPr>
              <a:spLocks noChangeArrowheads="1"/>
            </p:cNvSpPr>
            <p:nvPr/>
          </p:nvSpPr>
          <p:spPr bwMode="auto">
            <a:xfrm>
              <a:off x="2692" y="2800"/>
              <a:ext cx="136" cy="13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717" name="Rectangle 115"/>
            <p:cNvSpPr>
              <a:spLocks noChangeArrowheads="1"/>
            </p:cNvSpPr>
            <p:nvPr/>
          </p:nvSpPr>
          <p:spPr bwMode="auto">
            <a:xfrm>
              <a:off x="2692" y="3063"/>
              <a:ext cx="136" cy="1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718" name="Rectangle 116"/>
            <p:cNvSpPr>
              <a:spLocks noChangeArrowheads="1"/>
            </p:cNvSpPr>
            <p:nvPr/>
          </p:nvSpPr>
          <p:spPr bwMode="auto">
            <a:xfrm>
              <a:off x="2692" y="3137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719" name="Rectangle 117"/>
            <p:cNvSpPr>
              <a:spLocks noChangeArrowheads="1"/>
            </p:cNvSpPr>
            <p:nvPr/>
          </p:nvSpPr>
          <p:spPr bwMode="auto">
            <a:xfrm>
              <a:off x="2692" y="3380"/>
              <a:ext cx="136" cy="7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720" name="Rectangle 118"/>
            <p:cNvSpPr>
              <a:spLocks noChangeArrowheads="1"/>
            </p:cNvSpPr>
            <p:nvPr/>
          </p:nvSpPr>
          <p:spPr bwMode="auto">
            <a:xfrm>
              <a:off x="2692" y="3490"/>
              <a:ext cx="136" cy="15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721" name="Rectangle 119"/>
            <p:cNvSpPr>
              <a:spLocks noChangeArrowheads="1"/>
            </p:cNvSpPr>
            <p:nvPr/>
          </p:nvSpPr>
          <p:spPr bwMode="auto">
            <a:xfrm>
              <a:off x="2692" y="3764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722" name="Rectangle 120"/>
            <p:cNvSpPr>
              <a:spLocks noChangeArrowheads="1"/>
            </p:cNvSpPr>
            <p:nvPr/>
          </p:nvSpPr>
          <p:spPr bwMode="auto">
            <a:xfrm>
              <a:off x="2692" y="4044"/>
              <a:ext cx="136" cy="4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723" name="Rectangle 121"/>
            <p:cNvSpPr>
              <a:spLocks noChangeArrowheads="1"/>
            </p:cNvSpPr>
            <p:nvPr/>
          </p:nvSpPr>
          <p:spPr bwMode="auto">
            <a:xfrm>
              <a:off x="2692" y="4157"/>
              <a:ext cx="136" cy="1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724" name="AutoShape 122"/>
            <p:cNvSpPr>
              <a:spLocks noChangeArrowheads="1"/>
            </p:cNvSpPr>
            <p:nvPr/>
          </p:nvSpPr>
          <p:spPr bwMode="auto">
            <a:xfrm rot="5400000" flipV="1">
              <a:off x="2742" y="2679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725" name="AutoShape 123"/>
            <p:cNvSpPr>
              <a:spLocks noChangeArrowheads="1"/>
            </p:cNvSpPr>
            <p:nvPr/>
          </p:nvSpPr>
          <p:spPr bwMode="auto">
            <a:xfrm rot="-5400000">
              <a:off x="2742" y="2714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</p:grpSp>
      <p:grpSp>
        <p:nvGrpSpPr>
          <p:cNvPr id="692" name="Group 90"/>
          <p:cNvGrpSpPr>
            <a:grpSpLocks/>
          </p:cNvGrpSpPr>
          <p:nvPr/>
        </p:nvGrpSpPr>
        <p:grpSpPr bwMode="auto">
          <a:xfrm flipH="1">
            <a:off x="2942061" y="4841590"/>
            <a:ext cx="72795" cy="648529"/>
            <a:chOff x="2692" y="2209"/>
            <a:chExt cx="136" cy="2040"/>
          </a:xfrm>
        </p:grpSpPr>
        <p:sp>
          <p:nvSpPr>
            <p:cNvPr id="694" name="AutoShape 91"/>
            <p:cNvSpPr>
              <a:spLocks noChangeArrowheads="1"/>
            </p:cNvSpPr>
            <p:nvPr/>
          </p:nvSpPr>
          <p:spPr bwMode="auto">
            <a:xfrm>
              <a:off x="2692" y="2209"/>
              <a:ext cx="136" cy="554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695" name="AutoShape 92"/>
            <p:cNvSpPr>
              <a:spLocks noChangeArrowheads="1"/>
            </p:cNvSpPr>
            <p:nvPr/>
          </p:nvSpPr>
          <p:spPr bwMode="auto">
            <a:xfrm>
              <a:off x="2692" y="2767"/>
              <a:ext cx="136" cy="1482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696" name="Rectangle 93"/>
            <p:cNvSpPr>
              <a:spLocks noChangeArrowheads="1"/>
            </p:cNvSpPr>
            <p:nvPr/>
          </p:nvSpPr>
          <p:spPr bwMode="auto">
            <a:xfrm>
              <a:off x="2692" y="2414"/>
              <a:ext cx="136" cy="10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697" name="Rectangle 94"/>
            <p:cNvSpPr>
              <a:spLocks noChangeArrowheads="1"/>
            </p:cNvSpPr>
            <p:nvPr/>
          </p:nvSpPr>
          <p:spPr bwMode="auto">
            <a:xfrm>
              <a:off x="2692" y="2341"/>
              <a:ext cx="136" cy="2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698" name="Rectangle 95"/>
            <p:cNvSpPr>
              <a:spLocks noChangeArrowheads="1"/>
            </p:cNvSpPr>
            <p:nvPr/>
          </p:nvSpPr>
          <p:spPr bwMode="auto">
            <a:xfrm>
              <a:off x="2692" y="2547"/>
              <a:ext cx="136" cy="4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699" name="Rectangle 96"/>
            <p:cNvSpPr>
              <a:spLocks noChangeArrowheads="1"/>
            </p:cNvSpPr>
            <p:nvPr/>
          </p:nvSpPr>
          <p:spPr bwMode="auto">
            <a:xfrm>
              <a:off x="2692" y="2595"/>
              <a:ext cx="136" cy="133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700" name="Rectangle 97"/>
            <p:cNvSpPr>
              <a:spLocks noChangeArrowheads="1"/>
            </p:cNvSpPr>
            <p:nvPr/>
          </p:nvSpPr>
          <p:spPr bwMode="auto">
            <a:xfrm>
              <a:off x="2692" y="2800"/>
              <a:ext cx="136" cy="13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701" name="Rectangle 98"/>
            <p:cNvSpPr>
              <a:spLocks noChangeArrowheads="1"/>
            </p:cNvSpPr>
            <p:nvPr/>
          </p:nvSpPr>
          <p:spPr bwMode="auto">
            <a:xfrm>
              <a:off x="2692" y="3063"/>
              <a:ext cx="136" cy="1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702" name="Rectangle 99"/>
            <p:cNvSpPr>
              <a:spLocks noChangeArrowheads="1"/>
            </p:cNvSpPr>
            <p:nvPr/>
          </p:nvSpPr>
          <p:spPr bwMode="auto">
            <a:xfrm>
              <a:off x="2692" y="3137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703" name="Rectangle 100"/>
            <p:cNvSpPr>
              <a:spLocks noChangeArrowheads="1"/>
            </p:cNvSpPr>
            <p:nvPr/>
          </p:nvSpPr>
          <p:spPr bwMode="auto">
            <a:xfrm>
              <a:off x="2692" y="3380"/>
              <a:ext cx="136" cy="7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704" name="Rectangle 101"/>
            <p:cNvSpPr>
              <a:spLocks noChangeArrowheads="1"/>
            </p:cNvSpPr>
            <p:nvPr/>
          </p:nvSpPr>
          <p:spPr bwMode="auto">
            <a:xfrm>
              <a:off x="2692" y="3490"/>
              <a:ext cx="136" cy="15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705" name="Rectangle 102"/>
            <p:cNvSpPr>
              <a:spLocks noChangeArrowheads="1"/>
            </p:cNvSpPr>
            <p:nvPr/>
          </p:nvSpPr>
          <p:spPr bwMode="auto">
            <a:xfrm>
              <a:off x="2692" y="3764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706" name="Rectangle 103"/>
            <p:cNvSpPr>
              <a:spLocks noChangeArrowheads="1"/>
            </p:cNvSpPr>
            <p:nvPr/>
          </p:nvSpPr>
          <p:spPr bwMode="auto">
            <a:xfrm>
              <a:off x="2692" y="4044"/>
              <a:ext cx="136" cy="4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707" name="Rectangle 104"/>
            <p:cNvSpPr>
              <a:spLocks noChangeArrowheads="1"/>
            </p:cNvSpPr>
            <p:nvPr/>
          </p:nvSpPr>
          <p:spPr bwMode="auto">
            <a:xfrm>
              <a:off x="2692" y="4157"/>
              <a:ext cx="136" cy="1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708" name="AutoShape 105"/>
            <p:cNvSpPr>
              <a:spLocks noChangeArrowheads="1"/>
            </p:cNvSpPr>
            <p:nvPr/>
          </p:nvSpPr>
          <p:spPr bwMode="auto">
            <a:xfrm rot="5400000" flipV="1">
              <a:off x="2742" y="2679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709" name="AutoShape 106"/>
            <p:cNvSpPr>
              <a:spLocks noChangeArrowheads="1"/>
            </p:cNvSpPr>
            <p:nvPr/>
          </p:nvSpPr>
          <p:spPr bwMode="auto">
            <a:xfrm rot="-5400000">
              <a:off x="2742" y="2714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</p:grpSp>
      <p:sp>
        <p:nvSpPr>
          <p:cNvPr id="693" name="星 8 335"/>
          <p:cNvSpPr>
            <a:spLocks noChangeAspect="1"/>
          </p:cNvSpPr>
          <p:nvPr/>
        </p:nvSpPr>
        <p:spPr>
          <a:xfrm>
            <a:off x="2870591" y="4947466"/>
            <a:ext cx="210442" cy="210441"/>
          </a:xfrm>
          <a:prstGeom prst="star8">
            <a:avLst>
              <a:gd name="adj" fmla="val 19318"/>
            </a:avLst>
          </a:prstGeom>
          <a:solidFill>
            <a:schemeClr val="accent1">
              <a:lumMod val="75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653" name="Oval 15"/>
          <p:cNvSpPr>
            <a:spLocks noChangeAspect="1" noChangeArrowheads="1"/>
          </p:cNvSpPr>
          <p:nvPr/>
        </p:nvSpPr>
        <p:spPr bwMode="auto">
          <a:xfrm>
            <a:off x="3340071" y="4743191"/>
            <a:ext cx="1080000" cy="1080000"/>
          </a:xfrm>
          <a:prstGeom prst="ellipse">
            <a:avLst/>
          </a:prstGeom>
          <a:gradFill rotWithShape="0">
            <a:gsLst>
              <a:gs pos="0">
                <a:schemeClr val="accent1">
                  <a:lumMod val="90000"/>
                </a:schemeClr>
              </a:gs>
              <a:gs pos="100000">
                <a:schemeClr val="accent1">
                  <a:lumMod val="50000"/>
                </a:schemeClr>
              </a:gs>
            </a:gsLst>
            <a:path path="shape">
              <a:fillToRect l="50000" t="50000" r="50000" b="50000"/>
            </a:path>
          </a:gradFill>
          <a:ln w="25400">
            <a:solidFill>
              <a:srgbClr val="504C58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ＭＳ Ｐゴシック" panose="020B0600070205080204" pitchFamily="50" charset="-128"/>
            </a:endParaRPr>
          </a:p>
        </p:txBody>
      </p:sp>
      <p:grpSp>
        <p:nvGrpSpPr>
          <p:cNvPr id="654" name="Group 107"/>
          <p:cNvGrpSpPr>
            <a:grpSpLocks/>
          </p:cNvGrpSpPr>
          <p:nvPr/>
        </p:nvGrpSpPr>
        <p:grpSpPr bwMode="auto">
          <a:xfrm flipH="1">
            <a:off x="3771542" y="4957603"/>
            <a:ext cx="74118" cy="648529"/>
            <a:chOff x="2692" y="2209"/>
            <a:chExt cx="136" cy="2040"/>
          </a:xfrm>
        </p:grpSpPr>
        <p:sp>
          <p:nvSpPr>
            <p:cNvPr id="673" name="AutoShape 108"/>
            <p:cNvSpPr>
              <a:spLocks noChangeArrowheads="1"/>
            </p:cNvSpPr>
            <p:nvPr/>
          </p:nvSpPr>
          <p:spPr bwMode="auto">
            <a:xfrm>
              <a:off x="2692" y="2209"/>
              <a:ext cx="136" cy="554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674" name="AutoShape 109"/>
            <p:cNvSpPr>
              <a:spLocks noChangeArrowheads="1"/>
            </p:cNvSpPr>
            <p:nvPr/>
          </p:nvSpPr>
          <p:spPr bwMode="auto">
            <a:xfrm>
              <a:off x="2692" y="2767"/>
              <a:ext cx="136" cy="1482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675" name="Rectangle 110"/>
            <p:cNvSpPr>
              <a:spLocks noChangeArrowheads="1"/>
            </p:cNvSpPr>
            <p:nvPr/>
          </p:nvSpPr>
          <p:spPr bwMode="auto">
            <a:xfrm>
              <a:off x="2692" y="2414"/>
              <a:ext cx="136" cy="10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676" name="Rectangle 111"/>
            <p:cNvSpPr>
              <a:spLocks noChangeArrowheads="1"/>
            </p:cNvSpPr>
            <p:nvPr/>
          </p:nvSpPr>
          <p:spPr bwMode="auto">
            <a:xfrm>
              <a:off x="2692" y="2341"/>
              <a:ext cx="136" cy="2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677" name="Rectangle 112"/>
            <p:cNvSpPr>
              <a:spLocks noChangeArrowheads="1"/>
            </p:cNvSpPr>
            <p:nvPr/>
          </p:nvSpPr>
          <p:spPr bwMode="auto">
            <a:xfrm>
              <a:off x="2692" y="2547"/>
              <a:ext cx="136" cy="4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678" name="Rectangle 113"/>
            <p:cNvSpPr>
              <a:spLocks noChangeArrowheads="1"/>
            </p:cNvSpPr>
            <p:nvPr/>
          </p:nvSpPr>
          <p:spPr bwMode="auto">
            <a:xfrm>
              <a:off x="2692" y="2595"/>
              <a:ext cx="136" cy="133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679" name="Rectangle 114"/>
            <p:cNvSpPr>
              <a:spLocks noChangeArrowheads="1"/>
            </p:cNvSpPr>
            <p:nvPr/>
          </p:nvSpPr>
          <p:spPr bwMode="auto">
            <a:xfrm>
              <a:off x="2692" y="2800"/>
              <a:ext cx="136" cy="13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680" name="Rectangle 115"/>
            <p:cNvSpPr>
              <a:spLocks noChangeArrowheads="1"/>
            </p:cNvSpPr>
            <p:nvPr/>
          </p:nvSpPr>
          <p:spPr bwMode="auto">
            <a:xfrm>
              <a:off x="2692" y="3063"/>
              <a:ext cx="136" cy="1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681" name="Rectangle 116"/>
            <p:cNvSpPr>
              <a:spLocks noChangeArrowheads="1"/>
            </p:cNvSpPr>
            <p:nvPr/>
          </p:nvSpPr>
          <p:spPr bwMode="auto">
            <a:xfrm>
              <a:off x="2692" y="3137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682" name="Rectangle 117"/>
            <p:cNvSpPr>
              <a:spLocks noChangeArrowheads="1"/>
            </p:cNvSpPr>
            <p:nvPr/>
          </p:nvSpPr>
          <p:spPr bwMode="auto">
            <a:xfrm>
              <a:off x="2692" y="3380"/>
              <a:ext cx="136" cy="7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683" name="Rectangle 118"/>
            <p:cNvSpPr>
              <a:spLocks noChangeArrowheads="1"/>
            </p:cNvSpPr>
            <p:nvPr/>
          </p:nvSpPr>
          <p:spPr bwMode="auto">
            <a:xfrm>
              <a:off x="2692" y="3490"/>
              <a:ext cx="136" cy="15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684" name="Rectangle 119"/>
            <p:cNvSpPr>
              <a:spLocks noChangeArrowheads="1"/>
            </p:cNvSpPr>
            <p:nvPr/>
          </p:nvSpPr>
          <p:spPr bwMode="auto">
            <a:xfrm>
              <a:off x="2692" y="3764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685" name="Rectangle 120"/>
            <p:cNvSpPr>
              <a:spLocks noChangeArrowheads="1"/>
            </p:cNvSpPr>
            <p:nvPr/>
          </p:nvSpPr>
          <p:spPr bwMode="auto">
            <a:xfrm>
              <a:off x="2692" y="4044"/>
              <a:ext cx="136" cy="4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686" name="Rectangle 121"/>
            <p:cNvSpPr>
              <a:spLocks noChangeArrowheads="1"/>
            </p:cNvSpPr>
            <p:nvPr/>
          </p:nvSpPr>
          <p:spPr bwMode="auto">
            <a:xfrm>
              <a:off x="2692" y="4157"/>
              <a:ext cx="136" cy="1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687" name="AutoShape 122"/>
            <p:cNvSpPr>
              <a:spLocks noChangeArrowheads="1"/>
            </p:cNvSpPr>
            <p:nvPr/>
          </p:nvSpPr>
          <p:spPr bwMode="auto">
            <a:xfrm rot="5400000" flipV="1">
              <a:off x="2742" y="2679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688" name="AutoShape 123"/>
            <p:cNvSpPr>
              <a:spLocks noChangeArrowheads="1"/>
            </p:cNvSpPr>
            <p:nvPr/>
          </p:nvSpPr>
          <p:spPr bwMode="auto">
            <a:xfrm rot="-5400000">
              <a:off x="2742" y="2714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</p:grpSp>
      <p:grpSp>
        <p:nvGrpSpPr>
          <p:cNvPr id="655" name="Group 90"/>
          <p:cNvGrpSpPr>
            <a:grpSpLocks/>
          </p:cNvGrpSpPr>
          <p:nvPr/>
        </p:nvGrpSpPr>
        <p:grpSpPr bwMode="auto">
          <a:xfrm flipH="1">
            <a:off x="3926394" y="4957603"/>
            <a:ext cx="72795" cy="648529"/>
            <a:chOff x="2692" y="2209"/>
            <a:chExt cx="136" cy="2040"/>
          </a:xfrm>
        </p:grpSpPr>
        <p:sp>
          <p:nvSpPr>
            <p:cNvPr id="657" name="AutoShape 91"/>
            <p:cNvSpPr>
              <a:spLocks noChangeArrowheads="1"/>
            </p:cNvSpPr>
            <p:nvPr/>
          </p:nvSpPr>
          <p:spPr bwMode="auto">
            <a:xfrm>
              <a:off x="2692" y="2209"/>
              <a:ext cx="136" cy="554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658" name="AutoShape 92"/>
            <p:cNvSpPr>
              <a:spLocks noChangeArrowheads="1"/>
            </p:cNvSpPr>
            <p:nvPr/>
          </p:nvSpPr>
          <p:spPr bwMode="auto">
            <a:xfrm>
              <a:off x="2692" y="2767"/>
              <a:ext cx="136" cy="1482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659" name="Rectangle 93"/>
            <p:cNvSpPr>
              <a:spLocks noChangeArrowheads="1"/>
            </p:cNvSpPr>
            <p:nvPr/>
          </p:nvSpPr>
          <p:spPr bwMode="auto">
            <a:xfrm>
              <a:off x="2692" y="2414"/>
              <a:ext cx="136" cy="10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660" name="Rectangle 94"/>
            <p:cNvSpPr>
              <a:spLocks noChangeArrowheads="1"/>
            </p:cNvSpPr>
            <p:nvPr/>
          </p:nvSpPr>
          <p:spPr bwMode="auto">
            <a:xfrm>
              <a:off x="2692" y="2341"/>
              <a:ext cx="136" cy="2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661" name="Rectangle 95"/>
            <p:cNvSpPr>
              <a:spLocks noChangeArrowheads="1"/>
            </p:cNvSpPr>
            <p:nvPr/>
          </p:nvSpPr>
          <p:spPr bwMode="auto">
            <a:xfrm>
              <a:off x="2692" y="2547"/>
              <a:ext cx="136" cy="4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662" name="Rectangle 96"/>
            <p:cNvSpPr>
              <a:spLocks noChangeArrowheads="1"/>
            </p:cNvSpPr>
            <p:nvPr/>
          </p:nvSpPr>
          <p:spPr bwMode="auto">
            <a:xfrm>
              <a:off x="2692" y="2595"/>
              <a:ext cx="136" cy="133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663" name="Rectangle 97"/>
            <p:cNvSpPr>
              <a:spLocks noChangeArrowheads="1"/>
            </p:cNvSpPr>
            <p:nvPr/>
          </p:nvSpPr>
          <p:spPr bwMode="auto">
            <a:xfrm>
              <a:off x="2692" y="2800"/>
              <a:ext cx="136" cy="13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664" name="Rectangle 98"/>
            <p:cNvSpPr>
              <a:spLocks noChangeArrowheads="1"/>
            </p:cNvSpPr>
            <p:nvPr/>
          </p:nvSpPr>
          <p:spPr bwMode="auto">
            <a:xfrm>
              <a:off x="2692" y="3063"/>
              <a:ext cx="136" cy="1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665" name="Rectangle 99"/>
            <p:cNvSpPr>
              <a:spLocks noChangeArrowheads="1"/>
            </p:cNvSpPr>
            <p:nvPr/>
          </p:nvSpPr>
          <p:spPr bwMode="auto">
            <a:xfrm>
              <a:off x="2692" y="3137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666" name="Rectangle 100"/>
            <p:cNvSpPr>
              <a:spLocks noChangeArrowheads="1"/>
            </p:cNvSpPr>
            <p:nvPr/>
          </p:nvSpPr>
          <p:spPr bwMode="auto">
            <a:xfrm>
              <a:off x="2692" y="3380"/>
              <a:ext cx="136" cy="7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667" name="Rectangle 101"/>
            <p:cNvSpPr>
              <a:spLocks noChangeArrowheads="1"/>
            </p:cNvSpPr>
            <p:nvPr/>
          </p:nvSpPr>
          <p:spPr bwMode="auto">
            <a:xfrm>
              <a:off x="2692" y="3490"/>
              <a:ext cx="136" cy="15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668" name="Rectangle 102"/>
            <p:cNvSpPr>
              <a:spLocks noChangeArrowheads="1"/>
            </p:cNvSpPr>
            <p:nvPr/>
          </p:nvSpPr>
          <p:spPr bwMode="auto">
            <a:xfrm>
              <a:off x="2692" y="3764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669" name="Rectangle 103"/>
            <p:cNvSpPr>
              <a:spLocks noChangeArrowheads="1"/>
            </p:cNvSpPr>
            <p:nvPr/>
          </p:nvSpPr>
          <p:spPr bwMode="auto">
            <a:xfrm>
              <a:off x="2692" y="4044"/>
              <a:ext cx="136" cy="4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670" name="Rectangle 104"/>
            <p:cNvSpPr>
              <a:spLocks noChangeArrowheads="1"/>
            </p:cNvSpPr>
            <p:nvPr/>
          </p:nvSpPr>
          <p:spPr bwMode="auto">
            <a:xfrm>
              <a:off x="2692" y="4157"/>
              <a:ext cx="136" cy="1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671" name="AutoShape 105"/>
            <p:cNvSpPr>
              <a:spLocks noChangeArrowheads="1"/>
            </p:cNvSpPr>
            <p:nvPr/>
          </p:nvSpPr>
          <p:spPr bwMode="auto">
            <a:xfrm rot="5400000" flipV="1">
              <a:off x="2742" y="2679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672" name="AutoShape 106"/>
            <p:cNvSpPr>
              <a:spLocks noChangeArrowheads="1"/>
            </p:cNvSpPr>
            <p:nvPr/>
          </p:nvSpPr>
          <p:spPr bwMode="auto">
            <a:xfrm rot="-5400000">
              <a:off x="2742" y="2714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</p:grpSp>
      <p:sp>
        <p:nvSpPr>
          <p:cNvPr id="656" name="星 8 335"/>
          <p:cNvSpPr>
            <a:spLocks noChangeAspect="1"/>
          </p:cNvSpPr>
          <p:nvPr/>
        </p:nvSpPr>
        <p:spPr>
          <a:xfrm>
            <a:off x="3854924" y="5063479"/>
            <a:ext cx="210442" cy="210441"/>
          </a:xfrm>
          <a:prstGeom prst="star8">
            <a:avLst>
              <a:gd name="adj" fmla="val 19318"/>
            </a:avLst>
          </a:prstGeom>
          <a:solidFill>
            <a:schemeClr val="accent1">
              <a:lumMod val="75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78" name="円弧 177"/>
          <p:cNvSpPr/>
          <p:nvPr/>
        </p:nvSpPr>
        <p:spPr>
          <a:xfrm>
            <a:off x="3516943" y="982644"/>
            <a:ext cx="2146570" cy="2146570"/>
          </a:xfrm>
          <a:prstGeom prst="arc">
            <a:avLst>
              <a:gd name="adj1" fmla="val 7938681"/>
              <a:gd name="adj2" fmla="val 285351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9" name="円弧 178"/>
          <p:cNvSpPr/>
          <p:nvPr/>
        </p:nvSpPr>
        <p:spPr>
          <a:xfrm>
            <a:off x="2584478" y="2845259"/>
            <a:ext cx="5137221" cy="2545228"/>
          </a:xfrm>
          <a:prstGeom prst="arc">
            <a:avLst>
              <a:gd name="adj1" fmla="val 16684707"/>
              <a:gd name="adj2" fmla="val 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80" name="直線コネクタ 179"/>
          <p:cNvCxnSpPr/>
          <p:nvPr/>
        </p:nvCxnSpPr>
        <p:spPr>
          <a:xfrm>
            <a:off x="7726192" y="4084405"/>
            <a:ext cx="0" cy="2448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円弧 180"/>
          <p:cNvSpPr/>
          <p:nvPr/>
        </p:nvSpPr>
        <p:spPr>
          <a:xfrm flipH="1">
            <a:off x="1485209" y="2840893"/>
            <a:ext cx="5040000" cy="2520000"/>
          </a:xfrm>
          <a:prstGeom prst="arc">
            <a:avLst>
              <a:gd name="adj1" fmla="val 16644342"/>
              <a:gd name="adj2" fmla="val 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82" name="直線コネクタ 181"/>
          <p:cNvCxnSpPr/>
          <p:nvPr/>
        </p:nvCxnSpPr>
        <p:spPr>
          <a:xfrm>
            <a:off x="1485495" y="4084405"/>
            <a:ext cx="0" cy="2448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" name="テキスト ボックス 204"/>
          <p:cNvSpPr txBox="1"/>
          <p:nvPr/>
        </p:nvSpPr>
        <p:spPr>
          <a:xfrm>
            <a:off x="6075258" y="1308645"/>
            <a:ext cx="2890612" cy="1144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ja-JP" altLang="en-US" b="1" dirty="0">
                <a:latin typeface="Trebuchet MS" panose="020B0603020202020204" pitchFamily="34" charset="0"/>
                <a:ea typeface="HG丸ｺﾞｼｯｸM-PRO" panose="020F0600000000000000" pitchFamily="50" charset="-128"/>
              </a:rPr>
              <a:t>正常遺伝子のある染色体</a:t>
            </a:r>
            <a:endParaRPr kumimoji="1" lang="en-US" altLang="ja-JP" sz="800" b="1" dirty="0">
              <a:latin typeface="Trebuchet MS" panose="020B0603020202020204" pitchFamily="34" charset="0"/>
              <a:ea typeface="HG丸ｺﾞｼｯｸM-PRO" panose="020F0600000000000000" pitchFamily="50" charset="-128"/>
            </a:endParaRPr>
          </a:p>
          <a:p>
            <a:pPr>
              <a:spcAft>
                <a:spcPts val="0"/>
              </a:spcAft>
            </a:pPr>
            <a:endParaRPr kumimoji="1" lang="en-US" altLang="ja-JP" b="1" dirty="0">
              <a:latin typeface="Trebuchet MS" panose="020B0603020202020204" pitchFamily="34" charset="0"/>
              <a:ea typeface="HG丸ｺﾞｼｯｸM-PRO" panose="020F0600000000000000" pitchFamily="50" charset="-128"/>
            </a:endParaRPr>
          </a:p>
          <a:p>
            <a:pPr>
              <a:spcAft>
                <a:spcPts val="0"/>
              </a:spcAft>
            </a:pPr>
            <a:endParaRPr kumimoji="1" lang="en-US" altLang="ja-JP" b="1" dirty="0">
              <a:latin typeface="Trebuchet MS" panose="020B0603020202020204" pitchFamily="34" charset="0"/>
              <a:ea typeface="HG丸ｺﾞｼｯｸM-PRO" panose="020F0600000000000000" pitchFamily="50" charset="-128"/>
            </a:endParaRPr>
          </a:p>
          <a:p>
            <a:pPr>
              <a:lnSpc>
                <a:spcPct val="80000"/>
              </a:lnSpc>
              <a:spcAft>
                <a:spcPts val="0"/>
              </a:spcAft>
            </a:pPr>
            <a:r>
              <a:rPr lang="ja-JP" altLang="en-US" b="1" dirty="0">
                <a:latin typeface="Trebuchet MS" panose="020B0603020202020204" pitchFamily="34" charset="0"/>
                <a:ea typeface="HG丸ｺﾞｼｯｸM-PRO" panose="020F0600000000000000" pitchFamily="50" charset="-128"/>
              </a:rPr>
              <a:t>変異遺伝子のある染色体</a:t>
            </a:r>
            <a:endParaRPr kumimoji="1" lang="ja-JP" altLang="en-US" b="1" dirty="0">
              <a:latin typeface="Trebuchet MS" panose="020B0603020202020204" pitchFamily="34" charset="0"/>
              <a:ea typeface="HG丸ｺﾞｼｯｸM-PRO" panose="020F0600000000000000" pitchFamily="50" charset="-128"/>
            </a:endParaRPr>
          </a:p>
        </p:txBody>
      </p:sp>
      <p:grpSp>
        <p:nvGrpSpPr>
          <p:cNvPr id="206" name="Group 94"/>
          <p:cNvGrpSpPr>
            <a:grpSpLocks/>
          </p:cNvGrpSpPr>
          <p:nvPr/>
        </p:nvGrpSpPr>
        <p:grpSpPr bwMode="auto">
          <a:xfrm flipH="1">
            <a:off x="5948401" y="1051823"/>
            <a:ext cx="82025" cy="730765"/>
            <a:chOff x="2692" y="2209"/>
            <a:chExt cx="136" cy="2040"/>
          </a:xfrm>
        </p:grpSpPr>
        <p:sp>
          <p:nvSpPr>
            <p:cNvPr id="207" name="AutoShape 95"/>
            <p:cNvSpPr>
              <a:spLocks noChangeArrowheads="1"/>
            </p:cNvSpPr>
            <p:nvPr/>
          </p:nvSpPr>
          <p:spPr bwMode="auto">
            <a:xfrm>
              <a:off x="2692" y="2209"/>
              <a:ext cx="136" cy="554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208" name="AutoShape 96"/>
            <p:cNvSpPr>
              <a:spLocks noChangeArrowheads="1"/>
            </p:cNvSpPr>
            <p:nvPr/>
          </p:nvSpPr>
          <p:spPr bwMode="auto">
            <a:xfrm>
              <a:off x="2692" y="2767"/>
              <a:ext cx="136" cy="1482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209" name="Rectangle 97"/>
            <p:cNvSpPr>
              <a:spLocks noChangeArrowheads="1"/>
            </p:cNvSpPr>
            <p:nvPr/>
          </p:nvSpPr>
          <p:spPr bwMode="auto">
            <a:xfrm>
              <a:off x="2692" y="2414"/>
              <a:ext cx="136" cy="10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210" name="Rectangle 98"/>
            <p:cNvSpPr>
              <a:spLocks noChangeArrowheads="1"/>
            </p:cNvSpPr>
            <p:nvPr/>
          </p:nvSpPr>
          <p:spPr bwMode="auto">
            <a:xfrm>
              <a:off x="2692" y="2341"/>
              <a:ext cx="136" cy="2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211" name="Rectangle 99"/>
            <p:cNvSpPr>
              <a:spLocks noChangeArrowheads="1"/>
            </p:cNvSpPr>
            <p:nvPr/>
          </p:nvSpPr>
          <p:spPr bwMode="auto">
            <a:xfrm>
              <a:off x="2692" y="2547"/>
              <a:ext cx="136" cy="4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212" name="Rectangle 100"/>
            <p:cNvSpPr>
              <a:spLocks noChangeArrowheads="1"/>
            </p:cNvSpPr>
            <p:nvPr/>
          </p:nvSpPr>
          <p:spPr bwMode="auto">
            <a:xfrm>
              <a:off x="2692" y="2595"/>
              <a:ext cx="136" cy="133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213" name="Rectangle 101"/>
            <p:cNvSpPr>
              <a:spLocks noChangeArrowheads="1"/>
            </p:cNvSpPr>
            <p:nvPr/>
          </p:nvSpPr>
          <p:spPr bwMode="auto">
            <a:xfrm>
              <a:off x="2692" y="2800"/>
              <a:ext cx="136" cy="13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214" name="Rectangle 102"/>
            <p:cNvSpPr>
              <a:spLocks noChangeArrowheads="1"/>
            </p:cNvSpPr>
            <p:nvPr/>
          </p:nvSpPr>
          <p:spPr bwMode="auto">
            <a:xfrm>
              <a:off x="2692" y="3063"/>
              <a:ext cx="136" cy="1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215" name="Rectangle 103"/>
            <p:cNvSpPr>
              <a:spLocks noChangeArrowheads="1"/>
            </p:cNvSpPr>
            <p:nvPr/>
          </p:nvSpPr>
          <p:spPr bwMode="auto">
            <a:xfrm>
              <a:off x="2692" y="3137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216" name="Rectangle 104"/>
            <p:cNvSpPr>
              <a:spLocks noChangeArrowheads="1"/>
            </p:cNvSpPr>
            <p:nvPr/>
          </p:nvSpPr>
          <p:spPr bwMode="auto">
            <a:xfrm>
              <a:off x="2692" y="3380"/>
              <a:ext cx="136" cy="7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217" name="Rectangle 105"/>
            <p:cNvSpPr>
              <a:spLocks noChangeArrowheads="1"/>
            </p:cNvSpPr>
            <p:nvPr/>
          </p:nvSpPr>
          <p:spPr bwMode="auto">
            <a:xfrm>
              <a:off x="2692" y="3490"/>
              <a:ext cx="136" cy="15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218" name="Rectangle 106"/>
            <p:cNvSpPr>
              <a:spLocks noChangeArrowheads="1"/>
            </p:cNvSpPr>
            <p:nvPr/>
          </p:nvSpPr>
          <p:spPr bwMode="auto">
            <a:xfrm>
              <a:off x="2692" y="3764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219" name="Rectangle 107"/>
            <p:cNvSpPr>
              <a:spLocks noChangeArrowheads="1"/>
            </p:cNvSpPr>
            <p:nvPr/>
          </p:nvSpPr>
          <p:spPr bwMode="auto">
            <a:xfrm>
              <a:off x="2692" y="4044"/>
              <a:ext cx="136" cy="4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220" name="Rectangle 108"/>
            <p:cNvSpPr>
              <a:spLocks noChangeArrowheads="1"/>
            </p:cNvSpPr>
            <p:nvPr/>
          </p:nvSpPr>
          <p:spPr bwMode="auto">
            <a:xfrm>
              <a:off x="2692" y="4157"/>
              <a:ext cx="136" cy="1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221" name="AutoShape 109"/>
            <p:cNvSpPr>
              <a:spLocks noChangeArrowheads="1"/>
            </p:cNvSpPr>
            <p:nvPr/>
          </p:nvSpPr>
          <p:spPr bwMode="auto">
            <a:xfrm rot="5400000" flipV="1">
              <a:off x="2742" y="2679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222" name="AutoShape 110"/>
            <p:cNvSpPr>
              <a:spLocks noChangeArrowheads="1"/>
            </p:cNvSpPr>
            <p:nvPr/>
          </p:nvSpPr>
          <p:spPr bwMode="auto">
            <a:xfrm rot="-5400000">
              <a:off x="2742" y="2714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</p:grpSp>
      <p:grpSp>
        <p:nvGrpSpPr>
          <p:cNvPr id="223" name="Group 112"/>
          <p:cNvGrpSpPr>
            <a:grpSpLocks/>
          </p:cNvGrpSpPr>
          <p:nvPr/>
        </p:nvGrpSpPr>
        <p:grpSpPr bwMode="auto">
          <a:xfrm flipH="1">
            <a:off x="5951383" y="1914639"/>
            <a:ext cx="83516" cy="730765"/>
            <a:chOff x="2692" y="2209"/>
            <a:chExt cx="136" cy="2040"/>
          </a:xfrm>
        </p:grpSpPr>
        <p:sp>
          <p:nvSpPr>
            <p:cNvPr id="224" name="AutoShape 113"/>
            <p:cNvSpPr>
              <a:spLocks noChangeArrowheads="1"/>
            </p:cNvSpPr>
            <p:nvPr/>
          </p:nvSpPr>
          <p:spPr bwMode="auto">
            <a:xfrm>
              <a:off x="2692" y="2209"/>
              <a:ext cx="136" cy="554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225" name="AutoShape 114"/>
            <p:cNvSpPr>
              <a:spLocks noChangeArrowheads="1"/>
            </p:cNvSpPr>
            <p:nvPr/>
          </p:nvSpPr>
          <p:spPr bwMode="auto">
            <a:xfrm>
              <a:off x="2692" y="2767"/>
              <a:ext cx="136" cy="1482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226" name="Rectangle 115"/>
            <p:cNvSpPr>
              <a:spLocks noChangeArrowheads="1"/>
            </p:cNvSpPr>
            <p:nvPr/>
          </p:nvSpPr>
          <p:spPr bwMode="auto">
            <a:xfrm>
              <a:off x="2692" y="2414"/>
              <a:ext cx="136" cy="10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227" name="Rectangle 116"/>
            <p:cNvSpPr>
              <a:spLocks noChangeArrowheads="1"/>
            </p:cNvSpPr>
            <p:nvPr/>
          </p:nvSpPr>
          <p:spPr bwMode="auto">
            <a:xfrm>
              <a:off x="2692" y="2341"/>
              <a:ext cx="136" cy="2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228" name="Rectangle 117"/>
            <p:cNvSpPr>
              <a:spLocks noChangeArrowheads="1"/>
            </p:cNvSpPr>
            <p:nvPr/>
          </p:nvSpPr>
          <p:spPr bwMode="auto">
            <a:xfrm>
              <a:off x="2692" y="2547"/>
              <a:ext cx="136" cy="4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229" name="Rectangle 118"/>
            <p:cNvSpPr>
              <a:spLocks noChangeArrowheads="1"/>
            </p:cNvSpPr>
            <p:nvPr/>
          </p:nvSpPr>
          <p:spPr bwMode="auto">
            <a:xfrm>
              <a:off x="2692" y="2595"/>
              <a:ext cx="136" cy="133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230" name="Rectangle 119"/>
            <p:cNvSpPr>
              <a:spLocks noChangeArrowheads="1"/>
            </p:cNvSpPr>
            <p:nvPr/>
          </p:nvSpPr>
          <p:spPr bwMode="auto">
            <a:xfrm>
              <a:off x="2692" y="2800"/>
              <a:ext cx="136" cy="13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231" name="Rectangle 120"/>
            <p:cNvSpPr>
              <a:spLocks noChangeArrowheads="1"/>
            </p:cNvSpPr>
            <p:nvPr/>
          </p:nvSpPr>
          <p:spPr bwMode="auto">
            <a:xfrm>
              <a:off x="2692" y="3063"/>
              <a:ext cx="136" cy="1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232" name="Rectangle 121"/>
            <p:cNvSpPr>
              <a:spLocks noChangeArrowheads="1"/>
            </p:cNvSpPr>
            <p:nvPr/>
          </p:nvSpPr>
          <p:spPr bwMode="auto">
            <a:xfrm>
              <a:off x="2692" y="3137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233" name="Rectangle 122"/>
            <p:cNvSpPr>
              <a:spLocks noChangeArrowheads="1"/>
            </p:cNvSpPr>
            <p:nvPr/>
          </p:nvSpPr>
          <p:spPr bwMode="auto">
            <a:xfrm>
              <a:off x="2692" y="3380"/>
              <a:ext cx="136" cy="7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234" name="Rectangle 123"/>
            <p:cNvSpPr>
              <a:spLocks noChangeArrowheads="1"/>
            </p:cNvSpPr>
            <p:nvPr/>
          </p:nvSpPr>
          <p:spPr bwMode="auto">
            <a:xfrm>
              <a:off x="2692" y="3490"/>
              <a:ext cx="136" cy="15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235" name="Rectangle 124"/>
            <p:cNvSpPr>
              <a:spLocks noChangeArrowheads="1"/>
            </p:cNvSpPr>
            <p:nvPr/>
          </p:nvSpPr>
          <p:spPr bwMode="auto">
            <a:xfrm>
              <a:off x="2692" y="3764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236" name="Rectangle 125"/>
            <p:cNvSpPr>
              <a:spLocks noChangeArrowheads="1"/>
            </p:cNvSpPr>
            <p:nvPr/>
          </p:nvSpPr>
          <p:spPr bwMode="auto">
            <a:xfrm>
              <a:off x="2692" y="4044"/>
              <a:ext cx="136" cy="4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237" name="Rectangle 126"/>
            <p:cNvSpPr>
              <a:spLocks noChangeArrowheads="1"/>
            </p:cNvSpPr>
            <p:nvPr/>
          </p:nvSpPr>
          <p:spPr bwMode="auto">
            <a:xfrm>
              <a:off x="2692" y="4157"/>
              <a:ext cx="136" cy="1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238" name="AutoShape 127"/>
            <p:cNvSpPr>
              <a:spLocks noChangeArrowheads="1"/>
            </p:cNvSpPr>
            <p:nvPr/>
          </p:nvSpPr>
          <p:spPr bwMode="auto">
            <a:xfrm rot="5400000" flipV="1">
              <a:off x="2742" y="2679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239" name="AutoShape 128"/>
            <p:cNvSpPr>
              <a:spLocks noChangeArrowheads="1"/>
            </p:cNvSpPr>
            <p:nvPr/>
          </p:nvSpPr>
          <p:spPr bwMode="auto">
            <a:xfrm rot="-5400000">
              <a:off x="2742" y="2714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</p:grpSp>
      <p:sp>
        <p:nvSpPr>
          <p:cNvPr id="240" name="星 8 330"/>
          <p:cNvSpPr>
            <a:spLocks noChangeAspect="1"/>
          </p:cNvSpPr>
          <p:nvPr/>
        </p:nvSpPr>
        <p:spPr>
          <a:xfrm>
            <a:off x="5870850" y="2074105"/>
            <a:ext cx="237126" cy="235634"/>
          </a:xfrm>
          <a:prstGeom prst="star8">
            <a:avLst>
              <a:gd name="adj" fmla="val 19318"/>
            </a:avLst>
          </a:prstGeom>
          <a:solidFill>
            <a:schemeClr val="accent1">
              <a:lumMod val="75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356" name="Oval 15"/>
          <p:cNvSpPr>
            <a:spLocks noChangeAspect="1" noChangeArrowheads="1"/>
          </p:cNvSpPr>
          <p:nvPr/>
        </p:nvSpPr>
        <p:spPr bwMode="auto">
          <a:xfrm>
            <a:off x="1611044" y="5402556"/>
            <a:ext cx="1080000" cy="1080000"/>
          </a:xfrm>
          <a:prstGeom prst="ellipse">
            <a:avLst/>
          </a:prstGeom>
          <a:gradFill rotWithShape="0">
            <a:gsLst>
              <a:gs pos="0">
                <a:schemeClr val="accent1">
                  <a:lumMod val="90000"/>
                </a:schemeClr>
              </a:gs>
              <a:gs pos="100000">
                <a:schemeClr val="accent1">
                  <a:lumMod val="50000"/>
                </a:schemeClr>
              </a:gs>
            </a:gsLst>
            <a:path path="shape">
              <a:fillToRect l="50000" t="50000" r="50000" b="50000"/>
            </a:path>
          </a:gradFill>
          <a:ln w="25400">
            <a:solidFill>
              <a:srgbClr val="504C58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ＭＳ Ｐゴシック" panose="020B0600070205080204" pitchFamily="50" charset="-128"/>
            </a:endParaRPr>
          </a:p>
        </p:txBody>
      </p:sp>
      <p:grpSp>
        <p:nvGrpSpPr>
          <p:cNvPr id="357" name="Group 107"/>
          <p:cNvGrpSpPr>
            <a:grpSpLocks/>
          </p:cNvGrpSpPr>
          <p:nvPr/>
        </p:nvGrpSpPr>
        <p:grpSpPr bwMode="auto">
          <a:xfrm flipH="1">
            <a:off x="2042515" y="5616968"/>
            <a:ext cx="74118" cy="648529"/>
            <a:chOff x="2692" y="2209"/>
            <a:chExt cx="136" cy="2040"/>
          </a:xfrm>
        </p:grpSpPr>
        <p:sp>
          <p:nvSpPr>
            <p:cNvPr id="358" name="AutoShape 108"/>
            <p:cNvSpPr>
              <a:spLocks noChangeArrowheads="1"/>
            </p:cNvSpPr>
            <p:nvPr/>
          </p:nvSpPr>
          <p:spPr bwMode="auto">
            <a:xfrm>
              <a:off x="2692" y="2209"/>
              <a:ext cx="136" cy="554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359" name="AutoShape 109"/>
            <p:cNvSpPr>
              <a:spLocks noChangeArrowheads="1"/>
            </p:cNvSpPr>
            <p:nvPr/>
          </p:nvSpPr>
          <p:spPr bwMode="auto">
            <a:xfrm>
              <a:off x="2692" y="2767"/>
              <a:ext cx="136" cy="1482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360" name="Rectangle 110"/>
            <p:cNvSpPr>
              <a:spLocks noChangeArrowheads="1"/>
            </p:cNvSpPr>
            <p:nvPr/>
          </p:nvSpPr>
          <p:spPr bwMode="auto">
            <a:xfrm>
              <a:off x="2692" y="2414"/>
              <a:ext cx="136" cy="10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361" name="Rectangle 111"/>
            <p:cNvSpPr>
              <a:spLocks noChangeArrowheads="1"/>
            </p:cNvSpPr>
            <p:nvPr/>
          </p:nvSpPr>
          <p:spPr bwMode="auto">
            <a:xfrm>
              <a:off x="2692" y="2341"/>
              <a:ext cx="136" cy="2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362" name="Rectangle 112"/>
            <p:cNvSpPr>
              <a:spLocks noChangeArrowheads="1"/>
            </p:cNvSpPr>
            <p:nvPr/>
          </p:nvSpPr>
          <p:spPr bwMode="auto">
            <a:xfrm>
              <a:off x="2692" y="2547"/>
              <a:ext cx="136" cy="4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363" name="Rectangle 113"/>
            <p:cNvSpPr>
              <a:spLocks noChangeArrowheads="1"/>
            </p:cNvSpPr>
            <p:nvPr/>
          </p:nvSpPr>
          <p:spPr bwMode="auto">
            <a:xfrm>
              <a:off x="2692" y="2595"/>
              <a:ext cx="136" cy="133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364" name="Rectangle 114"/>
            <p:cNvSpPr>
              <a:spLocks noChangeArrowheads="1"/>
            </p:cNvSpPr>
            <p:nvPr/>
          </p:nvSpPr>
          <p:spPr bwMode="auto">
            <a:xfrm>
              <a:off x="2692" y="2800"/>
              <a:ext cx="136" cy="13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365" name="Rectangle 115"/>
            <p:cNvSpPr>
              <a:spLocks noChangeArrowheads="1"/>
            </p:cNvSpPr>
            <p:nvPr/>
          </p:nvSpPr>
          <p:spPr bwMode="auto">
            <a:xfrm>
              <a:off x="2692" y="3063"/>
              <a:ext cx="136" cy="1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366" name="Rectangle 116"/>
            <p:cNvSpPr>
              <a:spLocks noChangeArrowheads="1"/>
            </p:cNvSpPr>
            <p:nvPr/>
          </p:nvSpPr>
          <p:spPr bwMode="auto">
            <a:xfrm>
              <a:off x="2692" y="3137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367" name="Rectangle 117"/>
            <p:cNvSpPr>
              <a:spLocks noChangeArrowheads="1"/>
            </p:cNvSpPr>
            <p:nvPr/>
          </p:nvSpPr>
          <p:spPr bwMode="auto">
            <a:xfrm>
              <a:off x="2692" y="3380"/>
              <a:ext cx="136" cy="7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368" name="Rectangle 118"/>
            <p:cNvSpPr>
              <a:spLocks noChangeArrowheads="1"/>
            </p:cNvSpPr>
            <p:nvPr/>
          </p:nvSpPr>
          <p:spPr bwMode="auto">
            <a:xfrm>
              <a:off x="2692" y="3490"/>
              <a:ext cx="136" cy="15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369" name="Rectangle 119"/>
            <p:cNvSpPr>
              <a:spLocks noChangeArrowheads="1"/>
            </p:cNvSpPr>
            <p:nvPr/>
          </p:nvSpPr>
          <p:spPr bwMode="auto">
            <a:xfrm>
              <a:off x="2692" y="3764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370" name="Rectangle 120"/>
            <p:cNvSpPr>
              <a:spLocks noChangeArrowheads="1"/>
            </p:cNvSpPr>
            <p:nvPr/>
          </p:nvSpPr>
          <p:spPr bwMode="auto">
            <a:xfrm>
              <a:off x="2692" y="4044"/>
              <a:ext cx="136" cy="4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371" name="Rectangle 121"/>
            <p:cNvSpPr>
              <a:spLocks noChangeArrowheads="1"/>
            </p:cNvSpPr>
            <p:nvPr/>
          </p:nvSpPr>
          <p:spPr bwMode="auto">
            <a:xfrm>
              <a:off x="2692" y="4157"/>
              <a:ext cx="136" cy="1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372" name="AutoShape 122"/>
            <p:cNvSpPr>
              <a:spLocks noChangeArrowheads="1"/>
            </p:cNvSpPr>
            <p:nvPr/>
          </p:nvSpPr>
          <p:spPr bwMode="auto">
            <a:xfrm rot="5400000" flipV="1">
              <a:off x="2742" y="2679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373" name="AutoShape 123"/>
            <p:cNvSpPr>
              <a:spLocks noChangeArrowheads="1"/>
            </p:cNvSpPr>
            <p:nvPr/>
          </p:nvSpPr>
          <p:spPr bwMode="auto">
            <a:xfrm rot="-5400000">
              <a:off x="2742" y="2714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</p:grpSp>
      <p:grpSp>
        <p:nvGrpSpPr>
          <p:cNvPr id="374" name="Group 90"/>
          <p:cNvGrpSpPr>
            <a:grpSpLocks/>
          </p:cNvGrpSpPr>
          <p:nvPr/>
        </p:nvGrpSpPr>
        <p:grpSpPr bwMode="auto">
          <a:xfrm flipH="1">
            <a:off x="2197367" y="5616968"/>
            <a:ext cx="72795" cy="648529"/>
            <a:chOff x="2692" y="2209"/>
            <a:chExt cx="136" cy="2040"/>
          </a:xfrm>
        </p:grpSpPr>
        <p:sp>
          <p:nvSpPr>
            <p:cNvPr id="375" name="AutoShape 91"/>
            <p:cNvSpPr>
              <a:spLocks noChangeArrowheads="1"/>
            </p:cNvSpPr>
            <p:nvPr/>
          </p:nvSpPr>
          <p:spPr bwMode="auto">
            <a:xfrm>
              <a:off x="2692" y="2209"/>
              <a:ext cx="136" cy="554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376" name="AutoShape 92"/>
            <p:cNvSpPr>
              <a:spLocks noChangeArrowheads="1"/>
            </p:cNvSpPr>
            <p:nvPr/>
          </p:nvSpPr>
          <p:spPr bwMode="auto">
            <a:xfrm>
              <a:off x="2692" y="2767"/>
              <a:ext cx="136" cy="1482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377" name="Rectangle 93"/>
            <p:cNvSpPr>
              <a:spLocks noChangeArrowheads="1"/>
            </p:cNvSpPr>
            <p:nvPr/>
          </p:nvSpPr>
          <p:spPr bwMode="auto">
            <a:xfrm>
              <a:off x="2692" y="2414"/>
              <a:ext cx="136" cy="10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378" name="Rectangle 94"/>
            <p:cNvSpPr>
              <a:spLocks noChangeArrowheads="1"/>
            </p:cNvSpPr>
            <p:nvPr/>
          </p:nvSpPr>
          <p:spPr bwMode="auto">
            <a:xfrm>
              <a:off x="2692" y="2341"/>
              <a:ext cx="136" cy="2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379" name="Rectangle 95"/>
            <p:cNvSpPr>
              <a:spLocks noChangeArrowheads="1"/>
            </p:cNvSpPr>
            <p:nvPr/>
          </p:nvSpPr>
          <p:spPr bwMode="auto">
            <a:xfrm>
              <a:off x="2692" y="2547"/>
              <a:ext cx="136" cy="4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380" name="Rectangle 96"/>
            <p:cNvSpPr>
              <a:spLocks noChangeArrowheads="1"/>
            </p:cNvSpPr>
            <p:nvPr/>
          </p:nvSpPr>
          <p:spPr bwMode="auto">
            <a:xfrm>
              <a:off x="2692" y="2595"/>
              <a:ext cx="136" cy="133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381" name="Rectangle 97"/>
            <p:cNvSpPr>
              <a:spLocks noChangeArrowheads="1"/>
            </p:cNvSpPr>
            <p:nvPr/>
          </p:nvSpPr>
          <p:spPr bwMode="auto">
            <a:xfrm>
              <a:off x="2692" y="2800"/>
              <a:ext cx="136" cy="13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382" name="Rectangle 98"/>
            <p:cNvSpPr>
              <a:spLocks noChangeArrowheads="1"/>
            </p:cNvSpPr>
            <p:nvPr/>
          </p:nvSpPr>
          <p:spPr bwMode="auto">
            <a:xfrm>
              <a:off x="2692" y="3063"/>
              <a:ext cx="136" cy="1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383" name="Rectangle 99"/>
            <p:cNvSpPr>
              <a:spLocks noChangeArrowheads="1"/>
            </p:cNvSpPr>
            <p:nvPr/>
          </p:nvSpPr>
          <p:spPr bwMode="auto">
            <a:xfrm>
              <a:off x="2692" y="3137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384" name="Rectangle 100"/>
            <p:cNvSpPr>
              <a:spLocks noChangeArrowheads="1"/>
            </p:cNvSpPr>
            <p:nvPr/>
          </p:nvSpPr>
          <p:spPr bwMode="auto">
            <a:xfrm>
              <a:off x="2692" y="3380"/>
              <a:ext cx="136" cy="7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385" name="Rectangle 101"/>
            <p:cNvSpPr>
              <a:spLocks noChangeArrowheads="1"/>
            </p:cNvSpPr>
            <p:nvPr/>
          </p:nvSpPr>
          <p:spPr bwMode="auto">
            <a:xfrm>
              <a:off x="2692" y="3490"/>
              <a:ext cx="136" cy="15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386" name="Rectangle 102"/>
            <p:cNvSpPr>
              <a:spLocks noChangeArrowheads="1"/>
            </p:cNvSpPr>
            <p:nvPr/>
          </p:nvSpPr>
          <p:spPr bwMode="auto">
            <a:xfrm>
              <a:off x="2692" y="3764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387" name="Rectangle 103"/>
            <p:cNvSpPr>
              <a:spLocks noChangeArrowheads="1"/>
            </p:cNvSpPr>
            <p:nvPr/>
          </p:nvSpPr>
          <p:spPr bwMode="auto">
            <a:xfrm>
              <a:off x="2692" y="4044"/>
              <a:ext cx="136" cy="4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388" name="Rectangle 104"/>
            <p:cNvSpPr>
              <a:spLocks noChangeArrowheads="1"/>
            </p:cNvSpPr>
            <p:nvPr/>
          </p:nvSpPr>
          <p:spPr bwMode="auto">
            <a:xfrm>
              <a:off x="2692" y="4157"/>
              <a:ext cx="136" cy="1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389" name="AutoShape 105"/>
            <p:cNvSpPr>
              <a:spLocks noChangeArrowheads="1"/>
            </p:cNvSpPr>
            <p:nvPr/>
          </p:nvSpPr>
          <p:spPr bwMode="auto">
            <a:xfrm rot="5400000" flipV="1">
              <a:off x="2742" y="2679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390" name="AutoShape 106"/>
            <p:cNvSpPr>
              <a:spLocks noChangeArrowheads="1"/>
            </p:cNvSpPr>
            <p:nvPr/>
          </p:nvSpPr>
          <p:spPr bwMode="auto">
            <a:xfrm rot="-5400000">
              <a:off x="2742" y="2714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</p:grpSp>
      <p:sp>
        <p:nvSpPr>
          <p:cNvPr id="392" name="星 8 335"/>
          <p:cNvSpPr>
            <a:spLocks noChangeAspect="1"/>
          </p:cNvSpPr>
          <p:nvPr/>
        </p:nvSpPr>
        <p:spPr>
          <a:xfrm>
            <a:off x="2125897" y="5722844"/>
            <a:ext cx="210442" cy="210441"/>
          </a:xfrm>
          <a:prstGeom prst="star8">
            <a:avLst>
              <a:gd name="adj" fmla="val 19318"/>
            </a:avLst>
          </a:prstGeom>
          <a:solidFill>
            <a:schemeClr val="accent1">
              <a:lumMod val="75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431" name="Oval 15"/>
          <p:cNvSpPr>
            <a:spLocks noChangeAspect="1" noChangeArrowheads="1"/>
          </p:cNvSpPr>
          <p:nvPr/>
        </p:nvSpPr>
        <p:spPr bwMode="auto">
          <a:xfrm>
            <a:off x="2332940" y="5414272"/>
            <a:ext cx="1080000" cy="1080000"/>
          </a:xfrm>
          <a:prstGeom prst="ellipse">
            <a:avLst/>
          </a:prstGeom>
          <a:gradFill rotWithShape="0">
            <a:gsLst>
              <a:gs pos="0">
                <a:schemeClr val="accent1">
                  <a:lumMod val="90000"/>
                </a:schemeClr>
              </a:gs>
              <a:gs pos="100000">
                <a:schemeClr val="accent1">
                  <a:lumMod val="50000"/>
                </a:schemeClr>
              </a:gs>
            </a:gsLst>
            <a:path path="shape">
              <a:fillToRect l="50000" t="50000" r="50000" b="50000"/>
            </a:path>
          </a:gradFill>
          <a:ln w="25400">
            <a:solidFill>
              <a:srgbClr val="504C58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ＭＳ Ｐゴシック" panose="020B0600070205080204" pitchFamily="50" charset="-128"/>
            </a:endParaRPr>
          </a:p>
        </p:txBody>
      </p:sp>
      <p:grpSp>
        <p:nvGrpSpPr>
          <p:cNvPr id="432" name="Group 107"/>
          <p:cNvGrpSpPr>
            <a:grpSpLocks/>
          </p:cNvGrpSpPr>
          <p:nvPr/>
        </p:nvGrpSpPr>
        <p:grpSpPr bwMode="auto">
          <a:xfrm flipH="1">
            <a:off x="2764411" y="5628684"/>
            <a:ext cx="74118" cy="648529"/>
            <a:chOff x="2692" y="2209"/>
            <a:chExt cx="136" cy="2040"/>
          </a:xfrm>
        </p:grpSpPr>
        <p:sp>
          <p:nvSpPr>
            <p:cNvPr id="451" name="AutoShape 108"/>
            <p:cNvSpPr>
              <a:spLocks noChangeArrowheads="1"/>
            </p:cNvSpPr>
            <p:nvPr/>
          </p:nvSpPr>
          <p:spPr bwMode="auto">
            <a:xfrm>
              <a:off x="2692" y="2209"/>
              <a:ext cx="136" cy="554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452" name="AutoShape 109"/>
            <p:cNvSpPr>
              <a:spLocks noChangeArrowheads="1"/>
            </p:cNvSpPr>
            <p:nvPr/>
          </p:nvSpPr>
          <p:spPr bwMode="auto">
            <a:xfrm>
              <a:off x="2692" y="2767"/>
              <a:ext cx="136" cy="1482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453" name="Rectangle 110"/>
            <p:cNvSpPr>
              <a:spLocks noChangeArrowheads="1"/>
            </p:cNvSpPr>
            <p:nvPr/>
          </p:nvSpPr>
          <p:spPr bwMode="auto">
            <a:xfrm>
              <a:off x="2692" y="2414"/>
              <a:ext cx="136" cy="10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454" name="Rectangle 111"/>
            <p:cNvSpPr>
              <a:spLocks noChangeArrowheads="1"/>
            </p:cNvSpPr>
            <p:nvPr/>
          </p:nvSpPr>
          <p:spPr bwMode="auto">
            <a:xfrm>
              <a:off x="2692" y="2341"/>
              <a:ext cx="136" cy="2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455" name="Rectangle 112"/>
            <p:cNvSpPr>
              <a:spLocks noChangeArrowheads="1"/>
            </p:cNvSpPr>
            <p:nvPr/>
          </p:nvSpPr>
          <p:spPr bwMode="auto">
            <a:xfrm>
              <a:off x="2692" y="2547"/>
              <a:ext cx="136" cy="4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456" name="Rectangle 113"/>
            <p:cNvSpPr>
              <a:spLocks noChangeArrowheads="1"/>
            </p:cNvSpPr>
            <p:nvPr/>
          </p:nvSpPr>
          <p:spPr bwMode="auto">
            <a:xfrm>
              <a:off x="2692" y="2595"/>
              <a:ext cx="136" cy="133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457" name="Rectangle 114"/>
            <p:cNvSpPr>
              <a:spLocks noChangeArrowheads="1"/>
            </p:cNvSpPr>
            <p:nvPr/>
          </p:nvSpPr>
          <p:spPr bwMode="auto">
            <a:xfrm>
              <a:off x="2692" y="2800"/>
              <a:ext cx="136" cy="13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458" name="Rectangle 115"/>
            <p:cNvSpPr>
              <a:spLocks noChangeArrowheads="1"/>
            </p:cNvSpPr>
            <p:nvPr/>
          </p:nvSpPr>
          <p:spPr bwMode="auto">
            <a:xfrm>
              <a:off x="2692" y="3063"/>
              <a:ext cx="136" cy="1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459" name="Rectangle 116"/>
            <p:cNvSpPr>
              <a:spLocks noChangeArrowheads="1"/>
            </p:cNvSpPr>
            <p:nvPr/>
          </p:nvSpPr>
          <p:spPr bwMode="auto">
            <a:xfrm>
              <a:off x="2692" y="3137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460" name="Rectangle 117"/>
            <p:cNvSpPr>
              <a:spLocks noChangeArrowheads="1"/>
            </p:cNvSpPr>
            <p:nvPr/>
          </p:nvSpPr>
          <p:spPr bwMode="auto">
            <a:xfrm>
              <a:off x="2692" y="3380"/>
              <a:ext cx="136" cy="7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461" name="Rectangle 118"/>
            <p:cNvSpPr>
              <a:spLocks noChangeArrowheads="1"/>
            </p:cNvSpPr>
            <p:nvPr/>
          </p:nvSpPr>
          <p:spPr bwMode="auto">
            <a:xfrm>
              <a:off x="2692" y="3490"/>
              <a:ext cx="136" cy="15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462" name="Rectangle 119"/>
            <p:cNvSpPr>
              <a:spLocks noChangeArrowheads="1"/>
            </p:cNvSpPr>
            <p:nvPr/>
          </p:nvSpPr>
          <p:spPr bwMode="auto">
            <a:xfrm>
              <a:off x="2692" y="3764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463" name="Rectangle 120"/>
            <p:cNvSpPr>
              <a:spLocks noChangeArrowheads="1"/>
            </p:cNvSpPr>
            <p:nvPr/>
          </p:nvSpPr>
          <p:spPr bwMode="auto">
            <a:xfrm>
              <a:off x="2692" y="4044"/>
              <a:ext cx="136" cy="4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464" name="Rectangle 121"/>
            <p:cNvSpPr>
              <a:spLocks noChangeArrowheads="1"/>
            </p:cNvSpPr>
            <p:nvPr/>
          </p:nvSpPr>
          <p:spPr bwMode="auto">
            <a:xfrm>
              <a:off x="2692" y="4157"/>
              <a:ext cx="136" cy="1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465" name="AutoShape 122"/>
            <p:cNvSpPr>
              <a:spLocks noChangeArrowheads="1"/>
            </p:cNvSpPr>
            <p:nvPr/>
          </p:nvSpPr>
          <p:spPr bwMode="auto">
            <a:xfrm rot="5400000" flipV="1">
              <a:off x="2742" y="2679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466" name="AutoShape 123"/>
            <p:cNvSpPr>
              <a:spLocks noChangeArrowheads="1"/>
            </p:cNvSpPr>
            <p:nvPr/>
          </p:nvSpPr>
          <p:spPr bwMode="auto">
            <a:xfrm rot="-5400000">
              <a:off x="2742" y="2714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</p:grpSp>
      <p:grpSp>
        <p:nvGrpSpPr>
          <p:cNvPr id="433" name="Group 90"/>
          <p:cNvGrpSpPr>
            <a:grpSpLocks/>
          </p:cNvGrpSpPr>
          <p:nvPr/>
        </p:nvGrpSpPr>
        <p:grpSpPr bwMode="auto">
          <a:xfrm flipH="1">
            <a:off x="2919263" y="5628684"/>
            <a:ext cx="72795" cy="648529"/>
            <a:chOff x="2692" y="2209"/>
            <a:chExt cx="136" cy="2040"/>
          </a:xfrm>
        </p:grpSpPr>
        <p:sp>
          <p:nvSpPr>
            <p:cNvPr id="435" name="AutoShape 91"/>
            <p:cNvSpPr>
              <a:spLocks noChangeArrowheads="1"/>
            </p:cNvSpPr>
            <p:nvPr/>
          </p:nvSpPr>
          <p:spPr bwMode="auto">
            <a:xfrm>
              <a:off x="2692" y="2209"/>
              <a:ext cx="136" cy="554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436" name="AutoShape 92"/>
            <p:cNvSpPr>
              <a:spLocks noChangeArrowheads="1"/>
            </p:cNvSpPr>
            <p:nvPr/>
          </p:nvSpPr>
          <p:spPr bwMode="auto">
            <a:xfrm>
              <a:off x="2692" y="2767"/>
              <a:ext cx="136" cy="1482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437" name="Rectangle 93"/>
            <p:cNvSpPr>
              <a:spLocks noChangeArrowheads="1"/>
            </p:cNvSpPr>
            <p:nvPr/>
          </p:nvSpPr>
          <p:spPr bwMode="auto">
            <a:xfrm>
              <a:off x="2692" y="2414"/>
              <a:ext cx="136" cy="10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438" name="Rectangle 94"/>
            <p:cNvSpPr>
              <a:spLocks noChangeArrowheads="1"/>
            </p:cNvSpPr>
            <p:nvPr/>
          </p:nvSpPr>
          <p:spPr bwMode="auto">
            <a:xfrm>
              <a:off x="2692" y="2341"/>
              <a:ext cx="136" cy="2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439" name="Rectangle 95"/>
            <p:cNvSpPr>
              <a:spLocks noChangeArrowheads="1"/>
            </p:cNvSpPr>
            <p:nvPr/>
          </p:nvSpPr>
          <p:spPr bwMode="auto">
            <a:xfrm>
              <a:off x="2692" y="2547"/>
              <a:ext cx="136" cy="4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440" name="Rectangle 96"/>
            <p:cNvSpPr>
              <a:spLocks noChangeArrowheads="1"/>
            </p:cNvSpPr>
            <p:nvPr/>
          </p:nvSpPr>
          <p:spPr bwMode="auto">
            <a:xfrm>
              <a:off x="2692" y="2595"/>
              <a:ext cx="136" cy="133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441" name="Rectangle 97"/>
            <p:cNvSpPr>
              <a:spLocks noChangeArrowheads="1"/>
            </p:cNvSpPr>
            <p:nvPr/>
          </p:nvSpPr>
          <p:spPr bwMode="auto">
            <a:xfrm>
              <a:off x="2692" y="2800"/>
              <a:ext cx="136" cy="13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442" name="Rectangle 98"/>
            <p:cNvSpPr>
              <a:spLocks noChangeArrowheads="1"/>
            </p:cNvSpPr>
            <p:nvPr/>
          </p:nvSpPr>
          <p:spPr bwMode="auto">
            <a:xfrm>
              <a:off x="2692" y="3063"/>
              <a:ext cx="136" cy="1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443" name="Rectangle 99"/>
            <p:cNvSpPr>
              <a:spLocks noChangeArrowheads="1"/>
            </p:cNvSpPr>
            <p:nvPr/>
          </p:nvSpPr>
          <p:spPr bwMode="auto">
            <a:xfrm>
              <a:off x="2692" y="3137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444" name="Rectangle 100"/>
            <p:cNvSpPr>
              <a:spLocks noChangeArrowheads="1"/>
            </p:cNvSpPr>
            <p:nvPr/>
          </p:nvSpPr>
          <p:spPr bwMode="auto">
            <a:xfrm>
              <a:off x="2692" y="3380"/>
              <a:ext cx="136" cy="7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445" name="Rectangle 101"/>
            <p:cNvSpPr>
              <a:spLocks noChangeArrowheads="1"/>
            </p:cNvSpPr>
            <p:nvPr/>
          </p:nvSpPr>
          <p:spPr bwMode="auto">
            <a:xfrm>
              <a:off x="2692" y="3490"/>
              <a:ext cx="136" cy="15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446" name="Rectangle 102"/>
            <p:cNvSpPr>
              <a:spLocks noChangeArrowheads="1"/>
            </p:cNvSpPr>
            <p:nvPr/>
          </p:nvSpPr>
          <p:spPr bwMode="auto">
            <a:xfrm>
              <a:off x="2692" y="3764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447" name="Rectangle 103"/>
            <p:cNvSpPr>
              <a:spLocks noChangeArrowheads="1"/>
            </p:cNvSpPr>
            <p:nvPr/>
          </p:nvSpPr>
          <p:spPr bwMode="auto">
            <a:xfrm>
              <a:off x="2692" y="4044"/>
              <a:ext cx="136" cy="4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448" name="Rectangle 104"/>
            <p:cNvSpPr>
              <a:spLocks noChangeArrowheads="1"/>
            </p:cNvSpPr>
            <p:nvPr/>
          </p:nvSpPr>
          <p:spPr bwMode="auto">
            <a:xfrm>
              <a:off x="2692" y="4157"/>
              <a:ext cx="136" cy="1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449" name="AutoShape 105"/>
            <p:cNvSpPr>
              <a:spLocks noChangeArrowheads="1"/>
            </p:cNvSpPr>
            <p:nvPr/>
          </p:nvSpPr>
          <p:spPr bwMode="auto">
            <a:xfrm rot="5400000" flipV="1">
              <a:off x="2742" y="2679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450" name="AutoShape 106"/>
            <p:cNvSpPr>
              <a:spLocks noChangeArrowheads="1"/>
            </p:cNvSpPr>
            <p:nvPr/>
          </p:nvSpPr>
          <p:spPr bwMode="auto">
            <a:xfrm rot="-5400000">
              <a:off x="2742" y="2714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</p:grpSp>
      <p:sp>
        <p:nvSpPr>
          <p:cNvPr id="434" name="星 8 335"/>
          <p:cNvSpPr>
            <a:spLocks noChangeAspect="1"/>
          </p:cNvSpPr>
          <p:nvPr/>
        </p:nvSpPr>
        <p:spPr>
          <a:xfrm>
            <a:off x="2847793" y="5734560"/>
            <a:ext cx="210442" cy="210441"/>
          </a:xfrm>
          <a:prstGeom prst="star8">
            <a:avLst>
              <a:gd name="adj" fmla="val 19318"/>
            </a:avLst>
          </a:prstGeom>
          <a:solidFill>
            <a:schemeClr val="accent1">
              <a:lumMod val="75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468" name="Oval 15"/>
          <p:cNvSpPr>
            <a:spLocks noChangeAspect="1" noChangeArrowheads="1"/>
          </p:cNvSpPr>
          <p:nvPr/>
        </p:nvSpPr>
        <p:spPr bwMode="auto">
          <a:xfrm>
            <a:off x="1674696" y="4322556"/>
            <a:ext cx="1080000" cy="1080000"/>
          </a:xfrm>
          <a:prstGeom prst="ellipse">
            <a:avLst/>
          </a:prstGeom>
          <a:gradFill rotWithShape="0">
            <a:gsLst>
              <a:gs pos="0">
                <a:schemeClr val="accent1">
                  <a:lumMod val="90000"/>
                </a:schemeClr>
              </a:gs>
              <a:gs pos="100000">
                <a:schemeClr val="accent1">
                  <a:lumMod val="50000"/>
                </a:schemeClr>
              </a:gs>
            </a:gsLst>
            <a:path path="shape">
              <a:fillToRect l="50000" t="50000" r="50000" b="50000"/>
            </a:path>
          </a:gradFill>
          <a:ln w="25400">
            <a:solidFill>
              <a:srgbClr val="504C58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ＭＳ Ｐゴシック" panose="020B0600070205080204" pitchFamily="50" charset="-128"/>
            </a:endParaRPr>
          </a:p>
        </p:txBody>
      </p:sp>
      <p:grpSp>
        <p:nvGrpSpPr>
          <p:cNvPr id="469" name="Group 107"/>
          <p:cNvGrpSpPr>
            <a:grpSpLocks/>
          </p:cNvGrpSpPr>
          <p:nvPr/>
        </p:nvGrpSpPr>
        <p:grpSpPr bwMode="auto">
          <a:xfrm flipH="1">
            <a:off x="2106167" y="4536968"/>
            <a:ext cx="74118" cy="648529"/>
            <a:chOff x="2692" y="2209"/>
            <a:chExt cx="136" cy="2040"/>
          </a:xfrm>
        </p:grpSpPr>
        <p:sp>
          <p:nvSpPr>
            <p:cNvPr id="488" name="AutoShape 108"/>
            <p:cNvSpPr>
              <a:spLocks noChangeArrowheads="1"/>
            </p:cNvSpPr>
            <p:nvPr/>
          </p:nvSpPr>
          <p:spPr bwMode="auto">
            <a:xfrm>
              <a:off x="2692" y="2209"/>
              <a:ext cx="136" cy="554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489" name="AutoShape 109"/>
            <p:cNvSpPr>
              <a:spLocks noChangeArrowheads="1"/>
            </p:cNvSpPr>
            <p:nvPr/>
          </p:nvSpPr>
          <p:spPr bwMode="auto">
            <a:xfrm>
              <a:off x="2692" y="2767"/>
              <a:ext cx="136" cy="1482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490" name="Rectangle 110"/>
            <p:cNvSpPr>
              <a:spLocks noChangeArrowheads="1"/>
            </p:cNvSpPr>
            <p:nvPr/>
          </p:nvSpPr>
          <p:spPr bwMode="auto">
            <a:xfrm>
              <a:off x="2692" y="2414"/>
              <a:ext cx="136" cy="10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491" name="Rectangle 111"/>
            <p:cNvSpPr>
              <a:spLocks noChangeArrowheads="1"/>
            </p:cNvSpPr>
            <p:nvPr/>
          </p:nvSpPr>
          <p:spPr bwMode="auto">
            <a:xfrm>
              <a:off x="2692" y="2341"/>
              <a:ext cx="136" cy="2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492" name="Rectangle 112"/>
            <p:cNvSpPr>
              <a:spLocks noChangeArrowheads="1"/>
            </p:cNvSpPr>
            <p:nvPr/>
          </p:nvSpPr>
          <p:spPr bwMode="auto">
            <a:xfrm>
              <a:off x="2692" y="2547"/>
              <a:ext cx="136" cy="4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493" name="Rectangle 113"/>
            <p:cNvSpPr>
              <a:spLocks noChangeArrowheads="1"/>
            </p:cNvSpPr>
            <p:nvPr/>
          </p:nvSpPr>
          <p:spPr bwMode="auto">
            <a:xfrm>
              <a:off x="2692" y="2595"/>
              <a:ext cx="136" cy="133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494" name="Rectangle 114"/>
            <p:cNvSpPr>
              <a:spLocks noChangeArrowheads="1"/>
            </p:cNvSpPr>
            <p:nvPr/>
          </p:nvSpPr>
          <p:spPr bwMode="auto">
            <a:xfrm>
              <a:off x="2692" y="2800"/>
              <a:ext cx="136" cy="13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495" name="Rectangle 115"/>
            <p:cNvSpPr>
              <a:spLocks noChangeArrowheads="1"/>
            </p:cNvSpPr>
            <p:nvPr/>
          </p:nvSpPr>
          <p:spPr bwMode="auto">
            <a:xfrm>
              <a:off x="2692" y="3063"/>
              <a:ext cx="136" cy="1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496" name="Rectangle 116"/>
            <p:cNvSpPr>
              <a:spLocks noChangeArrowheads="1"/>
            </p:cNvSpPr>
            <p:nvPr/>
          </p:nvSpPr>
          <p:spPr bwMode="auto">
            <a:xfrm>
              <a:off x="2692" y="3137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497" name="Rectangle 117"/>
            <p:cNvSpPr>
              <a:spLocks noChangeArrowheads="1"/>
            </p:cNvSpPr>
            <p:nvPr/>
          </p:nvSpPr>
          <p:spPr bwMode="auto">
            <a:xfrm>
              <a:off x="2692" y="3380"/>
              <a:ext cx="136" cy="7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498" name="Rectangle 118"/>
            <p:cNvSpPr>
              <a:spLocks noChangeArrowheads="1"/>
            </p:cNvSpPr>
            <p:nvPr/>
          </p:nvSpPr>
          <p:spPr bwMode="auto">
            <a:xfrm>
              <a:off x="2692" y="3490"/>
              <a:ext cx="136" cy="15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499" name="Rectangle 119"/>
            <p:cNvSpPr>
              <a:spLocks noChangeArrowheads="1"/>
            </p:cNvSpPr>
            <p:nvPr/>
          </p:nvSpPr>
          <p:spPr bwMode="auto">
            <a:xfrm>
              <a:off x="2692" y="3764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500" name="Rectangle 120"/>
            <p:cNvSpPr>
              <a:spLocks noChangeArrowheads="1"/>
            </p:cNvSpPr>
            <p:nvPr/>
          </p:nvSpPr>
          <p:spPr bwMode="auto">
            <a:xfrm>
              <a:off x="2692" y="4044"/>
              <a:ext cx="136" cy="4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501" name="Rectangle 121"/>
            <p:cNvSpPr>
              <a:spLocks noChangeArrowheads="1"/>
            </p:cNvSpPr>
            <p:nvPr/>
          </p:nvSpPr>
          <p:spPr bwMode="auto">
            <a:xfrm>
              <a:off x="2692" y="4157"/>
              <a:ext cx="136" cy="1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502" name="AutoShape 122"/>
            <p:cNvSpPr>
              <a:spLocks noChangeArrowheads="1"/>
            </p:cNvSpPr>
            <p:nvPr/>
          </p:nvSpPr>
          <p:spPr bwMode="auto">
            <a:xfrm rot="5400000" flipV="1">
              <a:off x="2742" y="2679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503" name="AutoShape 123"/>
            <p:cNvSpPr>
              <a:spLocks noChangeArrowheads="1"/>
            </p:cNvSpPr>
            <p:nvPr/>
          </p:nvSpPr>
          <p:spPr bwMode="auto">
            <a:xfrm rot="-5400000">
              <a:off x="2742" y="2714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</p:grpSp>
      <p:grpSp>
        <p:nvGrpSpPr>
          <p:cNvPr id="470" name="Group 90"/>
          <p:cNvGrpSpPr>
            <a:grpSpLocks/>
          </p:cNvGrpSpPr>
          <p:nvPr/>
        </p:nvGrpSpPr>
        <p:grpSpPr bwMode="auto">
          <a:xfrm flipH="1">
            <a:off x="2261019" y="4536968"/>
            <a:ext cx="72795" cy="648529"/>
            <a:chOff x="2692" y="2209"/>
            <a:chExt cx="136" cy="2040"/>
          </a:xfrm>
        </p:grpSpPr>
        <p:sp>
          <p:nvSpPr>
            <p:cNvPr id="472" name="AutoShape 91"/>
            <p:cNvSpPr>
              <a:spLocks noChangeArrowheads="1"/>
            </p:cNvSpPr>
            <p:nvPr/>
          </p:nvSpPr>
          <p:spPr bwMode="auto">
            <a:xfrm>
              <a:off x="2692" y="2209"/>
              <a:ext cx="136" cy="554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473" name="AutoShape 92"/>
            <p:cNvSpPr>
              <a:spLocks noChangeArrowheads="1"/>
            </p:cNvSpPr>
            <p:nvPr/>
          </p:nvSpPr>
          <p:spPr bwMode="auto">
            <a:xfrm>
              <a:off x="2692" y="2767"/>
              <a:ext cx="136" cy="1482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474" name="Rectangle 93"/>
            <p:cNvSpPr>
              <a:spLocks noChangeArrowheads="1"/>
            </p:cNvSpPr>
            <p:nvPr/>
          </p:nvSpPr>
          <p:spPr bwMode="auto">
            <a:xfrm>
              <a:off x="2692" y="2414"/>
              <a:ext cx="136" cy="10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475" name="Rectangle 94"/>
            <p:cNvSpPr>
              <a:spLocks noChangeArrowheads="1"/>
            </p:cNvSpPr>
            <p:nvPr/>
          </p:nvSpPr>
          <p:spPr bwMode="auto">
            <a:xfrm>
              <a:off x="2692" y="2341"/>
              <a:ext cx="136" cy="2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476" name="Rectangle 95"/>
            <p:cNvSpPr>
              <a:spLocks noChangeArrowheads="1"/>
            </p:cNvSpPr>
            <p:nvPr/>
          </p:nvSpPr>
          <p:spPr bwMode="auto">
            <a:xfrm>
              <a:off x="2692" y="2547"/>
              <a:ext cx="136" cy="4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477" name="Rectangle 96"/>
            <p:cNvSpPr>
              <a:spLocks noChangeArrowheads="1"/>
            </p:cNvSpPr>
            <p:nvPr/>
          </p:nvSpPr>
          <p:spPr bwMode="auto">
            <a:xfrm>
              <a:off x="2692" y="2595"/>
              <a:ext cx="136" cy="133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478" name="Rectangle 97"/>
            <p:cNvSpPr>
              <a:spLocks noChangeArrowheads="1"/>
            </p:cNvSpPr>
            <p:nvPr/>
          </p:nvSpPr>
          <p:spPr bwMode="auto">
            <a:xfrm>
              <a:off x="2692" y="2800"/>
              <a:ext cx="136" cy="13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479" name="Rectangle 98"/>
            <p:cNvSpPr>
              <a:spLocks noChangeArrowheads="1"/>
            </p:cNvSpPr>
            <p:nvPr/>
          </p:nvSpPr>
          <p:spPr bwMode="auto">
            <a:xfrm>
              <a:off x="2692" y="3063"/>
              <a:ext cx="136" cy="1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480" name="Rectangle 99"/>
            <p:cNvSpPr>
              <a:spLocks noChangeArrowheads="1"/>
            </p:cNvSpPr>
            <p:nvPr/>
          </p:nvSpPr>
          <p:spPr bwMode="auto">
            <a:xfrm>
              <a:off x="2692" y="3137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481" name="Rectangle 100"/>
            <p:cNvSpPr>
              <a:spLocks noChangeArrowheads="1"/>
            </p:cNvSpPr>
            <p:nvPr/>
          </p:nvSpPr>
          <p:spPr bwMode="auto">
            <a:xfrm>
              <a:off x="2692" y="3380"/>
              <a:ext cx="136" cy="7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482" name="Rectangle 101"/>
            <p:cNvSpPr>
              <a:spLocks noChangeArrowheads="1"/>
            </p:cNvSpPr>
            <p:nvPr/>
          </p:nvSpPr>
          <p:spPr bwMode="auto">
            <a:xfrm>
              <a:off x="2692" y="3490"/>
              <a:ext cx="136" cy="15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483" name="Rectangle 102"/>
            <p:cNvSpPr>
              <a:spLocks noChangeArrowheads="1"/>
            </p:cNvSpPr>
            <p:nvPr/>
          </p:nvSpPr>
          <p:spPr bwMode="auto">
            <a:xfrm>
              <a:off x="2692" y="3764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484" name="Rectangle 103"/>
            <p:cNvSpPr>
              <a:spLocks noChangeArrowheads="1"/>
            </p:cNvSpPr>
            <p:nvPr/>
          </p:nvSpPr>
          <p:spPr bwMode="auto">
            <a:xfrm>
              <a:off x="2692" y="4044"/>
              <a:ext cx="136" cy="4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485" name="Rectangle 104"/>
            <p:cNvSpPr>
              <a:spLocks noChangeArrowheads="1"/>
            </p:cNvSpPr>
            <p:nvPr/>
          </p:nvSpPr>
          <p:spPr bwMode="auto">
            <a:xfrm>
              <a:off x="2692" y="4157"/>
              <a:ext cx="136" cy="1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486" name="AutoShape 105"/>
            <p:cNvSpPr>
              <a:spLocks noChangeArrowheads="1"/>
            </p:cNvSpPr>
            <p:nvPr/>
          </p:nvSpPr>
          <p:spPr bwMode="auto">
            <a:xfrm rot="5400000" flipV="1">
              <a:off x="2742" y="2679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487" name="AutoShape 106"/>
            <p:cNvSpPr>
              <a:spLocks noChangeArrowheads="1"/>
            </p:cNvSpPr>
            <p:nvPr/>
          </p:nvSpPr>
          <p:spPr bwMode="auto">
            <a:xfrm rot="-5400000">
              <a:off x="2742" y="2714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</p:grpSp>
      <p:sp>
        <p:nvSpPr>
          <p:cNvPr id="471" name="星 8 335"/>
          <p:cNvSpPr>
            <a:spLocks noChangeAspect="1"/>
          </p:cNvSpPr>
          <p:nvPr/>
        </p:nvSpPr>
        <p:spPr>
          <a:xfrm>
            <a:off x="2189549" y="4642844"/>
            <a:ext cx="210442" cy="210441"/>
          </a:xfrm>
          <a:prstGeom prst="star8">
            <a:avLst>
              <a:gd name="adj" fmla="val 19318"/>
            </a:avLst>
          </a:prstGeom>
          <a:solidFill>
            <a:schemeClr val="accent1">
              <a:lumMod val="75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05" name="Oval 15"/>
          <p:cNvSpPr>
            <a:spLocks noChangeAspect="1" noChangeArrowheads="1"/>
          </p:cNvSpPr>
          <p:nvPr/>
        </p:nvSpPr>
        <p:spPr bwMode="auto">
          <a:xfrm>
            <a:off x="2449002" y="3983452"/>
            <a:ext cx="1080000" cy="1080000"/>
          </a:xfrm>
          <a:prstGeom prst="ellipse">
            <a:avLst/>
          </a:prstGeom>
          <a:gradFill rotWithShape="0">
            <a:gsLst>
              <a:gs pos="0">
                <a:schemeClr val="accent1">
                  <a:lumMod val="90000"/>
                </a:schemeClr>
              </a:gs>
              <a:gs pos="100000">
                <a:schemeClr val="accent1">
                  <a:lumMod val="50000"/>
                </a:schemeClr>
              </a:gs>
            </a:gsLst>
            <a:path path="shape">
              <a:fillToRect l="50000" t="50000" r="50000" b="50000"/>
            </a:path>
          </a:gradFill>
          <a:ln w="25400">
            <a:solidFill>
              <a:srgbClr val="504C58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ＭＳ Ｐゴシック" panose="020B0600070205080204" pitchFamily="50" charset="-128"/>
            </a:endParaRPr>
          </a:p>
        </p:txBody>
      </p:sp>
      <p:grpSp>
        <p:nvGrpSpPr>
          <p:cNvPr id="506" name="Group 107"/>
          <p:cNvGrpSpPr>
            <a:grpSpLocks/>
          </p:cNvGrpSpPr>
          <p:nvPr/>
        </p:nvGrpSpPr>
        <p:grpSpPr bwMode="auto">
          <a:xfrm flipH="1">
            <a:off x="2880473" y="4197864"/>
            <a:ext cx="74118" cy="648529"/>
            <a:chOff x="2692" y="2209"/>
            <a:chExt cx="136" cy="2040"/>
          </a:xfrm>
        </p:grpSpPr>
        <p:sp>
          <p:nvSpPr>
            <p:cNvPr id="525" name="AutoShape 108"/>
            <p:cNvSpPr>
              <a:spLocks noChangeArrowheads="1"/>
            </p:cNvSpPr>
            <p:nvPr/>
          </p:nvSpPr>
          <p:spPr bwMode="auto">
            <a:xfrm>
              <a:off x="2692" y="2209"/>
              <a:ext cx="136" cy="554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526" name="AutoShape 109"/>
            <p:cNvSpPr>
              <a:spLocks noChangeArrowheads="1"/>
            </p:cNvSpPr>
            <p:nvPr/>
          </p:nvSpPr>
          <p:spPr bwMode="auto">
            <a:xfrm>
              <a:off x="2692" y="2767"/>
              <a:ext cx="136" cy="1482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527" name="Rectangle 110"/>
            <p:cNvSpPr>
              <a:spLocks noChangeArrowheads="1"/>
            </p:cNvSpPr>
            <p:nvPr/>
          </p:nvSpPr>
          <p:spPr bwMode="auto">
            <a:xfrm>
              <a:off x="2692" y="2414"/>
              <a:ext cx="136" cy="10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528" name="Rectangle 111"/>
            <p:cNvSpPr>
              <a:spLocks noChangeArrowheads="1"/>
            </p:cNvSpPr>
            <p:nvPr/>
          </p:nvSpPr>
          <p:spPr bwMode="auto">
            <a:xfrm>
              <a:off x="2692" y="2341"/>
              <a:ext cx="136" cy="2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529" name="Rectangle 112"/>
            <p:cNvSpPr>
              <a:spLocks noChangeArrowheads="1"/>
            </p:cNvSpPr>
            <p:nvPr/>
          </p:nvSpPr>
          <p:spPr bwMode="auto">
            <a:xfrm>
              <a:off x="2692" y="2547"/>
              <a:ext cx="136" cy="4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530" name="Rectangle 113"/>
            <p:cNvSpPr>
              <a:spLocks noChangeArrowheads="1"/>
            </p:cNvSpPr>
            <p:nvPr/>
          </p:nvSpPr>
          <p:spPr bwMode="auto">
            <a:xfrm>
              <a:off x="2692" y="2595"/>
              <a:ext cx="136" cy="133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531" name="Rectangle 114"/>
            <p:cNvSpPr>
              <a:spLocks noChangeArrowheads="1"/>
            </p:cNvSpPr>
            <p:nvPr/>
          </p:nvSpPr>
          <p:spPr bwMode="auto">
            <a:xfrm>
              <a:off x="2692" y="2800"/>
              <a:ext cx="136" cy="13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532" name="Rectangle 115"/>
            <p:cNvSpPr>
              <a:spLocks noChangeArrowheads="1"/>
            </p:cNvSpPr>
            <p:nvPr/>
          </p:nvSpPr>
          <p:spPr bwMode="auto">
            <a:xfrm>
              <a:off x="2692" y="3063"/>
              <a:ext cx="136" cy="1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533" name="Rectangle 116"/>
            <p:cNvSpPr>
              <a:spLocks noChangeArrowheads="1"/>
            </p:cNvSpPr>
            <p:nvPr/>
          </p:nvSpPr>
          <p:spPr bwMode="auto">
            <a:xfrm>
              <a:off x="2692" y="3137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534" name="Rectangle 117"/>
            <p:cNvSpPr>
              <a:spLocks noChangeArrowheads="1"/>
            </p:cNvSpPr>
            <p:nvPr/>
          </p:nvSpPr>
          <p:spPr bwMode="auto">
            <a:xfrm>
              <a:off x="2692" y="3380"/>
              <a:ext cx="136" cy="7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535" name="Rectangle 118"/>
            <p:cNvSpPr>
              <a:spLocks noChangeArrowheads="1"/>
            </p:cNvSpPr>
            <p:nvPr/>
          </p:nvSpPr>
          <p:spPr bwMode="auto">
            <a:xfrm>
              <a:off x="2692" y="3490"/>
              <a:ext cx="136" cy="15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536" name="Rectangle 119"/>
            <p:cNvSpPr>
              <a:spLocks noChangeArrowheads="1"/>
            </p:cNvSpPr>
            <p:nvPr/>
          </p:nvSpPr>
          <p:spPr bwMode="auto">
            <a:xfrm>
              <a:off x="2692" y="3764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537" name="Rectangle 120"/>
            <p:cNvSpPr>
              <a:spLocks noChangeArrowheads="1"/>
            </p:cNvSpPr>
            <p:nvPr/>
          </p:nvSpPr>
          <p:spPr bwMode="auto">
            <a:xfrm>
              <a:off x="2692" y="4044"/>
              <a:ext cx="136" cy="4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538" name="Rectangle 121"/>
            <p:cNvSpPr>
              <a:spLocks noChangeArrowheads="1"/>
            </p:cNvSpPr>
            <p:nvPr/>
          </p:nvSpPr>
          <p:spPr bwMode="auto">
            <a:xfrm>
              <a:off x="2692" y="4157"/>
              <a:ext cx="136" cy="1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539" name="AutoShape 122"/>
            <p:cNvSpPr>
              <a:spLocks noChangeArrowheads="1"/>
            </p:cNvSpPr>
            <p:nvPr/>
          </p:nvSpPr>
          <p:spPr bwMode="auto">
            <a:xfrm rot="5400000" flipV="1">
              <a:off x="2742" y="2679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540" name="AutoShape 123"/>
            <p:cNvSpPr>
              <a:spLocks noChangeArrowheads="1"/>
            </p:cNvSpPr>
            <p:nvPr/>
          </p:nvSpPr>
          <p:spPr bwMode="auto">
            <a:xfrm rot="-5400000">
              <a:off x="2742" y="2714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</p:grpSp>
      <p:grpSp>
        <p:nvGrpSpPr>
          <p:cNvPr id="507" name="Group 90"/>
          <p:cNvGrpSpPr>
            <a:grpSpLocks/>
          </p:cNvGrpSpPr>
          <p:nvPr/>
        </p:nvGrpSpPr>
        <p:grpSpPr bwMode="auto">
          <a:xfrm flipH="1">
            <a:off x="3035325" y="4197864"/>
            <a:ext cx="72795" cy="648529"/>
            <a:chOff x="2692" y="2209"/>
            <a:chExt cx="136" cy="2040"/>
          </a:xfrm>
        </p:grpSpPr>
        <p:sp>
          <p:nvSpPr>
            <p:cNvPr id="509" name="AutoShape 91"/>
            <p:cNvSpPr>
              <a:spLocks noChangeArrowheads="1"/>
            </p:cNvSpPr>
            <p:nvPr/>
          </p:nvSpPr>
          <p:spPr bwMode="auto">
            <a:xfrm>
              <a:off x="2692" y="2209"/>
              <a:ext cx="136" cy="554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510" name="AutoShape 92"/>
            <p:cNvSpPr>
              <a:spLocks noChangeArrowheads="1"/>
            </p:cNvSpPr>
            <p:nvPr/>
          </p:nvSpPr>
          <p:spPr bwMode="auto">
            <a:xfrm>
              <a:off x="2692" y="2767"/>
              <a:ext cx="136" cy="1482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511" name="Rectangle 93"/>
            <p:cNvSpPr>
              <a:spLocks noChangeArrowheads="1"/>
            </p:cNvSpPr>
            <p:nvPr/>
          </p:nvSpPr>
          <p:spPr bwMode="auto">
            <a:xfrm>
              <a:off x="2692" y="2414"/>
              <a:ext cx="136" cy="10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512" name="Rectangle 94"/>
            <p:cNvSpPr>
              <a:spLocks noChangeArrowheads="1"/>
            </p:cNvSpPr>
            <p:nvPr/>
          </p:nvSpPr>
          <p:spPr bwMode="auto">
            <a:xfrm>
              <a:off x="2692" y="2341"/>
              <a:ext cx="136" cy="2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513" name="Rectangle 95"/>
            <p:cNvSpPr>
              <a:spLocks noChangeArrowheads="1"/>
            </p:cNvSpPr>
            <p:nvPr/>
          </p:nvSpPr>
          <p:spPr bwMode="auto">
            <a:xfrm>
              <a:off x="2692" y="2547"/>
              <a:ext cx="136" cy="4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514" name="Rectangle 96"/>
            <p:cNvSpPr>
              <a:spLocks noChangeArrowheads="1"/>
            </p:cNvSpPr>
            <p:nvPr/>
          </p:nvSpPr>
          <p:spPr bwMode="auto">
            <a:xfrm>
              <a:off x="2692" y="2595"/>
              <a:ext cx="136" cy="133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515" name="Rectangle 97"/>
            <p:cNvSpPr>
              <a:spLocks noChangeArrowheads="1"/>
            </p:cNvSpPr>
            <p:nvPr/>
          </p:nvSpPr>
          <p:spPr bwMode="auto">
            <a:xfrm>
              <a:off x="2692" y="2800"/>
              <a:ext cx="136" cy="13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516" name="Rectangle 98"/>
            <p:cNvSpPr>
              <a:spLocks noChangeArrowheads="1"/>
            </p:cNvSpPr>
            <p:nvPr/>
          </p:nvSpPr>
          <p:spPr bwMode="auto">
            <a:xfrm>
              <a:off x="2692" y="3063"/>
              <a:ext cx="136" cy="1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517" name="Rectangle 99"/>
            <p:cNvSpPr>
              <a:spLocks noChangeArrowheads="1"/>
            </p:cNvSpPr>
            <p:nvPr/>
          </p:nvSpPr>
          <p:spPr bwMode="auto">
            <a:xfrm>
              <a:off x="2692" y="3137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518" name="Rectangle 100"/>
            <p:cNvSpPr>
              <a:spLocks noChangeArrowheads="1"/>
            </p:cNvSpPr>
            <p:nvPr/>
          </p:nvSpPr>
          <p:spPr bwMode="auto">
            <a:xfrm>
              <a:off x="2692" y="3380"/>
              <a:ext cx="136" cy="7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519" name="Rectangle 101"/>
            <p:cNvSpPr>
              <a:spLocks noChangeArrowheads="1"/>
            </p:cNvSpPr>
            <p:nvPr/>
          </p:nvSpPr>
          <p:spPr bwMode="auto">
            <a:xfrm>
              <a:off x="2692" y="3490"/>
              <a:ext cx="136" cy="15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520" name="Rectangle 102"/>
            <p:cNvSpPr>
              <a:spLocks noChangeArrowheads="1"/>
            </p:cNvSpPr>
            <p:nvPr/>
          </p:nvSpPr>
          <p:spPr bwMode="auto">
            <a:xfrm>
              <a:off x="2692" y="3764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521" name="Rectangle 103"/>
            <p:cNvSpPr>
              <a:spLocks noChangeArrowheads="1"/>
            </p:cNvSpPr>
            <p:nvPr/>
          </p:nvSpPr>
          <p:spPr bwMode="auto">
            <a:xfrm>
              <a:off x="2692" y="4044"/>
              <a:ext cx="136" cy="4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522" name="Rectangle 104"/>
            <p:cNvSpPr>
              <a:spLocks noChangeArrowheads="1"/>
            </p:cNvSpPr>
            <p:nvPr/>
          </p:nvSpPr>
          <p:spPr bwMode="auto">
            <a:xfrm>
              <a:off x="2692" y="4157"/>
              <a:ext cx="136" cy="1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523" name="AutoShape 105"/>
            <p:cNvSpPr>
              <a:spLocks noChangeArrowheads="1"/>
            </p:cNvSpPr>
            <p:nvPr/>
          </p:nvSpPr>
          <p:spPr bwMode="auto">
            <a:xfrm rot="5400000" flipV="1">
              <a:off x="2742" y="2679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524" name="AutoShape 106"/>
            <p:cNvSpPr>
              <a:spLocks noChangeArrowheads="1"/>
            </p:cNvSpPr>
            <p:nvPr/>
          </p:nvSpPr>
          <p:spPr bwMode="auto">
            <a:xfrm rot="-5400000">
              <a:off x="2742" y="2714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</p:grpSp>
      <p:sp>
        <p:nvSpPr>
          <p:cNvPr id="508" name="星 8 335"/>
          <p:cNvSpPr>
            <a:spLocks noChangeAspect="1"/>
          </p:cNvSpPr>
          <p:nvPr/>
        </p:nvSpPr>
        <p:spPr>
          <a:xfrm>
            <a:off x="2963855" y="4303740"/>
            <a:ext cx="210442" cy="210441"/>
          </a:xfrm>
          <a:prstGeom prst="star8">
            <a:avLst>
              <a:gd name="adj" fmla="val 19318"/>
            </a:avLst>
          </a:prstGeom>
          <a:solidFill>
            <a:schemeClr val="accent1">
              <a:lumMod val="75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42" name="Oval 15"/>
          <p:cNvSpPr>
            <a:spLocks noChangeAspect="1" noChangeArrowheads="1"/>
          </p:cNvSpPr>
          <p:nvPr/>
        </p:nvSpPr>
        <p:spPr bwMode="auto">
          <a:xfrm>
            <a:off x="2993609" y="5351889"/>
            <a:ext cx="1080000" cy="1080000"/>
          </a:xfrm>
          <a:prstGeom prst="ellipse">
            <a:avLst/>
          </a:prstGeom>
          <a:gradFill rotWithShape="0">
            <a:gsLst>
              <a:gs pos="0">
                <a:schemeClr val="accent1">
                  <a:lumMod val="90000"/>
                </a:schemeClr>
              </a:gs>
              <a:gs pos="100000">
                <a:schemeClr val="accent1">
                  <a:lumMod val="50000"/>
                </a:schemeClr>
              </a:gs>
            </a:gsLst>
            <a:path path="shape">
              <a:fillToRect l="50000" t="50000" r="50000" b="50000"/>
            </a:path>
          </a:gradFill>
          <a:ln w="25400">
            <a:solidFill>
              <a:srgbClr val="504C58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ＭＳ Ｐゴシック" panose="020B0600070205080204" pitchFamily="50" charset="-128"/>
            </a:endParaRPr>
          </a:p>
        </p:txBody>
      </p:sp>
      <p:grpSp>
        <p:nvGrpSpPr>
          <p:cNvPr id="543" name="Group 107"/>
          <p:cNvGrpSpPr>
            <a:grpSpLocks/>
          </p:cNvGrpSpPr>
          <p:nvPr/>
        </p:nvGrpSpPr>
        <p:grpSpPr bwMode="auto">
          <a:xfrm flipH="1">
            <a:off x="3425080" y="5566301"/>
            <a:ext cx="74118" cy="648529"/>
            <a:chOff x="2692" y="2209"/>
            <a:chExt cx="136" cy="2040"/>
          </a:xfrm>
        </p:grpSpPr>
        <p:sp>
          <p:nvSpPr>
            <p:cNvPr id="562" name="AutoShape 108"/>
            <p:cNvSpPr>
              <a:spLocks noChangeArrowheads="1"/>
            </p:cNvSpPr>
            <p:nvPr/>
          </p:nvSpPr>
          <p:spPr bwMode="auto">
            <a:xfrm>
              <a:off x="2692" y="2209"/>
              <a:ext cx="136" cy="554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563" name="AutoShape 109"/>
            <p:cNvSpPr>
              <a:spLocks noChangeArrowheads="1"/>
            </p:cNvSpPr>
            <p:nvPr/>
          </p:nvSpPr>
          <p:spPr bwMode="auto">
            <a:xfrm>
              <a:off x="2692" y="2767"/>
              <a:ext cx="136" cy="1482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564" name="Rectangle 110"/>
            <p:cNvSpPr>
              <a:spLocks noChangeArrowheads="1"/>
            </p:cNvSpPr>
            <p:nvPr/>
          </p:nvSpPr>
          <p:spPr bwMode="auto">
            <a:xfrm>
              <a:off x="2692" y="2414"/>
              <a:ext cx="136" cy="10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565" name="Rectangle 111"/>
            <p:cNvSpPr>
              <a:spLocks noChangeArrowheads="1"/>
            </p:cNvSpPr>
            <p:nvPr/>
          </p:nvSpPr>
          <p:spPr bwMode="auto">
            <a:xfrm>
              <a:off x="2692" y="2341"/>
              <a:ext cx="136" cy="2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566" name="Rectangle 112"/>
            <p:cNvSpPr>
              <a:spLocks noChangeArrowheads="1"/>
            </p:cNvSpPr>
            <p:nvPr/>
          </p:nvSpPr>
          <p:spPr bwMode="auto">
            <a:xfrm>
              <a:off x="2692" y="2547"/>
              <a:ext cx="136" cy="4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567" name="Rectangle 113"/>
            <p:cNvSpPr>
              <a:spLocks noChangeArrowheads="1"/>
            </p:cNvSpPr>
            <p:nvPr/>
          </p:nvSpPr>
          <p:spPr bwMode="auto">
            <a:xfrm>
              <a:off x="2692" y="2595"/>
              <a:ext cx="136" cy="133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568" name="Rectangle 114"/>
            <p:cNvSpPr>
              <a:spLocks noChangeArrowheads="1"/>
            </p:cNvSpPr>
            <p:nvPr/>
          </p:nvSpPr>
          <p:spPr bwMode="auto">
            <a:xfrm>
              <a:off x="2692" y="2800"/>
              <a:ext cx="136" cy="13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569" name="Rectangle 115"/>
            <p:cNvSpPr>
              <a:spLocks noChangeArrowheads="1"/>
            </p:cNvSpPr>
            <p:nvPr/>
          </p:nvSpPr>
          <p:spPr bwMode="auto">
            <a:xfrm>
              <a:off x="2692" y="3063"/>
              <a:ext cx="136" cy="1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570" name="Rectangle 116"/>
            <p:cNvSpPr>
              <a:spLocks noChangeArrowheads="1"/>
            </p:cNvSpPr>
            <p:nvPr/>
          </p:nvSpPr>
          <p:spPr bwMode="auto">
            <a:xfrm>
              <a:off x="2692" y="3137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571" name="Rectangle 117"/>
            <p:cNvSpPr>
              <a:spLocks noChangeArrowheads="1"/>
            </p:cNvSpPr>
            <p:nvPr/>
          </p:nvSpPr>
          <p:spPr bwMode="auto">
            <a:xfrm>
              <a:off x="2692" y="3380"/>
              <a:ext cx="136" cy="7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572" name="Rectangle 118"/>
            <p:cNvSpPr>
              <a:spLocks noChangeArrowheads="1"/>
            </p:cNvSpPr>
            <p:nvPr/>
          </p:nvSpPr>
          <p:spPr bwMode="auto">
            <a:xfrm>
              <a:off x="2692" y="3490"/>
              <a:ext cx="136" cy="15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573" name="Rectangle 119"/>
            <p:cNvSpPr>
              <a:spLocks noChangeArrowheads="1"/>
            </p:cNvSpPr>
            <p:nvPr/>
          </p:nvSpPr>
          <p:spPr bwMode="auto">
            <a:xfrm>
              <a:off x="2692" y="3764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574" name="Rectangle 120"/>
            <p:cNvSpPr>
              <a:spLocks noChangeArrowheads="1"/>
            </p:cNvSpPr>
            <p:nvPr/>
          </p:nvSpPr>
          <p:spPr bwMode="auto">
            <a:xfrm>
              <a:off x="2692" y="4044"/>
              <a:ext cx="136" cy="4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575" name="Rectangle 121"/>
            <p:cNvSpPr>
              <a:spLocks noChangeArrowheads="1"/>
            </p:cNvSpPr>
            <p:nvPr/>
          </p:nvSpPr>
          <p:spPr bwMode="auto">
            <a:xfrm>
              <a:off x="2692" y="4157"/>
              <a:ext cx="136" cy="1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576" name="AutoShape 122"/>
            <p:cNvSpPr>
              <a:spLocks noChangeArrowheads="1"/>
            </p:cNvSpPr>
            <p:nvPr/>
          </p:nvSpPr>
          <p:spPr bwMode="auto">
            <a:xfrm rot="5400000" flipV="1">
              <a:off x="2742" y="2679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577" name="AutoShape 123"/>
            <p:cNvSpPr>
              <a:spLocks noChangeArrowheads="1"/>
            </p:cNvSpPr>
            <p:nvPr/>
          </p:nvSpPr>
          <p:spPr bwMode="auto">
            <a:xfrm rot="-5400000">
              <a:off x="2742" y="2714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</p:grpSp>
      <p:grpSp>
        <p:nvGrpSpPr>
          <p:cNvPr id="544" name="Group 90"/>
          <p:cNvGrpSpPr>
            <a:grpSpLocks/>
          </p:cNvGrpSpPr>
          <p:nvPr/>
        </p:nvGrpSpPr>
        <p:grpSpPr bwMode="auto">
          <a:xfrm flipH="1">
            <a:off x="3579932" y="5566301"/>
            <a:ext cx="72795" cy="648529"/>
            <a:chOff x="2692" y="2209"/>
            <a:chExt cx="136" cy="2040"/>
          </a:xfrm>
        </p:grpSpPr>
        <p:sp>
          <p:nvSpPr>
            <p:cNvPr id="546" name="AutoShape 91"/>
            <p:cNvSpPr>
              <a:spLocks noChangeArrowheads="1"/>
            </p:cNvSpPr>
            <p:nvPr/>
          </p:nvSpPr>
          <p:spPr bwMode="auto">
            <a:xfrm>
              <a:off x="2692" y="2209"/>
              <a:ext cx="136" cy="554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547" name="AutoShape 92"/>
            <p:cNvSpPr>
              <a:spLocks noChangeArrowheads="1"/>
            </p:cNvSpPr>
            <p:nvPr/>
          </p:nvSpPr>
          <p:spPr bwMode="auto">
            <a:xfrm>
              <a:off x="2692" y="2767"/>
              <a:ext cx="136" cy="1482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548" name="Rectangle 93"/>
            <p:cNvSpPr>
              <a:spLocks noChangeArrowheads="1"/>
            </p:cNvSpPr>
            <p:nvPr/>
          </p:nvSpPr>
          <p:spPr bwMode="auto">
            <a:xfrm>
              <a:off x="2692" y="2414"/>
              <a:ext cx="136" cy="10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549" name="Rectangle 94"/>
            <p:cNvSpPr>
              <a:spLocks noChangeArrowheads="1"/>
            </p:cNvSpPr>
            <p:nvPr/>
          </p:nvSpPr>
          <p:spPr bwMode="auto">
            <a:xfrm>
              <a:off x="2692" y="2341"/>
              <a:ext cx="136" cy="2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550" name="Rectangle 95"/>
            <p:cNvSpPr>
              <a:spLocks noChangeArrowheads="1"/>
            </p:cNvSpPr>
            <p:nvPr/>
          </p:nvSpPr>
          <p:spPr bwMode="auto">
            <a:xfrm>
              <a:off x="2692" y="2547"/>
              <a:ext cx="136" cy="4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551" name="Rectangle 96"/>
            <p:cNvSpPr>
              <a:spLocks noChangeArrowheads="1"/>
            </p:cNvSpPr>
            <p:nvPr/>
          </p:nvSpPr>
          <p:spPr bwMode="auto">
            <a:xfrm>
              <a:off x="2692" y="2595"/>
              <a:ext cx="136" cy="133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552" name="Rectangle 97"/>
            <p:cNvSpPr>
              <a:spLocks noChangeArrowheads="1"/>
            </p:cNvSpPr>
            <p:nvPr/>
          </p:nvSpPr>
          <p:spPr bwMode="auto">
            <a:xfrm>
              <a:off x="2692" y="2800"/>
              <a:ext cx="136" cy="13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553" name="Rectangle 98"/>
            <p:cNvSpPr>
              <a:spLocks noChangeArrowheads="1"/>
            </p:cNvSpPr>
            <p:nvPr/>
          </p:nvSpPr>
          <p:spPr bwMode="auto">
            <a:xfrm>
              <a:off x="2692" y="3063"/>
              <a:ext cx="136" cy="1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554" name="Rectangle 99"/>
            <p:cNvSpPr>
              <a:spLocks noChangeArrowheads="1"/>
            </p:cNvSpPr>
            <p:nvPr/>
          </p:nvSpPr>
          <p:spPr bwMode="auto">
            <a:xfrm>
              <a:off x="2692" y="3137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555" name="Rectangle 100"/>
            <p:cNvSpPr>
              <a:spLocks noChangeArrowheads="1"/>
            </p:cNvSpPr>
            <p:nvPr/>
          </p:nvSpPr>
          <p:spPr bwMode="auto">
            <a:xfrm>
              <a:off x="2692" y="3380"/>
              <a:ext cx="136" cy="7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556" name="Rectangle 101"/>
            <p:cNvSpPr>
              <a:spLocks noChangeArrowheads="1"/>
            </p:cNvSpPr>
            <p:nvPr/>
          </p:nvSpPr>
          <p:spPr bwMode="auto">
            <a:xfrm>
              <a:off x="2692" y="3490"/>
              <a:ext cx="136" cy="15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557" name="Rectangle 102"/>
            <p:cNvSpPr>
              <a:spLocks noChangeArrowheads="1"/>
            </p:cNvSpPr>
            <p:nvPr/>
          </p:nvSpPr>
          <p:spPr bwMode="auto">
            <a:xfrm>
              <a:off x="2692" y="3764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558" name="Rectangle 103"/>
            <p:cNvSpPr>
              <a:spLocks noChangeArrowheads="1"/>
            </p:cNvSpPr>
            <p:nvPr/>
          </p:nvSpPr>
          <p:spPr bwMode="auto">
            <a:xfrm>
              <a:off x="2692" y="4044"/>
              <a:ext cx="136" cy="4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559" name="Rectangle 104"/>
            <p:cNvSpPr>
              <a:spLocks noChangeArrowheads="1"/>
            </p:cNvSpPr>
            <p:nvPr/>
          </p:nvSpPr>
          <p:spPr bwMode="auto">
            <a:xfrm>
              <a:off x="2692" y="4157"/>
              <a:ext cx="136" cy="1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560" name="AutoShape 105"/>
            <p:cNvSpPr>
              <a:spLocks noChangeArrowheads="1"/>
            </p:cNvSpPr>
            <p:nvPr/>
          </p:nvSpPr>
          <p:spPr bwMode="auto">
            <a:xfrm rot="5400000" flipV="1">
              <a:off x="2742" y="2679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561" name="AutoShape 106"/>
            <p:cNvSpPr>
              <a:spLocks noChangeArrowheads="1"/>
            </p:cNvSpPr>
            <p:nvPr/>
          </p:nvSpPr>
          <p:spPr bwMode="auto">
            <a:xfrm rot="-5400000">
              <a:off x="2742" y="2714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</p:grpSp>
      <p:sp>
        <p:nvSpPr>
          <p:cNvPr id="545" name="星 8 335"/>
          <p:cNvSpPr>
            <a:spLocks noChangeAspect="1"/>
          </p:cNvSpPr>
          <p:nvPr/>
        </p:nvSpPr>
        <p:spPr>
          <a:xfrm>
            <a:off x="3508462" y="5672177"/>
            <a:ext cx="210442" cy="210441"/>
          </a:xfrm>
          <a:prstGeom prst="star8">
            <a:avLst>
              <a:gd name="adj" fmla="val 19318"/>
            </a:avLst>
          </a:prstGeom>
          <a:solidFill>
            <a:schemeClr val="accent1">
              <a:lumMod val="75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79" name="Oval 15"/>
          <p:cNvSpPr>
            <a:spLocks noChangeAspect="1" noChangeArrowheads="1"/>
          </p:cNvSpPr>
          <p:nvPr/>
        </p:nvSpPr>
        <p:spPr bwMode="auto">
          <a:xfrm>
            <a:off x="3351447" y="4031224"/>
            <a:ext cx="1080000" cy="1080000"/>
          </a:xfrm>
          <a:prstGeom prst="ellipse">
            <a:avLst/>
          </a:prstGeom>
          <a:gradFill rotWithShape="0">
            <a:gsLst>
              <a:gs pos="0">
                <a:schemeClr val="accent1">
                  <a:lumMod val="90000"/>
                </a:schemeClr>
              </a:gs>
              <a:gs pos="100000">
                <a:schemeClr val="accent1">
                  <a:lumMod val="50000"/>
                </a:schemeClr>
              </a:gs>
            </a:gsLst>
            <a:path path="shape">
              <a:fillToRect l="50000" t="50000" r="50000" b="50000"/>
            </a:path>
          </a:gradFill>
          <a:ln w="25400">
            <a:solidFill>
              <a:srgbClr val="504C58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ＭＳ Ｐゴシック" panose="020B0600070205080204" pitchFamily="50" charset="-128"/>
            </a:endParaRPr>
          </a:p>
        </p:txBody>
      </p:sp>
      <p:grpSp>
        <p:nvGrpSpPr>
          <p:cNvPr id="580" name="Group 107"/>
          <p:cNvGrpSpPr>
            <a:grpSpLocks/>
          </p:cNvGrpSpPr>
          <p:nvPr/>
        </p:nvGrpSpPr>
        <p:grpSpPr bwMode="auto">
          <a:xfrm flipH="1">
            <a:off x="3782918" y="4245636"/>
            <a:ext cx="74118" cy="648529"/>
            <a:chOff x="2692" y="2209"/>
            <a:chExt cx="136" cy="2040"/>
          </a:xfrm>
        </p:grpSpPr>
        <p:sp>
          <p:nvSpPr>
            <p:cNvPr id="599" name="AutoShape 108"/>
            <p:cNvSpPr>
              <a:spLocks noChangeArrowheads="1"/>
            </p:cNvSpPr>
            <p:nvPr/>
          </p:nvSpPr>
          <p:spPr bwMode="auto">
            <a:xfrm>
              <a:off x="2692" y="2209"/>
              <a:ext cx="136" cy="554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600" name="AutoShape 109"/>
            <p:cNvSpPr>
              <a:spLocks noChangeArrowheads="1"/>
            </p:cNvSpPr>
            <p:nvPr/>
          </p:nvSpPr>
          <p:spPr bwMode="auto">
            <a:xfrm>
              <a:off x="2692" y="2767"/>
              <a:ext cx="136" cy="1482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601" name="Rectangle 110"/>
            <p:cNvSpPr>
              <a:spLocks noChangeArrowheads="1"/>
            </p:cNvSpPr>
            <p:nvPr/>
          </p:nvSpPr>
          <p:spPr bwMode="auto">
            <a:xfrm>
              <a:off x="2692" y="2414"/>
              <a:ext cx="136" cy="10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602" name="Rectangle 111"/>
            <p:cNvSpPr>
              <a:spLocks noChangeArrowheads="1"/>
            </p:cNvSpPr>
            <p:nvPr/>
          </p:nvSpPr>
          <p:spPr bwMode="auto">
            <a:xfrm>
              <a:off x="2692" y="2341"/>
              <a:ext cx="136" cy="2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603" name="Rectangle 112"/>
            <p:cNvSpPr>
              <a:spLocks noChangeArrowheads="1"/>
            </p:cNvSpPr>
            <p:nvPr/>
          </p:nvSpPr>
          <p:spPr bwMode="auto">
            <a:xfrm>
              <a:off x="2692" y="2547"/>
              <a:ext cx="136" cy="4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604" name="Rectangle 113"/>
            <p:cNvSpPr>
              <a:spLocks noChangeArrowheads="1"/>
            </p:cNvSpPr>
            <p:nvPr/>
          </p:nvSpPr>
          <p:spPr bwMode="auto">
            <a:xfrm>
              <a:off x="2692" y="2595"/>
              <a:ext cx="136" cy="133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605" name="Rectangle 114"/>
            <p:cNvSpPr>
              <a:spLocks noChangeArrowheads="1"/>
            </p:cNvSpPr>
            <p:nvPr/>
          </p:nvSpPr>
          <p:spPr bwMode="auto">
            <a:xfrm>
              <a:off x="2692" y="2800"/>
              <a:ext cx="136" cy="13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606" name="Rectangle 115"/>
            <p:cNvSpPr>
              <a:spLocks noChangeArrowheads="1"/>
            </p:cNvSpPr>
            <p:nvPr/>
          </p:nvSpPr>
          <p:spPr bwMode="auto">
            <a:xfrm>
              <a:off x="2692" y="3063"/>
              <a:ext cx="136" cy="1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607" name="Rectangle 116"/>
            <p:cNvSpPr>
              <a:spLocks noChangeArrowheads="1"/>
            </p:cNvSpPr>
            <p:nvPr/>
          </p:nvSpPr>
          <p:spPr bwMode="auto">
            <a:xfrm>
              <a:off x="2692" y="3137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608" name="Rectangle 117"/>
            <p:cNvSpPr>
              <a:spLocks noChangeArrowheads="1"/>
            </p:cNvSpPr>
            <p:nvPr/>
          </p:nvSpPr>
          <p:spPr bwMode="auto">
            <a:xfrm>
              <a:off x="2692" y="3380"/>
              <a:ext cx="136" cy="7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609" name="Rectangle 118"/>
            <p:cNvSpPr>
              <a:spLocks noChangeArrowheads="1"/>
            </p:cNvSpPr>
            <p:nvPr/>
          </p:nvSpPr>
          <p:spPr bwMode="auto">
            <a:xfrm>
              <a:off x="2692" y="3490"/>
              <a:ext cx="136" cy="15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610" name="Rectangle 119"/>
            <p:cNvSpPr>
              <a:spLocks noChangeArrowheads="1"/>
            </p:cNvSpPr>
            <p:nvPr/>
          </p:nvSpPr>
          <p:spPr bwMode="auto">
            <a:xfrm>
              <a:off x="2692" y="3764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611" name="Rectangle 120"/>
            <p:cNvSpPr>
              <a:spLocks noChangeArrowheads="1"/>
            </p:cNvSpPr>
            <p:nvPr/>
          </p:nvSpPr>
          <p:spPr bwMode="auto">
            <a:xfrm>
              <a:off x="2692" y="4044"/>
              <a:ext cx="136" cy="4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612" name="Rectangle 121"/>
            <p:cNvSpPr>
              <a:spLocks noChangeArrowheads="1"/>
            </p:cNvSpPr>
            <p:nvPr/>
          </p:nvSpPr>
          <p:spPr bwMode="auto">
            <a:xfrm>
              <a:off x="2692" y="4157"/>
              <a:ext cx="136" cy="1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613" name="AutoShape 122"/>
            <p:cNvSpPr>
              <a:spLocks noChangeArrowheads="1"/>
            </p:cNvSpPr>
            <p:nvPr/>
          </p:nvSpPr>
          <p:spPr bwMode="auto">
            <a:xfrm rot="5400000" flipV="1">
              <a:off x="2742" y="2679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614" name="AutoShape 123"/>
            <p:cNvSpPr>
              <a:spLocks noChangeArrowheads="1"/>
            </p:cNvSpPr>
            <p:nvPr/>
          </p:nvSpPr>
          <p:spPr bwMode="auto">
            <a:xfrm rot="-5400000">
              <a:off x="2742" y="2714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</p:grpSp>
      <p:grpSp>
        <p:nvGrpSpPr>
          <p:cNvPr id="581" name="Group 90"/>
          <p:cNvGrpSpPr>
            <a:grpSpLocks/>
          </p:cNvGrpSpPr>
          <p:nvPr/>
        </p:nvGrpSpPr>
        <p:grpSpPr bwMode="auto">
          <a:xfrm flipH="1">
            <a:off x="3937770" y="4245636"/>
            <a:ext cx="72795" cy="648529"/>
            <a:chOff x="2692" y="2209"/>
            <a:chExt cx="136" cy="2040"/>
          </a:xfrm>
        </p:grpSpPr>
        <p:sp>
          <p:nvSpPr>
            <p:cNvPr id="583" name="AutoShape 91"/>
            <p:cNvSpPr>
              <a:spLocks noChangeArrowheads="1"/>
            </p:cNvSpPr>
            <p:nvPr/>
          </p:nvSpPr>
          <p:spPr bwMode="auto">
            <a:xfrm>
              <a:off x="2692" y="2209"/>
              <a:ext cx="136" cy="554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584" name="AutoShape 92"/>
            <p:cNvSpPr>
              <a:spLocks noChangeArrowheads="1"/>
            </p:cNvSpPr>
            <p:nvPr/>
          </p:nvSpPr>
          <p:spPr bwMode="auto">
            <a:xfrm>
              <a:off x="2692" y="2767"/>
              <a:ext cx="136" cy="1482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585" name="Rectangle 93"/>
            <p:cNvSpPr>
              <a:spLocks noChangeArrowheads="1"/>
            </p:cNvSpPr>
            <p:nvPr/>
          </p:nvSpPr>
          <p:spPr bwMode="auto">
            <a:xfrm>
              <a:off x="2692" y="2414"/>
              <a:ext cx="136" cy="10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586" name="Rectangle 94"/>
            <p:cNvSpPr>
              <a:spLocks noChangeArrowheads="1"/>
            </p:cNvSpPr>
            <p:nvPr/>
          </p:nvSpPr>
          <p:spPr bwMode="auto">
            <a:xfrm>
              <a:off x="2692" y="2341"/>
              <a:ext cx="136" cy="2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587" name="Rectangle 95"/>
            <p:cNvSpPr>
              <a:spLocks noChangeArrowheads="1"/>
            </p:cNvSpPr>
            <p:nvPr/>
          </p:nvSpPr>
          <p:spPr bwMode="auto">
            <a:xfrm>
              <a:off x="2692" y="2547"/>
              <a:ext cx="136" cy="4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588" name="Rectangle 96"/>
            <p:cNvSpPr>
              <a:spLocks noChangeArrowheads="1"/>
            </p:cNvSpPr>
            <p:nvPr/>
          </p:nvSpPr>
          <p:spPr bwMode="auto">
            <a:xfrm>
              <a:off x="2692" y="2595"/>
              <a:ext cx="136" cy="133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589" name="Rectangle 97"/>
            <p:cNvSpPr>
              <a:spLocks noChangeArrowheads="1"/>
            </p:cNvSpPr>
            <p:nvPr/>
          </p:nvSpPr>
          <p:spPr bwMode="auto">
            <a:xfrm>
              <a:off x="2692" y="2800"/>
              <a:ext cx="136" cy="13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590" name="Rectangle 98"/>
            <p:cNvSpPr>
              <a:spLocks noChangeArrowheads="1"/>
            </p:cNvSpPr>
            <p:nvPr/>
          </p:nvSpPr>
          <p:spPr bwMode="auto">
            <a:xfrm>
              <a:off x="2692" y="3063"/>
              <a:ext cx="136" cy="1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591" name="Rectangle 99"/>
            <p:cNvSpPr>
              <a:spLocks noChangeArrowheads="1"/>
            </p:cNvSpPr>
            <p:nvPr/>
          </p:nvSpPr>
          <p:spPr bwMode="auto">
            <a:xfrm>
              <a:off x="2692" y="3137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592" name="Rectangle 100"/>
            <p:cNvSpPr>
              <a:spLocks noChangeArrowheads="1"/>
            </p:cNvSpPr>
            <p:nvPr/>
          </p:nvSpPr>
          <p:spPr bwMode="auto">
            <a:xfrm>
              <a:off x="2692" y="3380"/>
              <a:ext cx="136" cy="7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593" name="Rectangle 101"/>
            <p:cNvSpPr>
              <a:spLocks noChangeArrowheads="1"/>
            </p:cNvSpPr>
            <p:nvPr/>
          </p:nvSpPr>
          <p:spPr bwMode="auto">
            <a:xfrm>
              <a:off x="2692" y="3490"/>
              <a:ext cx="136" cy="15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594" name="Rectangle 102"/>
            <p:cNvSpPr>
              <a:spLocks noChangeArrowheads="1"/>
            </p:cNvSpPr>
            <p:nvPr/>
          </p:nvSpPr>
          <p:spPr bwMode="auto">
            <a:xfrm>
              <a:off x="2692" y="3764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595" name="Rectangle 103"/>
            <p:cNvSpPr>
              <a:spLocks noChangeArrowheads="1"/>
            </p:cNvSpPr>
            <p:nvPr/>
          </p:nvSpPr>
          <p:spPr bwMode="auto">
            <a:xfrm>
              <a:off x="2692" y="4044"/>
              <a:ext cx="136" cy="4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596" name="Rectangle 104"/>
            <p:cNvSpPr>
              <a:spLocks noChangeArrowheads="1"/>
            </p:cNvSpPr>
            <p:nvPr/>
          </p:nvSpPr>
          <p:spPr bwMode="auto">
            <a:xfrm>
              <a:off x="2692" y="4157"/>
              <a:ext cx="136" cy="1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597" name="AutoShape 105"/>
            <p:cNvSpPr>
              <a:spLocks noChangeArrowheads="1"/>
            </p:cNvSpPr>
            <p:nvPr/>
          </p:nvSpPr>
          <p:spPr bwMode="auto">
            <a:xfrm rot="5400000" flipV="1">
              <a:off x="2742" y="2679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598" name="AutoShape 106"/>
            <p:cNvSpPr>
              <a:spLocks noChangeArrowheads="1"/>
            </p:cNvSpPr>
            <p:nvPr/>
          </p:nvSpPr>
          <p:spPr bwMode="auto">
            <a:xfrm rot="-5400000">
              <a:off x="2742" y="2714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</p:grpSp>
      <p:sp>
        <p:nvSpPr>
          <p:cNvPr id="582" name="星 8 335"/>
          <p:cNvSpPr>
            <a:spLocks noChangeAspect="1"/>
          </p:cNvSpPr>
          <p:nvPr/>
        </p:nvSpPr>
        <p:spPr>
          <a:xfrm>
            <a:off x="3866300" y="4351512"/>
            <a:ext cx="210442" cy="210441"/>
          </a:xfrm>
          <a:prstGeom prst="star8">
            <a:avLst>
              <a:gd name="adj" fmla="val 19318"/>
            </a:avLst>
          </a:prstGeom>
          <a:solidFill>
            <a:schemeClr val="accent1">
              <a:lumMod val="75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grpSp>
        <p:nvGrpSpPr>
          <p:cNvPr id="763" name="グループ化 762"/>
          <p:cNvGrpSpPr>
            <a:grpSpLocks noChangeAspect="1"/>
          </p:cNvGrpSpPr>
          <p:nvPr/>
        </p:nvGrpSpPr>
        <p:grpSpPr>
          <a:xfrm>
            <a:off x="3716338" y="1247824"/>
            <a:ext cx="1080000" cy="1080000"/>
            <a:chOff x="652463" y="4789488"/>
            <a:chExt cx="1295400" cy="1295400"/>
          </a:xfrm>
        </p:grpSpPr>
        <p:sp>
          <p:nvSpPr>
            <p:cNvPr id="764" name="Oval 15"/>
            <p:cNvSpPr>
              <a:spLocks noChangeAspect="1" noChangeArrowheads="1"/>
            </p:cNvSpPr>
            <p:nvPr/>
          </p:nvSpPr>
          <p:spPr bwMode="auto">
            <a:xfrm>
              <a:off x="652463" y="4789488"/>
              <a:ext cx="1295400" cy="1295400"/>
            </a:xfrm>
            <a:prstGeom prst="ellipse">
              <a:avLst/>
            </a:prstGeom>
            <a:gradFill rotWithShape="0">
              <a:gsLst>
                <a:gs pos="0">
                  <a:srgbClr val="E6B0FE"/>
                </a:gs>
                <a:gs pos="100000">
                  <a:srgbClr val="B003FD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670195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grpSp>
          <p:nvGrpSpPr>
            <p:cNvPr id="765" name="Group 107"/>
            <p:cNvGrpSpPr>
              <a:grpSpLocks/>
            </p:cNvGrpSpPr>
            <p:nvPr/>
          </p:nvGrpSpPr>
          <p:grpSpPr bwMode="auto">
            <a:xfrm flipH="1">
              <a:off x="1169988" y="5046663"/>
              <a:ext cx="88900" cy="777875"/>
              <a:chOff x="2692" y="2209"/>
              <a:chExt cx="136" cy="2040"/>
            </a:xfrm>
          </p:grpSpPr>
          <p:sp>
            <p:nvSpPr>
              <p:cNvPr id="783" name="AutoShape 108"/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784" name="AutoShape 109"/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785" name="Rectangle 110"/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786" name="Rectangle 111"/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787" name="Rectangle 112"/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788" name="Rectangle 113"/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789" name="Rectangle 114"/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790" name="Rectangle 115"/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791" name="Rectangle 116"/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792" name="Rectangle 117"/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793" name="Rectangle 118"/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794" name="Rectangle 119"/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795" name="Rectangle 120"/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796" name="Rectangle 121"/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797" name="AutoShape 122"/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798" name="AutoShape 123"/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  <p:grpSp>
          <p:nvGrpSpPr>
            <p:cNvPr id="766" name="Group 90"/>
            <p:cNvGrpSpPr>
              <a:grpSpLocks/>
            </p:cNvGrpSpPr>
            <p:nvPr/>
          </p:nvGrpSpPr>
          <p:grpSpPr bwMode="auto">
            <a:xfrm flipH="1">
              <a:off x="1355725" y="5046663"/>
              <a:ext cx="87313" cy="777875"/>
              <a:chOff x="2692" y="2209"/>
              <a:chExt cx="136" cy="2040"/>
            </a:xfrm>
          </p:grpSpPr>
          <p:sp>
            <p:nvSpPr>
              <p:cNvPr id="767" name="AutoShape 91"/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768" name="AutoShape 92"/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769" name="Rectangle 93"/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770" name="Rectangle 94"/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771" name="Rectangle 95"/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772" name="Rectangle 96"/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773" name="Rectangle 97"/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774" name="Rectangle 98"/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775" name="Rectangle 99"/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776" name="Rectangle 100"/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777" name="Rectangle 101"/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778" name="Rectangle 102"/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779" name="Rectangle 103"/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780" name="Rectangle 104"/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781" name="AutoShape 105"/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782" name="AutoShape 106"/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</p:grpSp>
      <p:grpSp>
        <p:nvGrpSpPr>
          <p:cNvPr id="799" name="グループ化 798"/>
          <p:cNvGrpSpPr>
            <a:grpSpLocks noChangeAspect="1"/>
          </p:cNvGrpSpPr>
          <p:nvPr/>
        </p:nvGrpSpPr>
        <p:grpSpPr>
          <a:xfrm>
            <a:off x="4456911" y="1398483"/>
            <a:ext cx="1080000" cy="1080000"/>
            <a:chOff x="652463" y="4789488"/>
            <a:chExt cx="1295400" cy="1295400"/>
          </a:xfrm>
        </p:grpSpPr>
        <p:sp>
          <p:nvSpPr>
            <p:cNvPr id="800" name="Oval 15"/>
            <p:cNvSpPr>
              <a:spLocks noChangeAspect="1" noChangeArrowheads="1"/>
            </p:cNvSpPr>
            <p:nvPr/>
          </p:nvSpPr>
          <p:spPr bwMode="auto">
            <a:xfrm>
              <a:off x="652463" y="4789488"/>
              <a:ext cx="1295400" cy="1295400"/>
            </a:xfrm>
            <a:prstGeom prst="ellipse">
              <a:avLst/>
            </a:prstGeom>
            <a:gradFill rotWithShape="0">
              <a:gsLst>
                <a:gs pos="0">
                  <a:srgbClr val="E6B0FE"/>
                </a:gs>
                <a:gs pos="100000">
                  <a:srgbClr val="B003FD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670195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grpSp>
          <p:nvGrpSpPr>
            <p:cNvPr id="801" name="Group 107"/>
            <p:cNvGrpSpPr>
              <a:grpSpLocks/>
            </p:cNvGrpSpPr>
            <p:nvPr/>
          </p:nvGrpSpPr>
          <p:grpSpPr bwMode="auto">
            <a:xfrm flipH="1">
              <a:off x="1169988" y="5046663"/>
              <a:ext cx="88900" cy="777875"/>
              <a:chOff x="2692" y="2209"/>
              <a:chExt cx="136" cy="2040"/>
            </a:xfrm>
          </p:grpSpPr>
          <p:sp>
            <p:nvSpPr>
              <p:cNvPr id="819" name="AutoShape 108"/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20" name="AutoShape 109"/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21" name="Rectangle 110"/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22" name="Rectangle 111"/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23" name="Rectangle 112"/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24" name="Rectangle 113"/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25" name="Rectangle 114"/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26" name="Rectangle 115"/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27" name="Rectangle 116"/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28" name="Rectangle 117"/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29" name="Rectangle 118"/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30" name="Rectangle 119"/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31" name="Rectangle 120"/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32" name="Rectangle 121"/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33" name="AutoShape 122"/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34" name="AutoShape 123"/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  <p:grpSp>
          <p:nvGrpSpPr>
            <p:cNvPr id="802" name="Group 90"/>
            <p:cNvGrpSpPr>
              <a:grpSpLocks/>
            </p:cNvGrpSpPr>
            <p:nvPr/>
          </p:nvGrpSpPr>
          <p:grpSpPr bwMode="auto">
            <a:xfrm flipH="1">
              <a:off x="1355725" y="5046663"/>
              <a:ext cx="87313" cy="777875"/>
              <a:chOff x="2692" y="2209"/>
              <a:chExt cx="136" cy="2040"/>
            </a:xfrm>
          </p:grpSpPr>
          <p:sp>
            <p:nvSpPr>
              <p:cNvPr id="803" name="AutoShape 91"/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04" name="AutoShape 92"/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05" name="Rectangle 93"/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06" name="Rectangle 94"/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07" name="Rectangle 95"/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08" name="Rectangle 96"/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09" name="Rectangle 97"/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10" name="Rectangle 98"/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11" name="Rectangle 99"/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12" name="Rectangle 100"/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13" name="Rectangle 101"/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14" name="Rectangle 102"/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15" name="Rectangle 103"/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16" name="Rectangle 104"/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17" name="AutoShape 105"/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18" name="AutoShape 106"/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</p:grpSp>
      <p:grpSp>
        <p:nvGrpSpPr>
          <p:cNvPr id="835" name="グループ化 834"/>
          <p:cNvGrpSpPr>
            <a:grpSpLocks noChangeAspect="1"/>
          </p:cNvGrpSpPr>
          <p:nvPr/>
        </p:nvGrpSpPr>
        <p:grpSpPr>
          <a:xfrm>
            <a:off x="4087175" y="2213342"/>
            <a:ext cx="1080000" cy="1080000"/>
            <a:chOff x="652463" y="4789488"/>
            <a:chExt cx="1295400" cy="1295400"/>
          </a:xfrm>
        </p:grpSpPr>
        <p:sp>
          <p:nvSpPr>
            <p:cNvPr id="836" name="Oval 15"/>
            <p:cNvSpPr>
              <a:spLocks noChangeAspect="1" noChangeArrowheads="1"/>
            </p:cNvSpPr>
            <p:nvPr/>
          </p:nvSpPr>
          <p:spPr bwMode="auto">
            <a:xfrm>
              <a:off x="652463" y="4789488"/>
              <a:ext cx="1295400" cy="1295400"/>
            </a:xfrm>
            <a:prstGeom prst="ellipse">
              <a:avLst/>
            </a:prstGeom>
            <a:gradFill rotWithShape="0">
              <a:gsLst>
                <a:gs pos="0">
                  <a:srgbClr val="E6B0FE"/>
                </a:gs>
                <a:gs pos="100000">
                  <a:srgbClr val="B003FD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670195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grpSp>
          <p:nvGrpSpPr>
            <p:cNvPr id="837" name="Group 107"/>
            <p:cNvGrpSpPr>
              <a:grpSpLocks/>
            </p:cNvGrpSpPr>
            <p:nvPr/>
          </p:nvGrpSpPr>
          <p:grpSpPr bwMode="auto">
            <a:xfrm flipH="1">
              <a:off x="1169988" y="5046663"/>
              <a:ext cx="88900" cy="777875"/>
              <a:chOff x="2692" y="2209"/>
              <a:chExt cx="136" cy="2040"/>
            </a:xfrm>
          </p:grpSpPr>
          <p:sp>
            <p:nvSpPr>
              <p:cNvPr id="855" name="AutoShape 108"/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56" name="AutoShape 109"/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57" name="Rectangle 110"/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58" name="Rectangle 111"/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59" name="Rectangle 112"/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60" name="Rectangle 113"/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61" name="Rectangle 114"/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62" name="Rectangle 115"/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63" name="Rectangle 116"/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64" name="Rectangle 117"/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65" name="Rectangle 118"/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66" name="Rectangle 119"/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67" name="Rectangle 120"/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68" name="Rectangle 121"/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69" name="AutoShape 122"/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70" name="AutoShape 123"/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  <p:grpSp>
          <p:nvGrpSpPr>
            <p:cNvPr id="838" name="Group 90"/>
            <p:cNvGrpSpPr>
              <a:grpSpLocks/>
            </p:cNvGrpSpPr>
            <p:nvPr/>
          </p:nvGrpSpPr>
          <p:grpSpPr bwMode="auto">
            <a:xfrm flipH="1">
              <a:off x="1355725" y="5046663"/>
              <a:ext cx="87313" cy="777875"/>
              <a:chOff x="2692" y="2209"/>
              <a:chExt cx="136" cy="2040"/>
            </a:xfrm>
          </p:grpSpPr>
          <p:sp>
            <p:nvSpPr>
              <p:cNvPr id="839" name="AutoShape 91"/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40" name="AutoShape 92"/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41" name="Rectangle 93"/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42" name="Rectangle 94"/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43" name="Rectangle 95"/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44" name="Rectangle 96"/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45" name="Rectangle 97"/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46" name="Rectangle 98"/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47" name="Rectangle 99"/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48" name="Rectangle 100"/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49" name="Rectangle 101"/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50" name="Rectangle 102"/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51" name="Rectangle 103"/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52" name="Rectangle 104"/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53" name="AutoShape 105"/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54" name="AutoShape 106"/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</p:grpSp>
      <p:grpSp>
        <p:nvGrpSpPr>
          <p:cNvPr id="871" name="グループ化 870"/>
          <p:cNvGrpSpPr>
            <a:grpSpLocks noChangeAspect="1"/>
          </p:cNvGrpSpPr>
          <p:nvPr/>
        </p:nvGrpSpPr>
        <p:grpSpPr>
          <a:xfrm>
            <a:off x="4704696" y="2976933"/>
            <a:ext cx="1080000" cy="1080000"/>
            <a:chOff x="652463" y="4789488"/>
            <a:chExt cx="1295400" cy="1295400"/>
          </a:xfrm>
        </p:grpSpPr>
        <p:sp>
          <p:nvSpPr>
            <p:cNvPr id="872" name="Oval 15"/>
            <p:cNvSpPr>
              <a:spLocks noChangeAspect="1" noChangeArrowheads="1"/>
            </p:cNvSpPr>
            <p:nvPr/>
          </p:nvSpPr>
          <p:spPr bwMode="auto">
            <a:xfrm>
              <a:off x="652463" y="4789488"/>
              <a:ext cx="1295400" cy="1295400"/>
            </a:xfrm>
            <a:prstGeom prst="ellipse">
              <a:avLst/>
            </a:prstGeom>
            <a:gradFill rotWithShape="0">
              <a:gsLst>
                <a:gs pos="0">
                  <a:srgbClr val="E6B0FE"/>
                </a:gs>
                <a:gs pos="100000">
                  <a:srgbClr val="B003FD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670195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grpSp>
          <p:nvGrpSpPr>
            <p:cNvPr id="873" name="Group 107"/>
            <p:cNvGrpSpPr>
              <a:grpSpLocks/>
            </p:cNvGrpSpPr>
            <p:nvPr/>
          </p:nvGrpSpPr>
          <p:grpSpPr bwMode="auto">
            <a:xfrm flipH="1">
              <a:off x="1169988" y="5046663"/>
              <a:ext cx="88900" cy="777875"/>
              <a:chOff x="2692" y="2209"/>
              <a:chExt cx="136" cy="2040"/>
            </a:xfrm>
          </p:grpSpPr>
          <p:sp>
            <p:nvSpPr>
              <p:cNvPr id="891" name="AutoShape 108"/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92" name="AutoShape 109"/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93" name="Rectangle 110"/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94" name="Rectangle 111"/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95" name="Rectangle 112"/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96" name="Rectangle 113"/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97" name="Rectangle 114"/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98" name="Rectangle 115"/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99" name="Rectangle 116"/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00" name="Rectangle 117"/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01" name="Rectangle 118"/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02" name="Rectangle 119"/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03" name="Rectangle 120"/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04" name="Rectangle 121"/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05" name="AutoShape 122"/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06" name="AutoShape 123"/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  <p:grpSp>
          <p:nvGrpSpPr>
            <p:cNvPr id="874" name="Group 90"/>
            <p:cNvGrpSpPr>
              <a:grpSpLocks/>
            </p:cNvGrpSpPr>
            <p:nvPr/>
          </p:nvGrpSpPr>
          <p:grpSpPr bwMode="auto">
            <a:xfrm flipH="1">
              <a:off x="1355725" y="5046663"/>
              <a:ext cx="87313" cy="777875"/>
              <a:chOff x="2692" y="2209"/>
              <a:chExt cx="136" cy="2040"/>
            </a:xfrm>
          </p:grpSpPr>
          <p:sp>
            <p:nvSpPr>
              <p:cNvPr id="875" name="AutoShape 91"/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76" name="AutoShape 92"/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77" name="Rectangle 93"/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78" name="Rectangle 94"/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79" name="Rectangle 95"/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80" name="Rectangle 96"/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81" name="Rectangle 97"/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82" name="Rectangle 98"/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83" name="Rectangle 99"/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84" name="Rectangle 100"/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85" name="Rectangle 101"/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86" name="Rectangle 102"/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87" name="Rectangle 103"/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88" name="Rectangle 104"/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89" name="AutoShape 105"/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890" name="AutoShape 106"/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</p:grpSp>
      <p:grpSp>
        <p:nvGrpSpPr>
          <p:cNvPr id="907" name="グループ化 906"/>
          <p:cNvGrpSpPr>
            <a:grpSpLocks noChangeAspect="1"/>
          </p:cNvGrpSpPr>
          <p:nvPr/>
        </p:nvGrpSpPr>
        <p:grpSpPr>
          <a:xfrm>
            <a:off x="5535514" y="3071767"/>
            <a:ext cx="1080000" cy="1080000"/>
            <a:chOff x="652463" y="4789488"/>
            <a:chExt cx="1295400" cy="1295400"/>
          </a:xfrm>
        </p:grpSpPr>
        <p:sp>
          <p:nvSpPr>
            <p:cNvPr id="908" name="Oval 15"/>
            <p:cNvSpPr>
              <a:spLocks noChangeAspect="1" noChangeArrowheads="1"/>
            </p:cNvSpPr>
            <p:nvPr/>
          </p:nvSpPr>
          <p:spPr bwMode="auto">
            <a:xfrm>
              <a:off x="652463" y="4789488"/>
              <a:ext cx="1295400" cy="1295400"/>
            </a:xfrm>
            <a:prstGeom prst="ellipse">
              <a:avLst/>
            </a:prstGeom>
            <a:gradFill rotWithShape="0">
              <a:gsLst>
                <a:gs pos="0">
                  <a:srgbClr val="E6B0FE"/>
                </a:gs>
                <a:gs pos="100000">
                  <a:srgbClr val="B003FD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670195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grpSp>
          <p:nvGrpSpPr>
            <p:cNvPr id="909" name="Group 107"/>
            <p:cNvGrpSpPr>
              <a:grpSpLocks/>
            </p:cNvGrpSpPr>
            <p:nvPr/>
          </p:nvGrpSpPr>
          <p:grpSpPr bwMode="auto">
            <a:xfrm flipH="1">
              <a:off x="1169988" y="5046663"/>
              <a:ext cx="88900" cy="777875"/>
              <a:chOff x="2692" y="2209"/>
              <a:chExt cx="136" cy="2040"/>
            </a:xfrm>
          </p:grpSpPr>
          <p:sp>
            <p:nvSpPr>
              <p:cNvPr id="927" name="AutoShape 108"/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28" name="AutoShape 109"/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29" name="Rectangle 110"/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30" name="Rectangle 111"/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31" name="Rectangle 112"/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32" name="Rectangle 113"/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33" name="Rectangle 114"/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34" name="Rectangle 115"/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35" name="Rectangle 116"/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36" name="Rectangle 117"/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37" name="Rectangle 118"/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38" name="Rectangle 119"/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39" name="Rectangle 120"/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40" name="Rectangle 121"/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41" name="AutoShape 122"/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42" name="AutoShape 123"/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  <p:grpSp>
          <p:nvGrpSpPr>
            <p:cNvPr id="910" name="Group 90"/>
            <p:cNvGrpSpPr>
              <a:grpSpLocks/>
            </p:cNvGrpSpPr>
            <p:nvPr/>
          </p:nvGrpSpPr>
          <p:grpSpPr bwMode="auto">
            <a:xfrm flipH="1">
              <a:off x="1355725" y="5046663"/>
              <a:ext cx="87313" cy="777875"/>
              <a:chOff x="2692" y="2209"/>
              <a:chExt cx="136" cy="2040"/>
            </a:xfrm>
          </p:grpSpPr>
          <p:sp>
            <p:nvSpPr>
              <p:cNvPr id="911" name="AutoShape 91"/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12" name="AutoShape 92"/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13" name="Rectangle 93"/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14" name="Rectangle 94"/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15" name="Rectangle 95"/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16" name="Rectangle 96"/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17" name="Rectangle 97"/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18" name="Rectangle 98"/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19" name="Rectangle 99"/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20" name="Rectangle 100"/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21" name="Rectangle 101"/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22" name="Rectangle 102"/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23" name="Rectangle 103"/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24" name="Rectangle 104"/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25" name="AutoShape 105"/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26" name="AutoShape 106"/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</p:grpSp>
      <p:grpSp>
        <p:nvGrpSpPr>
          <p:cNvPr id="943" name="グループ化 942"/>
          <p:cNvGrpSpPr>
            <a:grpSpLocks noChangeAspect="1"/>
          </p:cNvGrpSpPr>
          <p:nvPr/>
        </p:nvGrpSpPr>
        <p:grpSpPr>
          <a:xfrm>
            <a:off x="6316414" y="3453413"/>
            <a:ext cx="1080000" cy="1080000"/>
            <a:chOff x="652463" y="4789488"/>
            <a:chExt cx="1295400" cy="1295400"/>
          </a:xfrm>
        </p:grpSpPr>
        <p:sp>
          <p:nvSpPr>
            <p:cNvPr id="944" name="Oval 15"/>
            <p:cNvSpPr>
              <a:spLocks noChangeAspect="1" noChangeArrowheads="1"/>
            </p:cNvSpPr>
            <p:nvPr/>
          </p:nvSpPr>
          <p:spPr bwMode="auto">
            <a:xfrm>
              <a:off x="652463" y="4789488"/>
              <a:ext cx="1295400" cy="1295400"/>
            </a:xfrm>
            <a:prstGeom prst="ellipse">
              <a:avLst/>
            </a:prstGeom>
            <a:gradFill rotWithShape="0">
              <a:gsLst>
                <a:gs pos="0">
                  <a:srgbClr val="E6B0FE"/>
                </a:gs>
                <a:gs pos="100000">
                  <a:srgbClr val="B003FD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670195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grpSp>
          <p:nvGrpSpPr>
            <p:cNvPr id="945" name="Group 107"/>
            <p:cNvGrpSpPr>
              <a:grpSpLocks/>
            </p:cNvGrpSpPr>
            <p:nvPr/>
          </p:nvGrpSpPr>
          <p:grpSpPr bwMode="auto">
            <a:xfrm flipH="1">
              <a:off x="1169988" y="5046663"/>
              <a:ext cx="88900" cy="777875"/>
              <a:chOff x="2692" y="2209"/>
              <a:chExt cx="136" cy="2040"/>
            </a:xfrm>
          </p:grpSpPr>
          <p:sp>
            <p:nvSpPr>
              <p:cNvPr id="963" name="AutoShape 108"/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64" name="AutoShape 109"/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65" name="Rectangle 110"/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66" name="Rectangle 111"/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67" name="Rectangle 112"/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68" name="Rectangle 113"/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69" name="Rectangle 114"/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70" name="Rectangle 115"/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71" name="Rectangle 116"/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72" name="Rectangle 117"/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73" name="Rectangle 118"/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74" name="Rectangle 119"/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75" name="Rectangle 120"/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76" name="Rectangle 121"/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77" name="AutoShape 122"/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78" name="AutoShape 123"/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  <p:grpSp>
          <p:nvGrpSpPr>
            <p:cNvPr id="946" name="Group 90"/>
            <p:cNvGrpSpPr>
              <a:grpSpLocks/>
            </p:cNvGrpSpPr>
            <p:nvPr/>
          </p:nvGrpSpPr>
          <p:grpSpPr bwMode="auto">
            <a:xfrm flipH="1">
              <a:off x="1355725" y="5046663"/>
              <a:ext cx="87313" cy="777875"/>
              <a:chOff x="2692" y="2209"/>
              <a:chExt cx="136" cy="2040"/>
            </a:xfrm>
          </p:grpSpPr>
          <p:sp>
            <p:nvSpPr>
              <p:cNvPr id="947" name="AutoShape 91"/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48" name="AutoShape 92"/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49" name="Rectangle 93"/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50" name="Rectangle 94"/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51" name="Rectangle 95"/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52" name="Rectangle 96"/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53" name="Rectangle 97"/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54" name="Rectangle 98"/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55" name="Rectangle 99"/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56" name="Rectangle 100"/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57" name="Rectangle 101"/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58" name="Rectangle 102"/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59" name="Rectangle 103"/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60" name="Rectangle 104"/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61" name="AutoShape 105"/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62" name="AutoShape 106"/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</p:grpSp>
      <p:grpSp>
        <p:nvGrpSpPr>
          <p:cNvPr id="1015" name="グループ化 1014"/>
          <p:cNvGrpSpPr>
            <a:grpSpLocks noChangeAspect="1"/>
          </p:cNvGrpSpPr>
          <p:nvPr/>
        </p:nvGrpSpPr>
        <p:grpSpPr>
          <a:xfrm>
            <a:off x="4821074" y="3824761"/>
            <a:ext cx="1080000" cy="1080000"/>
            <a:chOff x="652463" y="4789488"/>
            <a:chExt cx="1295400" cy="1295400"/>
          </a:xfrm>
        </p:grpSpPr>
        <p:sp>
          <p:nvSpPr>
            <p:cNvPr id="1016" name="Oval 15"/>
            <p:cNvSpPr>
              <a:spLocks noChangeAspect="1" noChangeArrowheads="1"/>
            </p:cNvSpPr>
            <p:nvPr/>
          </p:nvSpPr>
          <p:spPr bwMode="auto">
            <a:xfrm>
              <a:off x="652463" y="4789488"/>
              <a:ext cx="1295400" cy="1295400"/>
            </a:xfrm>
            <a:prstGeom prst="ellipse">
              <a:avLst/>
            </a:prstGeom>
            <a:gradFill rotWithShape="0">
              <a:gsLst>
                <a:gs pos="0">
                  <a:srgbClr val="E6B0FE"/>
                </a:gs>
                <a:gs pos="100000">
                  <a:srgbClr val="B003FD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670195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grpSp>
          <p:nvGrpSpPr>
            <p:cNvPr id="1017" name="Group 107"/>
            <p:cNvGrpSpPr>
              <a:grpSpLocks/>
            </p:cNvGrpSpPr>
            <p:nvPr/>
          </p:nvGrpSpPr>
          <p:grpSpPr bwMode="auto">
            <a:xfrm flipH="1">
              <a:off x="1169988" y="5046663"/>
              <a:ext cx="88900" cy="777875"/>
              <a:chOff x="2692" y="2209"/>
              <a:chExt cx="136" cy="2040"/>
            </a:xfrm>
          </p:grpSpPr>
          <p:sp>
            <p:nvSpPr>
              <p:cNvPr id="1035" name="AutoShape 108"/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036" name="AutoShape 109"/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037" name="Rectangle 110"/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038" name="Rectangle 111"/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039" name="Rectangle 112"/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040" name="Rectangle 113"/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041" name="Rectangle 114"/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042" name="Rectangle 115"/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043" name="Rectangle 116"/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044" name="Rectangle 117"/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045" name="Rectangle 118"/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046" name="Rectangle 119"/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047" name="Rectangle 120"/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048" name="Rectangle 121"/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049" name="AutoShape 122"/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050" name="AutoShape 123"/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  <p:grpSp>
          <p:nvGrpSpPr>
            <p:cNvPr id="1018" name="Group 90"/>
            <p:cNvGrpSpPr>
              <a:grpSpLocks/>
            </p:cNvGrpSpPr>
            <p:nvPr/>
          </p:nvGrpSpPr>
          <p:grpSpPr bwMode="auto">
            <a:xfrm flipH="1">
              <a:off x="1355725" y="5046663"/>
              <a:ext cx="87313" cy="777875"/>
              <a:chOff x="2692" y="2209"/>
              <a:chExt cx="136" cy="2040"/>
            </a:xfrm>
          </p:grpSpPr>
          <p:sp>
            <p:nvSpPr>
              <p:cNvPr id="1019" name="AutoShape 91"/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020" name="AutoShape 92"/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021" name="Rectangle 93"/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022" name="Rectangle 94"/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023" name="Rectangle 95"/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024" name="Rectangle 96"/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025" name="Rectangle 97"/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026" name="Rectangle 98"/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027" name="Rectangle 99"/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028" name="Rectangle 100"/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029" name="Rectangle 101"/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030" name="Rectangle 102"/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031" name="Rectangle 103"/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032" name="Rectangle 104"/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033" name="AutoShape 105"/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034" name="AutoShape 106"/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</p:grpSp>
      <p:grpSp>
        <p:nvGrpSpPr>
          <p:cNvPr id="1051" name="グループ化 1050"/>
          <p:cNvGrpSpPr>
            <a:grpSpLocks noChangeAspect="1"/>
          </p:cNvGrpSpPr>
          <p:nvPr/>
        </p:nvGrpSpPr>
        <p:grpSpPr>
          <a:xfrm>
            <a:off x="4587365" y="4550649"/>
            <a:ext cx="1080000" cy="1080000"/>
            <a:chOff x="652463" y="4789488"/>
            <a:chExt cx="1295400" cy="1295400"/>
          </a:xfrm>
        </p:grpSpPr>
        <p:sp>
          <p:nvSpPr>
            <p:cNvPr id="1052" name="Oval 15"/>
            <p:cNvSpPr>
              <a:spLocks noChangeAspect="1" noChangeArrowheads="1"/>
            </p:cNvSpPr>
            <p:nvPr/>
          </p:nvSpPr>
          <p:spPr bwMode="auto">
            <a:xfrm>
              <a:off x="652463" y="4789488"/>
              <a:ext cx="1295400" cy="1295400"/>
            </a:xfrm>
            <a:prstGeom prst="ellipse">
              <a:avLst/>
            </a:prstGeom>
            <a:gradFill rotWithShape="0">
              <a:gsLst>
                <a:gs pos="0">
                  <a:srgbClr val="E6B0FE"/>
                </a:gs>
                <a:gs pos="100000">
                  <a:srgbClr val="B003FD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670195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grpSp>
          <p:nvGrpSpPr>
            <p:cNvPr id="1053" name="Group 107"/>
            <p:cNvGrpSpPr>
              <a:grpSpLocks/>
            </p:cNvGrpSpPr>
            <p:nvPr/>
          </p:nvGrpSpPr>
          <p:grpSpPr bwMode="auto">
            <a:xfrm flipH="1">
              <a:off x="1169988" y="5046663"/>
              <a:ext cx="88900" cy="777875"/>
              <a:chOff x="2692" y="2209"/>
              <a:chExt cx="136" cy="2040"/>
            </a:xfrm>
          </p:grpSpPr>
          <p:sp>
            <p:nvSpPr>
              <p:cNvPr id="1071" name="AutoShape 108"/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072" name="AutoShape 109"/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073" name="Rectangle 110"/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074" name="Rectangle 111"/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075" name="Rectangle 112"/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076" name="Rectangle 113"/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077" name="Rectangle 114"/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078" name="Rectangle 115"/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079" name="Rectangle 116"/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080" name="Rectangle 117"/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081" name="Rectangle 118"/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082" name="Rectangle 119"/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083" name="Rectangle 120"/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084" name="Rectangle 121"/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085" name="AutoShape 122"/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086" name="AutoShape 123"/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  <p:grpSp>
          <p:nvGrpSpPr>
            <p:cNvPr id="1054" name="Group 90"/>
            <p:cNvGrpSpPr>
              <a:grpSpLocks/>
            </p:cNvGrpSpPr>
            <p:nvPr/>
          </p:nvGrpSpPr>
          <p:grpSpPr bwMode="auto">
            <a:xfrm flipH="1">
              <a:off x="1355725" y="5046663"/>
              <a:ext cx="87313" cy="777875"/>
              <a:chOff x="2692" y="2209"/>
              <a:chExt cx="136" cy="2040"/>
            </a:xfrm>
          </p:grpSpPr>
          <p:sp>
            <p:nvSpPr>
              <p:cNvPr id="1055" name="AutoShape 91"/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056" name="AutoShape 92"/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057" name="Rectangle 93"/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058" name="Rectangle 94"/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059" name="Rectangle 95"/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060" name="Rectangle 96"/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061" name="Rectangle 97"/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062" name="Rectangle 98"/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063" name="Rectangle 99"/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064" name="Rectangle 100"/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065" name="Rectangle 101"/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066" name="Rectangle 102"/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067" name="Rectangle 103"/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068" name="Rectangle 104"/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069" name="AutoShape 105"/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070" name="AutoShape 106"/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</p:grpSp>
      <p:grpSp>
        <p:nvGrpSpPr>
          <p:cNvPr id="1267" name="グループ化 1266"/>
          <p:cNvGrpSpPr>
            <a:grpSpLocks noChangeAspect="1"/>
          </p:cNvGrpSpPr>
          <p:nvPr/>
        </p:nvGrpSpPr>
        <p:grpSpPr>
          <a:xfrm>
            <a:off x="5634797" y="3865522"/>
            <a:ext cx="1080000" cy="1080000"/>
            <a:chOff x="652463" y="4789488"/>
            <a:chExt cx="1295400" cy="1295400"/>
          </a:xfrm>
        </p:grpSpPr>
        <p:sp>
          <p:nvSpPr>
            <p:cNvPr id="1268" name="Oval 15"/>
            <p:cNvSpPr>
              <a:spLocks noChangeAspect="1" noChangeArrowheads="1"/>
            </p:cNvSpPr>
            <p:nvPr/>
          </p:nvSpPr>
          <p:spPr bwMode="auto">
            <a:xfrm>
              <a:off x="652463" y="4789488"/>
              <a:ext cx="1295400" cy="1295400"/>
            </a:xfrm>
            <a:prstGeom prst="ellipse">
              <a:avLst/>
            </a:prstGeom>
            <a:gradFill rotWithShape="0">
              <a:gsLst>
                <a:gs pos="0">
                  <a:srgbClr val="E6B0FE"/>
                </a:gs>
                <a:gs pos="100000">
                  <a:srgbClr val="B003FD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670195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grpSp>
          <p:nvGrpSpPr>
            <p:cNvPr id="1269" name="Group 107"/>
            <p:cNvGrpSpPr>
              <a:grpSpLocks/>
            </p:cNvGrpSpPr>
            <p:nvPr/>
          </p:nvGrpSpPr>
          <p:grpSpPr bwMode="auto">
            <a:xfrm flipH="1">
              <a:off x="1169988" y="5046663"/>
              <a:ext cx="88900" cy="777875"/>
              <a:chOff x="2692" y="2209"/>
              <a:chExt cx="136" cy="2040"/>
            </a:xfrm>
          </p:grpSpPr>
          <p:sp>
            <p:nvSpPr>
              <p:cNvPr id="1287" name="AutoShape 108"/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288" name="AutoShape 109"/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289" name="Rectangle 110"/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290" name="Rectangle 111"/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291" name="Rectangle 112"/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292" name="Rectangle 113"/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293" name="Rectangle 114"/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294" name="Rectangle 115"/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295" name="Rectangle 116"/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296" name="Rectangle 117"/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297" name="Rectangle 118"/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298" name="Rectangle 119"/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299" name="Rectangle 120"/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300" name="Rectangle 121"/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301" name="AutoShape 122"/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302" name="AutoShape 123"/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  <p:grpSp>
          <p:nvGrpSpPr>
            <p:cNvPr id="1270" name="Group 90"/>
            <p:cNvGrpSpPr>
              <a:grpSpLocks/>
            </p:cNvGrpSpPr>
            <p:nvPr/>
          </p:nvGrpSpPr>
          <p:grpSpPr bwMode="auto">
            <a:xfrm flipH="1">
              <a:off x="1355725" y="5046663"/>
              <a:ext cx="87313" cy="777875"/>
              <a:chOff x="2692" y="2209"/>
              <a:chExt cx="136" cy="2040"/>
            </a:xfrm>
          </p:grpSpPr>
          <p:sp>
            <p:nvSpPr>
              <p:cNvPr id="1271" name="AutoShape 91"/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272" name="AutoShape 92"/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273" name="Rectangle 93"/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274" name="Rectangle 94"/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275" name="Rectangle 95"/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276" name="Rectangle 96"/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277" name="Rectangle 97"/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278" name="Rectangle 98"/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279" name="Rectangle 99"/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280" name="Rectangle 100"/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281" name="Rectangle 101"/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282" name="Rectangle 102"/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283" name="Rectangle 103"/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284" name="Rectangle 104"/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285" name="AutoShape 105"/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286" name="AutoShape 106"/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</p:grpSp>
      <p:grpSp>
        <p:nvGrpSpPr>
          <p:cNvPr id="979" name="グループ化 978"/>
          <p:cNvGrpSpPr>
            <a:grpSpLocks noChangeAspect="1"/>
          </p:cNvGrpSpPr>
          <p:nvPr/>
        </p:nvGrpSpPr>
        <p:grpSpPr>
          <a:xfrm>
            <a:off x="5578040" y="4518114"/>
            <a:ext cx="1080000" cy="1080000"/>
            <a:chOff x="652463" y="4789488"/>
            <a:chExt cx="1295400" cy="1295400"/>
          </a:xfrm>
        </p:grpSpPr>
        <p:sp>
          <p:nvSpPr>
            <p:cNvPr id="980" name="Oval 15"/>
            <p:cNvSpPr>
              <a:spLocks noChangeAspect="1" noChangeArrowheads="1"/>
            </p:cNvSpPr>
            <p:nvPr/>
          </p:nvSpPr>
          <p:spPr bwMode="auto">
            <a:xfrm>
              <a:off x="652463" y="4789488"/>
              <a:ext cx="1295400" cy="1295400"/>
            </a:xfrm>
            <a:prstGeom prst="ellipse">
              <a:avLst/>
            </a:prstGeom>
            <a:gradFill rotWithShape="0">
              <a:gsLst>
                <a:gs pos="0">
                  <a:srgbClr val="E6B0FE"/>
                </a:gs>
                <a:gs pos="100000">
                  <a:srgbClr val="B003FD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670195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grpSp>
          <p:nvGrpSpPr>
            <p:cNvPr id="981" name="Group 107"/>
            <p:cNvGrpSpPr>
              <a:grpSpLocks/>
            </p:cNvGrpSpPr>
            <p:nvPr/>
          </p:nvGrpSpPr>
          <p:grpSpPr bwMode="auto">
            <a:xfrm flipH="1">
              <a:off x="1169988" y="5046663"/>
              <a:ext cx="88900" cy="777875"/>
              <a:chOff x="2692" y="2209"/>
              <a:chExt cx="136" cy="2040"/>
            </a:xfrm>
          </p:grpSpPr>
          <p:sp>
            <p:nvSpPr>
              <p:cNvPr id="999" name="AutoShape 108"/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000" name="AutoShape 109"/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001" name="Rectangle 110"/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002" name="Rectangle 111"/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003" name="Rectangle 112"/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004" name="Rectangle 113"/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005" name="Rectangle 114"/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006" name="Rectangle 115"/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007" name="Rectangle 116"/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008" name="Rectangle 117"/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009" name="Rectangle 118"/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010" name="Rectangle 119"/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011" name="Rectangle 120"/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012" name="Rectangle 121"/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013" name="AutoShape 122"/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014" name="AutoShape 123"/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  <p:grpSp>
          <p:nvGrpSpPr>
            <p:cNvPr id="982" name="Group 90"/>
            <p:cNvGrpSpPr>
              <a:grpSpLocks/>
            </p:cNvGrpSpPr>
            <p:nvPr/>
          </p:nvGrpSpPr>
          <p:grpSpPr bwMode="auto">
            <a:xfrm flipH="1">
              <a:off x="1355725" y="5046663"/>
              <a:ext cx="87313" cy="777875"/>
              <a:chOff x="2692" y="2209"/>
              <a:chExt cx="136" cy="2040"/>
            </a:xfrm>
          </p:grpSpPr>
          <p:sp>
            <p:nvSpPr>
              <p:cNvPr id="983" name="AutoShape 91"/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84" name="AutoShape 92"/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85" name="Rectangle 93"/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86" name="Rectangle 94"/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87" name="Rectangle 95"/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88" name="Rectangle 96"/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89" name="Rectangle 97"/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90" name="Rectangle 98"/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91" name="Rectangle 99"/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92" name="Rectangle 100"/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93" name="Rectangle 101"/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94" name="Rectangle 102"/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95" name="Rectangle 103"/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96" name="Rectangle 104"/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97" name="AutoShape 105"/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98" name="AutoShape 106"/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</p:grpSp>
      <p:grpSp>
        <p:nvGrpSpPr>
          <p:cNvPr id="1123" name="グループ化 1122"/>
          <p:cNvGrpSpPr>
            <a:grpSpLocks noChangeAspect="1"/>
          </p:cNvGrpSpPr>
          <p:nvPr/>
        </p:nvGrpSpPr>
        <p:grpSpPr>
          <a:xfrm>
            <a:off x="6478439" y="4329970"/>
            <a:ext cx="1080000" cy="1080000"/>
            <a:chOff x="652463" y="4789488"/>
            <a:chExt cx="1295400" cy="1295400"/>
          </a:xfrm>
        </p:grpSpPr>
        <p:sp>
          <p:nvSpPr>
            <p:cNvPr id="1124" name="Oval 15"/>
            <p:cNvSpPr>
              <a:spLocks noChangeAspect="1" noChangeArrowheads="1"/>
            </p:cNvSpPr>
            <p:nvPr/>
          </p:nvSpPr>
          <p:spPr bwMode="auto">
            <a:xfrm>
              <a:off x="652463" y="4789488"/>
              <a:ext cx="1295400" cy="1295400"/>
            </a:xfrm>
            <a:prstGeom prst="ellipse">
              <a:avLst/>
            </a:prstGeom>
            <a:gradFill rotWithShape="0">
              <a:gsLst>
                <a:gs pos="0">
                  <a:srgbClr val="E6B0FE"/>
                </a:gs>
                <a:gs pos="100000">
                  <a:srgbClr val="B003FD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670195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grpSp>
          <p:nvGrpSpPr>
            <p:cNvPr id="1125" name="Group 107"/>
            <p:cNvGrpSpPr>
              <a:grpSpLocks/>
            </p:cNvGrpSpPr>
            <p:nvPr/>
          </p:nvGrpSpPr>
          <p:grpSpPr bwMode="auto">
            <a:xfrm flipH="1">
              <a:off x="1169988" y="5046663"/>
              <a:ext cx="88900" cy="777875"/>
              <a:chOff x="2692" y="2209"/>
              <a:chExt cx="136" cy="2040"/>
            </a:xfrm>
          </p:grpSpPr>
          <p:sp>
            <p:nvSpPr>
              <p:cNvPr id="1143" name="AutoShape 108"/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144" name="AutoShape 109"/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145" name="Rectangle 110"/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146" name="Rectangle 111"/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147" name="Rectangle 112"/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148" name="Rectangle 113"/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149" name="Rectangle 114"/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150" name="Rectangle 115"/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151" name="Rectangle 116"/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152" name="Rectangle 117"/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153" name="Rectangle 118"/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154" name="Rectangle 119"/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155" name="Rectangle 120"/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156" name="Rectangle 121"/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157" name="AutoShape 122"/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158" name="AutoShape 123"/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  <p:grpSp>
          <p:nvGrpSpPr>
            <p:cNvPr id="1126" name="Group 90"/>
            <p:cNvGrpSpPr>
              <a:grpSpLocks/>
            </p:cNvGrpSpPr>
            <p:nvPr/>
          </p:nvGrpSpPr>
          <p:grpSpPr bwMode="auto">
            <a:xfrm flipH="1">
              <a:off x="1355725" y="5046663"/>
              <a:ext cx="87313" cy="777875"/>
              <a:chOff x="2692" y="2209"/>
              <a:chExt cx="136" cy="2040"/>
            </a:xfrm>
          </p:grpSpPr>
          <p:sp>
            <p:nvSpPr>
              <p:cNvPr id="1127" name="AutoShape 91"/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128" name="AutoShape 92"/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129" name="Rectangle 93"/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130" name="Rectangle 94"/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131" name="Rectangle 95"/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132" name="Rectangle 96"/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133" name="Rectangle 97"/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134" name="Rectangle 98"/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135" name="Rectangle 99"/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136" name="Rectangle 100"/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137" name="Rectangle 101"/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138" name="Rectangle 102"/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139" name="Rectangle 103"/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140" name="Rectangle 104"/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141" name="AutoShape 105"/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142" name="AutoShape 106"/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</p:grpSp>
      <p:sp>
        <p:nvSpPr>
          <p:cNvPr id="1303" name="Rectangle 2"/>
          <p:cNvSpPr txBox="1">
            <a:spLocks noChangeArrowheads="1"/>
          </p:cNvSpPr>
          <p:nvPr/>
        </p:nvSpPr>
        <p:spPr bwMode="auto">
          <a:xfrm>
            <a:off x="55563" y="90488"/>
            <a:ext cx="9012237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b="1" kern="0" dirty="0">
                <a:solidFill>
                  <a:srgbClr val="993366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体細胞変異</a:t>
            </a:r>
            <a:endParaRPr lang="ja-JP" altLang="en-US" b="1" kern="0" dirty="0">
              <a:solidFill>
                <a:srgbClr val="002060"/>
              </a:solidFill>
              <a:ea typeface="HG丸ｺﾞｼｯｸM-PRO" panose="020F0600000000000000" pitchFamily="50" charset="-128"/>
            </a:endParaRPr>
          </a:p>
        </p:txBody>
      </p:sp>
      <p:sp>
        <p:nvSpPr>
          <p:cNvPr id="199" name="テキスト ボックス 198"/>
          <p:cNvSpPr txBox="1"/>
          <p:nvPr/>
        </p:nvSpPr>
        <p:spPr>
          <a:xfrm>
            <a:off x="1442492" y="3243327"/>
            <a:ext cx="3212726" cy="63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ja-JP" altLang="en-US" sz="2200" b="1" dirty="0">
                <a:latin typeface="+mn-ea"/>
                <a:ea typeface="+mn-ea"/>
              </a:rPr>
              <a:t>がん</a:t>
            </a:r>
            <a:endParaRPr lang="en-US" altLang="ja-JP" sz="2200" b="1" dirty="0">
              <a:latin typeface="+mn-ea"/>
              <a:ea typeface="+mn-ea"/>
            </a:endParaRPr>
          </a:p>
          <a:p>
            <a:pPr algn="ctr">
              <a:lnSpc>
                <a:spcPct val="80000"/>
              </a:lnSpc>
            </a:pPr>
            <a:r>
              <a:rPr lang="ja-JP" altLang="en-US" sz="2200" b="1" dirty="0">
                <a:latin typeface="+mn-ea"/>
                <a:ea typeface="+mn-ea"/>
              </a:rPr>
              <a:t>体細胞変異</a:t>
            </a:r>
            <a:endParaRPr kumimoji="1" lang="ja-JP" altLang="en-US" sz="2200" b="1" dirty="0">
              <a:latin typeface="+mn-ea"/>
              <a:ea typeface="+mn-ea"/>
            </a:endParaRPr>
          </a:p>
        </p:txBody>
      </p:sp>
      <p:sp>
        <p:nvSpPr>
          <p:cNvPr id="1087" name="楕円 1086">
            <a:extLst>
              <a:ext uri="{FF2B5EF4-FFF2-40B4-BE49-F238E27FC236}">
                <a16:creationId xmlns:a16="http://schemas.microsoft.com/office/drawing/2014/main" id="{0F11F644-F3C3-4A34-98D8-BEE46CD6F3DC}"/>
              </a:ext>
            </a:extLst>
          </p:cNvPr>
          <p:cNvSpPr/>
          <p:nvPr/>
        </p:nvSpPr>
        <p:spPr bwMode="auto">
          <a:xfrm>
            <a:off x="6222800" y="5128997"/>
            <a:ext cx="1345746" cy="1223979"/>
          </a:xfrm>
          <a:prstGeom prst="ellipse">
            <a:avLst/>
          </a:prstGeom>
          <a:gradFill>
            <a:gsLst>
              <a:gs pos="0">
                <a:srgbClr val="92D050"/>
              </a:gs>
              <a:gs pos="100000">
                <a:srgbClr val="00B050"/>
              </a:gs>
            </a:gsLst>
            <a:path path="shape">
              <a:fillToRect l="50000" t="50000" r="50000" b="50000"/>
            </a:path>
          </a:gradFill>
          <a:ln w="25400">
            <a:solidFill>
              <a:srgbClr val="006600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88" name="楕円 1087">
            <a:extLst>
              <a:ext uri="{FF2B5EF4-FFF2-40B4-BE49-F238E27FC236}">
                <a16:creationId xmlns:a16="http://schemas.microsoft.com/office/drawing/2014/main" id="{B00259C1-CEB9-476B-BAFD-A29CD11DC3B5}"/>
              </a:ext>
            </a:extLst>
          </p:cNvPr>
          <p:cNvSpPr/>
          <p:nvPr/>
        </p:nvSpPr>
        <p:spPr bwMode="auto">
          <a:xfrm>
            <a:off x="4638640" y="5290986"/>
            <a:ext cx="1532697" cy="1061990"/>
          </a:xfrm>
          <a:prstGeom prst="ellipse">
            <a:avLst/>
          </a:prstGeom>
          <a:gradFill>
            <a:gsLst>
              <a:gs pos="0">
                <a:srgbClr val="FFFF66"/>
              </a:gs>
              <a:gs pos="100000">
                <a:srgbClr val="FFCC00"/>
              </a:gs>
            </a:gsLst>
            <a:path path="shape">
              <a:fillToRect l="50000" t="50000" r="50000" b="50000"/>
            </a:path>
          </a:gradFill>
          <a:ln w="25400">
            <a:solidFill>
              <a:srgbClr val="CC3300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89" name="テキスト ボックス 1088">
            <a:extLst>
              <a:ext uri="{FF2B5EF4-FFF2-40B4-BE49-F238E27FC236}">
                <a16:creationId xmlns:a16="http://schemas.microsoft.com/office/drawing/2014/main" id="{D74DE46E-217B-474B-89A5-BDADF0FFBD33}"/>
              </a:ext>
            </a:extLst>
          </p:cNvPr>
          <p:cNvSpPr txBox="1"/>
          <p:nvPr/>
        </p:nvSpPr>
        <p:spPr>
          <a:xfrm>
            <a:off x="4974565" y="6275777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latin typeface="+mn-ea"/>
                <a:ea typeface="+mn-ea"/>
              </a:rPr>
              <a:t>卵巣</a:t>
            </a:r>
          </a:p>
        </p:txBody>
      </p:sp>
      <p:sp>
        <p:nvSpPr>
          <p:cNvPr id="1090" name="テキスト ボックス 1089">
            <a:extLst>
              <a:ext uri="{FF2B5EF4-FFF2-40B4-BE49-F238E27FC236}">
                <a16:creationId xmlns:a16="http://schemas.microsoft.com/office/drawing/2014/main" id="{AD39962E-756E-4D81-A98F-27AB1F610878}"/>
              </a:ext>
            </a:extLst>
          </p:cNvPr>
          <p:cNvSpPr txBox="1"/>
          <p:nvPr/>
        </p:nvSpPr>
        <p:spPr>
          <a:xfrm>
            <a:off x="6512879" y="6275777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latin typeface="+mn-ea"/>
                <a:ea typeface="+mn-ea"/>
              </a:rPr>
              <a:t>精巣</a:t>
            </a:r>
          </a:p>
        </p:txBody>
      </p:sp>
      <p:grpSp>
        <p:nvGrpSpPr>
          <p:cNvPr id="1091" name="グループ化 1090">
            <a:extLst>
              <a:ext uri="{FF2B5EF4-FFF2-40B4-BE49-F238E27FC236}">
                <a16:creationId xmlns:a16="http://schemas.microsoft.com/office/drawing/2014/main" id="{47EB4C5A-5081-46EC-ADD6-295C1888FCD5}"/>
              </a:ext>
            </a:extLst>
          </p:cNvPr>
          <p:cNvGrpSpPr/>
          <p:nvPr/>
        </p:nvGrpSpPr>
        <p:grpSpPr>
          <a:xfrm>
            <a:off x="4741594" y="5435287"/>
            <a:ext cx="792000" cy="792000"/>
            <a:chOff x="2562090" y="5434681"/>
            <a:chExt cx="900000" cy="900000"/>
          </a:xfrm>
        </p:grpSpPr>
        <p:sp>
          <p:nvSpPr>
            <p:cNvPr id="1092" name="Oval 15">
              <a:extLst>
                <a:ext uri="{FF2B5EF4-FFF2-40B4-BE49-F238E27FC236}">
                  <a16:creationId xmlns:a16="http://schemas.microsoft.com/office/drawing/2014/main" id="{2BA267AB-8A9F-4631-B38C-B20C4298D8B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562090" y="5434681"/>
              <a:ext cx="900000" cy="900000"/>
            </a:xfrm>
            <a:prstGeom prst="ellipse">
              <a:avLst/>
            </a:prstGeom>
            <a:gradFill rotWithShape="0">
              <a:gsLst>
                <a:gs pos="0">
                  <a:srgbClr val="E6B0FE"/>
                </a:gs>
                <a:gs pos="100000">
                  <a:srgbClr val="B003FD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670195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grpSp>
          <p:nvGrpSpPr>
            <p:cNvPr id="1093" name="Group 107">
              <a:extLst>
                <a:ext uri="{FF2B5EF4-FFF2-40B4-BE49-F238E27FC236}">
                  <a16:creationId xmlns:a16="http://schemas.microsoft.com/office/drawing/2014/main" id="{991302FF-5466-47EC-9C4D-5ECBAF3DB631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2975031" y="5553557"/>
              <a:ext cx="74118" cy="648529"/>
              <a:chOff x="2692" y="2209"/>
              <a:chExt cx="136" cy="2040"/>
            </a:xfrm>
          </p:grpSpPr>
          <p:sp>
            <p:nvSpPr>
              <p:cNvPr id="1094" name="AutoShape 108">
                <a:extLst>
                  <a:ext uri="{FF2B5EF4-FFF2-40B4-BE49-F238E27FC236}">
                    <a16:creationId xmlns:a16="http://schemas.microsoft.com/office/drawing/2014/main" id="{538A5998-99A2-49E4-BA1F-06807B93F7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095" name="AutoShape 109">
                <a:extLst>
                  <a:ext uri="{FF2B5EF4-FFF2-40B4-BE49-F238E27FC236}">
                    <a16:creationId xmlns:a16="http://schemas.microsoft.com/office/drawing/2014/main" id="{645BDFB8-8873-42A6-B187-2428BB59D6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096" name="Rectangle 110">
                <a:extLst>
                  <a:ext uri="{FF2B5EF4-FFF2-40B4-BE49-F238E27FC236}">
                    <a16:creationId xmlns:a16="http://schemas.microsoft.com/office/drawing/2014/main" id="{5EA33534-E263-4E76-A36D-1EC683186C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097" name="Rectangle 111">
                <a:extLst>
                  <a:ext uri="{FF2B5EF4-FFF2-40B4-BE49-F238E27FC236}">
                    <a16:creationId xmlns:a16="http://schemas.microsoft.com/office/drawing/2014/main" id="{8B4D4FFB-3BC3-4CD9-BF7C-327DF9426C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098" name="Rectangle 112">
                <a:extLst>
                  <a:ext uri="{FF2B5EF4-FFF2-40B4-BE49-F238E27FC236}">
                    <a16:creationId xmlns:a16="http://schemas.microsoft.com/office/drawing/2014/main" id="{8BE60ECE-40F3-46F3-B87E-0C05D965C7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099" name="Rectangle 113">
                <a:extLst>
                  <a:ext uri="{FF2B5EF4-FFF2-40B4-BE49-F238E27FC236}">
                    <a16:creationId xmlns:a16="http://schemas.microsoft.com/office/drawing/2014/main" id="{855D5F51-A65C-4B0D-B3E5-16D44A6C37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100" name="Rectangle 114">
                <a:extLst>
                  <a:ext uri="{FF2B5EF4-FFF2-40B4-BE49-F238E27FC236}">
                    <a16:creationId xmlns:a16="http://schemas.microsoft.com/office/drawing/2014/main" id="{437901FD-5287-4B69-AC9A-98F8030EA9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101" name="Rectangle 115">
                <a:extLst>
                  <a:ext uri="{FF2B5EF4-FFF2-40B4-BE49-F238E27FC236}">
                    <a16:creationId xmlns:a16="http://schemas.microsoft.com/office/drawing/2014/main" id="{EE717CE2-77B4-4BA3-BCAE-6CB1E845DB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102" name="Rectangle 116">
                <a:extLst>
                  <a:ext uri="{FF2B5EF4-FFF2-40B4-BE49-F238E27FC236}">
                    <a16:creationId xmlns:a16="http://schemas.microsoft.com/office/drawing/2014/main" id="{DC2324BC-FE8B-4996-A2C1-CBA19B31EE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103" name="Rectangle 117">
                <a:extLst>
                  <a:ext uri="{FF2B5EF4-FFF2-40B4-BE49-F238E27FC236}">
                    <a16:creationId xmlns:a16="http://schemas.microsoft.com/office/drawing/2014/main" id="{7D7EF69E-5B80-486B-8618-C7DED55601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104" name="Rectangle 118">
                <a:extLst>
                  <a:ext uri="{FF2B5EF4-FFF2-40B4-BE49-F238E27FC236}">
                    <a16:creationId xmlns:a16="http://schemas.microsoft.com/office/drawing/2014/main" id="{54FFFB2D-8F01-4937-8C7A-C7EB0B9C52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105" name="Rectangle 119">
                <a:extLst>
                  <a:ext uri="{FF2B5EF4-FFF2-40B4-BE49-F238E27FC236}">
                    <a16:creationId xmlns:a16="http://schemas.microsoft.com/office/drawing/2014/main" id="{921E2E0F-91CF-4E42-9342-1FCAD794D5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106" name="Rectangle 120">
                <a:extLst>
                  <a:ext uri="{FF2B5EF4-FFF2-40B4-BE49-F238E27FC236}">
                    <a16:creationId xmlns:a16="http://schemas.microsoft.com/office/drawing/2014/main" id="{C9D3D48E-BBC4-41B8-9E7D-39BE49497B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107" name="Rectangle 121">
                <a:extLst>
                  <a:ext uri="{FF2B5EF4-FFF2-40B4-BE49-F238E27FC236}">
                    <a16:creationId xmlns:a16="http://schemas.microsoft.com/office/drawing/2014/main" id="{29728B11-F889-42B5-9A97-BBE5539063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108" name="AutoShape 122">
                <a:extLst>
                  <a:ext uri="{FF2B5EF4-FFF2-40B4-BE49-F238E27FC236}">
                    <a16:creationId xmlns:a16="http://schemas.microsoft.com/office/drawing/2014/main" id="{728A56FC-0506-444F-86F9-BE6B8E8C2F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109" name="AutoShape 123">
                <a:extLst>
                  <a:ext uri="{FF2B5EF4-FFF2-40B4-BE49-F238E27FC236}">
                    <a16:creationId xmlns:a16="http://schemas.microsoft.com/office/drawing/2014/main" id="{4BCF6260-84B2-4430-A5B1-4CB39E0910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</p:grpSp>
      <p:grpSp>
        <p:nvGrpSpPr>
          <p:cNvPr id="1343" name="グループ化 1342">
            <a:extLst>
              <a:ext uri="{FF2B5EF4-FFF2-40B4-BE49-F238E27FC236}">
                <a16:creationId xmlns:a16="http://schemas.microsoft.com/office/drawing/2014/main" id="{EA69D593-7ED5-4E34-AA49-1EFC06CCC05A}"/>
              </a:ext>
            </a:extLst>
          </p:cNvPr>
          <p:cNvGrpSpPr/>
          <p:nvPr/>
        </p:nvGrpSpPr>
        <p:grpSpPr>
          <a:xfrm>
            <a:off x="5280150" y="5435287"/>
            <a:ext cx="792000" cy="792000"/>
            <a:chOff x="2562090" y="5434681"/>
            <a:chExt cx="900000" cy="900000"/>
          </a:xfrm>
        </p:grpSpPr>
        <p:sp>
          <p:nvSpPr>
            <p:cNvPr id="1344" name="Oval 15">
              <a:extLst>
                <a:ext uri="{FF2B5EF4-FFF2-40B4-BE49-F238E27FC236}">
                  <a16:creationId xmlns:a16="http://schemas.microsoft.com/office/drawing/2014/main" id="{18B70F0F-121A-4442-95C2-51B6D5D6DEF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562090" y="5434681"/>
              <a:ext cx="900000" cy="900000"/>
            </a:xfrm>
            <a:prstGeom prst="ellipse">
              <a:avLst/>
            </a:prstGeom>
            <a:gradFill rotWithShape="0">
              <a:gsLst>
                <a:gs pos="0">
                  <a:srgbClr val="E6B0FE"/>
                </a:gs>
                <a:gs pos="100000">
                  <a:srgbClr val="B003FD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670195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grpSp>
          <p:nvGrpSpPr>
            <p:cNvPr id="1345" name="Group 107">
              <a:extLst>
                <a:ext uri="{FF2B5EF4-FFF2-40B4-BE49-F238E27FC236}">
                  <a16:creationId xmlns:a16="http://schemas.microsoft.com/office/drawing/2014/main" id="{C99E587E-FC86-4EA9-ABFC-99F085B91210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2975031" y="5553557"/>
              <a:ext cx="74118" cy="648529"/>
              <a:chOff x="2692" y="2209"/>
              <a:chExt cx="136" cy="2040"/>
            </a:xfrm>
          </p:grpSpPr>
          <p:sp>
            <p:nvSpPr>
              <p:cNvPr id="1346" name="AutoShape 108">
                <a:extLst>
                  <a:ext uri="{FF2B5EF4-FFF2-40B4-BE49-F238E27FC236}">
                    <a16:creationId xmlns:a16="http://schemas.microsoft.com/office/drawing/2014/main" id="{C62AAC4F-11D8-4835-8D52-B3C036FD8E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347" name="AutoShape 109">
                <a:extLst>
                  <a:ext uri="{FF2B5EF4-FFF2-40B4-BE49-F238E27FC236}">
                    <a16:creationId xmlns:a16="http://schemas.microsoft.com/office/drawing/2014/main" id="{F8B5600C-A182-4BFD-A4B1-6310D69027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348" name="Rectangle 110">
                <a:extLst>
                  <a:ext uri="{FF2B5EF4-FFF2-40B4-BE49-F238E27FC236}">
                    <a16:creationId xmlns:a16="http://schemas.microsoft.com/office/drawing/2014/main" id="{48935CCE-4473-4440-9390-DB1A06FF11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349" name="Rectangle 111">
                <a:extLst>
                  <a:ext uri="{FF2B5EF4-FFF2-40B4-BE49-F238E27FC236}">
                    <a16:creationId xmlns:a16="http://schemas.microsoft.com/office/drawing/2014/main" id="{B5FE4953-4B91-4CEC-AEAA-3E374E1DE1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350" name="Rectangle 112">
                <a:extLst>
                  <a:ext uri="{FF2B5EF4-FFF2-40B4-BE49-F238E27FC236}">
                    <a16:creationId xmlns:a16="http://schemas.microsoft.com/office/drawing/2014/main" id="{F8D37E91-9E3F-420E-B916-4134D1A50C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351" name="Rectangle 113">
                <a:extLst>
                  <a:ext uri="{FF2B5EF4-FFF2-40B4-BE49-F238E27FC236}">
                    <a16:creationId xmlns:a16="http://schemas.microsoft.com/office/drawing/2014/main" id="{95D69CF4-F20E-4053-A7CB-08C44BA658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352" name="Rectangle 114">
                <a:extLst>
                  <a:ext uri="{FF2B5EF4-FFF2-40B4-BE49-F238E27FC236}">
                    <a16:creationId xmlns:a16="http://schemas.microsoft.com/office/drawing/2014/main" id="{B1F370D5-E055-4062-AD49-B7B1ADA7AE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353" name="Rectangle 115">
                <a:extLst>
                  <a:ext uri="{FF2B5EF4-FFF2-40B4-BE49-F238E27FC236}">
                    <a16:creationId xmlns:a16="http://schemas.microsoft.com/office/drawing/2014/main" id="{535BC68C-6213-4513-BEF1-8D817C4FC3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354" name="Rectangle 116">
                <a:extLst>
                  <a:ext uri="{FF2B5EF4-FFF2-40B4-BE49-F238E27FC236}">
                    <a16:creationId xmlns:a16="http://schemas.microsoft.com/office/drawing/2014/main" id="{07355209-4D50-48A6-AB63-492EDBC45F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355" name="Rectangle 117">
                <a:extLst>
                  <a:ext uri="{FF2B5EF4-FFF2-40B4-BE49-F238E27FC236}">
                    <a16:creationId xmlns:a16="http://schemas.microsoft.com/office/drawing/2014/main" id="{1C3EC738-A202-4039-83B3-5D00285E4E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356" name="Rectangle 118">
                <a:extLst>
                  <a:ext uri="{FF2B5EF4-FFF2-40B4-BE49-F238E27FC236}">
                    <a16:creationId xmlns:a16="http://schemas.microsoft.com/office/drawing/2014/main" id="{F9534884-0660-4FB8-B80A-8A50511588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357" name="Rectangle 119">
                <a:extLst>
                  <a:ext uri="{FF2B5EF4-FFF2-40B4-BE49-F238E27FC236}">
                    <a16:creationId xmlns:a16="http://schemas.microsoft.com/office/drawing/2014/main" id="{97D7CC9A-E67F-4DB5-993D-C5DBB099B8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358" name="Rectangle 120">
                <a:extLst>
                  <a:ext uri="{FF2B5EF4-FFF2-40B4-BE49-F238E27FC236}">
                    <a16:creationId xmlns:a16="http://schemas.microsoft.com/office/drawing/2014/main" id="{C314F7DC-EFE0-41D2-B6C9-C25C01309F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359" name="Rectangle 121">
                <a:extLst>
                  <a:ext uri="{FF2B5EF4-FFF2-40B4-BE49-F238E27FC236}">
                    <a16:creationId xmlns:a16="http://schemas.microsoft.com/office/drawing/2014/main" id="{87421823-20D6-499D-8094-70F5C19F6F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360" name="AutoShape 122">
                <a:extLst>
                  <a:ext uri="{FF2B5EF4-FFF2-40B4-BE49-F238E27FC236}">
                    <a16:creationId xmlns:a16="http://schemas.microsoft.com/office/drawing/2014/main" id="{EE33A82F-20A4-4321-B2EB-1F0E0FE153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361" name="AutoShape 123">
                <a:extLst>
                  <a:ext uri="{FF2B5EF4-FFF2-40B4-BE49-F238E27FC236}">
                    <a16:creationId xmlns:a16="http://schemas.microsoft.com/office/drawing/2014/main" id="{96A95467-F705-4E5C-93F9-B262D24957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</p:grpSp>
      <p:grpSp>
        <p:nvGrpSpPr>
          <p:cNvPr id="1245" name="グループ化 1244">
            <a:extLst>
              <a:ext uri="{FF2B5EF4-FFF2-40B4-BE49-F238E27FC236}">
                <a16:creationId xmlns:a16="http://schemas.microsoft.com/office/drawing/2014/main" id="{E4003BFE-3F74-4DF6-888B-EE83B16D4A10}"/>
              </a:ext>
            </a:extLst>
          </p:cNvPr>
          <p:cNvGrpSpPr/>
          <p:nvPr/>
        </p:nvGrpSpPr>
        <p:grpSpPr>
          <a:xfrm>
            <a:off x="6424170" y="5227680"/>
            <a:ext cx="450000" cy="900000"/>
            <a:chOff x="6269424" y="5290986"/>
            <a:chExt cx="450000" cy="900000"/>
          </a:xfrm>
        </p:grpSpPr>
        <p:sp>
          <p:nvSpPr>
            <p:cNvPr id="1246" name="Oval 15">
              <a:extLst>
                <a:ext uri="{FF2B5EF4-FFF2-40B4-BE49-F238E27FC236}">
                  <a16:creationId xmlns:a16="http://schemas.microsoft.com/office/drawing/2014/main" id="{9E3D815A-3E14-4556-A828-0B77D6F312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69424" y="5290986"/>
              <a:ext cx="450000" cy="900000"/>
            </a:xfrm>
            <a:prstGeom prst="ellipse">
              <a:avLst/>
            </a:prstGeom>
            <a:gradFill rotWithShape="0">
              <a:gsLst>
                <a:gs pos="0">
                  <a:srgbClr val="E6B0FE"/>
                </a:gs>
                <a:gs pos="100000">
                  <a:srgbClr val="B003FD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670195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grpSp>
          <p:nvGrpSpPr>
            <p:cNvPr id="1247" name="Group 107">
              <a:extLst>
                <a:ext uri="{FF2B5EF4-FFF2-40B4-BE49-F238E27FC236}">
                  <a16:creationId xmlns:a16="http://schemas.microsoft.com/office/drawing/2014/main" id="{AB065BF6-F802-471E-BF83-B24AA9E0E9C9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6450246" y="5409862"/>
              <a:ext cx="74118" cy="648529"/>
              <a:chOff x="2692" y="2209"/>
              <a:chExt cx="136" cy="2040"/>
            </a:xfrm>
          </p:grpSpPr>
          <p:sp>
            <p:nvSpPr>
              <p:cNvPr id="1248" name="AutoShape 108">
                <a:extLst>
                  <a:ext uri="{FF2B5EF4-FFF2-40B4-BE49-F238E27FC236}">
                    <a16:creationId xmlns:a16="http://schemas.microsoft.com/office/drawing/2014/main" id="{44E99377-ADD2-47AE-B2FD-88ABFDEBDA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249" name="AutoShape 109">
                <a:extLst>
                  <a:ext uri="{FF2B5EF4-FFF2-40B4-BE49-F238E27FC236}">
                    <a16:creationId xmlns:a16="http://schemas.microsoft.com/office/drawing/2014/main" id="{B7698B49-9847-4683-A51D-F8431D16A6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250" name="Rectangle 110">
                <a:extLst>
                  <a:ext uri="{FF2B5EF4-FFF2-40B4-BE49-F238E27FC236}">
                    <a16:creationId xmlns:a16="http://schemas.microsoft.com/office/drawing/2014/main" id="{99338218-9A50-4AF1-9AE6-EAB5C993F7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251" name="Rectangle 111">
                <a:extLst>
                  <a:ext uri="{FF2B5EF4-FFF2-40B4-BE49-F238E27FC236}">
                    <a16:creationId xmlns:a16="http://schemas.microsoft.com/office/drawing/2014/main" id="{D0EF42F0-E25A-4FDB-9974-7C89C87852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252" name="Rectangle 112">
                <a:extLst>
                  <a:ext uri="{FF2B5EF4-FFF2-40B4-BE49-F238E27FC236}">
                    <a16:creationId xmlns:a16="http://schemas.microsoft.com/office/drawing/2014/main" id="{26960C00-B630-4B2C-83A7-EC756A7A58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253" name="Rectangle 113">
                <a:extLst>
                  <a:ext uri="{FF2B5EF4-FFF2-40B4-BE49-F238E27FC236}">
                    <a16:creationId xmlns:a16="http://schemas.microsoft.com/office/drawing/2014/main" id="{3E859B44-99B6-4283-827E-E8E447E569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254" name="Rectangle 114">
                <a:extLst>
                  <a:ext uri="{FF2B5EF4-FFF2-40B4-BE49-F238E27FC236}">
                    <a16:creationId xmlns:a16="http://schemas.microsoft.com/office/drawing/2014/main" id="{CF309AF5-1F55-41F3-BE02-E7C2279451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255" name="Rectangle 115">
                <a:extLst>
                  <a:ext uri="{FF2B5EF4-FFF2-40B4-BE49-F238E27FC236}">
                    <a16:creationId xmlns:a16="http://schemas.microsoft.com/office/drawing/2014/main" id="{D2DEDC9D-87D6-4028-AA0B-D9C1BF351C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256" name="Rectangle 116">
                <a:extLst>
                  <a:ext uri="{FF2B5EF4-FFF2-40B4-BE49-F238E27FC236}">
                    <a16:creationId xmlns:a16="http://schemas.microsoft.com/office/drawing/2014/main" id="{54DA3698-A549-4E5B-A17D-B66D8F0066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257" name="Rectangle 117">
                <a:extLst>
                  <a:ext uri="{FF2B5EF4-FFF2-40B4-BE49-F238E27FC236}">
                    <a16:creationId xmlns:a16="http://schemas.microsoft.com/office/drawing/2014/main" id="{38B43696-C6D8-42D8-976E-F2B7E638F2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258" name="Rectangle 118">
                <a:extLst>
                  <a:ext uri="{FF2B5EF4-FFF2-40B4-BE49-F238E27FC236}">
                    <a16:creationId xmlns:a16="http://schemas.microsoft.com/office/drawing/2014/main" id="{14145F93-7623-407B-B5B5-BC92AE9680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259" name="Rectangle 119">
                <a:extLst>
                  <a:ext uri="{FF2B5EF4-FFF2-40B4-BE49-F238E27FC236}">
                    <a16:creationId xmlns:a16="http://schemas.microsoft.com/office/drawing/2014/main" id="{E83E4C2C-A78A-46A8-AD72-2FD9826C2E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260" name="Rectangle 120">
                <a:extLst>
                  <a:ext uri="{FF2B5EF4-FFF2-40B4-BE49-F238E27FC236}">
                    <a16:creationId xmlns:a16="http://schemas.microsoft.com/office/drawing/2014/main" id="{8CB027C4-CB7A-4575-99E5-7929A19C2C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261" name="Rectangle 121">
                <a:extLst>
                  <a:ext uri="{FF2B5EF4-FFF2-40B4-BE49-F238E27FC236}">
                    <a16:creationId xmlns:a16="http://schemas.microsoft.com/office/drawing/2014/main" id="{D7A8E96A-220E-4D75-8594-2C71FF80A9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262" name="AutoShape 122">
                <a:extLst>
                  <a:ext uri="{FF2B5EF4-FFF2-40B4-BE49-F238E27FC236}">
                    <a16:creationId xmlns:a16="http://schemas.microsoft.com/office/drawing/2014/main" id="{88CA171F-0034-4A71-9CCA-7CC1FB2285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263" name="AutoShape 123">
                <a:extLst>
                  <a:ext uri="{FF2B5EF4-FFF2-40B4-BE49-F238E27FC236}">
                    <a16:creationId xmlns:a16="http://schemas.microsoft.com/office/drawing/2014/main" id="{9AFA94DD-DBBC-4706-AF4B-4AD77F3D0A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</p:grpSp>
      <p:grpSp>
        <p:nvGrpSpPr>
          <p:cNvPr id="1324" name="グループ化 1323">
            <a:extLst>
              <a:ext uri="{FF2B5EF4-FFF2-40B4-BE49-F238E27FC236}">
                <a16:creationId xmlns:a16="http://schemas.microsoft.com/office/drawing/2014/main" id="{10F824EA-0B9F-40E8-B8F3-39437B4B3173}"/>
              </a:ext>
            </a:extLst>
          </p:cNvPr>
          <p:cNvGrpSpPr/>
          <p:nvPr/>
        </p:nvGrpSpPr>
        <p:grpSpPr>
          <a:xfrm>
            <a:off x="6928882" y="5227680"/>
            <a:ext cx="450000" cy="900000"/>
            <a:chOff x="6269424" y="5290986"/>
            <a:chExt cx="450000" cy="900000"/>
          </a:xfrm>
        </p:grpSpPr>
        <p:sp>
          <p:nvSpPr>
            <p:cNvPr id="1325" name="Oval 15">
              <a:extLst>
                <a:ext uri="{FF2B5EF4-FFF2-40B4-BE49-F238E27FC236}">
                  <a16:creationId xmlns:a16="http://schemas.microsoft.com/office/drawing/2014/main" id="{ECBAE429-D5A3-44A9-8344-AD4F73F6DB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69424" y="5290986"/>
              <a:ext cx="450000" cy="900000"/>
            </a:xfrm>
            <a:prstGeom prst="ellipse">
              <a:avLst/>
            </a:prstGeom>
            <a:gradFill rotWithShape="0">
              <a:gsLst>
                <a:gs pos="0">
                  <a:srgbClr val="E6B0FE"/>
                </a:gs>
                <a:gs pos="100000">
                  <a:srgbClr val="B003FD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670195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grpSp>
          <p:nvGrpSpPr>
            <p:cNvPr id="1326" name="Group 107">
              <a:extLst>
                <a:ext uri="{FF2B5EF4-FFF2-40B4-BE49-F238E27FC236}">
                  <a16:creationId xmlns:a16="http://schemas.microsoft.com/office/drawing/2014/main" id="{7D3B543C-D776-4C0D-B0A4-D486ABA2DF6D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6450246" y="5409862"/>
              <a:ext cx="74118" cy="648529"/>
              <a:chOff x="2692" y="2209"/>
              <a:chExt cx="136" cy="2040"/>
            </a:xfrm>
          </p:grpSpPr>
          <p:sp>
            <p:nvSpPr>
              <p:cNvPr id="1327" name="AutoShape 108">
                <a:extLst>
                  <a:ext uri="{FF2B5EF4-FFF2-40B4-BE49-F238E27FC236}">
                    <a16:creationId xmlns:a16="http://schemas.microsoft.com/office/drawing/2014/main" id="{A172EA35-DCB0-4A96-B054-B675C623C0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328" name="AutoShape 109">
                <a:extLst>
                  <a:ext uri="{FF2B5EF4-FFF2-40B4-BE49-F238E27FC236}">
                    <a16:creationId xmlns:a16="http://schemas.microsoft.com/office/drawing/2014/main" id="{17A1D6C6-0F07-4A44-A7CC-558A0B00DA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329" name="Rectangle 110">
                <a:extLst>
                  <a:ext uri="{FF2B5EF4-FFF2-40B4-BE49-F238E27FC236}">
                    <a16:creationId xmlns:a16="http://schemas.microsoft.com/office/drawing/2014/main" id="{CAF2E36D-64CE-4FE6-81C3-99ECDD6D11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330" name="Rectangle 111">
                <a:extLst>
                  <a:ext uri="{FF2B5EF4-FFF2-40B4-BE49-F238E27FC236}">
                    <a16:creationId xmlns:a16="http://schemas.microsoft.com/office/drawing/2014/main" id="{96A69431-695E-4429-B0C3-284A4312F2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331" name="Rectangle 112">
                <a:extLst>
                  <a:ext uri="{FF2B5EF4-FFF2-40B4-BE49-F238E27FC236}">
                    <a16:creationId xmlns:a16="http://schemas.microsoft.com/office/drawing/2014/main" id="{E157DD4F-786E-415E-B12A-FBC5FA482E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332" name="Rectangle 113">
                <a:extLst>
                  <a:ext uri="{FF2B5EF4-FFF2-40B4-BE49-F238E27FC236}">
                    <a16:creationId xmlns:a16="http://schemas.microsoft.com/office/drawing/2014/main" id="{48C9A78B-3EA9-4C12-960B-EDD4499CFF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333" name="Rectangle 114">
                <a:extLst>
                  <a:ext uri="{FF2B5EF4-FFF2-40B4-BE49-F238E27FC236}">
                    <a16:creationId xmlns:a16="http://schemas.microsoft.com/office/drawing/2014/main" id="{46900E80-2469-4A3A-8C3A-7572CA5EAC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334" name="Rectangle 115">
                <a:extLst>
                  <a:ext uri="{FF2B5EF4-FFF2-40B4-BE49-F238E27FC236}">
                    <a16:creationId xmlns:a16="http://schemas.microsoft.com/office/drawing/2014/main" id="{C364C534-1FFC-483B-AC3A-69A2C06C2F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335" name="Rectangle 116">
                <a:extLst>
                  <a:ext uri="{FF2B5EF4-FFF2-40B4-BE49-F238E27FC236}">
                    <a16:creationId xmlns:a16="http://schemas.microsoft.com/office/drawing/2014/main" id="{E5632CC5-FC3D-4F93-A0AF-33D9994191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336" name="Rectangle 117">
                <a:extLst>
                  <a:ext uri="{FF2B5EF4-FFF2-40B4-BE49-F238E27FC236}">
                    <a16:creationId xmlns:a16="http://schemas.microsoft.com/office/drawing/2014/main" id="{F490F911-1270-4C28-8DDF-A8FDDFE903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337" name="Rectangle 118">
                <a:extLst>
                  <a:ext uri="{FF2B5EF4-FFF2-40B4-BE49-F238E27FC236}">
                    <a16:creationId xmlns:a16="http://schemas.microsoft.com/office/drawing/2014/main" id="{96ECF2B9-FD85-467E-BB1F-65C3F22378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338" name="Rectangle 119">
                <a:extLst>
                  <a:ext uri="{FF2B5EF4-FFF2-40B4-BE49-F238E27FC236}">
                    <a16:creationId xmlns:a16="http://schemas.microsoft.com/office/drawing/2014/main" id="{DC334BD4-E830-412E-8FF8-77BCFC0576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339" name="Rectangle 120">
                <a:extLst>
                  <a:ext uri="{FF2B5EF4-FFF2-40B4-BE49-F238E27FC236}">
                    <a16:creationId xmlns:a16="http://schemas.microsoft.com/office/drawing/2014/main" id="{9D7C5047-1C63-424F-AB9B-759AE42260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340" name="Rectangle 121">
                <a:extLst>
                  <a:ext uri="{FF2B5EF4-FFF2-40B4-BE49-F238E27FC236}">
                    <a16:creationId xmlns:a16="http://schemas.microsoft.com/office/drawing/2014/main" id="{55AB25D8-B2DD-469F-A982-B820674745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341" name="AutoShape 122">
                <a:extLst>
                  <a:ext uri="{FF2B5EF4-FFF2-40B4-BE49-F238E27FC236}">
                    <a16:creationId xmlns:a16="http://schemas.microsoft.com/office/drawing/2014/main" id="{48E8AC65-49EC-48BE-9400-1EDDC48D43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342" name="AutoShape 123">
                <a:extLst>
                  <a:ext uri="{FF2B5EF4-FFF2-40B4-BE49-F238E27FC236}">
                    <a16:creationId xmlns:a16="http://schemas.microsoft.com/office/drawing/2014/main" id="{12432761-D969-4B45-9A9D-49D03A29BA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</p:grpSp>
      <p:sp>
        <p:nvSpPr>
          <p:cNvPr id="1322" name="Freeform 27">
            <a:extLst>
              <a:ext uri="{FF2B5EF4-FFF2-40B4-BE49-F238E27FC236}">
                <a16:creationId xmlns:a16="http://schemas.microsoft.com/office/drawing/2014/main" id="{99E6E62E-B451-48BB-BE71-12DF709464A1}"/>
              </a:ext>
            </a:extLst>
          </p:cNvPr>
          <p:cNvSpPr>
            <a:spLocks/>
          </p:cNvSpPr>
          <p:nvPr/>
        </p:nvSpPr>
        <p:spPr bwMode="auto">
          <a:xfrm rot="4162446" flipH="1">
            <a:off x="7052556" y="6096812"/>
            <a:ext cx="135693" cy="213379"/>
          </a:xfrm>
          <a:custGeom>
            <a:avLst/>
            <a:gdLst>
              <a:gd name="T0" fmla="*/ 0 w 344"/>
              <a:gd name="T1" fmla="*/ 2147483647 h 256"/>
              <a:gd name="T2" fmla="*/ 2147483647 w 344"/>
              <a:gd name="T3" fmla="*/ 2147483647 h 256"/>
              <a:gd name="T4" fmla="*/ 2147483647 w 344"/>
              <a:gd name="T5" fmla="*/ 2147483647 h 256"/>
              <a:gd name="T6" fmla="*/ 2147483647 w 344"/>
              <a:gd name="T7" fmla="*/ 2147483647 h 256"/>
              <a:gd name="T8" fmla="*/ 0 60000 65536"/>
              <a:gd name="T9" fmla="*/ 0 60000 65536"/>
              <a:gd name="T10" fmla="*/ 0 60000 65536"/>
              <a:gd name="T11" fmla="*/ 0 60000 65536"/>
              <a:gd name="T12" fmla="*/ 0 w 344"/>
              <a:gd name="T13" fmla="*/ 0 h 256"/>
              <a:gd name="T14" fmla="*/ 344 w 344"/>
              <a:gd name="T15" fmla="*/ 256 h 25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44" h="256">
                <a:moveTo>
                  <a:pt x="0" y="196"/>
                </a:moveTo>
                <a:cubicBezTo>
                  <a:pt x="84" y="226"/>
                  <a:pt x="169" y="256"/>
                  <a:pt x="200" y="228"/>
                </a:cubicBezTo>
                <a:cubicBezTo>
                  <a:pt x="231" y="200"/>
                  <a:pt x="160" y="56"/>
                  <a:pt x="184" y="28"/>
                </a:cubicBezTo>
                <a:cubicBezTo>
                  <a:pt x="208" y="0"/>
                  <a:pt x="276" y="30"/>
                  <a:pt x="344" y="60"/>
                </a:cubicBezTo>
              </a:path>
            </a:pathLst>
          </a:custGeom>
          <a:noFill/>
          <a:ln w="25400">
            <a:solidFill>
              <a:srgbClr val="68003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323" name="Freeform 27">
            <a:extLst>
              <a:ext uri="{FF2B5EF4-FFF2-40B4-BE49-F238E27FC236}">
                <a16:creationId xmlns:a16="http://schemas.microsoft.com/office/drawing/2014/main" id="{19CC8CB6-9DAE-40F9-958A-A748FEB7F30C}"/>
              </a:ext>
            </a:extLst>
          </p:cNvPr>
          <p:cNvSpPr>
            <a:spLocks/>
          </p:cNvSpPr>
          <p:nvPr/>
        </p:nvSpPr>
        <p:spPr bwMode="auto">
          <a:xfrm rot="17437554">
            <a:off x="6622426" y="6101330"/>
            <a:ext cx="135693" cy="213379"/>
          </a:xfrm>
          <a:custGeom>
            <a:avLst/>
            <a:gdLst>
              <a:gd name="T0" fmla="*/ 0 w 344"/>
              <a:gd name="T1" fmla="*/ 2147483647 h 256"/>
              <a:gd name="T2" fmla="*/ 2147483647 w 344"/>
              <a:gd name="T3" fmla="*/ 2147483647 h 256"/>
              <a:gd name="T4" fmla="*/ 2147483647 w 344"/>
              <a:gd name="T5" fmla="*/ 2147483647 h 256"/>
              <a:gd name="T6" fmla="*/ 2147483647 w 344"/>
              <a:gd name="T7" fmla="*/ 2147483647 h 256"/>
              <a:gd name="T8" fmla="*/ 0 60000 65536"/>
              <a:gd name="T9" fmla="*/ 0 60000 65536"/>
              <a:gd name="T10" fmla="*/ 0 60000 65536"/>
              <a:gd name="T11" fmla="*/ 0 60000 65536"/>
              <a:gd name="T12" fmla="*/ 0 w 344"/>
              <a:gd name="T13" fmla="*/ 0 h 256"/>
              <a:gd name="T14" fmla="*/ 344 w 344"/>
              <a:gd name="T15" fmla="*/ 256 h 25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44" h="256">
                <a:moveTo>
                  <a:pt x="0" y="196"/>
                </a:moveTo>
                <a:cubicBezTo>
                  <a:pt x="84" y="226"/>
                  <a:pt x="169" y="256"/>
                  <a:pt x="200" y="228"/>
                </a:cubicBezTo>
                <a:cubicBezTo>
                  <a:pt x="231" y="200"/>
                  <a:pt x="160" y="56"/>
                  <a:pt x="184" y="28"/>
                </a:cubicBezTo>
                <a:cubicBezTo>
                  <a:pt x="208" y="0"/>
                  <a:pt x="276" y="30"/>
                  <a:pt x="344" y="60"/>
                </a:cubicBezTo>
              </a:path>
            </a:pathLst>
          </a:custGeom>
          <a:noFill/>
          <a:ln w="25400">
            <a:solidFill>
              <a:srgbClr val="68003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324360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四角形: 対角を丸める 197"/>
          <p:cNvSpPr/>
          <p:nvPr/>
        </p:nvSpPr>
        <p:spPr>
          <a:xfrm>
            <a:off x="1566873" y="3955865"/>
            <a:ext cx="2925533" cy="2581033"/>
          </a:xfrm>
          <a:prstGeom prst="round2DiagRect">
            <a:avLst>
              <a:gd name="adj1" fmla="val 44645"/>
              <a:gd name="adj2" fmla="val 8460"/>
            </a:avLst>
          </a:prstGeom>
          <a:solidFill>
            <a:srgbClr val="B0E47C"/>
          </a:solidFill>
          <a:ln w="31750">
            <a:solidFill>
              <a:srgbClr val="2472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G丸ｺﾞｼｯｸM-PRO"/>
              <a:ea typeface="HG丸ｺﾞｼｯｸM-PRO"/>
            </a:endParaRPr>
          </a:p>
        </p:txBody>
      </p:sp>
      <p:grpSp>
        <p:nvGrpSpPr>
          <p:cNvPr id="2772" name="グループ化 2771">
            <a:extLst>
              <a:ext uri="{FF2B5EF4-FFF2-40B4-BE49-F238E27FC236}">
                <a16:creationId xmlns:a16="http://schemas.microsoft.com/office/drawing/2014/main" id="{E9C59432-2A16-47AA-A3ED-372E06418E5A}"/>
              </a:ext>
            </a:extLst>
          </p:cNvPr>
          <p:cNvGrpSpPr>
            <a:grpSpLocks noChangeAspect="1"/>
          </p:cNvGrpSpPr>
          <p:nvPr/>
        </p:nvGrpSpPr>
        <p:grpSpPr>
          <a:xfrm>
            <a:off x="2355738" y="4627178"/>
            <a:ext cx="1080000" cy="1080000"/>
            <a:chOff x="7170738" y="4789488"/>
            <a:chExt cx="1295400" cy="1295400"/>
          </a:xfrm>
        </p:grpSpPr>
        <p:sp>
          <p:nvSpPr>
            <p:cNvPr id="2773" name="Oval 15">
              <a:extLst>
                <a:ext uri="{FF2B5EF4-FFF2-40B4-BE49-F238E27FC236}">
                  <a16:creationId xmlns:a16="http://schemas.microsoft.com/office/drawing/2014/main" id="{EFB424D4-0951-4D16-907B-051BF5CD856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170738" y="4789488"/>
              <a:ext cx="1295400" cy="1295400"/>
            </a:xfrm>
            <a:prstGeom prst="ellipse">
              <a:avLst/>
            </a:prstGeom>
            <a:gradFill rotWithShape="0">
              <a:gsLst>
                <a:gs pos="0">
                  <a:srgbClr val="B1ADB3"/>
                </a:gs>
                <a:gs pos="100000">
                  <a:srgbClr val="787280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504C58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grpSp>
          <p:nvGrpSpPr>
            <p:cNvPr id="2774" name="Group 107">
              <a:extLst>
                <a:ext uri="{FF2B5EF4-FFF2-40B4-BE49-F238E27FC236}">
                  <a16:creationId xmlns:a16="http://schemas.microsoft.com/office/drawing/2014/main" id="{50C66819-3C22-4EEF-A793-F12C53219577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7688263" y="5046663"/>
              <a:ext cx="88900" cy="777875"/>
              <a:chOff x="2692" y="2209"/>
              <a:chExt cx="136" cy="2040"/>
            </a:xfrm>
          </p:grpSpPr>
          <p:sp>
            <p:nvSpPr>
              <p:cNvPr id="2793" name="AutoShape 108">
                <a:extLst>
                  <a:ext uri="{FF2B5EF4-FFF2-40B4-BE49-F238E27FC236}">
                    <a16:creationId xmlns:a16="http://schemas.microsoft.com/office/drawing/2014/main" id="{47F580C4-D93C-4BE4-91F2-5F42978745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794" name="AutoShape 109">
                <a:extLst>
                  <a:ext uri="{FF2B5EF4-FFF2-40B4-BE49-F238E27FC236}">
                    <a16:creationId xmlns:a16="http://schemas.microsoft.com/office/drawing/2014/main" id="{1ACD77D1-003E-411B-88BF-B6E604F85A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795" name="Rectangle 110">
                <a:extLst>
                  <a:ext uri="{FF2B5EF4-FFF2-40B4-BE49-F238E27FC236}">
                    <a16:creationId xmlns:a16="http://schemas.microsoft.com/office/drawing/2014/main" id="{EAA805C1-3ED4-4FC4-9D21-DD479768DA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796" name="Rectangle 111">
                <a:extLst>
                  <a:ext uri="{FF2B5EF4-FFF2-40B4-BE49-F238E27FC236}">
                    <a16:creationId xmlns:a16="http://schemas.microsoft.com/office/drawing/2014/main" id="{744C5BAE-DEBE-4726-A784-B641803C97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797" name="Rectangle 112">
                <a:extLst>
                  <a:ext uri="{FF2B5EF4-FFF2-40B4-BE49-F238E27FC236}">
                    <a16:creationId xmlns:a16="http://schemas.microsoft.com/office/drawing/2014/main" id="{1F5E2884-FA96-4F2E-A22C-FD2D8E95A7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798" name="Rectangle 113">
                <a:extLst>
                  <a:ext uri="{FF2B5EF4-FFF2-40B4-BE49-F238E27FC236}">
                    <a16:creationId xmlns:a16="http://schemas.microsoft.com/office/drawing/2014/main" id="{BCD45803-1A91-4628-AA53-3A2AC8E84E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799" name="Rectangle 114">
                <a:extLst>
                  <a:ext uri="{FF2B5EF4-FFF2-40B4-BE49-F238E27FC236}">
                    <a16:creationId xmlns:a16="http://schemas.microsoft.com/office/drawing/2014/main" id="{9FDC083E-B11B-43A2-88F1-CB52B34369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00" name="Rectangle 115">
                <a:extLst>
                  <a:ext uri="{FF2B5EF4-FFF2-40B4-BE49-F238E27FC236}">
                    <a16:creationId xmlns:a16="http://schemas.microsoft.com/office/drawing/2014/main" id="{367BBE1C-EC1C-4193-840E-A38497CE4C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01" name="Rectangle 116">
                <a:extLst>
                  <a:ext uri="{FF2B5EF4-FFF2-40B4-BE49-F238E27FC236}">
                    <a16:creationId xmlns:a16="http://schemas.microsoft.com/office/drawing/2014/main" id="{68CD2FA3-D346-43B2-97C6-25E58B7E54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02" name="Rectangle 117">
                <a:extLst>
                  <a:ext uri="{FF2B5EF4-FFF2-40B4-BE49-F238E27FC236}">
                    <a16:creationId xmlns:a16="http://schemas.microsoft.com/office/drawing/2014/main" id="{BCD0BBC7-3E34-4E67-AD74-984B89C12B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03" name="Rectangle 118">
                <a:extLst>
                  <a:ext uri="{FF2B5EF4-FFF2-40B4-BE49-F238E27FC236}">
                    <a16:creationId xmlns:a16="http://schemas.microsoft.com/office/drawing/2014/main" id="{05C99B6F-9957-4315-A48C-A59F6CD29F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04" name="Rectangle 119">
                <a:extLst>
                  <a:ext uri="{FF2B5EF4-FFF2-40B4-BE49-F238E27FC236}">
                    <a16:creationId xmlns:a16="http://schemas.microsoft.com/office/drawing/2014/main" id="{B9B1B682-0FC3-4F22-92C7-27EC67C4BC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05" name="Rectangle 120">
                <a:extLst>
                  <a:ext uri="{FF2B5EF4-FFF2-40B4-BE49-F238E27FC236}">
                    <a16:creationId xmlns:a16="http://schemas.microsoft.com/office/drawing/2014/main" id="{EC838618-3398-498D-A7E3-A8F7023170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06" name="Rectangle 121">
                <a:extLst>
                  <a:ext uri="{FF2B5EF4-FFF2-40B4-BE49-F238E27FC236}">
                    <a16:creationId xmlns:a16="http://schemas.microsoft.com/office/drawing/2014/main" id="{7E23557B-B206-4F1F-BB42-0CFB8FE62A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07" name="AutoShape 122">
                <a:extLst>
                  <a:ext uri="{FF2B5EF4-FFF2-40B4-BE49-F238E27FC236}">
                    <a16:creationId xmlns:a16="http://schemas.microsoft.com/office/drawing/2014/main" id="{BB5F63C8-622F-4355-957C-EC17916C4C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08" name="AutoShape 123">
                <a:extLst>
                  <a:ext uri="{FF2B5EF4-FFF2-40B4-BE49-F238E27FC236}">
                    <a16:creationId xmlns:a16="http://schemas.microsoft.com/office/drawing/2014/main" id="{28990E5A-4DDC-47FD-9E38-9DAE108488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  <p:grpSp>
          <p:nvGrpSpPr>
            <p:cNvPr id="2775" name="Group 90">
              <a:extLst>
                <a:ext uri="{FF2B5EF4-FFF2-40B4-BE49-F238E27FC236}">
                  <a16:creationId xmlns:a16="http://schemas.microsoft.com/office/drawing/2014/main" id="{74E46CED-49E0-4A10-87DF-367D2088C2ED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7874000" y="5046663"/>
              <a:ext cx="87313" cy="777875"/>
              <a:chOff x="2692" y="2209"/>
              <a:chExt cx="136" cy="2040"/>
            </a:xfrm>
          </p:grpSpPr>
          <p:sp>
            <p:nvSpPr>
              <p:cNvPr id="2777" name="AutoShape 91">
                <a:extLst>
                  <a:ext uri="{FF2B5EF4-FFF2-40B4-BE49-F238E27FC236}">
                    <a16:creationId xmlns:a16="http://schemas.microsoft.com/office/drawing/2014/main" id="{F2E0B687-D568-4D76-8CAD-CA9F186338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778" name="AutoShape 92">
                <a:extLst>
                  <a:ext uri="{FF2B5EF4-FFF2-40B4-BE49-F238E27FC236}">
                    <a16:creationId xmlns:a16="http://schemas.microsoft.com/office/drawing/2014/main" id="{63859408-ADFA-4885-92E5-B74ABB9AE2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779" name="Rectangle 93">
                <a:extLst>
                  <a:ext uri="{FF2B5EF4-FFF2-40B4-BE49-F238E27FC236}">
                    <a16:creationId xmlns:a16="http://schemas.microsoft.com/office/drawing/2014/main" id="{CEF6B8E2-BEB0-49B0-B588-2A9CAEEACD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780" name="Rectangle 94">
                <a:extLst>
                  <a:ext uri="{FF2B5EF4-FFF2-40B4-BE49-F238E27FC236}">
                    <a16:creationId xmlns:a16="http://schemas.microsoft.com/office/drawing/2014/main" id="{5971269D-30AF-46F5-8E72-0BA16519DE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781" name="Rectangle 95">
                <a:extLst>
                  <a:ext uri="{FF2B5EF4-FFF2-40B4-BE49-F238E27FC236}">
                    <a16:creationId xmlns:a16="http://schemas.microsoft.com/office/drawing/2014/main" id="{10701403-37DA-4CE9-8724-FCB6932841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782" name="Rectangle 96">
                <a:extLst>
                  <a:ext uri="{FF2B5EF4-FFF2-40B4-BE49-F238E27FC236}">
                    <a16:creationId xmlns:a16="http://schemas.microsoft.com/office/drawing/2014/main" id="{DEA47A1A-1206-4BAC-AC8E-FDA3DC496E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783" name="Rectangle 97">
                <a:extLst>
                  <a:ext uri="{FF2B5EF4-FFF2-40B4-BE49-F238E27FC236}">
                    <a16:creationId xmlns:a16="http://schemas.microsoft.com/office/drawing/2014/main" id="{D2FDE69D-06F7-4C97-9A58-30AC0C9C83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784" name="Rectangle 98">
                <a:extLst>
                  <a:ext uri="{FF2B5EF4-FFF2-40B4-BE49-F238E27FC236}">
                    <a16:creationId xmlns:a16="http://schemas.microsoft.com/office/drawing/2014/main" id="{0935584E-8A4C-44FB-9661-0B08AB88F1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785" name="Rectangle 99">
                <a:extLst>
                  <a:ext uri="{FF2B5EF4-FFF2-40B4-BE49-F238E27FC236}">
                    <a16:creationId xmlns:a16="http://schemas.microsoft.com/office/drawing/2014/main" id="{82B140B8-AC58-4EED-94D5-D7088C9C7E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786" name="Rectangle 100">
                <a:extLst>
                  <a:ext uri="{FF2B5EF4-FFF2-40B4-BE49-F238E27FC236}">
                    <a16:creationId xmlns:a16="http://schemas.microsoft.com/office/drawing/2014/main" id="{84437F83-EF62-4386-842D-898EB214D6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787" name="Rectangle 101">
                <a:extLst>
                  <a:ext uri="{FF2B5EF4-FFF2-40B4-BE49-F238E27FC236}">
                    <a16:creationId xmlns:a16="http://schemas.microsoft.com/office/drawing/2014/main" id="{CCB029E4-3BF4-4BDA-9D8C-80D6F80A4A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788" name="Rectangle 102">
                <a:extLst>
                  <a:ext uri="{FF2B5EF4-FFF2-40B4-BE49-F238E27FC236}">
                    <a16:creationId xmlns:a16="http://schemas.microsoft.com/office/drawing/2014/main" id="{3BCE958C-6F02-4E67-993F-997743385C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789" name="Rectangle 103">
                <a:extLst>
                  <a:ext uri="{FF2B5EF4-FFF2-40B4-BE49-F238E27FC236}">
                    <a16:creationId xmlns:a16="http://schemas.microsoft.com/office/drawing/2014/main" id="{E57357F9-69C1-4536-919B-F95D197C26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790" name="Rectangle 104">
                <a:extLst>
                  <a:ext uri="{FF2B5EF4-FFF2-40B4-BE49-F238E27FC236}">
                    <a16:creationId xmlns:a16="http://schemas.microsoft.com/office/drawing/2014/main" id="{2AC255D7-E3EE-4506-B55A-BD6E2F4082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791" name="AutoShape 105">
                <a:extLst>
                  <a:ext uri="{FF2B5EF4-FFF2-40B4-BE49-F238E27FC236}">
                    <a16:creationId xmlns:a16="http://schemas.microsoft.com/office/drawing/2014/main" id="{C4BA4CE3-548C-4DE4-927A-EE77607F2A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792" name="AutoShape 106">
                <a:extLst>
                  <a:ext uri="{FF2B5EF4-FFF2-40B4-BE49-F238E27FC236}">
                    <a16:creationId xmlns:a16="http://schemas.microsoft.com/office/drawing/2014/main" id="{C385BBAB-175A-4036-91FC-D26345CA8F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  <p:sp>
          <p:nvSpPr>
            <p:cNvPr id="2776" name="星 8 335">
              <a:extLst>
                <a:ext uri="{FF2B5EF4-FFF2-40B4-BE49-F238E27FC236}">
                  <a16:creationId xmlns:a16="http://schemas.microsoft.com/office/drawing/2014/main" id="{BB4FBE20-C22B-4EDB-8812-B02E39BA56A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88275" y="5468938"/>
              <a:ext cx="252413" cy="252412"/>
            </a:xfrm>
            <a:prstGeom prst="star8">
              <a:avLst>
                <a:gd name="adj" fmla="val 19318"/>
              </a:avLst>
            </a:prstGeom>
            <a:solidFill>
              <a:srgbClr val="FFFF99"/>
            </a:soli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</p:grpSp>
      <p:grpSp>
        <p:nvGrpSpPr>
          <p:cNvPr id="2809" name="グループ化 2808">
            <a:extLst>
              <a:ext uri="{FF2B5EF4-FFF2-40B4-BE49-F238E27FC236}">
                <a16:creationId xmlns:a16="http://schemas.microsoft.com/office/drawing/2014/main" id="{BDA607BD-39E8-446A-837E-5A8F29C5B4EE}"/>
              </a:ext>
            </a:extLst>
          </p:cNvPr>
          <p:cNvGrpSpPr>
            <a:grpSpLocks noChangeAspect="1"/>
          </p:cNvGrpSpPr>
          <p:nvPr/>
        </p:nvGrpSpPr>
        <p:grpSpPr>
          <a:xfrm>
            <a:off x="3340071" y="4743191"/>
            <a:ext cx="1080000" cy="1080000"/>
            <a:chOff x="7170738" y="4789488"/>
            <a:chExt cx="1295400" cy="1295400"/>
          </a:xfrm>
        </p:grpSpPr>
        <p:sp>
          <p:nvSpPr>
            <p:cNvPr id="2810" name="Oval 15">
              <a:extLst>
                <a:ext uri="{FF2B5EF4-FFF2-40B4-BE49-F238E27FC236}">
                  <a16:creationId xmlns:a16="http://schemas.microsoft.com/office/drawing/2014/main" id="{E0266E99-A2BC-4283-A23B-9F39BA218AE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170738" y="4789488"/>
              <a:ext cx="1295400" cy="1295400"/>
            </a:xfrm>
            <a:prstGeom prst="ellipse">
              <a:avLst/>
            </a:prstGeom>
            <a:gradFill rotWithShape="0">
              <a:gsLst>
                <a:gs pos="0">
                  <a:srgbClr val="B1ADB3"/>
                </a:gs>
                <a:gs pos="100000">
                  <a:srgbClr val="787280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504C58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grpSp>
          <p:nvGrpSpPr>
            <p:cNvPr id="2811" name="Group 107">
              <a:extLst>
                <a:ext uri="{FF2B5EF4-FFF2-40B4-BE49-F238E27FC236}">
                  <a16:creationId xmlns:a16="http://schemas.microsoft.com/office/drawing/2014/main" id="{0B83D68A-565D-49F7-9A73-A2406B034CF1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7688263" y="5046663"/>
              <a:ext cx="88900" cy="777875"/>
              <a:chOff x="2692" y="2209"/>
              <a:chExt cx="136" cy="2040"/>
            </a:xfrm>
          </p:grpSpPr>
          <p:sp>
            <p:nvSpPr>
              <p:cNvPr id="2830" name="AutoShape 108">
                <a:extLst>
                  <a:ext uri="{FF2B5EF4-FFF2-40B4-BE49-F238E27FC236}">
                    <a16:creationId xmlns:a16="http://schemas.microsoft.com/office/drawing/2014/main" id="{4B700956-F8DF-4B70-AD5F-D58771F636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31" name="AutoShape 109">
                <a:extLst>
                  <a:ext uri="{FF2B5EF4-FFF2-40B4-BE49-F238E27FC236}">
                    <a16:creationId xmlns:a16="http://schemas.microsoft.com/office/drawing/2014/main" id="{23BC1EAD-A8CE-4B38-9EBA-E856278553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32" name="Rectangle 110">
                <a:extLst>
                  <a:ext uri="{FF2B5EF4-FFF2-40B4-BE49-F238E27FC236}">
                    <a16:creationId xmlns:a16="http://schemas.microsoft.com/office/drawing/2014/main" id="{A016621E-2992-428F-9A57-E45E93CD2E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33" name="Rectangle 111">
                <a:extLst>
                  <a:ext uri="{FF2B5EF4-FFF2-40B4-BE49-F238E27FC236}">
                    <a16:creationId xmlns:a16="http://schemas.microsoft.com/office/drawing/2014/main" id="{224113CA-3C78-439F-9B14-27A3565379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34" name="Rectangle 112">
                <a:extLst>
                  <a:ext uri="{FF2B5EF4-FFF2-40B4-BE49-F238E27FC236}">
                    <a16:creationId xmlns:a16="http://schemas.microsoft.com/office/drawing/2014/main" id="{B11237D3-DBCB-4991-80C1-E5F54F0603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35" name="Rectangle 113">
                <a:extLst>
                  <a:ext uri="{FF2B5EF4-FFF2-40B4-BE49-F238E27FC236}">
                    <a16:creationId xmlns:a16="http://schemas.microsoft.com/office/drawing/2014/main" id="{A4E90D32-EA15-45FF-9CD6-D2655F2F99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36" name="Rectangle 114">
                <a:extLst>
                  <a:ext uri="{FF2B5EF4-FFF2-40B4-BE49-F238E27FC236}">
                    <a16:creationId xmlns:a16="http://schemas.microsoft.com/office/drawing/2014/main" id="{6219B4B4-E802-426E-A6FB-F18579182D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37" name="Rectangle 115">
                <a:extLst>
                  <a:ext uri="{FF2B5EF4-FFF2-40B4-BE49-F238E27FC236}">
                    <a16:creationId xmlns:a16="http://schemas.microsoft.com/office/drawing/2014/main" id="{534F8495-5732-470F-9921-2614B9E12A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38" name="Rectangle 116">
                <a:extLst>
                  <a:ext uri="{FF2B5EF4-FFF2-40B4-BE49-F238E27FC236}">
                    <a16:creationId xmlns:a16="http://schemas.microsoft.com/office/drawing/2014/main" id="{0CEA09A8-8C51-4A97-9C95-E85C16E85B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39" name="Rectangle 117">
                <a:extLst>
                  <a:ext uri="{FF2B5EF4-FFF2-40B4-BE49-F238E27FC236}">
                    <a16:creationId xmlns:a16="http://schemas.microsoft.com/office/drawing/2014/main" id="{9D6507EE-A15D-4EA5-9A33-303E9BD56B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40" name="Rectangle 118">
                <a:extLst>
                  <a:ext uri="{FF2B5EF4-FFF2-40B4-BE49-F238E27FC236}">
                    <a16:creationId xmlns:a16="http://schemas.microsoft.com/office/drawing/2014/main" id="{0F88AF19-41BF-4130-9A4B-69772B688E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41" name="Rectangle 119">
                <a:extLst>
                  <a:ext uri="{FF2B5EF4-FFF2-40B4-BE49-F238E27FC236}">
                    <a16:creationId xmlns:a16="http://schemas.microsoft.com/office/drawing/2014/main" id="{F9E03CF2-9E9D-4DD6-8862-F21E9EB85C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42" name="Rectangle 120">
                <a:extLst>
                  <a:ext uri="{FF2B5EF4-FFF2-40B4-BE49-F238E27FC236}">
                    <a16:creationId xmlns:a16="http://schemas.microsoft.com/office/drawing/2014/main" id="{0091B1FB-33BC-4885-84ED-BC12293866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43" name="Rectangle 121">
                <a:extLst>
                  <a:ext uri="{FF2B5EF4-FFF2-40B4-BE49-F238E27FC236}">
                    <a16:creationId xmlns:a16="http://schemas.microsoft.com/office/drawing/2014/main" id="{2E1030F4-1978-472B-BC3E-3DFCC56740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44" name="AutoShape 122">
                <a:extLst>
                  <a:ext uri="{FF2B5EF4-FFF2-40B4-BE49-F238E27FC236}">
                    <a16:creationId xmlns:a16="http://schemas.microsoft.com/office/drawing/2014/main" id="{DF5646B5-77B7-4648-BE2B-58FC3DBE5B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45" name="AutoShape 123">
                <a:extLst>
                  <a:ext uri="{FF2B5EF4-FFF2-40B4-BE49-F238E27FC236}">
                    <a16:creationId xmlns:a16="http://schemas.microsoft.com/office/drawing/2014/main" id="{A2CAE13F-0BF2-451D-8B62-4AB7DF187C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  <p:grpSp>
          <p:nvGrpSpPr>
            <p:cNvPr id="2812" name="Group 90">
              <a:extLst>
                <a:ext uri="{FF2B5EF4-FFF2-40B4-BE49-F238E27FC236}">
                  <a16:creationId xmlns:a16="http://schemas.microsoft.com/office/drawing/2014/main" id="{5C53801B-0E78-453F-9E86-A895A33322ED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7874000" y="5046663"/>
              <a:ext cx="87313" cy="777875"/>
              <a:chOff x="2692" y="2209"/>
              <a:chExt cx="136" cy="2040"/>
            </a:xfrm>
          </p:grpSpPr>
          <p:sp>
            <p:nvSpPr>
              <p:cNvPr id="2814" name="AutoShape 91">
                <a:extLst>
                  <a:ext uri="{FF2B5EF4-FFF2-40B4-BE49-F238E27FC236}">
                    <a16:creationId xmlns:a16="http://schemas.microsoft.com/office/drawing/2014/main" id="{32620FCD-3BE9-492A-B7AC-075F1CA8B3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15" name="AutoShape 92">
                <a:extLst>
                  <a:ext uri="{FF2B5EF4-FFF2-40B4-BE49-F238E27FC236}">
                    <a16:creationId xmlns:a16="http://schemas.microsoft.com/office/drawing/2014/main" id="{2B5DCABB-91CC-4BB7-B78F-12BC33195C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16" name="Rectangle 93">
                <a:extLst>
                  <a:ext uri="{FF2B5EF4-FFF2-40B4-BE49-F238E27FC236}">
                    <a16:creationId xmlns:a16="http://schemas.microsoft.com/office/drawing/2014/main" id="{67364CDB-AF2B-49AA-A1B8-9C1FCA9805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17" name="Rectangle 94">
                <a:extLst>
                  <a:ext uri="{FF2B5EF4-FFF2-40B4-BE49-F238E27FC236}">
                    <a16:creationId xmlns:a16="http://schemas.microsoft.com/office/drawing/2014/main" id="{B120B25F-ED53-400D-942F-513BC9CC4B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18" name="Rectangle 95">
                <a:extLst>
                  <a:ext uri="{FF2B5EF4-FFF2-40B4-BE49-F238E27FC236}">
                    <a16:creationId xmlns:a16="http://schemas.microsoft.com/office/drawing/2014/main" id="{DFDF9191-9FE1-401A-A2E2-C492C6C508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19" name="Rectangle 96">
                <a:extLst>
                  <a:ext uri="{FF2B5EF4-FFF2-40B4-BE49-F238E27FC236}">
                    <a16:creationId xmlns:a16="http://schemas.microsoft.com/office/drawing/2014/main" id="{529FC873-A223-4680-BEB8-67CB795D03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20" name="Rectangle 97">
                <a:extLst>
                  <a:ext uri="{FF2B5EF4-FFF2-40B4-BE49-F238E27FC236}">
                    <a16:creationId xmlns:a16="http://schemas.microsoft.com/office/drawing/2014/main" id="{7F9FA608-B47F-49EA-8253-B65FDB281D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21" name="Rectangle 98">
                <a:extLst>
                  <a:ext uri="{FF2B5EF4-FFF2-40B4-BE49-F238E27FC236}">
                    <a16:creationId xmlns:a16="http://schemas.microsoft.com/office/drawing/2014/main" id="{45A91538-9496-4EF4-92C0-B81B9BF468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22" name="Rectangle 99">
                <a:extLst>
                  <a:ext uri="{FF2B5EF4-FFF2-40B4-BE49-F238E27FC236}">
                    <a16:creationId xmlns:a16="http://schemas.microsoft.com/office/drawing/2014/main" id="{4DEF9C15-2900-4822-8D39-54EE9C5E81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23" name="Rectangle 100">
                <a:extLst>
                  <a:ext uri="{FF2B5EF4-FFF2-40B4-BE49-F238E27FC236}">
                    <a16:creationId xmlns:a16="http://schemas.microsoft.com/office/drawing/2014/main" id="{5DB2CB29-B1A0-404F-BBAF-C823B0C617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24" name="Rectangle 101">
                <a:extLst>
                  <a:ext uri="{FF2B5EF4-FFF2-40B4-BE49-F238E27FC236}">
                    <a16:creationId xmlns:a16="http://schemas.microsoft.com/office/drawing/2014/main" id="{B2CB797E-F041-4EB6-8B09-53A7C4FE31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25" name="Rectangle 102">
                <a:extLst>
                  <a:ext uri="{FF2B5EF4-FFF2-40B4-BE49-F238E27FC236}">
                    <a16:creationId xmlns:a16="http://schemas.microsoft.com/office/drawing/2014/main" id="{3D12C687-A6B3-4C46-89A0-36F72E7011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26" name="Rectangle 103">
                <a:extLst>
                  <a:ext uri="{FF2B5EF4-FFF2-40B4-BE49-F238E27FC236}">
                    <a16:creationId xmlns:a16="http://schemas.microsoft.com/office/drawing/2014/main" id="{40F5E073-A7F5-44F6-AF10-E1B105447A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27" name="Rectangle 104">
                <a:extLst>
                  <a:ext uri="{FF2B5EF4-FFF2-40B4-BE49-F238E27FC236}">
                    <a16:creationId xmlns:a16="http://schemas.microsoft.com/office/drawing/2014/main" id="{02F07D0C-477D-4997-8D1F-E670B31BF6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28" name="AutoShape 105">
                <a:extLst>
                  <a:ext uri="{FF2B5EF4-FFF2-40B4-BE49-F238E27FC236}">
                    <a16:creationId xmlns:a16="http://schemas.microsoft.com/office/drawing/2014/main" id="{11920513-4609-4426-A960-ED97643400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29" name="AutoShape 106">
                <a:extLst>
                  <a:ext uri="{FF2B5EF4-FFF2-40B4-BE49-F238E27FC236}">
                    <a16:creationId xmlns:a16="http://schemas.microsoft.com/office/drawing/2014/main" id="{0F736415-6677-4B03-8F58-75EDB2E92E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  <p:sp>
          <p:nvSpPr>
            <p:cNvPr id="2813" name="星 8 335">
              <a:extLst>
                <a:ext uri="{FF2B5EF4-FFF2-40B4-BE49-F238E27FC236}">
                  <a16:creationId xmlns:a16="http://schemas.microsoft.com/office/drawing/2014/main" id="{FA8EFAF6-30CB-455C-B693-F9A6ED4A6CF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88275" y="5468938"/>
              <a:ext cx="252413" cy="252412"/>
            </a:xfrm>
            <a:prstGeom prst="star8">
              <a:avLst>
                <a:gd name="adj" fmla="val 19318"/>
              </a:avLst>
            </a:prstGeom>
            <a:solidFill>
              <a:srgbClr val="FFFF99"/>
            </a:soli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</p:grpSp>
      <p:grpSp>
        <p:nvGrpSpPr>
          <p:cNvPr id="2846" name="グループ化 2845">
            <a:extLst>
              <a:ext uri="{FF2B5EF4-FFF2-40B4-BE49-F238E27FC236}">
                <a16:creationId xmlns:a16="http://schemas.microsoft.com/office/drawing/2014/main" id="{BE67C5E6-8FCF-42E6-BC48-4474F260028D}"/>
              </a:ext>
            </a:extLst>
          </p:cNvPr>
          <p:cNvGrpSpPr>
            <a:grpSpLocks noChangeAspect="1"/>
          </p:cNvGrpSpPr>
          <p:nvPr/>
        </p:nvGrpSpPr>
        <p:grpSpPr>
          <a:xfrm>
            <a:off x="1674696" y="4322556"/>
            <a:ext cx="1080000" cy="1080000"/>
            <a:chOff x="7170738" y="4789488"/>
            <a:chExt cx="1295400" cy="1295400"/>
          </a:xfrm>
        </p:grpSpPr>
        <p:sp>
          <p:nvSpPr>
            <p:cNvPr id="2847" name="Oval 15">
              <a:extLst>
                <a:ext uri="{FF2B5EF4-FFF2-40B4-BE49-F238E27FC236}">
                  <a16:creationId xmlns:a16="http://schemas.microsoft.com/office/drawing/2014/main" id="{2465DCD2-D6DA-47C0-9F38-ED1ED049A3F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170738" y="4789488"/>
              <a:ext cx="1295400" cy="1295400"/>
            </a:xfrm>
            <a:prstGeom prst="ellipse">
              <a:avLst/>
            </a:prstGeom>
            <a:gradFill rotWithShape="0">
              <a:gsLst>
                <a:gs pos="0">
                  <a:srgbClr val="B1ADB3"/>
                </a:gs>
                <a:gs pos="100000">
                  <a:srgbClr val="787280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504C58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grpSp>
          <p:nvGrpSpPr>
            <p:cNvPr id="2848" name="Group 107">
              <a:extLst>
                <a:ext uri="{FF2B5EF4-FFF2-40B4-BE49-F238E27FC236}">
                  <a16:creationId xmlns:a16="http://schemas.microsoft.com/office/drawing/2014/main" id="{9965857F-7E38-4E90-81DE-DF70929A1189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7688263" y="5046663"/>
              <a:ext cx="88900" cy="777875"/>
              <a:chOff x="2692" y="2209"/>
              <a:chExt cx="136" cy="2040"/>
            </a:xfrm>
          </p:grpSpPr>
          <p:sp>
            <p:nvSpPr>
              <p:cNvPr id="2867" name="AutoShape 108">
                <a:extLst>
                  <a:ext uri="{FF2B5EF4-FFF2-40B4-BE49-F238E27FC236}">
                    <a16:creationId xmlns:a16="http://schemas.microsoft.com/office/drawing/2014/main" id="{6D690EE2-140B-487C-BD77-15C46182ED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68" name="AutoShape 109">
                <a:extLst>
                  <a:ext uri="{FF2B5EF4-FFF2-40B4-BE49-F238E27FC236}">
                    <a16:creationId xmlns:a16="http://schemas.microsoft.com/office/drawing/2014/main" id="{5C0163FE-3379-4F3A-A669-A60909F480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69" name="Rectangle 110">
                <a:extLst>
                  <a:ext uri="{FF2B5EF4-FFF2-40B4-BE49-F238E27FC236}">
                    <a16:creationId xmlns:a16="http://schemas.microsoft.com/office/drawing/2014/main" id="{B470EAEA-D40F-428D-AC8A-8DE58C92C0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70" name="Rectangle 111">
                <a:extLst>
                  <a:ext uri="{FF2B5EF4-FFF2-40B4-BE49-F238E27FC236}">
                    <a16:creationId xmlns:a16="http://schemas.microsoft.com/office/drawing/2014/main" id="{2B3FDB55-A18C-4D5A-89FD-0BF5C0F3AE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71" name="Rectangle 112">
                <a:extLst>
                  <a:ext uri="{FF2B5EF4-FFF2-40B4-BE49-F238E27FC236}">
                    <a16:creationId xmlns:a16="http://schemas.microsoft.com/office/drawing/2014/main" id="{3B740BAE-ED17-459A-BEAC-38092A819B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72" name="Rectangle 113">
                <a:extLst>
                  <a:ext uri="{FF2B5EF4-FFF2-40B4-BE49-F238E27FC236}">
                    <a16:creationId xmlns:a16="http://schemas.microsoft.com/office/drawing/2014/main" id="{2A17F548-42FB-43E8-A80C-DC7241B1EF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73" name="Rectangle 114">
                <a:extLst>
                  <a:ext uri="{FF2B5EF4-FFF2-40B4-BE49-F238E27FC236}">
                    <a16:creationId xmlns:a16="http://schemas.microsoft.com/office/drawing/2014/main" id="{B903C608-411B-4D3F-B3A7-F96185BECF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74" name="Rectangle 115">
                <a:extLst>
                  <a:ext uri="{FF2B5EF4-FFF2-40B4-BE49-F238E27FC236}">
                    <a16:creationId xmlns:a16="http://schemas.microsoft.com/office/drawing/2014/main" id="{29C214A5-1802-48F8-93E1-BA36EFF4F3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75" name="Rectangle 116">
                <a:extLst>
                  <a:ext uri="{FF2B5EF4-FFF2-40B4-BE49-F238E27FC236}">
                    <a16:creationId xmlns:a16="http://schemas.microsoft.com/office/drawing/2014/main" id="{DDDBB460-134C-49F1-BF89-3ACD6F5D76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76" name="Rectangle 117">
                <a:extLst>
                  <a:ext uri="{FF2B5EF4-FFF2-40B4-BE49-F238E27FC236}">
                    <a16:creationId xmlns:a16="http://schemas.microsoft.com/office/drawing/2014/main" id="{834C33B7-3217-44E9-B848-EBA7F2492C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77" name="Rectangle 118">
                <a:extLst>
                  <a:ext uri="{FF2B5EF4-FFF2-40B4-BE49-F238E27FC236}">
                    <a16:creationId xmlns:a16="http://schemas.microsoft.com/office/drawing/2014/main" id="{A6608CB6-8203-4567-9C15-F91A235A33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78" name="Rectangle 119">
                <a:extLst>
                  <a:ext uri="{FF2B5EF4-FFF2-40B4-BE49-F238E27FC236}">
                    <a16:creationId xmlns:a16="http://schemas.microsoft.com/office/drawing/2014/main" id="{8764E114-3945-4452-B0CC-481F3CA441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79" name="Rectangle 120">
                <a:extLst>
                  <a:ext uri="{FF2B5EF4-FFF2-40B4-BE49-F238E27FC236}">
                    <a16:creationId xmlns:a16="http://schemas.microsoft.com/office/drawing/2014/main" id="{56FFBBFF-444F-4691-BDA2-92EE9C3479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80" name="Rectangle 121">
                <a:extLst>
                  <a:ext uri="{FF2B5EF4-FFF2-40B4-BE49-F238E27FC236}">
                    <a16:creationId xmlns:a16="http://schemas.microsoft.com/office/drawing/2014/main" id="{B312F5EB-C931-43A0-B7EC-A835453AEC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81" name="AutoShape 122">
                <a:extLst>
                  <a:ext uri="{FF2B5EF4-FFF2-40B4-BE49-F238E27FC236}">
                    <a16:creationId xmlns:a16="http://schemas.microsoft.com/office/drawing/2014/main" id="{A2ED058E-E24D-45B1-9E7D-2F9AE24FB5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82" name="AutoShape 123">
                <a:extLst>
                  <a:ext uri="{FF2B5EF4-FFF2-40B4-BE49-F238E27FC236}">
                    <a16:creationId xmlns:a16="http://schemas.microsoft.com/office/drawing/2014/main" id="{FBA991FD-DCD2-4528-AC28-7D56C960DD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  <p:grpSp>
          <p:nvGrpSpPr>
            <p:cNvPr id="2849" name="Group 90">
              <a:extLst>
                <a:ext uri="{FF2B5EF4-FFF2-40B4-BE49-F238E27FC236}">
                  <a16:creationId xmlns:a16="http://schemas.microsoft.com/office/drawing/2014/main" id="{36A40934-5134-4539-8ACF-FB22DDEF06FD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7874000" y="5046663"/>
              <a:ext cx="87313" cy="777875"/>
              <a:chOff x="2692" y="2209"/>
              <a:chExt cx="136" cy="2040"/>
            </a:xfrm>
          </p:grpSpPr>
          <p:sp>
            <p:nvSpPr>
              <p:cNvPr id="2851" name="AutoShape 91">
                <a:extLst>
                  <a:ext uri="{FF2B5EF4-FFF2-40B4-BE49-F238E27FC236}">
                    <a16:creationId xmlns:a16="http://schemas.microsoft.com/office/drawing/2014/main" id="{4D8A2DD4-E2C2-4660-907F-A7D2E25EC1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52" name="AutoShape 92">
                <a:extLst>
                  <a:ext uri="{FF2B5EF4-FFF2-40B4-BE49-F238E27FC236}">
                    <a16:creationId xmlns:a16="http://schemas.microsoft.com/office/drawing/2014/main" id="{4779F47D-757A-4A3A-A9AC-6E156C680F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53" name="Rectangle 93">
                <a:extLst>
                  <a:ext uri="{FF2B5EF4-FFF2-40B4-BE49-F238E27FC236}">
                    <a16:creationId xmlns:a16="http://schemas.microsoft.com/office/drawing/2014/main" id="{01F7B6AE-A2D3-4DFB-9C17-259250FF4B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54" name="Rectangle 94">
                <a:extLst>
                  <a:ext uri="{FF2B5EF4-FFF2-40B4-BE49-F238E27FC236}">
                    <a16:creationId xmlns:a16="http://schemas.microsoft.com/office/drawing/2014/main" id="{F6F449E4-0C96-449F-A34A-44B531B701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55" name="Rectangle 95">
                <a:extLst>
                  <a:ext uri="{FF2B5EF4-FFF2-40B4-BE49-F238E27FC236}">
                    <a16:creationId xmlns:a16="http://schemas.microsoft.com/office/drawing/2014/main" id="{8ACBAB48-3AD1-4C3E-8D72-E575CD0BE0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56" name="Rectangle 96">
                <a:extLst>
                  <a:ext uri="{FF2B5EF4-FFF2-40B4-BE49-F238E27FC236}">
                    <a16:creationId xmlns:a16="http://schemas.microsoft.com/office/drawing/2014/main" id="{BBD10199-3966-43FE-8E7E-E4F3D3DEC0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57" name="Rectangle 97">
                <a:extLst>
                  <a:ext uri="{FF2B5EF4-FFF2-40B4-BE49-F238E27FC236}">
                    <a16:creationId xmlns:a16="http://schemas.microsoft.com/office/drawing/2014/main" id="{D0DD3C68-CA76-4267-A517-5755869A3D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58" name="Rectangle 98">
                <a:extLst>
                  <a:ext uri="{FF2B5EF4-FFF2-40B4-BE49-F238E27FC236}">
                    <a16:creationId xmlns:a16="http://schemas.microsoft.com/office/drawing/2014/main" id="{F10FAEFF-E6D3-4EFD-B1D6-13D03A8687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59" name="Rectangle 99">
                <a:extLst>
                  <a:ext uri="{FF2B5EF4-FFF2-40B4-BE49-F238E27FC236}">
                    <a16:creationId xmlns:a16="http://schemas.microsoft.com/office/drawing/2014/main" id="{CD481728-9464-4D84-A090-4BD1E90B6A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60" name="Rectangle 100">
                <a:extLst>
                  <a:ext uri="{FF2B5EF4-FFF2-40B4-BE49-F238E27FC236}">
                    <a16:creationId xmlns:a16="http://schemas.microsoft.com/office/drawing/2014/main" id="{564D2318-E546-4ACA-84B2-0B5465E329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61" name="Rectangle 101">
                <a:extLst>
                  <a:ext uri="{FF2B5EF4-FFF2-40B4-BE49-F238E27FC236}">
                    <a16:creationId xmlns:a16="http://schemas.microsoft.com/office/drawing/2014/main" id="{C987C630-94F6-4EB2-8BD2-355F1E2ABF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62" name="Rectangle 102">
                <a:extLst>
                  <a:ext uri="{FF2B5EF4-FFF2-40B4-BE49-F238E27FC236}">
                    <a16:creationId xmlns:a16="http://schemas.microsoft.com/office/drawing/2014/main" id="{3851447B-8AD4-4A83-BB1F-BBCF4498A2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63" name="Rectangle 103">
                <a:extLst>
                  <a:ext uri="{FF2B5EF4-FFF2-40B4-BE49-F238E27FC236}">
                    <a16:creationId xmlns:a16="http://schemas.microsoft.com/office/drawing/2014/main" id="{7CE84518-B90C-4FD1-A4D1-128757ACFA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64" name="Rectangle 104">
                <a:extLst>
                  <a:ext uri="{FF2B5EF4-FFF2-40B4-BE49-F238E27FC236}">
                    <a16:creationId xmlns:a16="http://schemas.microsoft.com/office/drawing/2014/main" id="{6F02D8B9-7862-4109-A0B5-788D00DF38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65" name="AutoShape 105">
                <a:extLst>
                  <a:ext uri="{FF2B5EF4-FFF2-40B4-BE49-F238E27FC236}">
                    <a16:creationId xmlns:a16="http://schemas.microsoft.com/office/drawing/2014/main" id="{D7A4A46D-63F1-4742-A56E-20953FC081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66" name="AutoShape 106">
                <a:extLst>
                  <a:ext uri="{FF2B5EF4-FFF2-40B4-BE49-F238E27FC236}">
                    <a16:creationId xmlns:a16="http://schemas.microsoft.com/office/drawing/2014/main" id="{3DCE4117-9770-4802-ACB9-2593D160F9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  <p:sp>
          <p:nvSpPr>
            <p:cNvPr id="2850" name="星 8 335">
              <a:extLst>
                <a:ext uri="{FF2B5EF4-FFF2-40B4-BE49-F238E27FC236}">
                  <a16:creationId xmlns:a16="http://schemas.microsoft.com/office/drawing/2014/main" id="{A8A0D64C-A4FC-41C7-B8C1-AACCA8EC8FF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88275" y="5468938"/>
              <a:ext cx="252413" cy="252412"/>
            </a:xfrm>
            <a:prstGeom prst="star8">
              <a:avLst>
                <a:gd name="adj" fmla="val 19318"/>
              </a:avLst>
            </a:prstGeom>
            <a:solidFill>
              <a:srgbClr val="FFFF99"/>
            </a:soli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</p:grpSp>
      <p:grpSp>
        <p:nvGrpSpPr>
          <p:cNvPr id="2883" name="グループ化 2882">
            <a:extLst>
              <a:ext uri="{FF2B5EF4-FFF2-40B4-BE49-F238E27FC236}">
                <a16:creationId xmlns:a16="http://schemas.microsoft.com/office/drawing/2014/main" id="{9BE55E0D-DE5E-4050-9C31-FEE80AA68398}"/>
              </a:ext>
            </a:extLst>
          </p:cNvPr>
          <p:cNvGrpSpPr>
            <a:grpSpLocks noChangeAspect="1"/>
          </p:cNvGrpSpPr>
          <p:nvPr/>
        </p:nvGrpSpPr>
        <p:grpSpPr>
          <a:xfrm>
            <a:off x="2449002" y="3983452"/>
            <a:ext cx="1080000" cy="1080000"/>
            <a:chOff x="7170738" y="4789488"/>
            <a:chExt cx="1295400" cy="1295400"/>
          </a:xfrm>
        </p:grpSpPr>
        <p:sp>
          <p:nvSpPr>
            <p:cNvPr id="2884" name="Oval 15">
              <a:extLst>
                <a:ext uri="{FF2B5EF4-FFF2-40B4-BE49-F238E27FC236}">
                  <a16:creationId xmlns:a16="http://schemas.microsoft.com/office/drawing/2014/main" id="{86F811D4-A653-494A-B3CB-CBE5D7DFEE3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170738" y="4789488"/>
              <a:ext cx="1295400" cy="1295400"/>
            </a:xfrm>
            <a:prstGeom prst="ellipse">
              <a:avLst/>
            </a:prstGeom>
            <a:gradFill rotWithShape="0">
              <a:gsLst>
                <a:gs pos="0">
                  <a:srgbClr val="B1ADB3"/>
                </a:gs>
                <a:gs pos="100000">
                  <a:srgbClr val="787280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504C58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grpSp>
          <p:nvGrpSpPr>
            <p:cNvPr id="2885" name="Group 107">
              <a:extLst>
                <a:ext uri="{FF2B5EF4-FFF2-40B4-BE49-F238E27FC236}">
                  <a16:creationId xmlns:a16="http://schemas.microsoft.com/office/drawing/2014/main" id="{69AFE95A-E01B-48EC-9C91-9F7819475A51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7688263" y="5046663"/>
              <a:ext cx="88900" cy="777875"/>
              <a:chOff x="2692" y="2209"/>
              <a:chExt cx="136" cy="2040"/>
            </a:xfrm>
          </p:grpSpPr>
          <p:sp>
            <p:nvSpPr>
              <p:cNvPr id="2904" name="AutoShape 108">
                <a:extLst>
                  <a:ext uri="{FF2B5EF4-FFF2-40B4-BE49-F238E27FC236}">
                    <a16:creationId xmlns:a16="http://schemas.microsoft.com/office/drawing/2014/main" id="{504EB8AD-746F-47E6-820D-8E507FB303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05" name="AutoShape 109">
                <a:extLst>
                  <a:ext uri="{FF2B5EF4-FFF2-40B4-BE49-F238E27FC236}">
                    <a16:creationId xmlns:a16="http://schemas.microsoft.com/office/drawing/2014/main" id="{885CC5E5-5571-489A-BF60-2F01BD8638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06" name="Rectangle 110">
                <a:extLst>
                  <a:ext uri="{FF2B5EF4-FFF2-40B4-BE49-F238E27FC236}">
                    <a16:creationId xmlns:a16="http://schemas.microsoft.com/office/drawing/2014/main" id="{CE3BC12D-EDB1-4A84-BBA1-9F2328A451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07" name="Rectangle 111">
                <a:extLst>
                  <a:ext uri="{FF2B5EF4-FFF2-40B4-BE49-F238E27FC236}">
                    <a16:creationId xmlns:a16="http://schemas.microsoft.com/office/drawing/2014/main" id="{FC1FC1FE-D05F-4513-B250-34322448FB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08" name="Rectangle 112">
                <a:extLst>
                  <a:ext uri="{FF2B5EF4-FFF2-40B4-BE49-F238E27FC236}">
                    <a16:creationId xmlns:a16="http://schemas.microsoft.com/office/drawing/2014/main" id="{13987FEB-4D0B-4D0A-908D-A285162C36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09" name="Rectangle 113">
                <a:extLst>
                  <a:ext uri="{FF2B5EF4-FFF2-40B4-BE49-F238E27FC236}">
                    <a16:creationId xmlns:a16="http://schemas.microsoft.com/office/drawing/2014/main" id="{2EBA855C-983E-4291-982E-348E081A93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10" name="Rectangle 114">
                <a:extLst>
                  <a:ext uri="{FF2B5EF4-FFF2-40B4-BE49-F238E27FC236}">
                    <a16:creationId xmlns:a16="http://schemas.microsoft.com/office/drawing/2014/main" id="{AF8D1639-133F-4E6F-B5B2-458E82EA35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11" name="Rectangle 115">
                <a:extLst>
                  <a:ext uri="{FF2B5EF4-FFF2-40B4-BE49-F238E27FC236}">
                    <a16:creationId xmlns:a16="http://schemas.microsoft.com/office/drawing/2014/main" id="{29330EEF-0B66-43FB-9783-7449F54AFF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12" name="Rectangle 116">
                <a:extLst>
                  <a:ext uri="{FF2B5EF4-FFF2-40B4-BE49-F238E27FC236}">
                    <a16:creationId xmlns:a16="http://schemas.microsoft.com/office/drawing/2014/main" id="{ADA6FA07-9DB1-4456-A6F1-B0D932285E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13" name="Rectangle 117">
                <a:extLst>
                  <a:ext uri="{FF2B5EF4-FFF2-40B4-BE49-F238E27FC236}">
                    <a16:creationId xmlns:a16="http://schemas.microsoft.com/office/drawing/2014/main" id="{A97A1CE3-46A5-4340-99D4-387187A066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14" name="Rectangle 118">
                <a:extLst>
                  <a:ext uri="{FF2B5EF4-FFF2-40B4-BE49-F238E27FC236}">
                    <a16:creationId xmlns:a16="http://schemas.microsoft.com/office/drawing/2014/main" id="{1C2B42F8-5723-4785-A2D0-3A7B7CF6E5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15" name="Rectangle 119">
                <a:extLst>
                  <a:ext uri="{FF2B5EF4-FFF2-40B4-BE49-F238E27FC236}">
                    <a16:creationId xmlns:a16="http://schemas.microsoft.com/office/drawing/2014/main" id="{E6E5C839-390C-4864-99F1-FDFC8E402A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16" name="Rectangle 120">
                <a:extLst>
                  <a:ext uri="{FF2B5EF4-FFF2-40B4-BE49-F238E27FC236}">
                    <a16:creationId xmlns:a16="http://schemas.microsoft.com/office/drawing/2014/main" id="{316BC93C-2160-4E75-BF5A-D8A9066799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17" name="Rectangle 121">
                <a:extLst>
                  <a:ext uri="{FF2B5EF4-FFF2-40B4-BE49-F238E27FC236}">
                    <a16:creationId xmlns:a16="http://schemas.microsoft.com/office/drawing/2014/main" id="{DC11840D-9403-428A-91D9-FC0B2BB405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18" name="AutoShape 122">
                <a:extLst>
                  <a:ext uri="{FF2B5EF4-FFF2-40B4-BE49-F238E27FC236}">
                    <a16:creationId xmlns:a16="http://schemas.microsoft.com/office/drawing/2014/main" id="{A8BAA257-4129-40DD-8DB7-7F722DB8B2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19" name="AutoShape 123">
                <a:extLst>
                  <a:ext uri="{FF2B5EF4-FFF2-40B4-BE49-F238E27FC236}">
                    <a16:creationId xmlns:a16="http://schemas.microsoft.com/office/drawing/2014/main" id="{7CAE31B0-E6F8-446C-93F6-4A4C834B42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  <p:grpSp>
          <p:nvGrpSpPr>
            <p:cNvPr id="2886" name="Group 90">
              <a:extLst>
                <a:ext uri="{FF2B5EF4-FFF2-40B4-BE49-F238E27FC236}">
                  <a16:creationId xmlns:a16="http://schemas.microsoft.com/office/drawing/2014/main" id="{F0FBE460-E9BC-4F6F-8379-BD7C0EC9FF94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7874000" y="5046663"/>
              <a:ext cx="87313" cy="777875"/>
              <a:chOff x="2692" y="2209"/>
              <a:chExt cx="136" cy="2040"/>
            </a:xfrm>
          </p:grpSpPr>
          <p:sp>
            <p:nvSpPr>
              <p:cNvPr id="2888" name="AutoShape 91">
                <a:extLst>
                  <a:ext uri="{FF2B5EF4-FFF2-40B4-BE49-F238E27FC236}">
                    <a16:creationId xmlns:a16="http://schemas.microsoft.com/office/drawing/2014/main" id="{C855725B-0766-44D8-AF44-CC0FEF742F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89" name="AutoShape 92">
                <a:extLst>
                  <a:ext uri="{FF2B5EF4-FFF2-40B4-BE49-F238E27FC236}">
                    <a16:creationId xmlns:a16="http://schemas.microsoft.com/office/drawing/2014/main" id="{FDB442C2-FE0E-448A-B3F4-FE32393BDF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90" name="Rectangle 93">
                <a:extLst>
                  <a:ext uri="{FF2B5EF4-FFF2-40B4-BE49-F238E27FC236}">
                    <a16:creationId xmlns:a16="http://schemas.microsoft.com/office/drawing/2014/main" id="{7744DEF6-2437-42F5-9279-91C6EDA5BA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91" name="Rectangle 94">
                <a:extLst>
                  <a:ext uri="{FF2B5EF4-FFF2-40B4-BE49-F238E27FC236}">
                    <a16:creationId xmlns:a16="http://schemas.microsoft.com/office/drawing/2014/main" id="{9A0594D3-469D-444E-93E5-1C651DD1B3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92" name="Rectangle 95">
                <a:extLst>
                  <a:ext uri="{FF2B5EF4-FFF2-40B4-BE49-F238E27FC236}">
                    <a16:creationId xmlns:a16="http://schemas.microsoft.com/office/drawing/2014/main" id="{51AEA64F-7051-4C39-B80F-07ABF757A0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93" name="Rectangle 96">
                <a:extLst>
                  <a:ext uri="{FF2B5EF4-FFF2-40B4-BE49-F238E27FC236}">
                    <a16:creationId xmlns:a16="http://schemas.microsoft.com/office/drawing/2014/main" id="{A120F126-5124-472B-AF63-E88B692578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94" name="Rectangle 97">
                <a:extLst>
                  <a:ext uri="{FF2B5EF4-FFF2-40B4-BE49-F238E27FC236}">
                    <a16:creationId xmlns:a16="http://schemas.microsoft.com/office/drawing/2014/main" id="{533E8D76-8935-4A11-B389-4122BF6095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95" name="Rectangle 98">
                <a:extLst>
                  <a:ext uri="{FF2B5EF4-FFF2-40B4-BE49-F238E27FC236}">
                    <a16:creationId xmlns:a16="http://schemas.microsoft.com/office/drawing/2014/main" id="{DA542178-5E9C-45E3-A822-4A8CD4A371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96" name="Rectangle 99">
                <a:extLst>
                  <a:ext uri="{FF2B5EF4-FFF2-40B4-BE49-F238E27FC236}">
                    <a16:creationId xmlns:a16="http://schemas.microsoft.com/office/drawing/2014/main" id="{E331A134-389F-4951-BFBD-C5105F12A9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97" name="Rectangle 100">
                <a:extLst>
                  <a:ext uri="{FF2B5EF4-FFF2-40B4-BE49-F238E27FC236}">
                    <a16:creationId xmlns:a16="http://schemas.microsoft.com/office/drawing/2014/main" id="{2085029F-4DF1-47C2-AABF-A6E5EF3F72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98" name="Rectangle 101">
                <a:extLst>
                  <a:ext uri="{FF2B5EF4-FFF2-40B4-BE49-F238E27FC236}">
                    <a16:creationId xmlns:a16="http://schemas.microsoft.com/office/drawing/2014/main" id="{63068D7B-FD28-41E6-9608-A6D0C9FBB2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99" name="Rectangle 102">
                <a:extLst>
                  <a:ext uri="{FF2B5EF4-FFF2-40B4-BE49-F238E27FC236}">
                    <a16:creationId xmlns:a16="http://schemas.microsoft.com/office/drawing/2014/main" id="{7224AE20-04DC-4378-BB5A-A17B8EFD99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00" name="Rectangle 103">
                <a:extLst>
                  <a:ext uri="{FF2B5EF4-FFF2-40B4-BE49-F238E27FC236}">
                    <a16:creationId xmlns:a16="http://schemas.microsoft.com/office/drawing/2014/main" id="{30D5E8C5-C296-4A79-8CE9-4ACC36807E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01" name="Rectangle 104">
                <a:extLst>
                  <a:ext uri="{FF2B5EF4-FFF2-40B4-BE49-F238E27FC236}">
                    <a16:creationId xmlns:a16="http://schemas.microsoft.com/office/drawing/2014/main" id="{B9931894-3FD4-47CD-B8EA-949824FD4C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02" name="AutoShape 105">
                <a:extLst>
                  <a:ext uri="{FF2B5EF4-FFF2-40B4-BE49-F238E27FC236}">
                    <a16:creationId xmlns:a16="http://schemas.microsoft.com/office/drawing/2014/main" id="{765B2441-EAA1-49D5-95F1-9BF2421459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03" name="AutoShape 106">
                <a:extLst>
                  <a:ext uri="{FF2B5EF4-FFF2-40B4-BE49-F238E27FC236}">
                    <a16:creationId xmlns:a16="http://schemas.microsoft.com/office/drawing/2014/main" id="{6D25531C-48BD-4EB9-A019-EBD9B13CE1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  <p:sp>
          <p:nvSpPr>
            <p:cNvPr id="2887" name="星 8 335">
              <a:extLst>
                <a:ext uri="{FF2B5EF4-FFF2-40B4-BE49-F238E27FC236}">
                  <a16:creationId xmlns:a16="http://schemas.microsoft.com/office/drawing/2014/main" id="{57AE0FE7-81E7-42B0-B5CA-CCC486D831A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88275" y="5468938"/>
              <a:ext cx="252413" cy="252412"/>
            </a:xfrm>
            <a:prstGeom prst="star8">
              <a:avLst>
                <a:gd name="adj" fmla="val 19318"/>
              </a:avLst>
            </a:prstGeom>
            <a:solidFill>
              <a:srgbClr val="FFFF99"/>
            </a:soli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</p:grpSp>
      <p:grpSp>
        <p:nvGrpSpPr>
          <p:cNvPr id="2920" name="グループ化 2919">
            <a:extLst>
              <a:ext uri="{FF2B5EF4-FFF2-40B4-BE49-F238E27FC236}">
                <a16:creationId xmlns:a16="http://schemas.microsoft.com/office/drawing/2014/main" id="{23BEAD88-D065-4CD3-BFC6-11CE5D051AD9}"/>
              </a:ext>
            </a:extLst>
          </p:cNvPr>
          <p:cNvGrpSpPr>
            <a:grpSpLocks noChangeAspect="1"/>
          </p:cNvGrpSpPr>
          <p:nvPr/>
        </p:nvGrpSpPr>
        <p:grpSpPr>
          <a:xfrm>
            <a:off x="3351447" y="4031224"/>
            <a:ext cx="1080000" cy="1080000"/>
            <a:chOff x="7170738" y="4789488"/>
            <a:chExt cx="1295400" cy="1295400"/>
          </a:xfrm>
        </p:grpSpPr>
        <p:sp>
          <p:nvSpPr>
            <p:cNvPr id="2921" name="Oval 15">
              <a:extLst>
                <a:ext uri="{FF2B5EF4-FFF2-40B4-BE49-F238E27FC236}">
                  <a16:creationId xmlns:a16="http://schemas.microsoft.com/office/drawing/2014/main" id="{18BFAAF2-9A40-4792-9D19-F88FA0AA38E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170738" y="4789488"/>
              <a:ext cx="1295400" cy="1295400"/>
            </a:xfrm>
            <a:prstGeom prst="ellipse">
              <a:avLst/>
            </a:prstGeom>
            <a:gradFill rotWithShape="0">
              <a:gsLst>
                <a:gs pos="0">
                  <a:srgbClr val="B1ADB3"/>
                </a:gs>
                <a:gs pos="100000">
                  <a:srgbClr val="787280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504C58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grpSp>
          <p:nvGrpSpPr>
            <p:cNvPr id="2922" name="Group 107">
              <a:extLst>
                <a:ext uri="{FF2B5EF4-FFF2-40B4-BE49-F238E27FC236}">
                  <a16:creationId xmlns:a16="http://schemas.microsoft.com/office/drawing/2014/main" id="{5D3B54BD-FEEB-43A8-87AF-09E8178807B1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7688263" y="5046663"/>
              <a:ext cx="88900" cy="777875"/>
              <a:chOff x="2692" y="2209"/>
              <a:chExt cx="136" cy="2040"/>
            </a:xfrm>
          </p:grpSpPr>
          <p:sp>
            <p:nvSpPr>
              <p:cNvPr id="2941" name="AutoShape 108">
                <a:extLst>
                  <a:ext uri="{FF2B5EF4-FFF2-40B4-BE49-F238E27FC236}">
                    <a16:creationId xmlns:a16="http://schemas.microsoft.com/office/drawing/2014/main" id="{C5A71FF2-7EA1-4F67-B1C0-B575EC0159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42" name="AutoShape 109">
                <a:extLst>
                  <a:ext uri="{FF2B5EF4-FFF2-40B4-BE49-F238E27FC236}">
                    <a16:creationId xmlns:a16="http://schemas.microsoft.com/office/drawing/2014/main" id="{1C7A6378-F2F7-4330-9522-588DE947C7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43" name="Rectangle 110">
                <a:extLst>
                  <a:ext uri="{FF2B5EF4-FFF2-40B4-BE49-F238E27FC236}">
                    <a16:creationId xmlns:a16="http://schemas.microsoft.com/office/drawing/2014/main" id="{7B492B5C-83B0-4334-99AD-4C7BF6F5E6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44" name="Rectangle 111">
                <a:extLst>
                  <a:ext uri="{FF2B5EF4-FFF2-40B4-BE49-F238E27FC236}">
                    <a16:creationId xmlns:a16="http://schemas.microsoft.com/office/drawing/2014/main" id="{5159094A-362A-4D8F-B6B0-B5502D843D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45" name="Rectangle 112">
                <a:extLst>
                  <a:ext uri="{FF2B5EF4-FFF2-40B4-BE49-F238E27FC236}">
                    <a16:creationId xmlns:a16="http://schemas.microsoft.com/office/drawing/2014/main" id="{A773DD34-B5D9-4FB9-9444-A02A51E6CB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46" name="Rectangle 113">
                <a:extLst>
                  <a:ext uri="{FF2B5EF4-FFF2-40B4-BE49-F238E27FC236}">
                    <a16:creationId xmlns:a16="http://schemas.microsoft.com/office/drawing/2014/main" id="{3E1DED05-8E92-405C-B4C3-AF0DCD6B79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47" name="Rectangle 114">
                <a:extLst>
                  <a:ext uri="{FF2B5EF4-FFF2-40B4-BE49-F238E27FC236}">
                    <a16:creationId xmlns:a16="http://schemas.microsoft.com/office/drawing/2014/main" id="{E3225260-4558-466C-8BA2-4A6267626A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48" name="Rectangle 115">
                <a:extLst>
                  <a:ext uri="{FF2B5EF4-FFF2-40B4-BE49-F238E27FC236}">
                    <a16:creationId xmlns:a16="http://schemas.microsoft.com/office/drawing/2014/main" id="{2B6D6FFC-0506-4B2D-9E20-078B061BF3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49" name="Rectangle 116">
                <a:extLst>
                  <a:ext uri="{FF2B5EF4-FFF2-40B4-BE49-F238E27FC236}">
                    <a16:creationId xmlns:a16="http://schemas.microsoft.com/office/drawing/2014/main" id="{9A0704C9-F49B-4829-8270-04DE5FAA85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50" name="Rectangle 117">
                <a:extLst>
                  <a:ext uri="{FF2B5EF4-FFF2-40B4-BE49-F238E27FC236}">
                    <a16:creationId xmlns:a16="http://schemas.microsoft.com/office/drawing/2014/main" id="{912B5181-04DD-4B2E-8C62-39185173DC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51" name="Rectangle 118">
                <a:extLst>
                  <a:ext uri="{FF2B5EF4-FFF2-40B4-BE49-F238E27FC236}">
                    <a16:creationId xmlns:a16="http://schemas.microsoft.com/office/drawing/2014/main" id="{963ACE40-38F5-453A-85F9-EF6F0CA9BD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52" name="Rectangle 119">
                <a:extLst>
                  <a:ext uri="{FF2B5EF4-FFF2-40B4-BE49-F238E27FC236}">
                    <a16:creationId xmlns:a16="http://schemas.microsoft.com/office/drawing/2014/main" id="{1D909A92-DD63-4EFE-BCE2-71C2DC2689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53" name="Rectangle 120">
                <a:extLst>
                  <a:ext uri="{FF2B5EF4-FFF2-40B4-BE49-F238E27FC236}">
                    <a16:creationId xmlns:a16="http://schemas.microsoft.com/office/drawing/2014/main" id="{E74E9D8E-8BBE-4E74-8BA4-31C32B0D97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54" name="Rectangle 121">
                <a:extLst>
                  <a:ext uri="{FF2B5EF4-FFF2-40B4-BE49-F238E27FC236}">
                    <a16:creationId xmlns:a16="http://schemas.microsoft.com/office/drawing/2014/main" id="{C91F1395-9FDB-4001-9188-DD724B40E9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55" name="AutoShape 122">
                <a:extLst>
                  <a:ext uri="{FF2B5EF4-FFF2-40B4-BE49-F238E27FC236}">
                    <a16:creationId xmlns:a16="http://schemas.microsoft.com/office/drawing/2014/main" id="{8B21D46A-92BF-4125-9EEF-B91602C3B1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56" name="AutoShape 123">
                <a:extLst>
                  <a:ext uri="{FF2B5EF4-FFF2-40B4-BE49-F238E27FC236}">
                    <a16:creationId xmlns:a16="http://schemas.microsoft.com/office/drawing/2014/main" id="{DA2B1B32-0392-400A-819D-1C0163CC3D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  <p:grpSp>
          <p:nvGrpSpPr>
            <p:cNvPr id="2923" name="Group 90">
              <a:extLst>
                <a:ext uri="{FF2B5EF4-FFF2-40B4-BE49-F238E27FC236}">
                  <a16:creationId xmlns:a16="http://schemas.microsoft.com/office/drawing/2014/main" id="{6E688395-BC3A-4207-A38E-629D914EBA2B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7874000" y="5046663"/>
              <a:ext cx="87313" cy="777875"/>
              <a:chOff x="2692" y="2209"/>
              <a:chExt cx="136" cy="2040"/>
            </a:xfrm>
          </p:grpSpPr>
          <p:sp>
            <p:nvSpPr>
              <p:cNvPr id="2925" name="AutoShape 91">
                <a:extLst>
                  <a:ext uri="{FF2B5EF4-FFF2-40B4-BE49-F238E27FC236}">
                    <a16:creationId xmlns:a16="http://schemas.microsoft.com/office/drawing/2014/main" id="{19A6C134-7CEC-4027-841C-C49AE2404C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26" name="AutoShape 92">
                <a:extLst>
                  <a:ext uri="{FF2B5EF4-FFF2-40B4-BE49-F238E27FC236}">
                    <a16:creationId xmlns:a16="http://schemas.microsoft.com/office/drawing/2014/main" id="{3D492FCD-C353-41D8-BA59-4A8E56E75C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27" name="Rectangle 93">
                <a:extLst>
                  <a:ext uri="{FF2B5EF4-FFF2-40B4-BE49-F238E27FC236}">
                    <a16:creationId xmlns:a16="http://schemas.microsoft.com/office/drawing/2014/main" id="{7B906D6A-2988-4E61-8963-8B2170BE99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28" name="Rectangle 94">
                <a:extLst>
                  <a:ext uri="{FF2B5EF4-FFF2-40B4-BE49-F238E27FC236}">
                    <a16:creationId xmlns:a16="http://schemas.microsoft.com/office/drawing/2014/main" id="{1FCE3823-1851-4A0A-8866-97E8048024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29" name="Rectangle 95">
                <a:extLst>
                  <a:ext uri="{FF2B5EF4-FFF2-40B4-BE49-F238E27FC236}">
                    <a16:creationId xmlns:a16="http://schemas.microsoft.com/office/drawing/2014/main" id="{3297A4BE-566E-4C67-8EC1-4B263A1F60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30" name="Rectangle 96">
                <a:extLst>
                  <a:ext uri="{FF2B5EF4-FFF2-40B4-BE49-F238E27FC236}">
                    <a16:creationId xmlns:a16="http://schemas.microsoft.com/office/drawing/2014/main" id="{39227F2D-E97A-4580-B17E-B7B618E78B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31" name="Rectangle 97">
                <a:extLst>
                  <a:ext uri="{FF2B5EF4-FFF2-40B4-BE49-F238E27FC236}">
                    <a16:creationId xmlns:a16="http://schemas.microsoft.com/office/drawing/2014/main" id="{965D9DFD-645F-4918-8F36-6CD2A8BAFD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32" name="Rectangle 98">
                <a:extLst>
                  <a:ext uri="{FF2B5EF4-FFF2-40B4-BE49-F238E27FC236}">
                    <a16:creationId xmlns:a16="http://schemas.microsoft.com/office/drawing/2014/main" id="{E8761146-70CC-4D5C-A6A4-2C8EF5F567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33" name="Rectangle 99">
                <a:extLst>
                  <a:ext uri="{FF2B5EF4-FFF2-40B4-BE49-F238E27FC236}">
                    <a16:creationId xmlns:a16="http://schemas.microsoft.com/office/drawing/2014/main" id="{71025A21-FF49-4E42-A150-F7A1D1849F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34" name="Rectangle 100">
                <a:extLst>
                  <a:ext uri="{FF2B5EF4-FFF2-40B4-BE49-F238E27FC236}">
                    <a16:creationId xmlns:a16="http://schemas.microsoft.com/office/drawing/2014/main" id="{FE163E2B-F978-4BB6-88B8-D188018251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35" name="Rectangle 101">
                <a:extLst>
                  <a:ext uri="{FF2B5EF4-FFF2-40B4-BE49-F238E27FC236}">
                    <a16:creationId xmlns:a16="http://schemas.microsoft.com/office/drawing/2014/main" id="{5C91EAA8-BE61-4613-9DED-E4634ECA0F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36" name="Rectangle 102">
                <a:extLst>
                  <a:ext uri="{FF2B5EF4-FFF2-40B4-BE49-F238E27FC236}">
                    <a16:creationId xmlns:a16="http://schemas.microsoft.com/office/drawing/2014/main" id="{66C0DB42-F38F-4D56-AA2E-4A634B1807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37" name="Rectangle 103">
                <a:extLst>
                  <a:ext uri="{FF2B5EF4-FFF2-40B4-BE49-F238E27FC236}">
                    <a16:creationId xmlns:a16="http://schemas.microsoft.com/office/drawing/2014/main" id="{1BE79CDE-82A6-4938-AE71-01E4ED56B1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38" name="Rectangle 104">
                <a:extLst>
                  <a:ext uri="{FF2B5EF4-FFF2-40B4-BE49-F238E27FC236}">
                    <a16:creationId xmlns:a16="http://schemas.microsoft.com/office/drawing/2014/main" id="{D3B60444-800C-4A50-A997-8BA0F8C7E3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39" name="AutoShape 105">
                <a:extLst>
                  <a:ext uri="{FF2B5EF4-FFF2-40B4-BE49-F238E27FC236}">
                    <a16:creationId xmlns:a16="http://schemas.microsoft.com/office/drawing/2014/main" id="{C07F294D-2B8D-45EA-913C-E05620C8DA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40" name="AutoShape 106">
                <a:extLst>
                  <a:ext uri="{FF2B5EF4-FFF2-40B4-BE49-F238E27FC236}">
                    <a16:creationId xmlns:a16="http://schemas.microsoft.com/office/drawing/2014/main" id="{E00C648D-CE90-4439-859E-F43A680719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  <p:sp>
          <p:nvSpPr>
            <p:cNvPr id="2924" name="星 8 335">
              <a:extLst>
                <a:ext uri="{FF2B5EF4-FFF2-40B4-BE49-F238E27FC236}">
                  <a16:creationId xmlns:a16="http://schemas.microsoft.com/office/drawing/2014/main" id="{1B986B30-5F04-48DC-BBFB-DA08E4AD9FB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88275" y="5468938"/>
              <a:ext cx="252413" cy="252412"/>
            </a:xfrm>
            <a:prstGeom prst="star8">
              <a:avLst>
                <a:gd name="adj" fmla="val 19318"/>
              </a:avLst>
            </a:prstGeom>
            <a:solidFill>
              <a:srgbClr val="FFFF99"/>
            </a:soli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</p:grpSp>
      <p:grpSp>
        <p:nvGrpSpPr>
          <p:cNvPr id="2957" name="グループ化 2956">
            <a:extLst>
              <a:ext uri="{FF2B5EF4-FFF2-40B4-BE49-F238E27FC236}">
                <a16:creationId xmlns:a16="http://schemas.microsoft.com/office/drawing/2014/main" id="{79C6A170-D16D-4F9D-B72B-C38D9809A8C7}"/>
              </a:ext>
            </a:extLst>
          </p:cNvPr>
          <p:cNvGrpSpPr>
            <a:grpSpLocks noChangeAspect="1"/>
          </p:cNvGrpSpPr>
          <p:nvPr/>
        </p:nvGrpSpPr>
        <p:grpSpPr>
          <a:xfrm>
            <a:off x="1611044" y="5402556"/>
            <a:ext cx="1080000" cy="1080000"/>
            <a:chOff x="7170738" y="4789488"/>
            <a:chExt cx="1295400" cy="1295400"/>
          </a:xfrm>
        </p:grpSpPr>
        <p:sp>
          <p:nvSpPr>
            <p:cNvPr id="2958" name="Oval 15">
              <a:extLst>
                <a:ext uri="{FF2B5EF4-FFF2-40B4-BE49-F238E27FC236}">
                  <a16:creationId xmlns:a16="http://schemas.microsoft.com/office/drawing/2014/main" id="{F9B455A8-9059-4842-9339-625399FB7C9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170738" y="4789488"/>
              <a:ext cx="1295400" cy="1295400"/>
            </a:xfrm>
            <a:prstGeom prst="ellipse">
              <a:avLst/>
            </a:prstGeom>
            <a:gradFill rotWithShape="0">
              <a:gsLst>
                <a:gs pos="0">
                  <a:srgbClr val="B1ADB3"/>
                </a:gs>
                <a:gs pos="100000">
                  <a:srgbClr val="787280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504C58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grpSp>
          <p:nvGrpSpPr>
            <p:cNvPr id="2959" name="Group 107">
              <a:extLst>
                <a:ext uri="{FF2B5EF4-FFF2-40B4-BE49-F238E27FC236}">
                  <a16:creationId xmlns:a16="http://schemas.microsoft.com/office/drawing/2014/main" id="{7B7C6056-F078-43D0-87B4-6E0F38F9189C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7688263" y="5046663"/>
              <a:ext cx="88900" cy="777875"/>
              <a:chOff x="2692" y="2209"/>
              <a:chExt cx="136" cy="2040"/>
            </a:xfrm>
          </p:grpSpPr>
          <p:sp>
            <p:nvSpPr>
              <p:cNvPr id="2978" name="AutoShape 108">
                <a:extLst>
                  <a:ext uri="{FF2B5EF4-FFF2-40B4-BE49-F238E27FC236}">
                    <a16:creationId xmlns:a16="http://schemas.microsoft.com/office/drawing/2014/main" id="{CC1375ED-1649-4A81-B803-18DA8E2F63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79" name="AutoShape 109">
                <a:extLst>
                  <a:ext uri="{FF2B5EF4-FFF2-40B4-BE49-F238E27FC236}">
                    <a16:creationId xmlns:a16="http://schemas.microsoft.com/office/drawing/2014/main" id="{36471539-AC3F-4312-97CE-5DDA5C6A2A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80" name="Rectangle 110">
                <a:extLst>
                  <a:ext uri="{FF2B5EF4-FFF2-40B4-BE49-F238E27FC236}">
                    <a16:creationId xmlns:a16="http://schemas.microsoft.com/office/drawing/2014/main" id="{152099AE-4A7F-45F3-8C0F-6808D02019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81" name="Rectangle 111">
                <a:extLst>
                  <a:ext uri="{FF2B5EF4-FFF2-40B4-BE49-F238E27FC236}">
                    <a16:creationId xmlns:a16="http://schemas.microsoft.com/office/drawing/2014/main" id="{A4EB1903-05C1-4B71-8108-5026C5376C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82" name="Rectangle 112">
                <a:extLst>
                  <a:ext uri="{FF2B5EF4-FFF2-40B4-BE49-F238E27FC236}">
                    <a16:creationId xmlns:a16="http://schemas.microsoft.com/office/drawing/2014/main" id="{9174732E-BE53-41C1-9E6D-3F79C3D2FC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83" name="Rectangle 113">
                <a:extLst>
                  <a:ext uri="{FF2B5EF4-FFF2-40B4-BE49-F238E27FC236}">
                    <a16:creationId xmlns:a16="http://schemas.microsoft.com/office/drawing/2014/main" id="{28E4D564-8FB8-4A74-9BB1-5FC8537029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84" name="Rectangle 114">
                <a:extLst>
                  <a:ext uri="{FF2B5EF4-FFF2-40B4-BE49-F238E27FC236}">
                    <a16:creationId xmlns:a16="http://schemas.microsoft.com/office/drawing/2014/main" id="{2566FBE4-3F80-40E2-A72D-6F5DC9FDA1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85" name="Rectangle 115">
                <a:extLst>
                  <a:ext uri="{FF2B5EF4-FFF2-40B4-BE49-F238E27FC236}">
                    <a16:creationId xmlns:a16="http://schemas.microsoft.com/office/drawing/2014/main" id="{E8881B7F-B2D9-46D2-8AF3-CB4C7D42FD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86" name="Rectangle 116">
                <a:extLst>
                  <a:ext uri="{FF2B5EF4-FFF2-40B4-BE49-F238E27FC236}">
                    <a16:creationId xmlns:a16="http://schemas.microsoft.com/office/drawing/2014/main" id="{3643AB1A-0473-4EE8-A27D-439992C111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87" name="Rectangle 117">
                <a:extLst>
                  <a:ext uri="{FF2B5EF4-FFF2-40B4-BE49-F238E27FC236}">
                    <a16:creationId xmlns:a16="http://schemas.microsoft.com/office/drawing/2014/main" id="{6E1B76C7-055C-4B8E-9D3B-E08916935B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88" name="Rectangle 118">
                <a:extLst>
                  <a:ext uri="{FF2B5EF4-FFF2-40B4-BE49-F238E27FC236}">
                    <a16:creationId xmlns:a16="http://schemas.microsoft.com/office/drawing/2014/main" id="{89E2D7C7-D9A7-4BC3-B272-536B955C45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89" name="Rectangle 119">
                <a:extLst>
                  <a:ext uri="{FF2B5EF4-FFF2-40B4-BE49-F238E27FC236}">
                    <a16:creationId xmlns:a16="http://schemas.microsoft.com/office/drawing/2014/main" id="{1535C499-F933-4088-B7A7-F6461C1C45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90" name="Rectangle 120">
                <a:extLst>
                  <a:ext uri="{FF2B5EF4-FFF2-40B4-BE49-F238E27FC236}">
                    <a16:creationId xmlns:a16="http://schemas.microsoft.com/office/drawing/2014/main" id="{C1B69430-2424-4B38-BED9-4AAFC30B14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91" name="Rectangle 121">
                <a:extLst>
                  <a:ext uri="{FF2B5EF4-FFF2-40B4-BE49-F238E27FC236}">
                    <a16:creationId xmlns:a16="http://schemas.microsoft.com/office/drawing/2014/main" id="{DF5079EB-14A0-498A-B543-B275A1F928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92" name="AutoShape 122">
                <a:extLst>
                  <a:ext uri="{FF2B5EF4-FFF2-40B4-BE49-F238E27FC236}">
                    <a16:creationId xmlns:a16="http://schemas.microsoft.com/office/drawing/2014/main" id="{045C9F8C-39BC-40DF-8458-D7E0024A1E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93" name="AutoShape 123">
                <a:extLst>
                  <a:ext uri="{FF2B5EF4-FFF2-40B4-BE49-F238E27FC236}">
                    <a16:creationId xmlns:a16="http://schemas.microsoft.com/office/drawing/2014/main" id="{071437A2-7AF3-4A9D-AB45-4C051C5440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  <p:grpSp>
          <p:nvGrpSpPr>
            <p:cNvPr id="2960" name="Group 90">
              <a:extLst>
                <a:ext uri="{FF2B5EF4-FFF2-40B4-BE49-F238E27FC236}">
                  <a16:creationId xmlns:a16="http://schemas.microsoft.com/office/drawing/2014/main" id="{7F2AC0F8-57C9-490F-9892-17C97F98EF07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7874000" y="5046663"/>
              <a:ext cx="87313" cy="777875"/>
              <a:chOff x="2692" y="2209"/>
              <a:chExt cx="136" cy="2040"/>
            </a:xfrm>
          </p:grpSpPr>
          <p:sp>
            <p:nvSpPr>
              <p:cNvPr id="2962" name="AutoShape 91">
                <a:extLst>
                  <a:ext uri="{FF2B5EF4-FFF2-40B4-BE49-F238E27FC236}">
                    <a16:creationId xmlns:a16="http://schemas.microsoft.com/office/drawing/2014/main" id="{1E01D57F-7E2C-4879-94F7-434711F6F1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63" name="AutoShape 92">
                <a:extLst>
                  <a:ext uri="{FF2B5EF4-FFF2-40B4-BE49-F238E27FC236}">
                    <a16:creationId xmlns:a16="http://schemas.microsoft.com/office/drawing/2014/main" id="{2483EB67-7467-4007-ADDE-20B57911B0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64" name="Rectangle 93">
                <a:extLst>
                  <a:ext uri="{FF2B5EF4-FFF2-40B4-BE49-F238E27FC236}">
                    <a16:creationId xmlns:a16="http://schemas.microsoft.com/office/drawing/2014/main" id="{C6377863-4BAE-4424-B0F8-54C96B9CE9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65" name="Rectangle 94">
                <a:extLst>
                  <a:ext uri="{FF2B5EF4-FFF2-40B4-BE49-F238E27FC236}">
                    <a16:creationId xmlns:a16="http://schemas.microsoft.com/office/drawing/2014/main" id="{C8F06EC0-0E8D-4341-B415-052A1D427F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66" name="Rectangle 95">
                <a:extLst>
                  <a:ext uri="{FF2B5EF4-FFF2-40B4-BE49-F238E27FC236}">
                    <a16:creationId xmlns:a16="http://schemas.microsoft.com/office/drawing/2014/main" id="{B3734DC7-A38D-4E7A-8828-B569094336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67" name="Rectangle 96">
                <a:extLst>
                  <a:ext uri="{FF2B5EF4-FFF2-40B4-BE49-F238E27FC236}">
                    <a16:creationId xmlns:a16="http://schemas.microsoft.com/office/drawing/2014/main" id="{8F495B25-06BF-4E7F-AE23-412DD07C16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68" name="Rectangle 97">
                <a:extLst>
                  <a:ext uri="{FF2B5EF4-FFF2-40B4-BE49-F238E27FC236}">
                    <a16:creationId xmlns:a16="http://schemas.microsoft.com/office/drawing/2014/main" id="{B0A098A1-B2E9-46D6-9670-7D1B756FE8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69" name="Rectangle 98">
                <a:extLst>
                  <a:ext uri="{FF2B5EF4-FFF2-40B4-BE49-F238E27FC236}">
                    <a16:creationId xmlns:a16="http://schemas.microsoft.com/office/drawing/2014/main" id="{6A61F92E-B2F0-438C-A2A9-8072271421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70" name="Rectangle 99">
                <a:extLst>
                  <a:ext uri="{FF2B5EF4-FFF2-40B4-BE49-F238E27FC236}">
                    <a16:creationId xmlns:a16="http://schemas.microsoft.com/office/drawing/2014/main" id="{FAA7C6AE-CFDD-4DA1-BDBD-46AFC769AB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71" name="Rectangle 100">
                <a:extLst>
                  <a:ext uri="{FF2B5EF4-FFF2-40B4-BE49-F238E27FC236}">
                    <a16:creationId xmlns:a16="http://schemas.microsoft.com/office/drawing/2014/main" id="{DE8BD551-342E-4A35-9DD5-391458138C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72" name="Rectangle 101">
                <a:extLst>
                  <a:ext uri="{FF2B5EF4-FFF2-40B4-BE49-F238E27FC236}">
                    <a16:creationId xmlns:a16="http://schemas.microsoft.com/office/drawing/2014/main" id="{EFE1C9FE-377F-49AC-AADE-440AC1EF4A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73" name="Rectangle 102">
                <a:extLst>
                  <a:ext uri="{FF2B5EF4-FFF2-40B4-BE49-F238E27FC236}">
                    <a16:creationId xmlns:a16="http://schemas.microsoft.com/office/drawing/2014/main" id="{6DB0B615-EC28-419E-94A6-C9CC825F31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74" name="Rectangle 103">
                <a:extLst>
                  <a:ext uri="{FF2B5EF4-FFF2-40B4-BE49-F238E27FC236}">
                    <a16:creationId xmlns:a16="http://schemas.microsoft.com/office/drawing/2014/main" id="{29635910-DBBF-4825-84BA-E91C6D6815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75" name="Rectangle 104">
                <a:extLst>
                  <a:ext uri="{FF2B5EF4-FFF2-40B4-BE49-F238E27FC236}">
                    <a16:creationId xmlns:a16="http://schemas.microsoft.com/office/drawing/2014/main" id="{799D7AA3-4C4E-4B9D-9E5B-96243008E6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76" name="AutoShape 105">
                <a:extLst>
                  <a:ext uri="{FF2B5EF4-FFF2-40B4-BE49-F238E27FC236}">
                    <a16:creationId xmlns:a16="http://schemas.microsoft.com/office/drawing/2014/main" id="{14855C06-E85D-4C73-A7FB-006CC94A29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77" name="AutoShape 106">
                <a:extLst>
                  <a:ext uri="{FF2B5EF4-FFF2-40B4-BE49-F238E27FC236}">
                    <a16:creationId xmlns:a16="http://schemas.microsoft.com/office/drawing/2014/main" id="{025277FD-A7A3-422D-91B0-5B2D5290A7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  <p:sp>
          <p:nvSpPr>
            <p:cNvPr id="2961" name="星 8 335">
              <a:extLst>
                <a:ext uri="{FF2B5EF4-FFF2-40B4-BE49-F238E27FC236}">
                  <a16:creationId xmlns:a16="http://schemas.microsoft.com/office/drawing/2014/main" id="{3B81C312-3213-42DD-B268-1FFA6115583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88275" y="5468938"/>
              <a:ext cx="252413" cy="252412"/>
            </a:xfrm>
            <a:prstGeom prst="star8">
              <a:avLst>
                <a:gd name="adj" fmla="val 19318"/>
              </a:avLst>
            </a:prstGeom>
            <a:solidFill>
              <a:srgbClr val="FFFF99"/>
            </a:soli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</p:grpSp>
      <p:grpSp>
        <p:nvGrpSpPr>
          <p:cNvPr id="2994" name="グループ化 2993">
            <a:extLst>
              <a:ext uri="{FF2B5EF4-FFF2-40B4-BE49-F238E27FC236}">
                <a16:creationId xmlns:a16="http://schemas.microsoft.com/office/drawing/2014/main" id="{0846F963-55A1-421E-AC5F-D4A2FFD5E1EF}"/>
              </a:ext>
            </a:extLst>
          </p:cNvPr>
          <p:cNvGrpSpPr>
            <a:grpSpLocks noChangeAspect="1"/>
          </p:cNvGrpSpPr>
          <p:nvPr/>
        </p:nvGrpSpPr>
        <p:grpSpPr>
          <a:xfrm>
            <a:off x="2332940" y="5414272"/>
            <a:ext cx="1080000" cy="1080000"/>
            <a:chOff x="7170738" y="4789488"/>
            <a:chExt cx="1295400" cy="1295400"/>
          </a:xfrm>
        </p:grpSpPr>
        <p:sp>
          <p:nvSpPr>
            <p:cNvPr id="2995" name="Oval 15">
              <a:extLst>
                <a:ext uri="{FF2B5EF4-FFF2-40B4-BE49-F238E27FC236}">
                  <a16:creationId xmlns:a16="http://schemas.microsoft.com/office/drawing/2014/main" id="{2C39A428-F04A-4276-B530-9325D4EA9E0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170738" y="4789488"/>
              <a:ext cx="1295400" cy="1295400"/>
            </a:xfrm>
            <a:prstGeom prst="ellipse">
              <a:avLst/>
            </a:prstGeom>
            <a:gradFill rotWithShape="0">
              <a:gsLst>
                <a:gs pos="0">
                  <a:srgbClr val="B1ADB3"/>
                </a:gs>
                <a:gs pos="100000">
                  <a:srgbClr val="787280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504C58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grpSp>
          <p:nvGrpSpPr>
            <p:cNvPr id="2996" name="Group 107">
              <a:extLst>
                <a:ext uri="{FF2B5EF4-FFF2-40B4-BE49-F238E27FC236}">
                  <a16:creationId xmlns:a16="http://schemas.microsoft.com/office/drawing/2014/main" id="{88480800-04E1-4B14-80D4-CDFFFA5821F1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7688263" y="5046663"/>
              <a:ext cx="88900" cy="777875"/>
              <a:chOff x="2692" y="2209"/>
              <a:chExt cx="136" cy="2040"/>
            </a:xfrm>
          </p:grpSpPr>
          <p:sp>
            <p:nvSpPr>
              <p:cNvPr id="3015" name="AutoShape 108">
                <a:extLst>
                  <a:ext uri="{FF2B5EF4-FFF2-40B4-BE49-F238E27FC236}">
                    <a16:creationId xmlns:a16="http://schemas.microsoft.com/office/drawing/2014/main" id="{075A5CC7-0C87-449C-A432-908A365244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016" name="AutoShape 109">
                <a:extLst>
                  <a:ext uri="{FF2B5EF4-FFF2-40B4-BE49-F238E27FC236}">
                    <a16:creationId xmlns:a16="http://schemas.microsoft.com/office/drawing/2014/main" id="{65C972F7-A6B7-450B-84E8-DF29F5E4CB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017" name="Rectangle 110">
                <a:extLst>
                  <a:ext uri="{FF2B5EF4-FFF2-40B4-BE49-F238E27FC236}">
                    <a16:creationId xmlns:a16="http://schemas.microsoft.com/office/drawing/2014/main" id="{EE4EA136-3EF1-4556-B835-DB5B1F4C21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018" name="Rectangle 111">
                <a:extLst>
                  <a:ext uri="{FF2B5EF4-FFF2-40B4-BE49-F238E27FC236}">
                    <a16:creationId xmlns:a16="http://schemas.microsoft.com/office/drawing/2014/main" id="{1CC09B90-1BE8-45CD-971D-92FECC98D3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019" name="Rectangle 112">
                <a:extLst>
                  <a:ext uri="{FF2B5EF4-FFF2-40B4-BE49-F238E27FC236}">
                    <a16:creationId xmlns:a16="http://schemas.microsoft.com/office/drawing/2014/main" id="{77ED2DB2-D50D-42E2-B20E-C485BFE798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020" name="Rectangle 113">
                <a:extLst>
                  <a:ext uri="{FF2B5EF4-FFF2-40B4-BE49-F238E27FC236}">
                    <a16:creationId xmlns:a16="http://schemas.microsoft.com/office/drawing/2014/main" id="{0011B07A-1FBD-42E0-BFBF-E81ECB08CB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021" name="Rectangle 114">
                <a:extLst>
                  <a:ext uri="{FF2B5EF4-FFF2-40B4-BE49-F238E27FC236}">
                    <a16:creationId xmlns:a16="http://schemas.microsoft.com/office/drawing/2014/main" id="{8C0F2D20-E9C6-448F-AAB1-8D3A5DBFC5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022" name="Rectangle 115">
                <a:extLst>
                  <a:ext uri="{FF2B5EF4-FFF2-40B4-BE49-F238E27FC236}">
                    <a16:creationId xmlns:a16="http://schemas.microsoft.com/office/drawing/2014/main" id="{40E55DB0-1456-4595-9782-8CF5EF3538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023" name="Rectangle 116">
                <a:extLst>
                  <a:ext uri="{FF2B5EF4-FFF2-40B4-BE49-F238E27FC236}">
                    <a16:creationId xmlns:a16="http://schemas.microsoft.com/office/drawing/2014/main" id="{390DEFFF-B4DB-4A9E-9004-616E526E16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024" name="Rectangle 117">
                <a:extLst>
                  <a:ext uri="{FF2B5EF4-FFF2-40B4-BE49-F238E27FC236}">
                    <a16:creationId xmlns:a16="http://schemas.microsoft.com/office/drawing/2014/main" id="{C3780F83-512F-4C3C-84A0-3711B8A98B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025" name="Rectangle 118">
                <a:extLst>
                  <a:ext uri="{FF2B5EF4-FFF2-40B4-BE49-F238E27FC236}">
                    <a16:creationId xmlns:a16="http://schemas.microsoft.com/office/drawing/2014/main" id="{3BC0FFD9-9FF4-4A23-B2BF-6C43997894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026" name="Rectangle 119">
                <a:extLst>
                  <a:ext uri="{FF2B5EF4-FFF2-40B4-BE49-F238E27FC236}">
                    <a16:creationId xmlns:a16="http://schemas.microsoft.com/office/drawing/2014/main" id="{DCFE8B3B-B02E-4C82-A855-E1EDECD0CB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027" name="Rectangle 120">
                <a:extLst>
                  <a:ext uri="{FF2B5EF4-FFF2-40B4-BE49-F238E27FC236}">
                    <a16:creationId xmlns:a16="http://schemas.microsoft.com/office/drawing/2014/main" id="{BCA8131E-2614-4A3B-9ABA-6E94B88DEB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028" name="Rectangle 121">
                <a:extLst>
                  <a:ext uri="{FF2B5EF4-FFF2-40B4-BE49-F238E27FC236}">
                    <a16:creationId xmlns:a16="http://schemas.microsoft.com/office/drawing/2014/main" id="{40327507-2EBD-4D81-ABE6-24ECE1174E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029" name="AutoShape 122">
                <a:extLst>
                  <a:ext uri="{FF2B5EF4-FFF2-40B4-BE49-F238E27FC236}">
                    <a16:creationId xmlns:a16="http://schemas.microsoft.com/office/drawing/2014/main" id="{8E47AD36-DAE6-46FE-9FAD-0F23688933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030" name="AutoShape 123">
                <a:extLst>
                  <a:ext uri="{FF2B5EF4-FFF2-40B4-BE49-F238E27FC236}">
                    <a16:creationId xmlns:a16="http://schemas.microsoft.com/office/drawing/2014/main" id="{4E68BC66-B769-434B-814B-0654027ED1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  <p:grpSp>
          <p:nvGrpSpPr>
            <p:cNvPr id="2997" name="Group 90">
              <a:extLst>
                <a:ext uri="{FF2B5EF4-FFF2-40B4-BE49-F238E27FC236}">
                  <a16:creationId xmlns:a16="http://schemas.microsoft.com/office/drawing/2014/main" id="{CDC7CE20-8BCC-4989-A021-69F7915BF202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7874000" y="5046663"/>
              <a:ext cx="87313" cy="777875"/>
              <a:chOff x="2692" y="2209"/>
              <a:chExt cx="136" cy="2040"/>
            </a:xfrm>
          </p:grpSpPr>
          <p:sp>
            <p:nvSpPr>
              <p:cNvPr id="2999" name="AutoShape 91">
                <a:extLst>
                  <a:ext uri="{FF2B5EF4-FFF2-40B4-BE49-F238E27FC236}">
                    <a16:creationId xmlns:a16="http://schemas.microsoft.com/office/drawing/2014/main" id="{B4DA86B5-15C6-46A8-9A87-81421E280D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000" name="AutoShape 92">
                <a:extLst>
                  <a:ext uri="{FF2B5EF4-FFF2-40B4-BE49-F238E27FC236}">
                    <a16:creationId xmlns:a16="http://schemas.microsoft.com/office/drawing/2014/main" id="{CE7949A5-94D2-4D29-BBE6-08AF45E18F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001" name="Rectangle 93">
                <a:extLst>
                  <a:ext uri="{FF2B5EF4-FFF2-40B4-BE49-F238E27FC236}">
                    <a16:creationId xmlns:a16="http://schemas.microsoft.com/office/drawing/2014/main" id="{3771050B-11F3-4F2E-B5AB-FFE1093043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002" name="Rectangle 94">
                <a:extLst>
                  <a:ext uri="{FF2B5EF4-FFF2-40B4-BE49-F238E27FC236}">
                    <a16:creationId xmlns:a16="http://schemas.microsoft.com/office/drawing/2014/main" id="{1AA08407-09BF-4367-9553-D485C88262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003" name="Rectangle 95">
                <a:extLst>
                  <a:ext uri="{FF2B5EF4-FFF2-40B4-BE49-F238E27FC236}">
                    <a16:creationId xmlns:a16="http://schemas.microsoft.com/office/drawing/2014/main" id="{51654FBF-82EA-4AD9-A5EC-3BA80D4DF2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004" name="Rectangle 96">
                <a:extLst>
                  <a:ext uri="{FF2B5EF4-FFF2-40B4-BE49-F238E27FC236}">
                    <a16:creationId xmlns:a16="http://schemas.microsoft.com/office/drawing/2014/main" id="{C437F0EF-5D61-4FF2-BAF0-D4DF3ABFF8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005" name="Rectangle 97">
                <a:extLst>
                  <a:ext uri="{FF2B5EF4-FFF2-40B4-BE49-F238E27FC236}">
                    <a16:creationId xmlns:a16="http://schemas.microsoft.com/office/drawing/2014/main" id="{DDBC5CB1-D755-41A4-A0F5-FDF9411FF7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006" name="Rectangle 98">
                <a:extLst>
                  <a:ext uri="{FF2B5EF4-FFF2-40B4-BE49-F238E27FC236}">
                    <a16:creationId xmlns:a16="http://schemas.microsoft.com/office/drawing/2014/main" id="{13DD0F18-AAF9-4659-B26E-AC6B3B7C3F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007" name="Rectangle 99">
                <a:extLst>
                  <a:ext uri="{FF2B5EF4-FFF2-40B4-BE49-F238E27FC236}">
                    <a16:creationId xmlns:a16="http://schemas.microsoft.com/office/drawing/2014/main" id="{CFA94235-E698-404D-90E5-279BD7E0B3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008" name="Rectangle 100">
                <a:extLst>
                  <a:ext uri="{FF2B5EF4-FFF2-40B4-BE49-F238E27FC236}">
                    <a16:creationId xmlns:a16="http://schemas.microsoft.com/office/drawing/2014/main" id="{51F8019E-DD95-4257-BA45-24649F6E19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009" name="Rectangle 101">
                <a:extLst>
                  <a:ext uri="{FF2B5EF4-FFF2-40B4-BE49-F238E27FC236}">
                    <a16:creationId xmlns:a16="http://schemas.microsoft.com/office/drawing/2014/main" id="{B2FE700C-A44A-40DB-95AD-2137BBF0C0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010" name="Rectangle 102">
                <a:extLst>
                  <a:ext uri="{FF2B5EF4-FFF2-40B4-BE49-F238E27FC236}">
                    <a16:creationId xmlns:a16="http://schemas.microsoft.com/office/drawing/2014/main" id="{89790487-4D7E-476C-8093-9B341DD138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011" name="Rectangle 103">
                <a:extLst>
                  <a:ext uri="{FF2B5EF4-FFF2-40B4-BE49-F238E27FC236}">
                    <a16:creationId xmlns:a16="http://schemas.microsoft.com/office/drawing/2014/main" id="{19405B91-E8B8-4301-88B7-C04AB2CA89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012" name="Rectangle 104">
                <a:extLst>
                  <a:ext uri="{FF2B5EF4-FFF2-40B4-BE49-F238E27FC236}">
                    <a16:creationId xmlns:a16="http://schemas.microsoft.com/office/drawing/2014/main" id="{AD995F76-2D95-4535-9620-E55EC56F97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013" name="AutoShape 105">
                <a:extLst>
                  <a:ext uri="{FF2B5EF4-FFF2-40B4-BE49-F238E27FC236}">
                    <a16:creationId xmlns:a16="http://schemas.microsoft.com/office/drawing/2014/main" id="{CDA85014-038F-4744-A26A-11D5183E38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014" name="AutoShape 106">
                <a:extLst>
                  <a:ext uri="{FF2B5EF4-FFF2-40B4-BE49-F238E27FC236}">
                    <a16:creationId xmlns:a16="http://schemas.microsoft.com/office/drawing/2014/main" id="{0F3CBEC5-C139-4D94-9299-34D99F9F94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  <p:sp>
          <p:nvSpPr>
            <p:cNvPr id="2998" name="星 8 335">
              <a:extLst>
                <a:ext uri="{FF2B5EF4-FFF2-40B4-BE49-F238E27FC236}">
                  <a16:creationId xmlns:a16="http://schemas.microsoft.com/office/drawing/2014/main" id="{FE562F3C-5629-4492-87BA-770AD7E915F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88275" y="5468938"/>
              <a:ext cx="252413" cy="252412"/>
            </a:xfrm>
            <a:prstGeom prst="star8">
              <a:avLst>
                <a:gd name="adj" fmla="val 19318"/>
              </a:avLst>
            </a:prstGeom>
            <a:solidFill>
              <a:srgbClr val="FFFF99"/>
            </a:soli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</p:grpSp>
      <p:grpSp>
        <p:nvGrpSpPr>
          <p:cNvPr id="1110" name="グループ化 1109">
            <a:extLst>
              <a:ext uri="{FF2B5EF4-FFF2-40B4-BE49-F238E27FC236}">
                <a16:creationId xmlns:a16="http://schemas.microsoft.com/office/drawing/2014/main" id="{625E0B5F-8898-4CDC-A701-7419931E84A3}"/>
              </a:ext>
            </a:extLst>
          </p:cNvPr>
          <p:cNvGrpSpPr>
            <a:grpSpLocks noChangeAspect="1"/>
          </p:cNvGrpSpPr>
          <p:nvPr/>
        </p:nvGrpSpPr>
        <p:grpSpPr>
          <a:xfrm>
            <a:off x="3716338" y="1247824"/>
            <a:ext cx="1080000" cy="1080000"/>
            <a:chOff x="7170738" y="4789488"/>
            <a:chExt cx="1295400" cy="1295400"/>
          </a:xfrm>
        </p:grpSpPr>
        <p:sp>
          <p:nvSpPr>
            <p:cNvPr id="1111" name="Oval 15">
              <a:extLst>
                <a:ext uri="{FF2B5EF4-FFF2-40B4-BE49-F238E27FC236}">
                  <a16:creationId xmlns:a16="http://schemas.microsoft.com/office/drawing/2014/main" id="{D8E70578-9599-4539-A0BD-2723348F144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170738" y="4789488"/>
              <a:ext cx="1295400" cy="1295400"/>
            </a:xfrm>
            <a:prstGeom prst="ellipse">
              <a:avLst/>
            </a:prstGeom>
            <a:gradFill rotWithShape="0">
              <a:gsLst>
                <a:gs pos="0">
                  <a:srgbClr val="B1ADB3"/>
                </a:gs>
                <a:gs pos="100000">
                  <a:srgbClr val="787280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504C58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grpSp>
          <p:nvGrpSpPr>
            <p:cNvPr id="1112" name="Group 107">
              <a:extLst>
                <a:ext uri="{FF2B5EF4-FFF2-40B4-BE49-F238E27FC236}">
                  <a16:creationId xmlns:a16="http://schemas.microsoft.com/office/drawing/2014/main" id="{EA77D29E-B02D-4116-95B5-95517F623038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7688263" y="5046663"/>
              <a:ext cx="88900" cy="777875"/>
              <a:chOff x="2692" y="2209"/>
              <a:chExt cx="136" cy="2040"/>
            </a:xfrm>
          </p:grpSpPr>
          <p:sp>
            <p:nvSpPr>
              <p:cNvPr id="1167" name="AutoShape 108">
                <a:extLst>
                  <a:ext uri="{FF2B5EF4-FFF2-40B4-BE49-F238E27FC236}">
                    <a16:creationId xmlns:a16="http://schemas.microsoft.com/office/drawing/2014/main" id="{AE4B4687-9E8B-466C-A91B-6A604E1C8A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168" name="AutoShape 109">
                <a:extLst>
                  <a:ext uri="{FF2B5EF4-FFF2-40B4-BE49-F238E27FC236}">
                    <a16:creationId xmlns:a16="http://schemas.microsoft.com/office/drawing/2014/main" id="{363D26EC-7759-43C7-A463-49F9394BD6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169" name="Rectangle 110">
                <a:extLst>
                  <a:ext uri="{FF2B5EF4-FFF2-40B4-BE49-F238E27FC236}">
                    <a16:creationId xmlns:a16="http://schemas.microsoft.com/office/drawing/2014/main" id="{CFBF70B3-20C2-4806-AA5C-81EE3648B5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170" name="Rectangle 111">
                <a:extLst>
                  <a:ext uri="{FF2B5EF4-FFF2-40B4-BE49-F238E27FC236}">
                    <a16:creationId xmlns:a16="http://schemas.microsoft.com/office/drawing/2014/main" id="{3A7A6D3A-5341-44D7-841B-48D8AFEB85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171" name="Rectangle 112">
                <a:extLst>
                  <a:ext uri="{FF2B5EF4-FFF2-40B4-BE49-F238E27FC236}">
                    <a16:creationId xmlns:a16="http://schemas.microsoft.com/office/drawing/2014/main" id="{34A00672-235C-4118-98A5-FE30AB166E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172" name="Rectangle 113">
                <a:extLst>
                  <a:ext uri="{FF2B5EF4-FFF2-40B4-BE49-F238E27FC236}">
                    <a16:creationId xmlns:a16="http://schemas.microsoft.com/office/drawing/2014/main" id="{918A7ABB-7BF2-43CB-AFDE-867346EF9F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173" name="Rectangle 114">
                <a:extLst>
                  <a:ext uri="{FF2B5EF4-FFF2-40B4-BE49-F238E27FC236}">
                    <a16:creationId xmlns:a16="http://schemas.microsoft.com/office/drawing/2014/main" id="{EB020547-D25A-4EC9-86EA-0CDC8C1AAC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174" name="Rectangle 115">
                <a:extLst>
                  <a:ext uri="{FF2B5EF4-FFF2-40B4-BE49-F238E27FC236}">
                    <a16:creationId xmlns:a16="http://schemas.microsoft.com/office/drawing/2014/main" id="{648A959A-945C-43CF-AF2C-70AC8859A3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175" name="Rectangle 116">
                <a:extLst>
                  <a:ext uri="{FF2B5EF4-FFF2-40B4-BE49-F238E27FC236}">
                    <a16:creationId xmlns:a16="http://schemas.microsoft.com/office/drawing/2014/main" id="{0AA0BD88-F712-432E-B0E4-CA22BAAD3A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176" name="Rectangle 117">
                <a:extLst>
                  <a:ext uri="{FF2B5EF4-FFF2-40B4-BE49-F238E27FC236}">
                    <a16:creationId xmlns:a16="http://schemas.microsoft.com/office/drawing/2014/main" id="{FE967EC8-5464-4EF7-AA6C-C553A04570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177" name="Rectangle 118">
                <a:extLst>
                  <a:ext uri="{FF2B5EF4-FFF2-40B4-BE49-F238E27FC236}">
                    <a16:creationId xmlns:a16="http://schemas.microsoft.com/office/drawing/2014/main" id="{469FDC73-978A-4E1A-A338-5293F78096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178" name="Rectangle 119">
                <a:extLst>
                  <a:ext uri="{FF2B5EF4-FFF2-40B4-BE49-F238E27FC236}">
                    <a16:creationId xmlns:a16="http://schemas.microsoft.com/office/drawing/2014/main" id="{66E1DE71-9BD2-4E3D-9759-6301EB77F0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179" name="Rectangle 120">
                <a:extLst>
                  <a:ext uri="{FF2B5EF4-FFF2-40B4-BE49-F238E27FC236}">
                    <a16:creationId xmlns:a16="http://schemas.microsoft.com/office/drawing/2014/main" id="{7C4C9AB5-BF9A-4907-8E09-416AB2A935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180" name="Rectangle 121">
                <a:extLst>
                  <a:ext uri="{FF2B5EF4-FFF2-40B4-BE49-F238E27FC236}">
                    <a16:creationId xmlns:a16="http://schemas.microsoft.com/office/drawing/2014/main" id="{CF5CD111-7EBD-445F-BCED-1132B6CEBC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181" name="AutoShape 122">
                <a:extLst>
                  <a:ext uri="{FF2B5EF4-FFF2-40B4-BE49-F238E27FC236}">
                    <a16:creationId xmlns:a16="http://schemas.microsoft.com/office/drawing/2014/main" id="{5EF31B90-80CA-43D4-8690-256C93B0EE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182" name="AutoShape 123">
                <a:extLst>
                  <a:ext uri="{FF2B5EF4-FFF2-40B4-BE49-F238E27FC236}">
                    <a16:creationId xmlns:a16="http://schemas.microsoft.com/office/drawing/2014/main" id="{7F7AA7D3-ADD9-44BC-8754-03CC87F464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  <p:grpSp>
          <p:nvGrpSpPr>
            <p:cNvPr id="1113" name="Group 90">
              <a:extLst>
                <a:ext uri="{FF2B5EF4-FFF2-40B4-BE49-F238E27FC236}">
                  <a16:creationId xmlns:a16="http://schemas.microsoft.com/office/drawing/2014/main" id="{5F4F0634-0622-4446-AE2E-E03970E9D81C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7874000" y="5046663"/>
              <a:ext cx="87313" cy="777875"/>
              <a:chOff x="2692" y="2209"/>
              <a:chExt cx="136" cy="2040"/>
            </a:xfrm>
          </p:grpSpPr>
          <p:sp>
            <p:nvSpPr>
              <p:cNvPr id="1115" name="AutoShape 91">
                <a:extLst>
                  <a:ext uri="{FF2B5EF4-FFF2-40B4-BE49-F238E27FC236}">
                    <a16:creationId xmlns:a16="http://schemas.microsoft.com/office/drawing/2014/main" id="{BE4A63E0-042B-4211-8515-17DF936C55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116" name="AutoShape 92">
                <a:extLst>
                  <a:ext uri="{FF2B5EF4-FFF2-40B4-BE49-F238E27FC236}">
                    <a16:creationId xmlns:a16="http://schemas.microsoft.com/office/drawing/2014/main" id="{5548A0AF-084C-4F61-B005-B0435608EE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117" name="Rectangle 93">
                <a:extLst>
                  <a:ext uri="{FF2B5EF4-FFF2-40B4-BE49-F238E27FC236}">
                    <a16:creationId xmlns:a16="http://schemas.microsoft.com/office/drawing/2014/main" id="{1297C1A9-C212-4BE2-9A96-D199CEEFD8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118" name="Rectangle 94">
                <a:extLst>
                  <a:ext uri="{FF2B5EF4-FFF2-40B4-BE49-F238E27FC236}">
                    <a16:creationId xmlns:a16="http://schemas.microsoft.com/office/drawing/2014/main" id="{00234B4A-79B7-4AA5-AF10-FC464F80C5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119" name="Rectangle 95">
                <a:extLst>
                  <a:ext uri="{FF2B5EF4-FFF2-40B4-BE49-F238E27FC236}">
                    <a16:creationId xmlns:a16="http://schemas.microsoft.com/office/drawing/2014/main" id="{74C0AC1C-8980-4A8D-B954-C23F45A13A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120" name="Rectangle 96">
                <a:extLst>
                  <a:ext uri="{FF2B5EF4-FFF2-40B4-BE49-F238E27FC236}">
                    <a16:creationId xmlns:a16="http://schemas.microsoft.com/office/drawing/2014/main" id="{F5A275B6-D16C-44B0-BA0D-E722CD80C9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121" name="Rectangle 97">
                <a:extLst>
                  <a:ext uri="{FF2B5EF4-FFF2-40B4-BE49-F238E27FC236}">
                    <a16:creationId xmlns:a16="http://schemas.microsoft.com/office/drawing/2014/main" id="{3A159089-D997-4DE4-8666-E47F57A8BA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122" name="Rectangle 98">
                <a:extLst>
                  <a:ext uri="{FF2B5EF4-FFF2-40B4-BE49-F238E27FC236}">
                    <a16:creationId xmlns:a16="http://schemas.microsoft.com/office/drawing/2014/main" id="{8988188B-40A7-4E81-816D-E01C0B49F9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159" name="Rectangle 99">
                <a:extLst>
                  <a:ext uri="{FF2B5EF4-FFF2-40B4-BE49-F238E27FC236}">
                    <a16:creationId xmlns:a16="http://schemas.microsoft.com/office/drawing/2014/main" id="{18E35B99-C829-4886-A4F8-75D9F82122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160" name="Rectangle 100">
                <a:extLst>
                  <a:ext uri="{FF2B5EF4-FFF2-40B4-BE49-F238E27FC236}">
                    <a16:creationId xmlns:a16="http://schemas.microsoft.com/office/drawing/2014/main" id="{EB40CB0E-D6D0-4BE6-A578-C1EF6549A2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161" name="Rectangle 101">
                <a:extLst>
                  <a:ext uri="{FF2B5EF4-FFF2-40B4-BE49-F238E27FC236}">
                    <a16:creationId xmlns:a16="http://schemas.microsoft.com/office/drawing/2014/main" id="{22C47A49-A497-407C-8863-4BEDFDDF90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162" name="Rectangle 102">
                <a:extLst>
                  <a:ext uri="{FF2B5EF4-FFF2-40B4-BE49-F238E27FC236}">
                    <a16:creationId xmlns:a16="http://schemas.microsoft.com/office/drawing/2014/main" id="{E2A2CF33-852F-4852-A713-D3FA3D971C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163" name="Rectangle 103">
                <a:extLst>
                  <a:ext uri="{FF2B5EF4-FFF2-40B4-BE49-F238E27FC236}">
                    <a16:creationId xmlns:a16="http://schemas.microsoft.com/office/drawing/2014/main" id="{4B3DFD39-0D9A-4DC9-B212-F290A1C655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164" name="Rectangle 104">
                <a:extLst>
                  <a:ext uri="{FF2B5EF4-FFF2-40B4-BE49-F238E27FC236}">
                    <a16:creationId xmlns:a16="http://schemas.microsoft.com/office/drawing/2014/main" id="{DB3EF7A8-A227-4308-977C-68044E0634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165" name="AutoShape 105">
                <a:extLst>
                  <a:ext uri="{FF2B5EF4-FFF2-40B4-BE49-F238E27FC236}">
                    <a16:creationId xmlns:a16="http://schemas.microsoft.com/office/drawing/2014/main" id="{B772E0AD-4BD0-4F1E-A164-77985E7AE2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166" name="AutoShape 106">
                <a:extLst>
                  <a:ext uri="{FF2B5EF4-FFF2-40B4-BE49-F238E27FC236}">
                    <a16:creationId xmlns:a16="http://schemas.microsoft.com/office/drawing/2014/main" id="{BC4BAE2E-F235-44A7-838B-2B174702B1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  <p:sp>
          <p:nvSpPr>
            <p:cNvPr id="1114" name="星 8 335">
              <a:extLst>
                <a:ext uri="{FF2B5EF4-FFF2-40B4-BE49-F238E27FC236}">
                  <a16:creationId xmlns:a16="http://schemas.microsoft.com/office/drawing/2014/main" id="{BC407878-A257-4318-8198-9603A8F9852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88275" y="5468938"/>
              <a:ext cx="252413" cy="252412"/>
            </a:xfrm>
            <a:prstGeom prst="star8">
              <a:avLst>
                <a:gd name="adj" fmla="val 19318"/>
              </a:avLst>
            </a:prstGeom>
            <a:solidFill>
              <a:srgbClr val="FFFF99"/>
            </a:soli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</p:grpSp>
      <p:grpSp>
        <p:nvGrpSpPr>
          <p:cNvPr id="1314" name="グループ化 1313">
            <a:extLst>
              <a:ext uri="{FF2B5EF4-FFF2-40B4-BE49-F238E27FC236}">
                <a16:creationId xmlns:a16="http://schemas.microsoft.com/office/drawing/2014/main" id="{9716472D-B343-4C6A-9DE4-0C219FD1050E}"/>
              </a:ext>
            </a:extLst>
          </p:cNvPr>
          <p:cNvGrpSpPr>
            <a:grpSpLocks noChangeAspect="1"/>
          </p:cNvGrpSpPr>
          <p:nvPr/>
        </p:nvGrpSpPr>
        <p:grpSpPr>
          <a:xfrm>
            <a:off x="4456911" y="1400224"/>
            <a:ext cx="1080000" cy="1080000"/>
            <a:chOff x="7170738" y="4789488"/>
            <a:chExt cx="1295400" cy="1295400"/>
          </a:xfrm>
        </p:grpSpPr>
        <p:sp>
          <p:nvSpPr>
            <p:cNvPr id="1315" name="Oval 15">
              <a:extLst>
                <a:ext uri="{FF2B5EF4-FFF2-40B4-BE49-F238E27FC236}">
                  <a16:creationId xmlns:a16="http://schemas.microsoft.com/office/drawing/2014/main" id="{B375D2B1-C7D6-44DD-B0D3-964AA540DAC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170738" y="4789488"/>
              <a:ext cx="1295400" cy="1295400"/>
            </a:xfrm>
            <a:prstGeom prst="ellipse">
              <a:avLst/>
            </a:prstGeom>
            <a:gradFill rotWithShape="0">
              <a:gsLst>
                <a:gs pos="0">
                  <a:srgbClr val="B1ADB3"/>
                </a:gs>
                <a:gs pos="100000">
                  <a:srgbClr val="787280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504C58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grpSp>
          <p:nvGrpSpPr>
            <p:cNvPr id="1316" name="Group 107">
              <a:extLst>
                <a:ext uri="{FF2B5EF4-FFF2-40B4-BE49-F238E27FC236}">
                  <a16:creationId xmlns:a16="http://schemas.microsoft.com/office/drawing/2014/main" id="{07B99790-AE8F-4768-9AB2-0481003B1197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7688263" y="5046663"/>
              <a:ext cx="88900" cy="777875"/>
              <a:chOff x="2692" y="2209"/>
              <a:chExt cx="136" cy="2040"/>
            </a:xfrm>
          </p:grpSpPr>
          <p:sp>
            <p:nvSpPr>
              <p:cNvPr id="1375" name="AutoShape 108">
                <a:extLst>
                  <a:ext uri="{FF2B5EF4-FFF2-40B4-BE49-F238E27FC236}">
                    <a16:creationId xmlns:a16="http://schemas.microsoft.com/office/drawing/2014/main" id="{2988B555-EFBF-4DA4-9AA3-8AA89567BC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376" name="AutoShape 109">
                <a:extLst>
                  <a:ext uri="{FF2B5EF4-FFF2-40B4-BE49-F238E27FC236}">
                    <a16:creationId xmlns:a16="http://schemas.microsoft.com/office/drawing/2014/main" id="{05F9ACDE-E77A-4995-8CAD-E5B2EA4A71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377" name="Rectangle 110">
                <a:extLst>
                  <a:ext uri="{FF2B5EF4-FFF2-40B4-BE49-F238E27FC236}">
                    <a16:creationId xmlns:a16="http://schemas.microsoft.com/office/drawing/2014/main" id="{9F87302B-5AC5-4CE9-86A7-BD2C678EF7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378" name="Rectangle 111">
                <a:extLst>
                  <a:ext uri="{FF2B5EF4-FFF2-40B4-BE49-F238E27FC236}">
                    <a16:creationId xmlns:a16="http://schemas.microsoft.com/office/drawing/2014/main" id="{50752642-1488-42BF-A1B7-F4B590B281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379" name="Rectangle 112">
                <a:extLst>
                  <a:ext uri="{FF2B5EF4-FFF2-40B4-BE49-F238E27FC236}">
                    <a16:creationId xmlns:a16="http://schemas.microsoft.com/office/drawing/2014/main" id="{927CA9C1-217E-47C2-B9E3-DD14D6E894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380" name="Rectangle 113">
                <a:extLst>
                  <a:ext uri="{FF2B5EF4-FFF2-40B4-BE49-F238E27FC236}">
                    <a16:creationId xmlns:a16="http://schemas.microsoft.com/office/drawing/2014/main" id="{BBFCC96F-FF43-4DAD-B330-B3F531205D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381" name="Rectangle 114">
                <a:extLst>
                  <a:ext uri="{FF2B5EF4-FFF2-40B4-BE49-F238E27FC236}">
                    <a16:creationId xmlns:a16="http://schemas.microsoft.com/office/drawing/2014/main" id="{B1DABDD7-9758-40C6-B55E-1D3AAB396D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382" name="Rectangle 115">
                <a:extLst>
                  <a:ext uri="{FF2B5EF4-FFF2-40B4-BE49-F238E27FC236}">
                    <a16:creationId xmlns:a16="http://schemas.microsoft.com/office/drawing/2014/main" id="{902B927F-D7E6-43AD-B570-2026D2E96E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383" name="Rectangle 116">
                <a:extLst>
                  <a:ext uri="{FF2B5EF4-FFF2-40B4-BE49-F238E27FC236}">
                    <a16:creationId xmlns:a16="http://schemas.microsoft.com/office/drawing/2014/main" id="{C9531ACE-427D-45A3-9797-B6468591B9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384" name="Rectangle 117">
                <a:extLst>
                  <a:ext uri="{FF2B5EF4-FFF2-40B4-BE49-F238E27FC236}">
                    <a16:creationId xmlns:a16="http://schemas.microsoft.com/office/drawing/2014/main" id="{0D884697-FF56-4EFD-B38A-22A1817CA1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385" name="Rectangle 118">
                <a:extLst>
                  <a:ext uri="{FF2B5EF4-FFF2-40B4-BE49-F238E27FC236}">
                    <a16:creationId xmlns:a16="http://schemas.microsoft.com/office/drawing/2014/main" id="{B6E60419-482F-4373-BE85-E496B6E9BA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386" name="Rectangle 119">
                <a:extLst>
                  <a:ext uri="{FF2B5EF4-FFF2-40B4-BE49-F238E27FC236}">
                    <a16:creationId xmlns:a16="http://schemas.microsoft.com/office/drawing/2014/main" id="{BFE5F1C7-3813-4C7D-9C20-0882BB955A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387" name="Rectangle 120">
                <a:extLst>
                  <a:ext uri="{FF2B5EF4-FFF2-40B4-BE49-F238E27FC236}">
                    <a16:creationId xmlns:a16="http://schemas.microsoft.com/office/drawing/2014/main" id="{D31DFE25-3065-44CA-8FB4-CFC55B3B17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388" name="Rectangle 121">
                <a:extLst>
                  <a:ext uri="{FF2B5EF4-FFF2-40B4-BE49-F238E27FC236}">
                    <a16:creationId xmlns:a16="http://schemas.microsoft.com/office/drawing/2014/main" id="{B724FE1C-F096-46CC-B82E-3092219E68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389" name="AutoShape 122">
                <a:extLst>
                  <a:ext uri="{FF2B5EF4-FFF2-40B4-BE49-F238E27FC236}">
                    <a16:creationId xmlns:a16="http://schemas.microsoft.com/office/drawing/2014/main" id="{0C06F8B1-349A-4ADC-B373-9835A1E0E5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390" name="AutoShape 123">
                <a:extLst>
                  <a:ext uri="{FF2B5EF4-FFF2-40B4-BE49-F238E27FC236}">
                    <a16:creationId xmlns:a16="http://schemas.microsoft.com/office/drawing/2014/main" id="{D4F983B6-0AB9-4C29-8A7F-0224F76986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  <p:grpSp>
          <p:nvGrpSpPr>
            <p:cNvPr id="1317" name="Group 90">
              <a:extLst>
                <a:ext uri="{FF2B5EF4-FFF2-40B4-BE49-F238E27FC236}">
                  <a16:creationId xmlns:a16="http://schemas.microsoft.com/office/drawing/2014/main" id="{91A03E1E-4F5B-47E2-83B9-89C770EB29BD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7874000" y="5046663"/>
              <a:ext cx="87313" cy="777875"/>
              <a:chOff x="2692" y="2209"/>
              <a:chExt cx="136" cy="2040"/>
            </a:xfrm>
          </p:grpSpPr>
          <p:sp>
            <p:nvSpPr>
              <p:cNvPr id="1319" name="AutoShape 91">
                <a:extLst>
                  <a:ext uri="{FF2B5EF4-FFF2-40B4-BE49-F238E27FC236}">
                    <a16:creationId xmlns:a16="http://schemas.microsoft.com/office/drawing/2014/main" id="{ED0B932E-82B5-4326-83FE-81AF9EFAE1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320" name="AutoShape 92">
                <a:extLst>
                  <a:ext uri="{FF2B5EF4-FFF2-40B4-BE49-F238E27FC236}">
                    <a16:creationId xmlns:a16="http://schemas.microsoft.com/office/drawing/2014/main" id="{DAF1A7B4-2695-4B7B-9452-FDFE24E519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321" name="Rectangle 93">
                <a:extLst>
                  <a:ext uri="{FF2B5EF4-FFF2-40B4-BE49-F238E27FC236}">
                    <a16:creationId xmlns:a16="http://schemas.microsoft.com/office/drawing/2014/main" id="{0A91F2ED-9DBF-420A-BE92-05EC85E6AE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362" name="Rectangle 94">
                <a:extLst>
                  <a:ext uri="{FF2B5EF4-FFF2-40B4-BE49-F238E27FC236}">
                    <a16:creationId xmlns:a16="http://schemas.microsoft.com/office/drawing/2014/main" id="{0F3220AF-65D7-46C8-A6AD-94DA31DCF3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363" name="Rectangle 95">
                <a:extLst>
                  <a:ext uri="{FF2B5EF4-FFF2-40B4-BE49-F238E27FC236}">
                    <a16:creationId xmlns:a16="http://schemas.microsoft.com/office/drawing/2014/main" id="{09B6E59F-BE23-4752-959F-A8BB832DFA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364" name="Rectangle 96">
                <a:extLst>
                  <a:ext uri="{FF2B5EF4-FFF2-40B4-BE49-F238E27FC236}">
                    <a16:creationId xmlns:a16="http://schemas.microsoft.com/office/drawing/2014/main" id="{4648CF63-11EF-4DE7-8477-893FB64017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365" name="Rectangle 97">
                <a:extLst>
                  <a:ext uri="{FF2B5EF4-FFF2-40B4-BE49-F238E27FC236}">
                    <a16:creationId xmlns:a16="http://schemas.microsoft.com/office/drawing/2014/main" id="{CD79D128-B4CB-49BA-A064-D29C7334B1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366" name="Rectangle 98">
                <a:extLst>
                  <a:ext uri="{FF2B5EF4-FFF2-40B4-BE49-F238E27FC236}">
                    <a16:creationId xmlns:a16="http://schemas.microsoft.com/office/drawing/2014/main" id="{89B8FAC5-392F-45AE-9EF4-8062D16187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367" name="Rectangle 99">
                <a:extLst>
                  <a:ext uri="{FF2B5EF4-FFF2-40B4-BE49-F238E27FC236}">
                    <a16:creationId xmlns:a16="http://schemas.microsoft.com/office/drawing/2014/main" id="{2397BF53-0F94-4A21-9647-93F0A490E0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368" name="Rectangle 100">
                <a:extLst>
                  <a:ext uri="{FF2B5EF4-FFF2-40B4-BE49-F238E27FC236}">
                    <a16:creationId xmlns:a16="http://schemas.microsoft.com/office/drawing/2014/main" id="{38484AF9-FA05-443E-8889-F919A4E25B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369" name="Rectangle 101">
                <a:extLst>
                  <a:ext uri="{FF2B5EF4-FFF2-40B4-BE49-F238E27FC236}">
                    <a16:creationId xmlns:a16="http://schemas.microsoft.com/office/drawing/2014/main" id="{6EF5EFBD-5239-4EE7-97C0-190C50A2EE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370" name="Rectangle 102">
                <a:extLst>
                  <a:ext uri="{FF2B5EF4-FFF2-40B4-BE49-F238E27FC236}">
                    <a16:creationId xmlns:a16="http://schemas.microsoft.com/office/drawing/2014/main" id="{712B5DDF-EDA0-4E95-AB6D-E7CB190637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371" name="Rectangle 103">
                <a:extLst>
                  <a:ext uri="{FF2B5EF4-FFF2-40B4-BE49-F238E27FC236}">
                    <a16:creationId xmlns:a16="http://schemas.microsoft.com/office/drawing/2014/main" id="{B51B4274-84A4-4D87-9732-CFA068E029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372" name="Rectangle 104">
                <a:extLst>
                  <a:ext uri="{FF2B5EF4-FFF2-40B4-BE49-F238E27FC236}">
                    <a16:creationId xmlns:a16="http://schemas.microsoft.com/office/drawing/2014/main" id="{33E2A5E6-24C6-44D1-AA81-C4C945957F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373" name="AutoShape 105">
                <a:extLst>
                  <a:ext uri="{FF2B5EF4-FFF2-40B4-BE49-F238E27FC236}">
                    <a16:creationId xmlns:a16="http://schemas.microsoft.com/office/drawing/2014/main" id="{649E9B75-778A-446F-A229-1B662901EE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374" name="AutoShape 106">
                <a:extLst>
                  <a:ext uri="{FF2B5EF4-FFF2-40B4-BE49-F238E27FC236}">
                    <a16:creationId xmlns:a16="http://schemas.microsoft.com/office/drawing/2014/main" id="{EF7A9D26-4421-4C03-A530-2DC44E3AC3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  <p:sp>
          <p:nvSpPr>
            <p:cNvPr id="1318" name="星 8 335">
              <a:extLst>
                <a:ext uri="{FF2B5EF4-FFF2-40B4-BE49-F238E27FC236}">
                  <a16:creationId xmlns:a16="http://schemas.microsoft.com/office/drawing/2014/main" id="{3D8BBDBC-5090-4ECF-9BFE-14F87563EBA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88275" y="5468938"/>
              <a:ext cx="252413" cy="252412"/>
            </a:xfrm>
            <a:prstGeom prst="star8">
              <a:avLst>
                <a:gd name="adj" fmla="val 19318"/>
              </a:avLst>
            </a:prstGeom>
            <a:solidFill>
              <a:srgbClr val="FFFF99"/>
            </a:soli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</p:grpSp>
      <p:grpSp>
        <p:nvGrpSpPr>
          <p:cNvPr id="1427" name="グループ化 1426">
            <a:extLst>
              <a:ext uri="{FF2B5EF4-FFF2-40B4-BE49-F238E27FC236}">
                <a16:creationId xmlns:a16="http://schemas.microsoft.com/office/drawing/2014/main" id="{EE87377B-787D-451E-91E1-FBEE7E1E3CCF}"/>
              </a:ext>
            </a:extLst>
          </p:cNvPr>
          <p:cNvGrpSpPr>
            <a:grpSpLocks noChangeAspect="1"/>
          </p:cNvGrpSpPr>
          <p:nvPr/>
        </p:nvGrpSpPr>
        <p:grpSpPr>
          <a:xfrm>
            <a:off x="4087175" y="2213342"/>
            <a:ext cx="1080000" cy="1080000"/>
            <a:chOff x="7170738" y="4789488"/>
            <a:chExt cx="1295400" cy="1295400"/>
          </a:xfrm>
        </p:grpSpPr>
        <p:sp>
          <p:nvSpPr>
            <p:cNvPr id="1428" name="Oval 15">
              <a:extLst>
                <a:ext uri="{FF2B5EF4-FFF2-40B4-BE49-F238E27FC236}">
                  <a16:creationId xmlns:a16="http://schemas.microsoft.com/office/drawing/2014/main" id="{6A31A4E1-761F-4B50-A4EA-3A28A697825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170738" y="4789488"/>
              <a:ext cx="1295400" cy="1295400"/>
            </a:xfrm>
            <a:prstGeom prst="ellipse">
              <a:avLst/>
            </a:prstGeom>
            <a:gradFill rotWithShape="0">
              <a:gsLst>
                <a:gs pos="0">
                  <a:srgbClr val="B1ADB3"/>
                </a:gs>
                <a:gs pos="100000">
                  <a:srgbClr val="787280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504C58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grpSp>
          <p:nvGrpSpPr>
            <p:cNvPr id="1429" name="Group 107">
              <a:extLst>
                <a:ext uri="{FF2B5EF4-FFF2-40B4-BE49-F238E27FC236}">
                  <a16:creationId xmlns:a16="http://schemas.microsoft.com/office/drawing/2014/main" id="{94588FBE-BCBC-418F-B7E2-6C866B16E8AC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7688263" y="5046663"/>
              <a:ext cx="88900" cy="777875"/>
              <a:chOff x="2692" y="2209"/>
              <a:chExt cx="136" cy="2040"/>
            </a:xfrm>
          </p:grpSpPr>
          <p:sp>
            <p:nvSpPr>
              <p:cNvPr id="1448" name="AutoShape 108">
                <a:extLst>
                  <a:ext uri="{FF2B5EF4-FFF2-40B4-BE49-F238E27FC236}">
                    <a16:creationId xmlns:a16="http://schemas.microsoft.com/office/drawing/2014/main" id="{71970EF0-06DE-45AE-B257-37DC82ACE1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449" name="AutoShape 109">
                <a:extLst>
                  <a:ext uri="{FF2B5EF4-FFF2-40B4-BE49-F238E27FC236}">
                    <a16:creationId xmlns:a16="http://schemas.microsoft.com/office/drawing/2014/main" id="{027025DA-D303-47AB-BF9A-BB98C6AD64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450" name="Rectangle 110">
                <a:extLst>
                  <a:ext uri="{FF2B5EF4-FFF2-40B4-BE49-F238E27FC236}">
                    <a16:creationId xmlns:a16="http://schemas.microsoft.com/office/drawing/2014/main" id="{42086253-95F8-46EB-A0EB-E3400A4C80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451" name="Rectangle 111">
                <a:extLst>
                  <a:ext uri="{FF2B5EF4-FFF2-40B4-BE49-F238E27FC236}">
                    <a16:creationId xmlns:a16="http://schemas.microsoft.com/office/drawing/2014/main" id="{0031B616-1F27-4A81-AA43-4DC2A61A68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452" name="Rectangle 112">
                <a:extLst>
                  <a:ext uri="{FF2B5EF4-FFF2-40B4-BE49-F238E27FC236}">
                    <a16:creationId xmlns:a16="http://schemas.microsoft.com/office/drawing/2014/main" id="{6F14CBAA-5DD8-4187-A715-120EAE4CB1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453" name="Rectangle 113">
                <a:extLst>
                  <a:ext uri="{FF2B5EF4-FFF2-40B4-BE49-F238E27FC236}">
                    <a16:creationId xmlns:a16="http://schemas.microsoft.com/office/drawing/2014/main" id="{046C79ED-6DB9-4E32-9712-CA2E2F0021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454" name="Rectangle 114">
                <a:extLst>
                  <a:ext uri="{FF2B5EF4-FFF2-40B4-BE49-F238E27FC236}">
                    <a16:creationId xmlns:a16="http://schemas.microsoft.com/office/drawing/2014/main" id="{4AB90326-B4D1-4463-9C5E-DF149E3AE3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455" name="Rectangle 115">
                <a:extLst>
                  <a:ext uri="{FF2B5EF4-FFF2-40B4-BE49-F238E27FC236}">
                    <a16:creationId xmlns:a16="http://schemas.microsoft.com/office/drawing/2014/main" id="{98992FC5-AA34-47BB-8DE3-6A8641BAEA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456" name="Rectangle 116">
                <a:extLst>
                  <a:ext uri="{FF2B5EF4-FFF2-40B4-BE49-F238E27FC236}">
                    <a16:creationId xmlns:a16="http://schemas.microsoft.com/office/drawing/2014/main" id="{1AB3636D-732E-47A1-B934-81A27D1695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457" name="Rectangle 117">
                <a:extLst>
                  <a:ext uri="{FF2B5EF4-FFF2-40B4-BE49-F238E27FC236}">
                    <a16:creationId xmlns:a16="http://schemas.microsoft.com/office/drawing/2014/main" id="{41035512-312A-4F14-B543-AB5FF7A883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458" name="Rectangle 118">
                <a:extLst>
                  <a:ext uri="{FF2B5EF4-FFF2-40B4-BE49-F238E27FC236}">
                    <a16:creationId xmlns:a16="http://schemas.microsoft.com/office/drawing/2014/main" id="{C0885CF7-0E2F-490F-9467-5316E46698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459" name="Rectangle 119">
                <a:extLst>
                  <a:ext uri="{FF2B5EF4-FFF2-40B4-BE49-F238E27FC236}">
                    <a16:creationId xmlns:a16="http://schemas.microsoft.com/office/drawing/2014/main" id="{958D2F82-DD2E-4C9B-9398-4442ADD407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460" name="Rectangle 120">
                <a:extLst>
                  <a:ext uri="{FF2B5EF4-FFF2-40B4-BE49-F238E27FC236}">
                    <a16:creationId xmlns:a16="http://schemas.microsoft.com/office/drawing/2014/main" id="{7168ED7E-9E45-4224-B454-16661F6DD4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461" name="Rectangle 121">
                <a:extLst>
                  <a:ext uri="{FF2B5EF4-FFF2-40B4-BE49-F238E27FC236}">
                    <a16:creationId xmlns:a16="http://schemas.microsoft.com/office/drawing/2014/main" id="{828AE93D-F0A1-47A9-B6D1-68A52E0244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462" name="AutoShape 122">
                <a:extLst>
                  <a:ext uri="{FF2B5EF4-FFF2-40B4-BE49-F238E27FC236}">
                    <a16:creationId xmlns:a16="http://schemas.microsoft.com/office/drawing/2014/main" id="{2CFB2FC1-3434-4589-B282-D7104CD06A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463" name="AutoShape 123">
                <a:extLst>
                  <a:ext uri="{FF2B5EF4-FFF2-40B4-BE49-F238E27FC236}">
                    <a16:creationId xmlns:a16="http://schemas.microsoft.com/office/drawing/2014/main" id="{6C5D08E4-A0DA-420B-A00E-40425B0DE7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  <p:grpSp>
          <p:nvGrpSpPr>
            <p:cNvPr id="1430" name="Group 90">
              <a:extLst>
                <a:ext uri="{FF2B5EF4-FFF2-40B4-BE49-F238E27FC236}">
                  <a16:creationId xmlns:a16="http://schemas.microsoft.com/office/drawing/2014/main" id="{C05CE127-B08B-44D0-8374-0553D3FCEDFB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7874000" y="5046663"/>
              <a:ext cx="87313" cy="777875"/>
              <a:chOff x="2692" y="2209"/>
              <a:chExt cx="136" cy="2040"/>
            </a:xfrm>
          </p:grpSpPr>
          <p:sp>
            <p:nvSpPr>
              <p:cNvPr id="1432" name="AutoShape 91">
                <a:extLst>
                  <a:ext uri="{FF2B5EF4-FFF2-40B4-BE49-F238E27FC236}">
                    <a16:creationId xmlns:a16="http://schemas.microsoft.com/office/drawing/2014/main" id="{16680BEC-A759-4C64-9014-504DF290D2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433" name="AutoShape 92">
                <a:extLst>
                  <a:ext uri="{FF2B5EF4-FFF2-40B4-BE49-F238E27FC236}">
                    <a16:creationId xmlns:a16="http://schemas.microsoft.com/office/drawing/2014/main" id="{F1DE34D0-17D3-4E4D-9C37-FAF80BF59B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434" name="Rectangle 93">
                <a:extLst>
                  <a:ext uri="{FF2B5EF4-FFF2-40B4-BE49-F238E27FC236}">
                    <a16:creationId xmlns:a16="http://schemas.microsoft.com/office/drawing/2014/main" id="{AFABFA3D-4CB5-4872-9644-F00CDF7054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435" name="Rectangle 94">
                <a:extLst>
                  <a:ext uri="{FF2B5EF4-FFF2-40B4-BE49-F238E27FC236}">
                    <a16:creationId xmlns:a16="http://schemas.microsoft.com/office/drawing/2014/main" id="{C3EC3F2E-E72E-48B1-B9F0-29DC8B3C01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436" name="Rectangle 95">
                <a:extLst>
                  <a:ext uri="{FF2B5EF4-FFF2-40B4-BE49-F238E27FC236}">
                    <a16:creationId xmlns:a16="http://schemas.microsoft.com/office/drawing/2014/main" id="{9E0E76A1-8203-4AA1-9E57-9678127F7F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437" name="Rectangle 96">
                <a:extLst>
                  <a:ext uri="{FF2B5EF4-FFF2-40B4-BE49-F238E27FC236}">
                    <a16:creationId xmlns:a16="http://schemas.microsoft.com/office/drawing/2014/main" id="{3EF0EF65-5244-4ABB-9627-D038B8F430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438" name="Rectangle 97">
                <a:extLst>
                  <a:ext uri="{FF2B5EF4-FFF2-40B4-BE49-F238E27FC236}">
                    <a16:creationId xmlns:a16="http://schemas.microsoft.com/office/drawing/2014/main" id="{D1C7344B-EA61-4C94-8D5A-CFD202E63F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439" name="Rectangle 98">
                <a:extLst>
                  <a:ext uri="{FF2B5EF4-FFF2-40B4-BE49-F238E27FC236}">
                    <a16:creationId xmlns:a16="http://schemas.microsoft.com/office/drawing/2014/main" id="{CCFC7530-F5ED-45E9-B645-497768319A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440" name="Rectangle 99">
                <a:extLst>
                  <a:ext uri="{FF2B5EF4-FFF2-40B4-BE49-F238E27FC236}">
                    <a16:creationId xmlns:a16="http://schemas.microsoft.com/office/drawing/2014/main" id="{186E71E5-9DF9-4F54-B14A-1FF559BF22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441" name="Rectangle 100">
                <a:extLst>
                  <a:ext uri="{FF2B5EF4-FFF2-40B4-BE49-F238E27FC236}">
                    <a16:creationId xmlns:a16="http://schemas.microsoft.com/office/drawing/2014/main" id="{3229CECA-314B-4AA3-9C3F-6F73C1F70E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442" name="Rectangle 101">
                <a:extLst>
                  <a:ext uri="{FF2B5EF4-FFF2-40B4-BE49-F238E27FC236}">
                    <a16:creationId xmlns:a16="http://schemas.microsoft.com/office/drawing/2014/main" id="{85A11794-C57F-4AEC-8386-91DDB8C0D3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443" name="Rectangle 102">
                <a:extLst>
                  <a:ext uri="{FF2B5EF4-FFF2-40B4-BE49-F238E27FC236}">
                    <a16:creationId xmlns:a16="http://schemas.microsoft.com/office/drawing/2014/main" id="{6C8BC971-4F5D-4328-8BB6-9FDAB1351A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444" name="Rectangle 103">
                <a:extLst>
                  <a:ext uri="{FF2B5EF4-FFF2-40B4-BE49-F238E27FC236}">
                    <a16:creationId xmlns:a16="http://schemas.microsoft.com/office/drawing/2014/main" id="{CF1E424C-29C1-44B5-9217-6311902402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445" name="Rectangle 104">
                <a:extLst>
                  <a:ext uri="{FF2B5EF4-FFF2-40B4-BE49-F238E27FC236}">
                    <a16:creationId xmlns:a16="http://schemas.microsoft.com/office/drawing/2014/main" id="{679F61EF-1E1C-441D-A565-3424C5F3EA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446" name="AutoShape 105">
                <a:extLst>
                  <a:ext uri="{FF2B5EF4-FFF2-40B4-BE49-F238E27FC236}">
                    <a16:creationId xmlns:a16="http://schemas.microsoft.com/office/drawing/2014/main" id="{8110A6F5-5C41-46BD-8B8D-CB3A9F28ED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447" name="AutoShape 106">
                <a:extLst>
                  <a:ext uri="{FF2B5EF4-FFF2-40B4-BE49-F238E27FC236}">
                    <a16:creationId xmlns:a16="http://schemas.microsoft.com/office/drawing/2014/main" id="{27757FDE-3B66-4978-8E12-FC3B8DF856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  <p:sp>
          <p:nvSpPr>
            <p:cNvPr id="1431" name="星 8 335">
              <a:extLst>
                <a:ext uri="{FF2B5EF4-FFF2-40B4-BE49-F238E27FC236}">
                  <a16:creationId xmlns:a16="http://schemas.microsoft.com/office/drawing/2014/main" id="{995B1816-BD9F-48BA-9C4A-27A2997AD89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88275" y="5468938"/>
              <a:ext cx="252413" cy="252412"/>
            </a:xfrm>
            <a:prstGeom prst="star8">
              <a:avLst>
                <a:gd name="adj" fmla="val 19318"/>
              </a:avLst>
            </a:prstGeom>
            <a:solidFill>
              <a:srgbClr val="FFFF99"/>
            </a:soli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</p:grpSp>
      <p:grpSp>
        <p:nvGrpSpPr>
          <p:cNvPr id="1500" name="グループ化 1499">
            <a:extLst>
              <a:ext uri="{FF2B5EF4-FFF2-40B4-BE49-F238E27FC236}">
                <a16:creationId xmlns:a16="http://schemas.microsoft.com/office/drawing/2014/main" id="{21D4EC71-6A31-4C26-82C8-708C211D0811}"/>
              </a:ext>
            </a:extLst>
          </p:cNvPr>
          <p:cNvGrpSpPr>
            <a:grpSpLocks noChangeAspect="1"/>
          </p:cNvGrpSpPr>
          <p:nvPr/>
        </p:nvGrpSpPr>
        <p:grpSpPr>
          <a:xfrm>
            <a:off x="4704696" y="2976933"/>
            <a:ext cx="1080000" cy="1080000"/>
            <a:chOff x="7170738" y="4789488"/>
            <a:chExt cx="1295400" cy="1295400"/>
          </a:xfrm>
        </p:grpSpPr>
        <p:sp>
          <p:nvSpPr>
            <p:cNvPr id="1501" name="Oval 15">
              <a:extLst>
                <a:ext uri="{FF2B5EF4-FFF2-40B4-BE49-F238E27FC236}">
                  <a16:creationId xmlns:a16="http://schemas.microsoft.com/office/drawing/2014/main" id="{0946A133-482C-4737-B0E3-362803D6F44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170738" y="4789488"/>
              <a:ext cx="1295400" cy="1295400"/>
            </a:xfrm>
            <a:prstGeom prst="ellipse">
              <a:avLst/>
            </a:prstGeom>
            <a:gradFill rotWithShape="0">
              <a:gsLst>
                <a:gs pos="0">
                  <a:srgbClr val="B1ADB3"/>
                </a:gs>
                <a:gs pos="100000">
                  <a:srgbClr val="787280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504C58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grpSp>
          <p:nvGrpSpPr>
            <p:cNvPr id="1502" name="Group 107">
              <a:extLst>
                <a:ext uri="{FF2B5EF4-FFF2-40B4-BE49-F238E27FC236}">
                  <a16:creationId xmlns:a16="http://schemas.microsoft.com/office/drawing/2014/main" id="{B8C8A4F1-BDBE-4844-A657-C1F6A64FC1C7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7688263" y="5046663"/>
              <a:ext cx="88900" cy="777875"/>
              <a:chOff x="2692" y="2209"/>
              <a:chExt cx="136" cy="2040"/>
            </a:xfrm>
          </p:grpSpPr>
          <p:sp>
            <p:nvSpPr>
              <p:cNvPr id="1521" name="AutoShape 108">
                <a:extLst>
                  <a:ext uri="{FF2B5EF4-FFF2-40B4-BE49-F238E27FC236}">
                    <a16:creationId xmlns:a16="http://schemas.microsoft.com/office/drawing/2014/main" id="{B9589672-16F5-4C0D-9518-6AB0CAC4F3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522" name="AutoShape 109">
                <a:extLst>
                  <a:ext uri="{FF2B5EF4-FFF2-40B4-BE49-F238E27FC236}">
                    <a16:creationId xmlns:a16="http://schemas.microsoft.com/office/drawing/2014/main" id="{D2BDB423-2D74-4E0C-9FB3-CE805A7A31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523" name="Rectangle 110">
                <a:extLst>
                  <a:ext uri="{FF2B5EF4-FFF2-40B4-BE49-F238E27FC236}">
                    <a16:creationId xmlns:a16="http://schemas.microsoft.com/office/drawing/2014/main" id="{042B6EFE-1459-4FF6-BEAC-7488A54D2B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524" name="Rectangle 111">
                <a:extLst>
                  <a:ext uri="{FF2B5EF4-FFF2-40B4-BE49-F238E27FC236}">
                    <a16:creationId xmlns:a16="http://schemas.microsoft.com/office/drawing/2014/main" id="{D28DA146-E293-4783-B721-561B490728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525" name="Rectangle 112">
                <a:extLst>
                  <a:ext uri="{FF2B5EF4-FFF2-40B4-BE49-F238E27FC236}">
                    <a16:creationId xmlns:a16="http://schemas.microsoft.com/office/drawing/2014/main" id="{572F6C4F-8A24-4EDE-895E-D86E6A3496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526" name="Rectangle 113">
                <a:extLst>
                  <a:ext uri="{FF2B5EF4-FFF2-40B4-BE49-F238E27FC236}">
                    <a16:creationId xmlns:a16="http://schemas.microsoft.com/office/drawing/2014/main" id="{4EED136F-EE9E-440D-892D-E99D81B123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527" name="Rectangle 114">
                <a:extLst>
                  <a:ext uri="{FF2B5EF4-FFF2-40B4-BE49-F238E27FC236}">
                    <a16:creationId xmlns:a16="http://schemas.microsoft.com/office/drawing/2014/main" id="{0606A23F-DAE6-4EF0-9F72-48ED393D1F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528" name="Rectangle 115">
                <a:extLst>
                  <a:ext uri="{FF2B5EF4-FFF2-40B4-BE49-F238E27FC236}">
                    <a16:creationId xmlns:a16="http://schemas.microsoft.com/office/drawing/2014/main" id="{9079FE1D-485A-4887-9671-60CB6783AD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529" name="Rectangle 116">
                <a:extLst>
                  <a:ext uri="{FF2B5EF4-FFF2-40B4-BE49-F238E27FC236}">
                    <a16:creationId xmlns:a16="http://schemas.microsoft.com/office/drawing/2014/main" id="{288B3FE1-0EF1-4E30-AB40-9C5826C175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530" name="Rectangle 117">
                <a:extLst>
                  <a:ext uri="{FF2B5EF4-FFF2-40B4-BE49-F238E27FC236}">
                    <a16:creationId xmlns:a16="http://schemas.microsoft.com/office/drawing/2014/main" id="{72913CC4-D948-4F45-9A94-313D82C295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531" name="Rectangle 118">
                <a:extLst>
                  <a:ext uri="{FF2B5EF4-FFF2-40B4-BE49-F238E27FC236}">
                    <a16:creationId xmlns:a16="http://schemas.microsoft.com/office/drawing/2014/main" id="{40B27893-3CAE-436D-87DF-473CAE9E61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532" name="Rectangle 119">
                <a:extLst>
                  <a:ext uri="{FF2B5EF4-FFF2-40B4-BE49-F238E27FC236}">
                    <a16:creationId xmlns:a16="http://schemas.microsoft.com/office/drawing/2014/main" id="{B626875B-15A1-434B-A5F2-3F10B6A1DB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533" name="Rectangle 120">
                <a:extLst>
                  <a:ext uri="{FF2B5EF4-FFF2-40B4-BE49-F238E27FC236}">
                    <a16:creationId xmlns:a16="http://schemas.microsoft.com/office/drawing/2014/main" id="{AF8ACC20-3E1D-4151-9E10-4F664073C8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534" name="Rectangle 121">
                <a:extLst>
                  <a:ext uri="{FF2B5EF4-FFF2-40B4-BE49-F238E27FC236}">
                    <a16:creationId xmlns:a16="http://schemas.microsoft.com/office/drawing/2014/main" id="{6A80FC64-0B74-48FD-A6DC-97ED6CC488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535" name="AutoShape 122">
                <a:extLst>
                  <a:ext uri="{FF2B5EF4-FFF2-40B4-BE49-F238E27FC236}">
                    <a16:creationId xmlns:a16="http://schemas.microsoft.com/office/drawing/2014/main" id="{A7C8F19C-9686-4FA5-84A3-B7488329D6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536" name="AutoShape 123">
                <a:extLst>
                  <a:ext uri="{FF2B5EF4-FFF2-40B4-BE49-F238E27FC236}">
                    <a16:creationId xmlns:a16="http://schemas.microsoft.com/office/drawing/2014/main" id="{F0CAFEEB-2937-4195-BF86-6431131444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  <p:grpSp>
          <p:nvGrpSpPr>
            <p:cNvPr id="1503" name="Group 90">
              <a:extLst>
                <a:ext uri="{FF2B5EF4-FFF2-40B4-BE49-F238E27FC236}">
                  <a16:creationId xmlns:a16="http://schemas.microsoft.com/office/drawing/2014/main" id="{2C57C079-11AD-44A8-A45A-488B7F2E6F81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7874000" y="5046663"/>
              <a:ext cx="87313" cy="777875"/>
              <a:chOff x="2692" y="2209"/>
              <a:chExt cx="136" cy="2040"/>
            </a:xfrm>
          </p:grpSpPr>
          <p:sp>
            <p:nvSpPr>
              <p:cNvPr id="1505" name="AutoShape 91">
                <a:extLst>
                  <a:ext uri="{FF2B5EF4-FFF2-40B4-BE49-F238E27FC236}">
                    <a16:creationId xmlns:a16="http://schemas.microsoft.com/office/drawing/2014/main" id="{6D661984-C93C-4D3F-9473-851A1F44EA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506" name="AutoShape 92">
                <a:extLst>
                  <a:ext uri="{FF2B5EF4-FFF2-40B4-BE49-F238E27FC236}">
                    <a16:creationId xmlns:a16="http://schemas.microsoft.com/office/drawing/2014/main" id="{3B0FE281-DB68-434C-BC45-DC3D83795F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507" name="Rectangle 93">
                <a:extLst>
                  <a:ext uri="{FF2B5EF4-FFF2-40B4-BE49-F238E27FC236}">
                    <a16:creationId xmlns:a16="http://schemas.microsoft.com/office/drawing/2014/main" id="{A0A53A81-F020-41CC-9A61-269C7B174C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508" name="Rectangle 94">
                <a:extLst>
                  <a:ext uri="{FF2B5EF4-FFF2-40B4-BE49-F238E27FC236}">
                    <a16:creationId xmlns:a16="http://schemas.microsoft.com/office/drawing/2014/main" id="{6F76DE30-4281-4F6B-995F-3F2CFB52D9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509" name="Rectangle 95">
                <a:extLst>
                  <a:ext uri="{FF2B5EF4-FFF2-40B4-BE49-F238E27FC236}">
                    <a16:creationId xmlns:a16="http://schemas.microsoft.com/office/drawing/2014/main" id="{20BE0AF6-366D-4B1F-9436-6A1DAAF91C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510" name="Rectangle 96">
                <a:extLst>
                  <a:ext uri="{FF2B5EF4-FFF2-40B4-BE49-F238E27FC236}">
                    <a16:creationId xmlns:a16="http://schemas.microsoft.com/office/drawing/2014/main" id="{71B959A1-044D-46DD-868E-7C88C8F3F4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511" name="Rectangle 97">
                <a:extLst>
                  <a:ext uri="{FF2B5EF4-FFF2-40B4-BE49-F238E27FC236}">
                    <a16:creationId xmlns:a16="http://schemas.microsoft.com/office/drawing/2014/main" id="{D3DB0D78-1D9E-4490-B401-3728DCFAFB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512" name="Rectangle 98">
                <a:extLst>
                  <a:ext uri="{FF2B5EF4-FFF2-40B4-BE49-F238E27FC236}">
                    <a16:creationId xmlns:a16="http://schemas.microsoft.com/office/drawing/2014/main" id="{0055E08D-C342-43B8-BBC6-AB7C7437B4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513" name="Rectangle 99">
                <a:extLst>
                  <a:ext uri="{FF2B5EF4-FFF2-40B4-BE49-F238E27FC236}">
                    <a16:creationId xmlns:a16="http://schemas.microsoft.com/office/drawing/2014/main" id="{FA7FD6EF-6914-4FF5-B9F2-F3959E3114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514" name="Rectangle 100">
                <a:extLst>
                  <a:ext uri="{FF2B5EF4-FFF2-40B4-BE49-F238E27FC236}">
                    <a16:creationId xmlns:a16="http://schemas.microsoft.com/office/drawing/2014/main" id="{994997D5-2369-4B4D-B20D-294DAD63A4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515" name="Rectangle 101">
                <a:extLst>
                  <a:ext uri="{FF2B5EF4-FFF2-40B4-BE49-F238E27FC236}">
                    <a16:creationId xmlns:a16="http://schemas.microsoft.com/office/drawing/2014/main" id="{E9DBB8B5-EFED-41BA-B356-20D342494D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516" name="Rectangle 102">
                <a:extLst>
                  <a:ext uri="{FF2B5EF4-FFF2-40B4-BE49-F238E27FC236}">
                    <a16:creationId xmlns:a16="http://schemas.microsoft.com/office/drawing/2014/main" id="{DBF20751-0AB2-4D58-9B12-917CA72C5C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517" name="Rectangle 103">
                <a:extLst>
                  <a:ext uri="{FF2B5EF4-FFF2-40B4-BE49-F238E27FC236}">
                    <a16:creationId xmlns:a16="http://schemas.microsoft.com/office/drawing/2014/main" id="{B8B61E50-7233-468A-AAD6-95EF34DF39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518" name="Rectangle 104">
                <a:extLst>
                  <a:ext uri="{FF2B5EF4-FFF2-40B4-BE49-F238E27FC236}">
                    <a16:creationId xmlns:a16="http://schemas.microsoft.com/office/drawing/2014/main" id="{9878073A-A707-44E1-B6AD-D5FF5D141D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519" name="AutoShape 105">
                <a:extLst>
                  <a:ext uri="{FF2B5EF4-FFF2-40B4-BE49-F238E27FC236}">
                    <a16:creationId xmlns:a16="http://schemas.microsoft.com/office/drawing/2014/main" id="{CA0B4598-CE6B-448E-871D-711924668A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520" name="AutoShape 106">
                <a:extLst>
                  <a:ext uri="{FF2B5EF4-FFF2-40B4-BE49-F238E27FC236}">
                    <a16:creationId xmlns:a16="http://schemas.microsoft.com/office/drawing/2014/main" id="{3DAC99E4-5759-472E-A1BA-D66DE7F08B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  <p:sp>
          <p:nvSpPr>
            <p:cNvPr id="1504" name="星 8 335">
              <a:extLst>
                <a:ext uri="{FF2B5EF4-FFF2-40B4-BE49-F238E27FC236}">
                  <a16:creationId xmlns:a16="http://schemas.microsoft.com/office/drawing/2014/main" id="{FBE335D3-D6CC-4803-8EDB-989C1450E2F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88275" y="5468938"/>
              <a:ext cx="252413" cy="252412"/>
            </a:xfrm>
            <a:prstGeom prst="star8">
              <a:avLst>
                <a:gd name="adj" fmla="val 19318"/>
              </a:avLst>
            </a:prstGeom>
            <a:solidFill>
              <a:srgbClr val="FFFF99"/>
            </a:soli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</p:grpSp>
      <p:grpSp>
        <p:nvGrpSpPr>
          <p:cNvPr id="1609" name="グループ化 1608">
            <a:extLst>
              <a:ext uri="{FF2B5EF4-FFF2-40B4-BE49-F238E27FC236}">
                <a16:creationId xmlns:a16="http://schemas.microsoft.com/office/drawing/2014/main" id="{6532EB0D-7BDF-49DA-88F4-BC750ABE5AAA}"/>
              </a:ext>
            </a:extLst>
          </p:cNvPr>
          <p:cNvGrpSpPr>
            <a:grpSpLocks noChangeAspect="1"/>
          </p:cNvGrpSpPr>
          <p:nvPr/>
        </p:nvGrpSpPr>
        <p:grpSpPr>
          <a:xfrm>
            <a:off x="5535514" y="3071767"/>
            <a:ext cx="1080000" cy="1080000"/>
            <a:chOff x="7170738" y="4789488"/>
            <a:chExt cx="1295400" cy="1295400"/>
          </a:xfrm>
        </p:grpSpPr>
        <p:sp>
          <p:nvSpPr>
            <p:cNvPr id="1610" name="Oval 15">
              <a:extLst>
                <a:ext uri="{FF2B5EF4-FFF2-40B4-BE49-F238E27FC236}">
                  <a16:creationId xmlns:a16="http://schemas.microsoft.com/office/drawing/2014/main" id="{E5527D23-E58F-4D44-AB0B-15895DF8D49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170738" y="4789488"/>
              <a:ext cx="1295400" cy="1295400"/>
            </a:xfrm>
            <a:prstGeom prst="ellipse">
              <a:avLst/>
            </a:prstGeom>
            <a:gradFill rotWithShape="0">
              <a:gsLst>
                <a:gs pos="0">
                  <a:srgbClr val="B1ADB3"/>
                </a:gs>
                <a:gs pos="100000">
                  <a:srgbClr val="787280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504C58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grpSp>
          <p:nvGrpSpPr>
            <p:cNvPr id="1611" name="Group 107">
              <a:extLst>
                <a:ext uri="{FF2B5EF4-FFF2-40B4-BE49-F238E27FC236}">
                  <a16:creationId xmlns:a16="http://schemas.microsoft.com/office/drawing/2014/main" id="{4C4F86F4-7C2E-4E09-A132-EFC786E70401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7688263" y="5046663"/>
              <a:ext cx="88900" cy="777875"/>
              <a:chOff x="2692" y="2209"/>
              <a:chExt cx="136" cy="2040"/>
            </a:xfrm>
          </p:grpSpPr>
          <p:sp>
            <p:nvSpPr>
              <p:cNvPr id="1630" name="AutoShape 108">
                <a:extLst>
                  <a:ext uri="{FF2B5EF4-FFF2-40B4-BE49-F238E27FC236}">
                    <a16:creationId xmlns:a16="http://schemas.microsoft.com/office/drawing/2014/main" id="{2AAED3B6-D691-409C-AE2C-C566B3B651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631" name="AutoShape 109">
                <a:extLst>
                  <a:ext uri="{FF2B5EF4-FFF2-40B4-BE49-F238E27FC236}">
                    <a16:creationId xmlns:a16="http://schemas.microsoft.com/office/drawing/2014/main" id="{D2D67E4C-09C9-4021-8CF4-B2ACBD994B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632" name="Rectangle 110">
                <a:extLst>
                  <a:ext uri="{FF2B5EF4-FFF2-40B4-BE49-F238E27FC236}">
                    <a16:creationId xmlns:a16="http://schemas.microsoft.com/office/drawing/2014/main" id="{F0ADB036-1818-4D3A-B02B-13EF4A5C59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633" name="Rectangle 111">
                <a:extLst>
                  <a:ext uri="{FF2B5EF4-FFF2-40B4-BE49-F238E27FC236}">
                    <a16:creationId xmlns:a16="http://schemas.microsoft.com/office/drawing/2014/main" id="{783E7E98-25A3-4B1B-AC35-8AEF4982FE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634" name="Rectangle 112">
                <a:extLst>
                  <a:ext uri="{FF2B5EF4-FFF2-40B4-BE49-F238E27FC236}">
                    <a16:creationId xmlns:a16="http://schemas.microsoft.com/office/drawing/2014/main" id="{12A3C1FD-EDF8-4B23-99EF-F5574B5D55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635" name="Rectangle 113">
                <a:extLst>
                  <a:ext uri="{FF2B5EF4-FFF2-40B4-BE49-F238E27FC236}">
                    <a16:creationId xmlns:a16="http://schemas.microsoft.com/office/drawing/2014/main" id="{EA7115A2-1AA8-4B15-B6BF-B70E40BC46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636" name="Rectangle 114">
                <a:extLst>
                  <a:ext uri="{FF2B5EF4-FFF2-40B4-BE49-F238E27FC236}">
                    <a16:creationId xmlns:a16="http://schemas.microsoft.com/office/drawing/2014/main" id="{775E2B6F-185D-44C5-B2BE-288D212C75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637" name="Rectangle 115">
                <a:extLst>
                  <a:ext uri="{FF2B5EF4-FFF2-40B4-BE49-F238E27FC236}">
                    <a16:creationId xmlns:a16="http://schemas.microsoft.com/office/drawing/2014/main" id="{4CF70C34-5654-41E4-AD0F-A9F630D221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638" name="Rectangle 116">
                <a:extLst>
                  <a:ext uri="{FF2B5EF4-FFF2-40B4-BE49-F238E27FC236}">
                    <a16:creationId xmlns:a16="http://schemas.microsoft.com/office/drawing/2014/main" id="{1EF01FA8-EC5E-4E51-8DB8-B96C8600B2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639" name="Rectangle 117">
                <a:extLst>
                  <a:ext uri="{FF2B5EF4-FFF2-40B4-BE49-F238E27FC236}">
                    <a16:creationId xmlns:a16="http://schemas.microsoft.com/office/drawing/2014/main" id="{826D8A0C-8383-4749-9110-6DDE2737DF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640" name="Rectangle 118">
                <a:extLst>
                  <a:ext uri="{FF2B5EF4-FFF2-40B4-BE49-F238E27FC236}">
                    <a16:creationId xmlns:a16="http://schemas.microsoft.com/office/drawing/2014/main" id="{60D62929-B147-45A8-9390-7D84B04342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641" name="Rectangle 119">
                <a:extLst>
                  <a:ext uri="{FF2B5EF4-FFF2-40B4-BE49-F238E27FC236}">
                    <a16:creationId xmlns:a16="http://schemas.microsoft.com/office/drawing/2014/main" id="{8EC8E8A5-C1AF-464A-AC1E-46480AB6FC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642" name="Rectangle 120">
                <a:extLst>
                  <a:ext uri="{FF2B5EF4-FFF2-40B4-BE49-F238E27FC236}">
                    <a16:creationId xmlns:a16="http://schemas.microsoft.com/office/drawing/2014/main" id="{57D73EFE-5125-45FD-B6D6-F8CEB87380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643" name="Rectangle 121">
                <a:extLst>
                  <a:ext uri="{FF2B5EF4-FFF2-40B4-BE49-F238E27FC236}">
                    <a16:creationId xmlns:a16="http://schemas.microsoft.com/office/drawing/2014/main" id="{53039D6A-6649-431D-B3E0-11FFB26EF6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644" name="AutoShape 122">
                <a:extLst>
                  <a:ext uri="{FF2B5EF4-FFF2-40B4-BE49-F238E27FC236}">
                    <a16:creationId xmlns:a16="http://schemas.microsoft.com/office/drawing/2014/main" id="{09CB9B68-A909-46F2-BD33-EAA332A73A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645" name="AutoShape 123">
                <a:extLst>
                  <a:ext uri="{FF2B5EF4-FFF2-40B4-BE49-F238E27FC236}">
                    <a16:creationId xmlns:a16="http://schemas.microsoft.com/office/drawing/2014/main" id="{1118952A-9FA3-48E5-94D6-6332EA64C1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  <p:grpSp>
          <p:nvGrpSpPr>
            <p:cNvPr id="1612" name="Group 90">
              <a:extLst>
                <a:ext uri="{FF2B5EF4-FFF2-40B4-BE49-F238E27FC236}">
                  <a16:creationId xmlns:a16="http://schemas.microsoft.com/office/drawing/2014/main" id="{EE3A14FA-CC0E-4A8D-99CC-7BBC6E228DFD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7874000" y="5046663"/>
              <a:ext cx="87313" cy="777875"/>
              <a:chOff x="2692" y="2209"/>
              <a:chExt cx="136" cy="2040"/>
            </a:xfrm>
          </p:grpSpPr>
          <p:sp>
            <p:nvSpPr>
              <p:cNvPr id="1614" name="AutoShape 91">
                <a:extLst>
                  <a:ext uri="{FF2B5EF4-FFF2-40B4-BE49-F238E27FC236}">
                    <a16:creationId xmlns:a16="http://schemas.microsoft.com/office/drawing/2014/main" id="{6C4403CB-1760-42F4-984D-0B83A06400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615" name="AutoShape 92">
                <a:extLst>
                  <a:ext uri="{FF2B5EF4-FFF2-40B4-BE49-F238E27FC236}">
                    <a16:creationId xmlns:a16="http://schemas.microsoft.com/office/drawing/2014/main" id="{B2493A4E-A3E5-4634-B485-860F6D7C3D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616" name="Rectangle 93">
                <a:extLst>
                  <a:ext uri="{FF2B5EF4-FFF2-40B4-BE49-F238E27FC236}">
                    <a16:creationId xmlns:a16="http://schemas.microsoft.com/office/drawing/2014/main" id="{87194508-4335-41B0-9AF2-071B74522A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617" name="Rectangle 94">
                <a:extLst>
                  <a:ext uri="{FF2B5EF4-FFF2-40B4-BE49-F238E27FC236}">
                    <a16:creationId xmlns:a16="http://schemas.microsoft.com/office/drawing/2014/main" id="{6A1B3F6E-3368-464B-BA75-232A4FD8C0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618" name="Rectangle 95">
                <a:extLst>
                  <a:ext uri="{FF2B5EF4-FFF2-40B4-BE49-F238E27FC236}">
                    <a16:creationId xmlns:a16="http://schemas.microsoft.com/office/drawing/2014/main" id="{71D0A841-1728-4DA4-99FC-B1140264FD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619" name="Rectangle 96">
                <a:extLst>
                  <a:ext uri="{FF2B5EF4-FFF2-40B4-BE49-F238E27FC236}">
                    <a16:creationId xmlns:a16="http://schemas.microsoft.com/office/drawing/2014/main" id="{AE23E0C6-47D7-45CF-A3BC-E585B4B96D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620" name="Rectangle 97">
                <a:extLst>
                  <a:ext uri="{FF2B5EF4-FFF2-40B4-BE49-F238E27FC236}">
                    <a16:creationId xmlns:a16="http://schemas.microsoft.com/office/drawing/2014/main" id="{B5140DC2-B1DB-468D-8D90-2FF9B1D8E8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621" name="Rectangle 98">
                <a:extLst>
                  <a:ext uri="{FF2B5EF4-FFF2-40B4-BE49-F238E27FC236}">
                    <a16:creationId xmlns:a16="http://schemas.microsoft.com/office/drawing/2014/main" id="{B3F3A3D0-57F1-4796-B39F-B8CFCAAA1D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622" name="Rectangle 99">
                <a:extLst>
                  <a:ext uri="{FF2B5EF4-FFF2-40B4-BE49-F238E27FC236}">
                    <a16:creationId xmlns:a16="http://schemas.microsoft.com/office/drawing/2014/main" id="{7598D8D1-5C5C-4664-BA72-23528946A2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623" name="Rectangle 100">
                <a:extLst>
                  <a:ext uri="{FF2B5EF4-FFF2-40B4-BE49-F238E27FC236}">
                    <a16:creationId xmlns:a16="http://schemas.microsoft.com/office/drawing/2014/main" id="{014B4649-56BC-4C67-96C2-A8E7DF39B4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624" name="Rectangle 101">
                <a:extLst>
                  <a:ext uri="{FF2B5EF4-FFF2-40B4-BE49-F238E27FC236}">
                    <a16:creationId xmlns:a16="http://schemas.microsoft.com/office/drawing/2014/main" id="{017AE99D-6DEC-46BF-A026-2A3AFF2EFB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625" name="Rectangle 102">
                <a:extLst>
                  <a:ext uri="{FF2B5EF4-FFF2-40B4-BE49-F238E27FC236}">
                    <a16:creationId xmlns:a16="http://schemas.microsoft.com/office/drawing/2014/main" id="{DC08F8E3-36E8-4C78-9940-340C509A2E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626" name="Rectangle 103">
                <a:extLst>
                  <a:ext uri="{FF2B5EF4-FFF2-40B4-BE49-F238E27FC236}">
                    <a16:creationId xmlns:a16="http://schemas.microsoft.com/office/drawing/2014/main" id="{AA9E038A-481B-456D-9EAC-1D34E52A66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627" name="Rectangle 104">
                <a:extLst>
                  <a:ext uri="{FF2B5EF4-FFF2-40B4-BE49-F238E27FC236}">
                    <a16:creationId xmlns:a16="http://schemas.microsoft.com/office/drawing/2014/main" id="{1FA7BADC-5FE2-428D-8E93-E2B507C37A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628" name="AutoShape 105">
                <a:extLst>
                  <a:ext uri="{FF2B5EF4-FFF2-40B4-BE49-F238E27FC236}">
                    <a16:creationId xmlns:a16="http://schemas.microsoft.com/office/drawing/2014/main" id="{8929AE42-F0F0-442C-9D88-D5B2527C7C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629" name="AutoShape 106">
                <a:extLst>
                  <a:ext uri="{FF2B5EF4-FFF2-40B4-BE49-F238E27FC236}">
                    <a16:creationId xmlns:a16="http://schemas.microsoft.com/office/drawing/2014/main" id="{D01FABB3-FFD0-40A6-A252-EB9CEF4197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  <p:sp>
          <p:nvSpPr>
            <p:cNvPr id="1613" name="星 8 335">
              <a:extLst>
                <a:ext uri="{FF2B5EF4-FFF2-40B4-BE49-F238E27FC236}">
                  <a16:creationId xmlns:a16="http://schemas.microsoft.com/office/drawing/2014/main" id="{8D643ADE-AA7F-41A8-9C2C-626D9822FF2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88275" y="5468938"/>
              <a:ext cx="252413" cy="252412"/>
            </a:xfrm>
            <a:prstGeom prst="star8">
              <a:avLst>
                <a:gd name="adj" fmla="val 19318"/>
              </a:avLst>
            </a:prstGeom>
            <a:solidFill>
              <a:srgbClr val="FFFF99"/>
            </a:soli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</p:grpSp>
      <p:grpSp>
        <p:nvGrpSpPr>
          <p:cNvPr id="1754" name="グループ化 1753">
            <a:extLst>
              <a:ext uri="{FF2B5EF4-FFF2-40B4-BE49-F238E27FC236}">
                <a16:creationId xmlns:a16="http://schemas.microsoft.com/office/drawing/2014/main" id="{9E9FBE1F-A44F-4642-9498-0ECD37762807}"/>
              </a:ext>
            </a:extLst>
          </p:cNvPr>
          <p:cNvGrpSpPr>
            <a:grpSpLocks noChangeAspect="1"/>
          </p:cNvGrpSpPr>
          <p:nvPr/>
        </p:nvGrpSpPr>
        <p:grpSpPr>
          <a:xfrm>
            <a:off x="6316414" y="3453413"/>
            <a:ext cx="1080000" cy="1080000"/>
            <a:chOff x="7170738" y="4789488"/>
            <a:chExt cx="1295400" cy="1295400"/>
          </a:xfrm>
        </p:grpSpPr>
        <p:sp>
          <p:nvSpPr>
            <p:cNvPr id="1755" name="Oval 15">
              <a:extLst>
                <a:ext uri="{FF2B5EF4-FFF2-40B4-BE49-F238E27FC236}">
                  <a16:creationId xmlns:a16="http://schemas.microsoft.com/office/drawing/2014/main" id="{26A945B9-0E80-4C52-9533-FC3975B2195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170738" y="4789488"/>
              <a:ext cx="1295400" cy="1295400"/>
            </a:xfrm>
            <a:prstGeom prst="ellipse">
              <a:avLst/>
            </a:prstGeom>
            <a:gradFill rotWithShape="0">
              <a:gsLst>
                <a:gs pos="0">
                  <a:srgbClr val="B1ADB3"/>
                </a:gs>
                <a:gs pos="100000">
                  <a:srgbClr val="787280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504C58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grpSp>
          <p:nvGrpSpPr>
            <p:cNvPr id="1756" name="Group 107">
              <a:extLst>
                <a:ext uri="{FF2B5EF4-FFF2-40B4-BE49-F238E27FC236}">
                  <a16:creationId xmlns:a16="http://schemas.microsoft.com/office/drawing/2014/main" id="{F62B1B60-BEB1-4245-9766-0CA556FF44B0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7688263" y="5046663"/>
              <a:ext cx="88900" cy="777875"/>
              <a:chOff x="2692" y="2209"/>
              <a:chExt cx="136" cy="2040"/>
            </a:xfrm>
          </p:grpSpPr>
          <p:sp>
            <p:nvSpPr>
              <p:cNvPr id="1775" name="AutoShape 108">
                <a:extLst>
                  <a:ext uri="{FF2B5EF4-FFF2-40B4-BE49-F238E27FC236}">
                    <a16:creationId xmlns:a16="http://schemas.microsoft.com/office/drawing/2014/main" id="{645D2913-E46C-49BD-AF74-F5FCDDE83B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776" name="AutoShape 109">
                <a:extLst>
                  <a:ext uri="{FF2B5EF4-FFF2-40B4-BE49-F238E27FC236}">
                    <a16:creationId xmlns:a16="http://schemas.microsoft.com/office/drawing/2014/main" id="{6FAE9AFD-7641-406A-9EF9-3B8C5794B1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777" name="Rectangle 110">
                <a:extLst>
                  <a:ext uri="{FF2B5EF4-FFF2-40B4-BE49-F238E27FC236}">
                    <a16:creationId xmlns:a16="http://schemas.microsoft.com/office/drawing/2014/main" id="{5A81C6AF-798C-42C5-B7CE-C7B00EF77B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778" name="Rectangle 111">
                <a:extLst>
                  <a:ext uri="{FF2B5EF4-FFF2-40B4-BE49-F238E27FC236}">
                    <a16:creationId xmlns:a16="http://schemas.microsoft.com/office/drawing/2014/main" id="{8282503C-E386-4D36-AFCA-AB3C3D7114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779" name="Rectangle 112">
                <a:extLst>
                  <a:ext uri="{FF2B5EF4-FFF2-40B4-BE49-F238E27FC236}">
                    <a16:creationId xmlns:a16="http://schemas.microsoft.com/office/drawing/2014/main" id="{E1D139D1-7E1D-4E6C-BE65-DA357F0BAC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780" name="Rectangle 113">
                <a:extLst>
                  <a:ext uri="{FF2B5EF4-FFF2-40B4-BE49-F238E27FC236}">
                    <a16:creationId xmlns:a16="http://schemas.microsoft.com/office/drawing/2014/main" id="{613E5728-68B9-4CB8-958D-BEEF89B845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781" name="Rectangle 114">
                <a:extLst>
                  <a:ext uri="{FF2B5EF4-FFF2-40B4-BE49-F238E27FC236}">
                    <a16:creationId xmlns:a16="http://schemas.microsoft.com/office/drawing/2014/main" id="{2D7BF284-6C5C-4DBE-811A-2E87866229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782" name="Rectangle 115">
                <a:extLst>
                  <a:ext uri="{FF2B5EF4-FFF2-40B4-BE49-F238E27FC236}">
                    <a16:creationId xmlns:a16="http://schemas.microsoft.com/office/drawing/2014/main" id="{57613279-51F1-4B5C-B1D5-F8ADB9BBAC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783" name="Rectangle 116">
                <a:extLst>
                  <a:ext uri="{FF2B5EF4-FFF2-40B4-BE49-F238E27FC236}">
                    <a16:creationId xmlns:a16="http://schemas.microsoft.com/office/drawing/2014/main" id="{5353F04B-F396-4F09-B585-1B315C6511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784" name="Rectangle 117">
                <a:extLst>
                  <a:ext uri="{FF2B5EF4-FFF2-40B4-BE49-F238E27FC236}">
                    <a16:creationId xmlns:a16="http://schemas.microsoft.com/office/drawing/2014/main" id="{BA000C10-64C8-4CFB-93BE-C73A37D58F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785" name="Rectangle 118">
                <a:extLst>
                  <a:ext uri="{FF2B5EF4-FFF2-40B4-BE49-F238E27FC236}">
                    <a16:creationId xmlns:a16="http://schemas.microsoft.com/office/drawing/2014/main" id="{DF4117BA-4ADC-42E5-BD2B-458F90E19C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786" name="Rectangle 119">
                <a:extLst>
                  <a:ext uri="{FF2B5EF4-FFF2-40B4-BE49-F238E27FC236}">
                    <a16:creationId xmlns:a16="http://schemas.microsoft.com/office/drawing/2014/main" id="{F5E5A21C-E7CF-435A-8536-12057E33C4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787" name="Rectangle 120">
                <a:extLst>
                  <a:ext uri="{FF2B5EF4-FFF2-40B4-BE49-F238E27FC236}">
                    <a16:creationId xmlns:a16="http://schemas.microsoft.com/office/drawing/2014/main" id="{AB2FC757-0C21-4505-914D-547E9227F6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788" name="Rectangle 121">
                <a:extLst>
                  <a:ext uri="{FF2B5EF4-FFF2-40B4-BE49-F238E27FC236}">
                    <a16:creationId xmlns:a16="http://schemas.microsoft.com/office/drawing/2014/main" id="{E33B8E13-1E67-4FC7-8307-45ACECC5E5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789" name="AutoShape 122">
                <a:extLst>
                  <a:ext uri="{FF2B5EF4-FFF2-40B4-BE49-F238E27FC236}">
                    <a16:creationId xmlns:a16="http://schemas.microsoft.com/office/drawing/2014/main" id="{CB01F7CC-434F-44BC-BF2F-8AAEBCFEC1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790" name="AutoShape 123">
                <a:extLst>
                  <a:ext uri="{FF2B5EF4-FFF2-40B4-BE49-F238E27FC236}">
                    <a16:creationId xmlns:a16="http://schemas.microsoft.com/office/drawing/2014/main" id="{E7AEA7ED-EBBC-4C11-A2F8-AD02705CDE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  <p:grpSp>
          <p:nvGrpSpPr>
            <p:cNvPr id="1757" name="Group 90">
              <a:extLst>
                <a:ext uri="{FF2B5EF4-FFF2-40B4-BE49-F238E27FC236}">
                  <a16:creationId xmlns:a16="http://schemas.microsoft.com/office/drawing/2014/main" id="{96F14A80-42F8-45B1-A0CF-E9395C39D24A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7874000" y="5046663"/>
              <a:ext cx="87313" cy="777875"/>
              <a:chOff x="2692" y="2209"/>
              <a:chExt cx="136" cy="2040"/>
            </a:xfrm>
          </p:grpSpPr>
          <p:sp>
            <p:nvSpPr>
              <p:cNvPr id="1759" name="AutoShape 91">
                <a:extLst>
                  <a:ext uri="{FF2B5EF4-FFF2-40B4-BE49-F238E27FC236}">
                    <a16:creationId xmlns:a16="http://schemas.microsoft.com/office/drawing/2014/main" id="{362B8356-3698-40BE-9537-3406736DB0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760" name="AutoShape 92">
                <a:extLst>
                  <a:ext uri="{FF2B5EF4-FFF2-40B4-BE49-F238E27FC236}">
                    <a16:creationId xmlns:a16="http://schemas.microsoft.com/office/drawing/2014/main" id="{69D73423-270C-4602-BC7A-19F0B43A35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761" name="Rectangle 93">
                <a:extLst>
                  <a:ext uri="{FF2B5EF4-FFF2-40B4-BE49-F238E27FC236}">
                    <a16:creationId xmlns:a16="http://schemas.microsoft.com/office/drawing/2014/main" id="{7650DBF3-70EC-47B2-ADE0-E460EC9BB3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762" name="Rectangle 94">
                <a:extLst>
                  <a:ext uri="{FF2B5EF4-FFF2-40B4-BE49-F238E27FC236}">
                    <a16:creationId xmlns:a16="http://schemas.microsoft.com/office/drawing/2014/main" id="{735BA9C9-418B-4289-8CD3-5E6CFD820B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763" name="Rectangle 95">
                <a:extLst>
                  <a:ext uri="{FF2B5EF4-FFF2-40B4-BE49-F238E27FC236}">
                    <a16:creationId xmlns:a16="http://schemas.microsoft.com/office/drawing/2014/main" id="{293AF08A-0CB9-4816-A2CB-D4702E2CE6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764" name="Rectangle 96">
                <a:extLst>
                  <a:ext uri="{FF2B5EF4-FFF2-40B4-BE49-F238E27FC236}">
                    <a16:creationId xmlns:a16="http://schemas.microsoft.com/office/drawing/2014/main" id="{2FE68D01-AF67-433C-A04F-01D5B514BE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765" name="Rectangle 97">
                <a:extLst>
                  <a:ext uri="{FF2B5EF4-FFF2-40B4-BE49-F238E27FC236}">
                    <a16:creationId xmlns:a16="http://schemas.microsoft.com/office/drawing/2014/main" id="{F789AB00-955F-4FE8-8891-669112EAF2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766" name="Rectangle 98">
                <a:extLst>
                  <a:ext uri="{FF2B5EF4-FFF2-40B4-BE49-F238E27FC236}">
                    <a16:creationId xmlns:a16="http://schemas.microsoft.com/office/drawing/2014/main" id="{71C7EDED-8B40-4A8D-BBEE-7769947A69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767" name="Rectangle 99">
                <a:extLst>
                  <a:ext uri="{FF2B5EF4-FFF2-40B4-BE49-F238E27FC236}">
                    <a16:creationId xmlns:a16="http://schemas.microsoft.com/office/drawing/2014/main" id="{3B26F11D-73C1-4AB9-AEAB-DD211FFBF6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768" name="Rectangle 100">
                <a:extLst>
                  <a:ext uri="{FF2B5EF4-FFF2-40B4-BE49-F238E27FC236}">
                    <a16:creationId xmlns:a16="http://schemas.microsoft.com/office/drawing/2014/main" id="{961DDE84-C2B1-417A-B926-CEE718F2E3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769" name="Rectangle 101">
                <a:extLst>
                  <a:ext uri="{FF2B5EF4-FFF2-40B4-BE49-F238E27FC236}">
                    <a16:creationId xmlns:a16="http://schemas.microsoft.com/office/drawing/2014/main" id="{B11E9601-9E64-4DA0-AD67-9B8C7791EF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770" name="Rectangle 102">
                <a:extLst>
                  <a:ext uri="{FF2B5EF4-FFF2-40B4-BE49-F238E27FC236}">
                    <a16:creationId xmlns:a16="http://schemas.microsoft.com/office/drawing/2014/main" id="{ECEA3A81-75DB-4EB7-9EC4-E5E9156167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771" name="Rectangle 103">
                <a:extLst>
                  <a:ext uri="{FF2B5EF4-FFF2-40B4-BE49-F238E27FC236}">
                    <a16:creationId xmlns:a16="http://schemas.microsoft.com/office/drawing/2014/main" id="{24399491-39DB-4FC4-A8EF-A47AAC8F64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772" name="Rectangle 104">
                <a:extLst>
                  <a:ext uri="{FF2B5EF4-FFF2-40B4-BE49-F238E27FC236}">
                    <a16:creationId xmlns:a16="http://schemas.microsoft.com/office/drawing/2014/main" id="{D1FC4BE2-1ADD-4BC4-8C0B-BA69DA66B0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773" name="AutoShape 105">
                <a:extLst>
                  <a:ext uri="{FF2B5EF4-FFF2-40B4-BE49-F238E27FC236}">
                    <a16:creationId xmlns:a16="http://schemas.microsoft.com/office/drawing/2014/main" id="{D6A202F4-3EDB-4006-ABF5-430ACDFFAA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774" name="AutoShape 106">
                <a:extLst>
                  <a:ext uri="{FF2B5EF4-FFF2-40B4-BE49-F238E27FC236}">
                    <a16:creationId xmlns:a16="http://schemas.microsoft.com/office/drawing/2014/main" id="{A59BC692-5F55-4F47-9544-095DF2A6CF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  <p:sp>
          <p:nvSpPr>
            <p:cNvPr id="1758" name="星 8 335">
              <a:extLst>
                <a:ext uri="{FF2B5EF4-FFF2-40B4-BE49-F238E27FC236}">
                  <a16:creationId xmlns:a16="http://schemas.microsoft.com/office/drawing/2014/main" id="{65819FE5-186C-4168-AA64-C7A85C743FF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88275" y="5468938"/>
              <a:ext cx="252413" cy="252412"/>
            </a:xfrm>
            <a:prstGeom prst="star8">
              <a:avLst>
                <a:gd name="adj" fmla="val 19318"/>
              </a:avLst>
            </a:prstGeom>
            <a:solidFill>
              <a:srgbClr val="FFFF99"/>
            </a:soli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</p:grpSp>
      <p:grpSp>
        <p:nvGrpSpPr>
          <p:cNvPr id="1899" name="グループ化 1898">
            <a:extLst>
              <a:ext uri="{FF2B5EF4-FFF2-40B4-BE49-F238E27FC236}">
                <a16:creationId xmlns:a16="http://schemas.microsoft.com/office/drawing/2014/main" id="{A6BEA7EF-AD61-4B04-B224-B7E31773AFA0}"/>
              </a:ext>
            </a:extLst>
          </p:cNvPr>
          <p:cNvGrpSpPr>
            <a:grpSpLocks noChangeAspect="1"/>
          </p:cNvGrpSpPr>
          <p:nvPr/>
        </p:nvGrpSpPr>
        <p:grpSpPr>
          <a:xfrm>
            <a:off x="4821074" y="3824761"/>
            <a:ext cx="1080000" cy="1080000"/>
            <a:chOff x="7170738" y="4789488"/>
            <a:chExt cx="1295400" cy="1295400"/>
          </a:xfrm>
        </p:grpSpPr>
        <p:sp>
          <p:nvSpPr>
            <p:cNvPr id="1900" name="Oval 15">
              <a:extLst>
                <a:ext uri="{FF2B5EF4-FFF2-40B4-BE49-F238E27FC236}">
                  <a16:creationId xmlns:a16="http://schemas.microsoft.com/office/drawing/2014/main" id="{47C9D70B-329D-4030-84A2-E74CE16A9B4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170738" y="4789488"/>
              <a:ext cx="1295400" cy="1295400"/>
            </a:xfrm>
            <a:prstGeom prst="ellipse">
              <a:avLst/>
            </a:prstGeom>
            <a:gradFill rotWithShape="0">
              <a:gsLst>
                <a:gs pos="0">
                  <a:srgbClr val="B1ADB3"/>
                </a:gs>
                <a:gs pos="100000">
                  <a:srgbClr val="787280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504C58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grpSp>
          <p:nvGrpSpPr>
            <p:cNvPr id="1901" name="Group 107">
              <a:extLst>
                <a:ext uri="{FF2B5EF4-FFF2-40B4-BE49-F238E27FC236}">
                  <a16:creationId xmlns:a16="http://schemas.microsoft.com/office/drawing/2014/main" id="{16FE148B-0D26-45A6-9BD3-59F825BAEE13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7688263" y="5046663"/>
              <a:ext cx="88900" cy="777875"/>
              <a:chOff x="2692" y="2209"/>
              <a:chExt cx="136" cy="2040"/>
            </a:xfrm>
          </p:grpSpPr>
          <p:sp>
            <p:nvSpPr>
              <p:cNvPr id="1920" name="AutoShape 108">
                <a:extLst>
                  <a:ext uri="{FF2B5EF4-FFF2-40B4-BE49-F238E27FC236}">
                    <a16:creationId xmlns:a16="http://schemas.microsoft.com/office/drawing/2014/main" id="{078012D5-985D-4870-9426-685DE6D5D1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921" name="AutoShape 109">
                <a:extLst>
                  <a:ext uri="{FF2B5EF4-FFF2-40B4-BE49-F238E27FC236}">
                    <a16:creationId xmlns:a16="http://schemas.microsoft.com/office/drawing/2014/main" id="{35FD8EEA-FD60-41FB-97E3-46668A5DDE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922" name="Rectangle 110">
                <a:extLst>
                  <a:ext uri="{FF2B5EF4-FFF2-40B4-BE49-F238E27FC236}">
                    <a16:creationId xmlns:a16="http://schemas.microsoft.com/office/drawing/2014/main" id="{4676070F-4E30-4C6B-ACBB-8CFC53F8CD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923" name="Rectangle 111">
                <a:extLst>
                  <a:ext uri="{FF2B5EF4-FFF2-40B4-BE49-F238E27FC236}">
                    <a16:creationId xmlns:a16="http://schemas.microsoft.com/office/drawing/2014/main" id="{ECC5BE0D-7027-43BB-8EC7-D6FDAB6E96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924" name="Rectangle 112">
                <a:extLst>
                  <a:ext uri="{FF2B5EF4-FFF2-40B4-BE49-F238E27FC236}">
                    <a16:creationId xmlns:a16="http://schemas.microsoft.com/office/drawing/2014/main" id="{69BD0D4B-FD7A-4803-BA1D-6CB7DD5F8C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925" name="Rectangle 113">
                <a:extLst>
                  <a:ext uri="{FF2B5EF4-FFF2-40B4-BE49-F238E27FC236}">
                    <a16:creationId xmlns:a16="http://schemas.microsoft.com/office/drawing/2014/main" id="{D63B6ECF-E81D-40E1-A457-FD14D89283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926" name="Rectangle 114">
                <a:extLst>
                  <a:ext uri="{FF2B5EF4-FFF2-40B4-BE49-F238E27FC236}">
                    <a16:creationId xmlns:a16="http://schemas.microsoft.com/office/drawing/2014/main" id="{ED34B12C-1456-4B8D-9107-0030866EB0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927" name="Rectangle 115">
                <a:extLst>
                  <a:ext uri="{FF2B5EF4-FFF2-40B4-BE49-F238E27FC236}">
                    <a16:creationId xmlns:a16="http://schemas.microsoft.com/office/drawing/2014/main" id="{0592C608-138A-4659-8CFE-79480EFB5A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928" name="Rectangle 116">
                <a:extLst>
                  <a:ext uri="{FF2B5EF4-FFF2-40B4-BE49-F238E27FC236}">
                    <a16:creationId xmlns:a16="http://schemas.microsoft.com/office/drawing/2014/main" id="{DF8D8023-0631-4BA4-927D-A019D98578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929" name="Rectangle 117">
                <a:extLst>
                  <a:ext uri="{FF2B5EF4-FFF2-40B4-BE49-F238E27FC236}">
                    <a16:creationId xmlns:a16="http://schemas.microsoft.com/office/drawing/2014/main" id="{FE2776F2-5F99-4CD4-A2B9-A7CD245B09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930" name="Rectangle 118">
                <a:extLst>
                  <a:ext uri="{FF2B5EF4-FFF2-40B4-BE49-F238E27FC236}">
                    <a16:creationId xmlns:a16="http://schemas.microsoft.com/office/drawing/2014/main" id="{824C24B2-0CB0-47EA-BEF9-34BF187303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931" name="Rectangle 119">
                <a:extLst>
                  <a:ext uri="{FF2B5EF4-FFF2-40B4-BE49-F238E27FC236}">
                    <a16:creationId xmlns:a16="http://schemas.microsoft.com/office/drawing/2014/main" id="{D8AC6502-A5C8-486A-8383-59588E2D00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932" name="Rectangle 120">
                <a:extLst>
                  <a:ext uri="{FF2B5EF4-FFF2-40B4-BE49-F238E27FC236}">
                    <a16:creationId xmlns:a16="http://schemas.microsoft.com/office/drawing/2014/main" id="{2FC52D49-BF63-461A-AE30-180F806A84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933" name="Rectangle 121">
                <a:extLst>
                  <a:ext uri="{FF2B5EF4-FFF2-40B4-BE49-F238E27FC236}">
                    <a16:creationId xmlns:a16="http://schemas.microsoft.com/office/drawing/2014/main" id="{16D07683-13B1-4F14-86ED-56DEE5626E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934" name="AutoShape 122">
                <a:extLst>
                  <a:ext uri="{FF2B5EF4-FFF2-40B4-BE49-F238E27FC236}">
                    <a16:creationId xmlns:a16="http://schemas.microsoft.com/office/drawing/2014/main" id="{4A2AB670-7C63-4AB8-AF4D-35D2ABD23C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935" name="AutoShape 123">
                <a:extLst>
                  <a:ext uri="{FF2B5EF4-FFF2-40B4-BE49-F238E27FC236}">
                    <a16:creationId xmlns:a16="http://schemas.microsoft.com/office/drawing/2014/main" id="{4F7C78D7-EB85-4190-8448-7CD0479C51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  <p:grpSp>
          <p:nvGrpSpPr>
            <p:cNvPr id="1902" name="Group 90">
              <a:extLst>
                <a:ext uri="{FF2B5EF4-FFF2-40B4-BE49-F238E27FC236}">
                  <a16:creationId xmlns:a16="http://schemas.microsoft.com/office/drawing/2014/main" id="{7E0B89FE-17CD-4E4D-8EBC-569F81D6F7CF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7874000" y="5046663"/>
              <a:ext cx="87313" cy="777875"/>
              <a:chOff x="2692" y="2209"/>
              <a:chExt cx="136" cy="2040"/>
            </a:xfrm>
          </p:grpSpPr>
          <p:sp>
            <p:nvSpPr>
              <p:cNvPr id="1904" name="AutoShape 91">
                <a:extLst>
                  <a:ext uri="{FF2B5EF4-FFF2-40B4-BE49-F238E27FC236}">
                    <a16:creationId xmlns:a16="http://schemas.microsoft.com/office/drawing/2014/main" id="{B303E859-D592-4D8B-B59D-F2375BA51C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905" name="AutoShape 92">
                <a:extLst>
                  <a:ext uri="{FF2B5EF4-FFF2-40B4-BE49-F238E27FC236}">
                    <a16:creationId xmlns:a16="http://schemas.microsoft.com/office/drawing/2014/main" id="{8C83F08F-4AE0-429C-A62A-349C811EC2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906" name="Rectangle 93">
                <a:extLst>
                  <a:ext uri="{FF2B5EF4-FFF2-40B4-BE49-F238E27FC236}">
                    <a16:creationId xmlns:a16="http://schemas.microsoft.com/office/drawing/2014/main" id="{9A098AA7-D39E-4108-A56B-A7000708DF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907" name="Rectangle 94">
                <a:extLst>
                  <a:ext uri="{FF2B5EF4-FFF2-40B4-BE49-F238E27FC236}">
                    <a16:creationId xmlns:a16="http://schemas.microsoft.com/office/drawing/2014/main" id="{9DB137F9-FFE1-4CBD-9371-A0F823D437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908" name="Rectangle 95">
                <a:extLst>
                  <a:ext uri="{FF2B5EF4-FFF2-40B4-BE49-F238E27FC236}">
                    <a16:creationId xmlns:a16="http://schemas.microsoft.com/office/drawing/2014/main" id="{56A1E48B-7A0F-4E50-A83B-019B485298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909" name="Rectangle 96">
                <a:extLst>
                  <a:ext uri="{FF2B5EF4-FFF2-40B4-BE49-F238E27FC236}">
                    <a16:creationId xmlns:a16="http://schemas.microsoft.com/office/drawing/2014/main" id="{FB9D8F42-3C6B-4E00-BED3-C01D4CDAD6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910" name="Rectangle 97">
                <a:extLst>
                  <a:ext uri="{FF2B5EF4-FFF2-40B4-BE49-F238E27FC236}">
                    <a16:creationId xmlns:a16="http://schemas.microsoft.com/office/drawing/2014/main" id="{F490CD51-C752-4222-8CA7-BC5C6B8F7F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911" name="Rectangle 98">
                <a:extLst>
                  <a:ext uri="{FF2B5EF4-FFF2-40B4-BE49-F238E27FC236}">
                    <a16:creationId xmlns:a16="http://schemas.microsoft.com/office/drawing/2014/main" id="{9C701C24-7D62-4644-9307-CDD88A896F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912" name="Rectangle 99">
                <a:extLst>
                  <a:ext uri="{FF2B5EF4-FFF2-40B4-BE49-F238E27FC236}">
                    <a16:creationId xmlns:a16="http://schemas.microsoft.com/office/drawing/2014/main" id="{A66CC869-89A8-40A2-9FDA-C0F6A5DB19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913" name="Rectangle 100">
                <a:extLst>
                  <a:ext uri="{FF2B5EF4-FFF2-40B4-BE49-F238E27FC236}">
                    <a16:creationId xmlns:a16="http://schemas.microsoft.com/office/drawing/2014/main" id="{01BCE1AF-A2B2-4E0C-B968-03E462D342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914" name="Rectangle 101">
                <a:extLst>
                  <a:ext uri="{FF2B5EF4-FFF2-40B4-BE49-F238E27FC236}">
                    <a16:creationId xmlns:a16="http://schemas.microsoft.com/office/drawing/2014/main" id="{A825F0C6-7AD7-4FC8-8B26-B84D7BAD51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915" name="Rectangle 102">
                <a:extLst>
                  <a:ext uri="{FF2B5EF4-FFF2-40B4-BE49-F238E27FC236}">
                    <a16:creationId xmlns:a16="http://schemas.microsoft.com/office/drawing/2014/main" id="{E683F6F6-071F-4FB4-B113-89E6EA89EE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916" name="Rectangle 103">
                <a:extLst>
                  <a:ext uri="{FF2B5EF4-FFF2-40B4-BE49-F238E27FC236}">
                    <a16:creationId xmlns:a16="http://schemas.microsoft.com/office/drawing/2014/main" id="{183F057B-E474-4E03-B564-727F345128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917" name="Rectangle 104">
                <a:extLst>
                  <a:ext uri="{FF2B5EF4-FFF2-40B4-BE49-F238E27FC236}">
                    <a16:creationId xmlns:a16="http://schemas.microsoft.com/office/drawing/2014/main" id="{EB6219EA-752E-49BC-A173-8BBE446209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918" name="AutoShape 105">
                <a:extLst>
                  <a:ext uri="{FF2B5EF4-FFF2-40B4-BE49-F238E27FC236}">
                    <a16:creationId xmlns:a16="http://schemas.microsoft.com/office/drawing/2014/main" id="{27B742EE-310E-4CBE-A6DB-3822D90B7D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919" name="AutoShape 106">
                <a:extLst>
                  <a:ext uri="{FF2B5EF4-FFF2-40B4-BE49-F238E27FC236}">
                    <a16:creationId xmlns:a16="http://schemas.microsoft.com/office/drawing/2014/main" id="{D1CC1139-B539-46C6-8783-1B37C1B6E5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  <p:sp>
          <p:nvSpPr>
            <p:cNvPr id="1903" name="星 8 335">
              <a:extLst>
                <a:ext uri="{FF2B5EF4-FFF2-40B4-BE49-F238E27FC236}">
                  <a16:creationId xmlns:a16="http://schemas.microsoft.com/office/drawing/2014/main" id="{8E5E6361-55E7-451A-9547-60DDE43A09C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88275" y="5468938"/>
              <a:ext cx="252413" cy="252412"/>
            </a:xfrm>
            <a:prstGeom prst="star8">
              <a:avLst>
                <a:gd name="adj" fmla="val 19318"/>
              </a:avLst>
            </a:prstGeom>
            <a:solidFill>
              <a:srgbClr val="FFFF99"/>
            </a:soli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</p:grpSp>
      <p:grpSp>
        <p:nvGrpSpPr>
          <p:cNvPr id="2044" name="グループ化 2043">
            <a:extLst>
              <a:ext uri="{FF2B5EF4-FFF2-40B4-BE49-F238E27FC236}">
                <a16:creationId xmlns:a16="http://schemas.microsoft.com/office/drawing/2014/main" id="{E9596D79-65D1-41A0-9A31-85C57B0C3934}"/>
              </a:ext>
            </a:extLst>
          </p:cNvPr>
          <p:cNvGrpSpPr>
            <a:grpSpLocks noChangeAspect="1"/>
          </p:cNvGrpSpPr>
          <p:nvPr/>
        </p:nvGrpSpPr>
        <p:grpSpPr>
          <a:xfrm>
            <a:off x="5634797" y="3865522"/>
            <a:ext cx="1080000" cy="1080000"/>
            <a:chOff x="7170738" y="4789488"/>
            <a:chExt cx="1295400" cy="1295400"/>
          </a:xfrm>
        </p:grpSpPr>
        <p:sp>
          <p:nvSpPr>
            <p:cNvPr id="2045" name="Oval 15">
              <a:extLst>
                <a:ext uri="{FF2B5EF4-FFF2-40B4-BE49-F238E27FC236}">
                  <a16:creationId xmlns:a16="http://schemas.microsoft.com/office/drawing/2014/main" id="{4E3062BB-C3AC-46F7-8F63-81CDFC78F3E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170738" y="4789488"/>
              <a:ext cx="1295400" cy="1295400"/>
            </a:xfrm>
            <a:prstGeom prst="ellipse">
              <a:avLst/>
            </a:prstGeom>
            <a:gradFill rotWithShape="0">
              <a:gsLst>
                <a:gs pos="0">
                  <a:srgbClr val="B1ADB3"/>
                </a:gs>
                <a:gs pos="100000">
                  <a:srgbClr val="787280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504C58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grpSp>
          <p:nvGrpSpPr>
            <p:cNvPr id="2046" name="Group 107">
              <a:extLst>
                <a:ext uri="{FF2B5EF4-FFF2-40B4-BE49-F238E27FC236}">
                  <a16:creationId xmlns:a16="http://schemas.microsoft.com/office/drawing/2014/main" id="{D2CCAF74-3927-44E5-B88B-F21A525F19BD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7688263" y="5046663"/>
              <a:ext cx="88900" cy="777875"/>
              <a:chOff x="2692" y="2209"/>
              <a:chExt cx="136" cy="2040"/>
            </a:xfrm>
          </p:grpSpPr>
          <p:sp>
            <p:nvSpPr>
              <p:cNvPr id="2065" name="AutoShape 108">
                <a:extLst>
                  <a:ext uri="{FF2B5EF4-FFF2-40B4-BE49-F238E27FC236}">
                    <a16:creationId xmlns:a16="http://schemas.microsoft.com/office/drawing/2014/main" id="{83CE8F7A-A4F8-4748-86BE-C12462813C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066" name="AutoShape 109">
                <a:extLst>
                  <a:ext uri="{FF2B5EF4-FFF2-40B4-BE49-F238E27FC236}">
                    <a16:creationId xmlns:a16="http://schemas.microsoft.com/office/drawing/2014/main" id="{1DDF7FAE-1A54-4B85-85DF-5BAF2448A4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067" name="Rectangle 110">
                <a:extLst>
                  <a:ext uri="{FF2B5EF4-FFF2-40B4-BE49-F238E27FC236}">
                    <a16:creationId xmlns:a16="http://schemas.microsoft.com/office/drawing/2014/main" id="{5FF623BF-1DAA-4370-B25B-6F75B331E1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068" name="Rectangle 111">
                <a:extLst>
                  <a:ext uri="{FF2B5EF4-FFF2-40B4-BE49-F238E27FC236}">
                    <a16:creationId xmlns:a16="http://schemas.microsoft.com/office/drawing/2014/main" id="{3254A62F-B304-4D9D-BE4B-F476CBBF69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069" name="Rectangle 112">
                <a:extLst>
                  <a:ext uri="{FF2B5EF4-FFF2-40B4-BE49-F238E27FC236}">
                    <a16:creationId xmlns:a16="http://schemas.microsoft.com/office/drawing/2014/main" id="{C44DC69E-E0C9-4A22-8311-7ACC5833B8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070" name="Rectangle 113">
                <a:extLst>
                  <a:ext uri="{FF2B5EF4-FFF2-40B4-BE49-F238E27FC236}">
                    <a16:creationId xmlns:a16="http://schemas.microsoft.com/office/drawing/2014/main" id="{167E0257-D16E-41BF-B5C2-E5BE6A8281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071" name="Rectangle 114">
                <a:extLst>
                  <a:ext uri="{FF2B5EF4-FFF2-40B4-BE49-F238E27FC236}">
                    <a16:creationId xmlns:a16="http://schemas.microsoft.com/office/drawing/2014/main" id="{049F61AB-FF99-4471-BF25-0D07950002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072" name="Rectangle 115">
                <a:extLst>
                  <a:ext uri="{FF2B5EF4-FFF2-40B4-BE49-F238E27FC236}">
                    <a16:creationId xmlns:a16="http://schemas.microsoft.com/office/drawing/2014/main" id="{602F7D83-B4EB-4558-ADA9-4CD8442BD3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073" name="Rectangle 116">
                <a:extLst>
                  <a:ext uri="{FF2B5EF4-FFF2-40B4-BE49-F238E27FC236}">
                    <a16:creationId xmlns:a16="http://schemas.microsoft.com/office/drawing/2014/main" id="{4849EAAA-A4BA-4EFE-868E-2EC59EC946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074" name="Rectangle 117">
                <a:extLst>
                  <a:ext uri="{FF2B5EF4-FFF2-40B4-BE49-F238E27FC236}">
                    <a16:creationId xmlns:a16="http://schemas.microsoft.com/office/drawing/2014/main" id="{1ACD02EF-0F80-4B5C-B3B2-A33158D436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075" name="Rectangle 118">
                <a:extLst>
                  <a:ext uri="{FF2B5EF4-FFF2-40B4-BE49-F238E27FC236}">
                    <a16:creationId xmlns:a16="http://schemas.microsoft.com/office/drawing/2014/main" id="{B7781256-478D-490D-9A26-16A64E3011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076" name="Rectangle 119">
                <a:extLst>
                  <a:ext uri="{FF2B5EF4-FFF2-40B4-BE49-F238E27FC236}">
                    <a16:creationId xmlns:a16="http://schemas.microsoft.com/office/drawing/2014/main" id="{E190BC97-D72E-4687-BE56-2687F0C635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077" name="Rectangle 120">
                <a:extLst>
                  <a:ext uri="{FF2B5EF4-FFF2-40B4-BE49-F238E27FC236}">
                    <a16:creationId xmlns:a16="http://schemas.microsoft.com/office/drawing/2014/main" id="{1A4F4858-B12A-4C4C-A026-32883D21E8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078" name="Rectangle 121">
                <a:extLst>
                  <a:ext uri="{FF2B5EF4-FFF2-40B4-BE49-F238E27FC236}">
                    <a16:creationId xmlns:a16="http://schemas.microsoft.com/office/drawing/2014/main" id="{D9746268-2D69-44CE-ADA3-70C58CCAD2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079" name="AutoShape 122">
                <a:extLst>
                  <a:ext uri="{FF2B5EF4-FFF2-40B4-BE49-F238E27FC236}">
                    <a16:creationId xmlns:a16="http://schemas.microsoft.com/office/drawing/2014/main" id="{69E01DFA-9048-452F-B8C3-06C1D9549D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080" name="AutoShape 123">
                <a:extLst>
                  <a:ext uri="{FF2B5EF4-FFF2-40B4-BE49-F238E27FC236}">
                    <a16:creationId xmlns:a16="http://schemas.microsoft.com/office/drawing/2014/main" id="{154F0170-ED72-49BE-8D15-A05151D29D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  <p:grpSp>
          <p:nvGrpSpPr>
            <p:cNvPr id="2047" name="Group 90">
              <a:extLst>
                <a:ext uri="{FF2B5EF4-FFF2-40B4-BE49-F238E27FC236}">
                  <a16:creationId xmlns:a16="http://schemas.microsoft.com/office/drawing/2014/main" id="{3C6EC411-875D-4655-8ECA-AB0AA7214DB6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7874000" y="5046663"/>
              <a:ext cx="87313" cy="777875"/>
              <a:chOff x="2692" y="2209"/>
              <a:chExt cx="136" cy="2040"/>
            </a:xfrm>
          </p:grpSpPr>
          <p:sp>
            <p:nvSpPr>
              <p:cNvPr id="2049" name="AutoShape 91">
                <a:extLst>
                  <a:ext uri="{FF2B5EF4-FFF2-40B4-BE49-F238E27FC236}">
                    <a16:creationId xmlns:a16="http://schemas.microsoft.com/office/drawing/2014/main" id="{1A783F78-720B-4EF7-A537-2E9C902788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050" name="AutoShape 92">
                <a:extLst>
                  <a:ext uri="{FF2B5EF4-FFF2-40B4-BE49-F238E27FC236}">
                    <a16:creationId xmlns:a16="http://schemas.microsoft.com/office/drawing/2014/main" id="{31248B35-A176-45D8-99D8-0CF5787453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051" name="Rectangle 93">
                <a:extLst>
                  <a:ext uri="{FF2B5EF4-FFF2-40B4-BE49-F238E27FC236}">
                    <a16:creationId xmlns:a16="http://schemas.microsoft.com/office/drawing/2014/main" id="{8A963225-2D9D-4225-B061-0F4CB023D4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052" name="Rectangle 94">
                <a:extLst>
                  <a:ext uri="{FF2B5EF4-FFF2-40B4-BE49-F238E27FC236}">
                    <a16:creationId xmlns:a16="http://schemas.microsoft.com/office/drawing/2014/main" id="{1805ACD8-D303-4D3C-A706-E08A9C0D6C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053" name="Rectangle 95">
                <a:extLst>
                  <a:ext uri="{FF2B5EF4-FFF2-40B4-BE49-F238E27FC236}">
                    <a16:creationId xmlns:a16="http://schemas.microsoft.com/office/drawing/2014/main" id="{F7CACFB0-EF4B-42EA-BF84-CCE0FA4232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054" name="Rectangle 96">
                <a:extLst>
                  <a:ext uri="{FF2B5EF4-FFF2-40B4-BE49-F238E27FC236}">
                    <a16:creationId xmlns:a16="http://schemas.microsoft.com/office/drawing/2014/main" id="{9346DDFE-6FE4-4769-8411-5E84CDE693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055" name="Rectangle 97">
                <a:extLst>
                  <a:ext uri="{FF2B5EF4-FFF2-40B4-BE49-F238E27FC236}">
                    <a16:creationId xmlns:a16="http://schemas.microsoft.com/office/drawing/2014/main" id="{34CCBBC0-2501-4E59-B7B3-3F6391C934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056" name="Rectangle 98">
                <a:extLst>
                  <a:ext uri="{FF2B5EF4-FFF2-40B4-BE49-F238E27FC236}">
                    <a16:creationId xmlns:a16="http://schemas.microsoft.com/office/drawing/2014/main" id="{106FDED2-808A-4A28-A85A-1C25AA60D9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057" name="Rectangle 99">
                <a:extLst>
                  <a:ext uri="{FF2B5EF4-FFF2-40B4-BE49-F238E27FC236}">
                    <a16:creationId xmlns:a16="http://schemas.microsoft.com/office/drawing/2014/main" id="{4EFD946A-5AAE-40B8-9578-6ED824E493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058" name="Rectangle 100">
                <a:extLst>
                  <a:ext uri="{FF2B5EF4-FFF2-40B4-BE49-F238E27FC236}">
                    <a16:creationId xmlns:a16="http://schemas.microsoft.com/office/drawing/2014/main" id="{DE35338D-434E-4A49-B577-1C72367031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059" name="Rectangle 101">
                <a:extLst>
                  <a:ext uri="{FF2B5EF4-FFF2-40B4-BE49-F238E27FC236}">
                    <a16:creationId xmlns:a16="http://schemas.microsoft.com/office/drawing/2014/main" id="{37BF665A-4BCE-412C-B0CA-0C1F29B2E4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060" name="Rectangle 102">
                <a:extLst>
                  <a:ext uri="{FF2B5EF4-FFF2-40B4-BE49-F238E27FC236}">
                    <a16:creationId xmlns:a16="http://schemas.microsoft.com/office/drawing/2014/main" id="{8B4ECDDA-E9F4-428B-9C9E-8B887995DA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061" name="Rectangle 103">
                <a:extLst>
                  <a:ext uri="{FF2B5EF4-FFF2-40B4-BE49-F238E27FC236}">
                    <a16:creationId xmlns:a16="http://schemas.microsoft.com/office/drawing/2014/main" id="{6FDEC3F8-EF3C-471D-82A3-2A7ACAC4B1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062" name="Rectangle 104">
                <a:extLst>
                  <a:ext uri="{FF2B5EF4-FFF2-40B4-BE49-F238E27FC236}">
                    <a16:creationId xmlns:a16="http://schemas.microsoft.com/office/drawing/2014/main" id="{F791E7FE-68BD-42F2-A71B-FF5DDC76C2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063" name="AutoShape 105">
                <a:extLst>
                  <a:ext uri="{FF2B5EF4-FFF2-40B4-BE49-F238E27FC236}">
                    <a16:creationId xmlns:a16="http://schemas.microsoft.com/office/drawing/2014/main" id="{46AFC034-8B68-4986-A019-18A7697648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064" name="AutoShape 106">
                <a:extLst>
                  <a:ext uri="{FF2B5EF4-FFF2-40B4-BE49-F238E27FC236}">
                    <a16:creationId xmlns:a16="http://schemas.microsoft.com/office/drawing/2014/main" id="{062FD608-99FC-404D-B767-D2030EC9B2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  <p:sp>
          <p:nvSpPr>
            <p:cNvPr id="2048" name="星 8 335">
              <a:extLst>
                <a:ext uri="{FF2B5EF4-FFF2-40B4-BE49-F238E27FC236}">
                  <a16:creationId xmlns:a16="http://schemas.microsoft.com/office/drawing/2014/main" id="{0E25647D-8DCD-4816-ACBF-C0233002077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88275" y="5468938"/>
              <a:ext cx="252413" cy="252412"/>
            </a:xfrm>
            <a:prstGeom prst="star8">
              <a:avLst>
                <a:gd name="adj" fmla="val 19318"/>
              </a:avLst>
            </a:prstGeom>
            <a:solidFill>
              <a:srgbClr val="FFFF99"/>
            </a:soli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</p:grpSp>
      <p:grpSp>
        <p:nvGrpSpPr>
          <p:cNvPr id="2189" name="グループ化 2188">
            <a:extLst>
              <a:ext uri="{FF2B5EF4-FFF2-40B4-BE49-F238E27FC236}">
                <a16:creationId xmlns:a16="http://schemas.microsoft.com/office/drawing/2014/main" id="{9A2A112F-10C9-4502-ADE8-779F300A2727}"/>
              </a:ext>
            </a:extLst>
          </p:cNvPr>
          <p:cNvGrpSpPr>
            <a:grpSpLocks noChangeAspect="1"/>
          </p:cNvGrpSpPr>
          <p:nvPr/>
        </p:nvGrpSpPr>
        <p:grpSpPr>
          <a:xfrm>
            <a:off x="4587365" y="4550649"/>
            <a:ext cx="1080000" cy="1080000"/>
            <a:chOff x="7170738" y="4789488"/>
            <a:chExt cx="1295400" cy="1295400"/>
          </a:xfrm>
        </p:grpSpPr>
        <p:sp>
          <p:nvSpPr>
            <p:cNvPr id="2190" name="Oval 15">
              <a:extLst>
                <a:ext uri="{FF2B5EF4-FFF2-40B4-BE49-F238E27FC236}">
                  <a16:creationId xmlns:a16="http://schemas.microsoft.com/office/drawing/2014/main" id="{364DF68D-1D0B-47E4-B449-A71E46FF426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170738" y="4789488"/>
              <a:ext cx="1295400" cy="1295400"/>
            </a:xfrm>
            <a:prstGeom prst="ellipse">
              <a:avLst/>
            </a:prstGeom>
            <a:gradFill rotWithShape="0">
              <a:gsLst>
                <a:gs pos="0">
                  <a:srgbClr val="B1ADB3"/>
                </a:gs>
                <a:gs pos="100000">
                  <a:srgbClr val="787280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504C58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grpSp>
          <p:nvGrpSpPr>
            <p:cNvPr id="2191" name="Group 107">
              <a:extLst>
                <a:ext uri="{FF2B5EF4-FFF2-40B4-BE49-F238E27FC236}">
                  <a16:creationId xmlns:a16="http://schemas.microsoft.com/office/drawing/2014/main" id="{224FE5B3-73CB-4005-99CE-1ADF9FEB4979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7688263" y="5046663"/>
              <a:ext cx="88900" cy="777875"/>
              <a:chOff x="2692" y="2209"/>
              <a:chExt cx="136" cy="2040"/>
            </a:xfrm>
          </p:grpSpPr>
          <p:sp>
            <p:nvSpPr>
              <p:cNvPr id="2210" name="AutoShape 108">
                <a:extLst>
                  <a:ext uri="{FF2B5EF4-FFF2-40B4-BE49-F238E27FC236}">
                    <a16:creationId xmlns:a16="http://schemas.microsoft.com/office/drawing/2014/main" id="{1DF29866-C5EE-49BB-B524-6881F7CC14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211" name="AutoShape 109">
                <a:extLst>
                  <a:ext uri="{FF2B5EF4-FFF2-40B4-BE49-F238E27FC236}">
                    <a16:creationId xmlns:a16="http://schemas.microsoft.com/office/drawing/2014/main" id="{70D35056-A3BB-4DA9-8A65-07EF51482F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212" name="Rectangle 110">
                <a:extLst>
                  <a:ext uri="{FF2B5EF4-FFF2-40B4-BE49-F238E27FC236}">
                    <a16:creationId xmlns:a16="http://schemas.microsoft.com/office/drawing/2014/main" id="{6BACFACE-7FB6-4BE9-B9E5-F1B8F8FF65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213" name="Rectangle 111">
                <a:extLst>
                  <a:ext uri="{FF2B5EF4-FFF2-40B4-BE49-F238E27FC236}">
                    <a16:creationId xmlns:a16="http://schemas.microsoft.com/office/drawing/2014/main" id="{89DBCE38-EF64-474A-B39A-1FAAEFDBAE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214" name="Rectangle 112">
                <a:extLst>
                  <a:ext uri="{FF2B5EF4-FFF2-40B4-BE49-F238E27FC236}">
                    <a16:creationId xmlns:a16="http://schemas.microsoft.com/office/drawing/2014/main" id="{63A6C661-60FA-4510-A195-EACC266B92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215" name="Rectangle 113">
                <a:extLst>
                  <a:ext uri="{FF2B5EF4-FFF2-40B4-BE49-F238E27FC236}">
                    <a16:creationId xmlns:a16="http://schemas.microsoft.com/office/drawing/2014/main" id="{354FA532-3E0B-4990-93F6-C6C4D07949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216" name="Rectangle 114">
                <a:extLst>
                  <a:ext uri="{FF2B5EF4-FFF2-40B4-BE49-F238E27FC236}">
                    <a16:creationId xmlns:a16="http://schemas.microsoft.com/office/drawing/2014/main" id="{8E0CC285-78A3-43CE-A3EF-23F99B8DFC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217" name="Rectangle 115">
                <a:extLst>
                  <a:ext uri="{FF2B5EF4-FFF2-40B4-BE49-F238E27FC236}">
                    <a16:creationId xmlns:a16="http://schemas.microsoft.com/office/drawing/2014/main" id="{9AEC48F9-B1E3-4F27-A8EC-7496F35097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218" name="Rectangle 116">
                <a:extLst>
                  <a:ext uri="{FF2B5EF4-FFF2-40B4-BE49-F238E27FC236}">
                    <a16:creationId xmlns:a16="http://schemas.microsoft.com/office/drawing/2014/main" id="{B398488F-8816-4B31-9860-C9BE351218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219" name="Rectangle 117">
                <a:extLst>
                  <a:ext uri="{FF2B5EF4-FFF2-40B4-BE49-F238E27FC236}">
                    <a16:creationId xmlns:a16="http://schemas.microsoft.com/office/drawing/2014/main" id="{55F434EA-C59A-4554-BBD3-105918EDF7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220" name="Rectangle 118">
                <a:extLst>
                  <a:ext uri="{FF2B5EF4-FFF2-40B4-BE49-F238E27FC236}">
                    <a16:creationId xmlns:a16="http://schemas.microsoft.com/office/drawing/2014/main" id="{A6A6EAC8-57E9-4C46-AE43-61D149DC62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221" name="Rectangle 119">
                <a:extLst>
                  <a:ext uri="{FF2B5EF4-FFF2-40B4-BE49-F238E27FC236}">
                    <a16:creationId xmlns:a16="http://schemas.microsoft.com/office/drawing/2014/main" id="{8D604291-7A03-4011-A886-45655AE41E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222" name="Rectangle 120">
                <a:extLst>
                  <a:ext uri="{FF2B5EF4-FFF2-40B4-BE49-F238E27FC236}">
                    <a16:creationId xmlns:a16="http://schemas.microsoft.com/office/drawing/2014/main" id="{0CCC5704-FDEE-4C5C-A702-E63A1C969C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223" name="Rectangle 121">
                <a:extLst>
                  <a:ext uri="{FF2B5EF4-FFF2-40B4-BE49-F238E27FC236}">
                    <a16:creationId xmlns:a16="http://schemas.microsoft.com/office/drawing/2014/main" id="{79517714-6BE1-45AC-A173-7D4456E292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224" name="AutoShape 122">
                <a:extLst>
                  <a:ext uri="{FF2B5EF4-FFF2-40B4-BE49-F238E27FC236}">
                    <a16:creationId xmlns:a16="http://schemas.microsoft.com/office/drawing/2014/main" id="{8F3341F7-5075-4D51-B4AD-B4BF03FDFD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225" name="AutoShape 123">
                <a:extLst>
                  <a:ext uri="{FF2B5EF4-FFF2-40B4-BE49-F238E27FC236}">
                    <a16:creationId xmlns:a16="http://schemas.microsoft.com/office/drawing/2014/main" id="{15033B9D-11BE-423D-8C21-360A6B1196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  <p:grpSp>
          <p:nvGrpSpPr>
            <p:cNvPr id="2192" name="Group 90">
              <a:extLst>
                <a:ext uri="{FF2B5EF4-FFF2-40B4-BE49-F238E27FC236}">
                  <a16:creationId xmlns:a16="http://schemas.microsoft.com/office/drawing/2014/main" id="{F30EB4A2-1818-4745-A51D-9CC46534F39A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7874000" y="5046663"/>
              <a:ext cx="87313" cy="777875"/>
              <a:chOff x="2692" y="2209"/>
              <a:chExt cx="136" cy="2040"/>
            </a:xfrm>
          </p:grpSpPr>
          <p:sp>
            <p:nvSpPr>
              <p:cNvPr id="2194" name="AutoShape 91">
                <a:extLst>
                  <a:ext uri="{FF2B5EF4-FFF2-40B4-BE49-F238E27FC236}">
                    <a16:creationId xmlns:a16="http://schemas.microsoft.com/office/drawing/2014/main" id="{A80AC2FA-1D27-47C7-AFB6-578D79FC63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195" name="AutoShape 92">
                <a:extLst>
                  <a:ext uri="{FF2B5EF4-FFF2-40B4-BE49-F238E27FC236}">
                    <a16:creationId xmlns:a16="http://schemas.microsoft.com/office/drawing/2014/main" id="{C29CEBA9-80E7-4940-8B2C-9F4BAB3071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196" name="Rectangle 93">
                <a:extLst>
                  <a:ext uri="{FF2B5EF4-FFF2-40B4-BE49-F238E27FC236}">
                    <a16:creationId xmlns:a16="http://schemas.microsoft.com/office/drawing/2014/main" id="{5D019F3C-5CA2-4B64-816E-979A1BE310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197" name="Rectangle 94">
                <a:extLst>
                  <a:ext uri="{FF2B5EF4-FFF2-40B4-BE49-F238E27FC236}">
                    <a16:creationId xmlns:a16="http://schemas.microsoft.com/office/drawing/2014/main" id="{2D2C6C91-52A4-4E8C-9AB1-DC5C0C682E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198" name="Rectangle 95">
                <a:extLst>
                  <a:ext uri="{FF2B5EF4-FFF2-40B4-BE49-F238E27FC236}">
                    <a16:creationId xmlns:a16="http://schemas.microsoft.com/office/drawing/2014/main" id="{0780D542-E11E-4AB0-BCEB-510AED2E6E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199" name="Rectangle 96">
                <a:extLst>
                  <a:ext uri="{FF2B5EF4-FFF2-40B4-BE49-F238E27FC236}">
                    <a16:creationId xmlns:a16="http://schemas.microsoft.com/office/drawing/2014/main" id="{A2E28006-49A8-4C4F-AF56-E7166B79DA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200" name="Rectangle 97">
                <a:extLst>
                  <a:ext uri="{FF2B5EF4-FFF2-40B4-BE49-F238E27FC236}">
                    <a16:creationId xmlns:a16="http://schemas.microsoft.com/office/drawing/2014/main" id="{F555D86A-D638-4689-BE96-DA3AC984D4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201" name="Rectangle 98">
                <a:extLst>
                  <a:ext uri="{FF2B5EF4-FFF2-40B4-BE49-F238E27FC236}">
                    <a16:creationId xmlns:a16="http://schemas.microsoft.com/office/drawing/2014/main" id="{DA1102E4-AF7C-42A3-9107-3F8DD12BF5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202" name="Rectangle 99">
                <a:extLst>
                  <a:ext uri="{FF2B5EF4-FFF2-40B4-BE49-F238E27FC236}">
                    <a16:creationId xmlns:a16="http://schemas.microsoft.com/office/drawing/2014/main" id="{63A6C923-FC09-460B-96D1-04E2AA85BF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203" name="Rectangle 100">
                <a:extLst>
                  <a:ext uri="{FF2B5EF4-FFF2-40B4-BE49-F238E27FC236}">
                    <a16:creationId xmlns:a16="http://schemas.microsoft.com/office/drawing/2014/main" id="{8E478C57-C081-4FFE-8925-5DCE75C53C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204" name="Rectangle 101">
                <a:extLst>
                  <a:ext uri="{FF2B5EF4-FFF2-40B4-BE49-F238E27FC236}">
                    <a16:creationId xmlns:a16="http://schemas.microsoft.com/office/drawing/2014/main" id="{B908A112-78E0-428E-BF03-833A4E5D1D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205" name="Rectangle 102">
                <a:extLst>
                  <a:ext uri="{FF2B5EF4-FFF2-40B4-BE49-F238E27FC236}">
                    <a16:creationId xmlns:a16="http://schemas.microsoft.com/office/drawing/2014/main" id="{B2C296D5-C7E2-453E-BC03-552C52FCC1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206" name="Rectangle 103">
                <a:extLst>
                  <a:ext uri="{FF2B5EF4-FFF2-40B4-BE49-F238E27FC236}">
                    <a16:creationId xmlns:a16="http://schemas.microsoft.com/office/drawing/2014/main" id="{0FB3A881-D855-4CBE-9CB7-7588A673C1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207" name="Rectangle 104">
                <a:extLst>
                  <a:ext uri="{FF2B5EF4-FFF2-40B4-BE49-F238E27FC236}">
                    <a16:creationId xmlns:a16="http://schemas.microsoft.com/office/drawing/2014/main" id="{5BAB11AE-8370-4E7A-AC73-9A72D0EFFD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208" name="AutoShape 105">
                <a:extLst>
                  <a:ext uri="{FF2B5EF4-FFF2-40B4-BE49-F238E27FC236}">
                    <a16:creationId xmlns:a16="http://schemas.microsoft.com/office/drawing/2014/main" id="{DDCCAC7F-55B3-4BB5-82A6-976E3035A8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209" name="AutoShape 106">
                <a:extLst>
                  <a:ext uri="{FF2B5EF4-FFF2-40B4-BE49-F238E27FC236}">
                    <a16:creationId xmlns:a16="http://schemas.microsoft.com/office/drawing/2014/main" id="{008FCCC3-071C-420D-A648-436E90D4F2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  <p:sp>
          <p:nvSpPr>
            <p:cNvPr id="2193" name="星 8 335">
              <a:extLst>
                <a:ext uri="{FF2B5EF4-FFF2-40B4-BE49-F238E27FC236}">
                  <a16:creationId xmlns:a16="http://schemas.microsoft.com/office/drawing/2014/main" id="{60972169-2A51-4C59-87D8-E82F56CDE8F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88275" y="5468938"/>
              <a:ext cx="252413" cy="252412"/>
            </a:xfrm>
            <a:prstGeom prst="star8">
              <a:avLst>
                <a:gd name="adj" fmla="val 19318"/>
              </a:avLst>
            </a:prstGeom>
            <a:solidFill>
              <a:srgbClr val="FFFF99"/>
            </a:soli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</p:grpSp>
      <p:grpSp>
        <p:nvGrpSpPr>
          <p:cNvPr id="2334" name="グループ化 2333">
            <a:extLst>
              <a:ext uri="{FF2B5EF4-FFF2-40B4-BE49-F238E27FC236}">
                <a16:creationId xmlns:a16="http://schemas.microsoft.com/office/drawing/2014/main" id="{5FDAA974-BAC0-4158-BD3A-48F7AD8CEE88}"/>
              </a:ext>
            </a:extLst>
          </p:cNvPr>
          <p:cNvGrpSpPr>
            <a:grpSpLocks noChangeAspect="1"/>
          </p:cNvGrpSpPr>
          <p:nvPr/>
        </p:nvGrpSpPr>
        <p:grpSpPr>
          <a:xfrm>
            <a:off x="5578040" y="4518114"/>
            <a:ext cx="1080000" cy="1080000"/>
            <a:chOff x="7170738" y="4789488"/>
            <a:chExt cx="1295400" cy="1295400"/>
          </a:xfrm>
        </p:grpSpPr>
        <p:sp>
          <p:nvSpPr>
            <p:cNvPr id="2335" name="Oval 15">
              <a:extLst>
                <a:ext uri="{FF2B5EF4-FFF2-40B4-BE49-F238E27FC236}">
                  <a16:creationId xmlns:a16="http://schemas.microsoft.com/office/drawing/2014/main" id="{20746C11-3C21-40E4-8716-1A81E4812C8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170738" y="4789488"/>
              <a:ext cx="1295400" cy="1295400"/>
            </a:xfrm>
            <a:prstGeom prst="ellipse">
              <a:avLst/>
            </a:prstGeom>
            <a:gradFill rotWithShape="0">
              <a:gsLst>
                <a:gs pos="0">
                  <a:srgbClr val="B1ADB3"/>
                </a:gs>
                <a:gs pos="100000">
                  <a:srgbClr val="787280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504C58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grpSp>
          <p:nvGrpSpPr>
            <p:cNvPr id="2336" name="Group 107">
              <a:extLst>
                <a:ext uri="{FF2B5EF4-FFF2-40B4-BE49-F238E27FC236}">
                  <a16:creationId xmlns:a16="http://schemas.microsoft.com/office/drawing/2014/main" id="{45BB87D8-84CB-40A8-8833-3F51100DBAC3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7688263" y="5046663"/>
              <a:ext cx="88900" cy="777875"/>
              <a:chOff x="2692" y="2209"/>
              <a:chExt cx="136" cy="2040"/>
            </a:xfrm>
          </p:grpSpPr>
          <p:sp>
            <p:nvSpPr>
              <p:cNvPr id="2355" name="AutoShape 108">
                <a:extLst>
                  <a:ext uri="{FF2B5EF4-FFF2-40B4-BE49-F238E27FC236}">
                    <a16:creationId xmlns:a16="http://schemas.microsoft.com/office/drawing/2014/main" id="{17798F43-0BCE-4E27-864E-2825FECDB5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356" name="AutoShape 109">
                <a:extLst>
                  <a:ext uri="{FF2B5EF4-FFF2-40B4-BE49-F238E27FC236}">
                    <a16:creationId xmlns:a16="http://schemas.microsoft.com/office/drawing/2014/main" id="{5E734B03-B635-4A57-9CAF-17F20608B8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357" name="Rectangle 110">
                <a:extLst>
                  <a:ext uri="{FF2B5EF4-FFF2-40B4-BE49-F238E27FC236}">
                    <a16:creationId xmlns:a16="http://schemas.microsoft.com/office/drawing/2014/main" id="{85555692-59A2-42A8-8F4E-AD2D56D09B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358" name="Rectangle 111">
                <a:extLst>
                  <a:ext uri="{FF2B5EF4-FFF2-40B4-BE49-F238E27FC236}">
                    <a16:creationId xmlns:a16="http://schemas.microsoft.com/office/drawing/2014/main" id="{35BB008A-F33E-463D-A351-9DB1543B9C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359" name="Rectangle 112">
                <a:extLst>
                  <a:ext uri="{FF2B5EF4-FFF2-40B4-BE49-F238E27FC236}">
                    <a16:creationId xmlns:a16="http://schemas.microsoft.com/office/drawing/2014/main" id="{0CEDCB86-6F46-4E82-8310-33B4220290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360" name="Rectangle 113">
                <a:extLst>
                  <a:ext uri="{FF2B5EF4-FFF2-40B4-BE49-F238E27FC236}">
                    <a16:creationId xmlns:a16="http://schemas.microsoft.com/office/drawing/2014/main" id="{76A82A8D-A6D7-4EB0-A3F8-CFFF3DA5F9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361" name="Rectangle 114">
                <a:extLst>
                  <a:ext uri="{FF2B5EF4-FFF2-40B4-BE49-F238E27FC236}">
                    <a16:creationId xmlns:a16="http://schemas.microsoft.com/office/drawing/2014/main" id="{3F31AEDB-A99E-497F-9CB7-E12D7F88D7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362" name="Rectangle 115">
                <a:extLst>
                  <a:ext uri="{FF2B5EF4-FFF2-40B4-BE49-F238E27FC236}">
                    <a16:creationId xmlns:a16="http://schemas.microsoft.com/office/drawing/2014/main" id="{342692AA-CD66-499F-B1B3-19366DCF14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363" name="Rectangle 116">
                <a:extLst>
                  <a:ext uri="{FF2B5EF4-FFF2-40B4-BE49-F238E27FC236}">
                    <a16:creationId xmlns:a16="http://schemas.microsoft.com/office/drawing/2014/main" id="{647E7C76-487F-47C8-9B38-94152C9646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364" name="Rectangle 117">
                <a:extLst>
                  <a:ext uri="{FF2B5EF4-FFF2-40B4-BE49-F238E27FC236}">
                    <a16:creationId xmlns:a16="http://schemas.microsoft.com/office/drawing/2014/main" id="{FDEAE81F-7EFD-425C-AC6C-0F41A3CD6E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365" name="Rectangle 118">
                <a:extLst>
                  <a:ext uri="{FF2B5EF4-FFF2-40B4-BE49-F238E27FC236}">
                    <a16:creationId xmlns:a16="http://schemas.microsoft.com/office/drawing/2014/main" id="{59998753-8F9B-4BEC-8F02-E8FF8EBF81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366" name="Rectangle 119">
                <a:extLst>
                  <a:ext uri="{FF2B5EF4-FFF2-40B4-BE49-F238E27FC236}">
                    <a16:creationId xmlns:a16="http://schemas.microsoft.com/office/drawing/2014/main" id="{BCE932FA-4F4D-4AF5-BF4D-E8D7971C78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367" name="Rectangle 120">
                <a:extLst>
                  <a:ext uri="{FF2B5EF4-FFF2-40B4-BE49-F238E27FC236}">
                    <a16:creationId xmlns:a16="http://schemas.microsoft.com/office/drawing/2014/main" id="{0B5B5C7B-49A6-4520-93F6-369ABA30F0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368" name="Rectangle 121">
                <a:extLst>
                  <a:ext uri="{FF2B5EF4-FFF2-40B4-BE49-F238E27FC236}">
                    <a16:creationId xmlns:a16="http://schemas.microsoft.com/office/drawing/2014/main" id="{37012A3D-D156-4A6C-ACFB-A5BB453496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369" name="AutoShape 122">
                <a:extLst>
                  <a:ext uri="{FF2B5EF4-FFF2-40B4-BE49-F238E27FC236}">
                    <a16:creationId xmlns:a16="http://schemas.microsoft.com/office/drawing/2014/main" id="{4EFEDABD-E7FF-4D30-B686-5C4DAFE1A9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370" name="AutoShape 123">
                <a:extLst>
                  <a:ext uri="{FF2B5EF4-FFF2-40B4-BE49-F238E27FC236}">
                    <a16:creationId xmlns:a16="http://schemas.microsoft.com/office/drawing/2014/main" id="{8106060D-6A4A-479C-B33D-130C757CD7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  <p:grpSp>
          <p:nvGrpSpPr>
            <p:cNvPr id="2337" name="Group 90">
              <a:extLst>
                <a:ext uri="{FF2B5EF4-FFF2-40B4-BE49-F238E27FC236}">
                  <a16:creationId xmlns:a16="http://schemas.microsoft.com/office/drawing/2014/main" id="{93192EA5-9EF5-4A51-B509-6FE05BACC603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7874000" y="5046663"/>
              <a:ext cx="87313" cy="777875"/>
              <a:chOff x="2692" y="2209"/>
              <a:chExt cx="136" cy="2040"/>
            </a:xfrm>
          </p:grpSpPr>
          <p:sp>
            <p:nvSpPr>
              <p:cNvPr id="2339" name="AutoShape 91">
                <a:extLst>
                  <a:ext uri="{FF2B5EF4-FFF2-40B4-BE49-F238E27FC236}">
                    <a16:creationId xmlns:a16="http://schemas.microsoft.com/office/drawing/2014/main" id="{29534D38-C8A2-4DC1-807E-E7FC339CDD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340" name="AutoShape 92">
                <a:extLst>
                  <a:ext uri="{FF2B5EF4-FFF2-40B4-BE49-F238E27FC236}">
                    <a16:creationId xmlns:a16="http://schemas.microsoft.com/office/drawing/2014/main" id="{8076B001-E223-4692-92B5-686E98F165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341" name="Rectangle 93">
                <a:extLst>
                  <a:ext uri="{FF2B5EF4-FFF2-40B4-BE49-F238E27FC236}">
                    <a16:creationId xmlns:a16="http://schemas.microsoft.com/office/drawing/2014/main" id="{2C99C5EB-4540-4060-8CCD-CF3B1DA2B1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342" name="Rectangle 94">
                <a:extLst>
                  <a:ext uri="{FF2B5EF4-FFF2-40B4-BE49-F238E27FC236}">
                    <a16:creationId xmlns:a16="http://schemas.microsoft.com/office/drawing/2014/main" id="{F461CD8C-E310-4225-98B4-D9FED33AE6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343" name="Rectangle 95">
                <a:extLst>
                  <a:ext uri="{FF2B5EF4-FFF2-40B4-BE49-F238E27FC236}">
                    <a16:creationId xmlns:a16="http://schemas.microsoft.com/office/drawing/2014/main" id="{1EEFC4A7-4D0B-4366-AC4C-EB2CC0FA59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344" name="Rectangle 96">
                <a:extLst>
                  <a:ext uri="{FF2B5EF4-FFF2-40B4-BE49-F238E27FC236}">
                    <a16:creationId xmlns:a16="http://schemas.microsoft.com/office/drawing/2014/main" id="{E83CB1D9-7D3A-4BD1-A509-48D3B401BF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345" name="Rectangle 97">
                <a:extLst>
                  <a:ext uri="{FF2B5EF4-FFF2-40B4-BE49-F238E27FC236}">
                    <a16:creationId xmlns:a16="http://schemas.microsoft.com/office/drawing/2014/main" id="{EF944C58-93CC-4D1B-934C-58DC8B716A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346" name="Rectangle 98">
                <a:extLst>
                  <a:ext uri="{FF2B5EF4-FFF2-40B4-BE49-F238E27FC236}">
                    <a16:creationId xmlns:a16="http://schemas.microsoft.com/office/drawing/2014/main" id="{C6BE3038-CFA4-43BC-9A56-5F2BCE1D17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347" name="Rectangle 99">
                <a:extLst>
                  <a:ext uri="{FF2B5EF4-FFF2-40B4-BE49-F238E27FC236}">
                    <a16:creationId xmlns:a16="http://schemas.microsoft.com/office/drawing/2014/main" id="{34A9CD08-78B5-4D53-85D8-4ADF439E04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348" name="Rectangle 100">
                <a:extLst>
                  <a:ext uri="{FF2B5EF4-FFF2-40B4-BE49-F238E27FC236}">
                    <a16:creationId xmlns:a16="http://schemas.microsoft.com/office/drawing/2014/main" id="{BB08201F-6008-4AB4-8BE8-846E55C585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349" name="Rectangle 101">
                <a:extLst>
                  <a:ext uri="{FF2B5EF4-FFF2-40B4-BE49-F238E27FC236}">
                    <a16:creationId xmlns:a16="http://schemas.microsoft.com/office/drawing/2014/main" id="{33C8118F-696C-48F0-BF6C-C0142183C6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350" name="Rectangle 102">
                <a:extLst>
                  <a:ext uri="{FF2B5EF4-FFF2-40B4-BE49-F238E27FC236}">
                    <a16:creationId xmlns:a16="http://schemas.microsoft.com/office/drawing/2014/main" id="{1C15E486-8936-4B6F-90FE-0EF93C7F65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351" name="Rectangle 103">
                <a:extLst>
                  <a:ext uri="{FF2B5EF4-FFF2-40B4-BE49-F238E27FC236}">
                    <a16:creationId xmlns:a16="http://schemas.microsoft.com/office/drawing/2014/main" id="{FACFEC80-B244-4E61-9958-1848F3C5BD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352" name="Rectangle 104">
                <a:extLst>
                  <a:ext uri="{FF2B5EF4-FFF2-40B4-BE49-F238E27FC236}">
                    <a16:creationId xmlns:a16="http://schemas.microsoft.com/office/drawing/2014/main" id="{B1942115-C24D-4376-BA20-2060E826C7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353" name="AutoShape 105">
                <a:extLst>
                  <a:ext uri="{FF2B5EF4-FFF2-40B4-BE49-F238E27FC236}">
                    <a16:creationId xmlns:a16="http://schemas.microsoft.com/office/drawing/2014/main" id="{96FA560C-636E-487B-A2A8-005671132C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354" name="AutoShape 106">
                <a:extLst>
                  <a:ext uri="{FF2B5EF4-FFF2-40B4-BE49-F238E27FC236}">
                    <a16:creationId xmlns:a16="http://schemas.microsoft.com/office/drawing/2014/main" id="{D0841070-C90D-43B7-968A-5F3501858F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  <p:sp>
          <p:nvSpPr>
            <p:cNvPr id="2338" name="星 8 335">
              <a:extLst>
                <a:ext uri="{FF2B5EF4-FFF2-40B4-BE49-F238E27FC236}">
                  <a16:creationId xmlns:a16="http://schemas.microsoft.com/office/drawing/2014/main" id="{5BD766A9-A1A5-453C-BC97-29EC96C8E25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88275" y="5468938"/>
              <a:ext cx="252413" cy="252412"/>
            </a:xfrm>
            <a:prstGeom prst="star8">
              <a:avLst>
                <a:gd name="adj" fmla="val 19318"/>
              </a:avLst>
            </a:prstGeom>
            <a:solidFill>
              <a:srgbClr val="FFFF99"/>
            </a:soli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</p:grpSp>
      <p:grpSp>
        <p:nvGrpSpPr>
          <p:cNvPr id="2479" name="グループ化 2478">
            <a:extLst>
              <a:ext uri="{FF2B5EF4-FFF2-40B4-BE49-F238E27FC236}">
                <a16:creationId xmlns:a16="http://schemas.microsoft.com/office/drawing/2014/main" id="{F8220DD5-3D99-4749-A52A-968BC8D3E142}"/>
              </a:ext>
            </a:extLst>
          </p:cNvPr>
          <p:cNvGrpSpPr>
            <a:grpSpLocks noChangeAspect="1"/>
          </p:cNvGrpSpPr>
          <p:nvPr/>
        </p:nvGrpSpPr>
        <p:grpSpPr>
          <a:xfrm>
            <a:off x="6478439" y="4329970"/>
            <a:ext cx="1080000" cy="1080000"/>
            <a:chOff x="7170738" y="4789488"/>
            <a:chExt cx="1295400" cy="1295400"/>
          </a:xfrm>
        </p:grpSpPr>
        <p:sp>
          <p:nvSpPr>
            <p:cNvPr id="2480" name="Oval 15">
              <a:extLst>
                <a:ext uri="{FF2B5EF4-FFF2-40B4-BE49-F238E27FC236}">
                  <a16:creationId xmlns:a16="http://schemas.microsoft.com/office/drawing/2014/main" id="{01C1E906-1BEF-4985-A29D-BAC1898F24F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170738" y="4789488"/>
              <a:ext cx="1295400" cy="1295400"/>
            </a:xfrm>
            <a:prstGeom prst="ellipse">
              <a:avLst/>
            </a:prstGeom>
            <a:gradFill rotWithShape="0">
              <a:gsLst>
                <a:gs pos="0">
                  <a:srgbClr val="B1ADB3"/>
                </a:gs>
                <a:gs pos="100000">
                  <a:srgbClr val="787280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504C58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grpSp>
          <p:nvGrpSpPr>
            <p:cNvPr id="2481" name="Group 107">
              <a:extLst>
                <a:ext uri="{FF2B5EF4-FFF2-40B4-BE49-F238E27FC236}">
                  <a16:creationId xmlns:a16="http://schemas.microsoft.com/office/drawing/2014/main" id="{E361682C-FFBF-4C41-B909-77525FF73996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7688263" y="5046663"/>
              <a:ext cx="88900" cy="777875"/>
              <a:chOff x="2692" y="2209"/>
              <a:chExt cx="136" cy="2040"/>
            </a:xfrm>
          </p:grpSpPr>
          <p:sp>
            <p:nvSpPr>
              <p:cNvPr id="2500" name="AutoShape 108">
                <a:extLst>
                  <a:ext uri="{FF2B5EF4-FFF2-40B4-BE49-F238E27FC236}">
                    <a16:creationId xmlns:a16="http://schemas.microsoft.com/office/drawing/2014/main" id="{7F0C49AE-E55B-47C6-8AB3-8E2F8139CD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501" name="AutoShape 109">
                <a:extLst>
                  <a:ext uri="{FF2B5EF4-FFF2-40B4-BE49-F238E27FC236}">
                    <a16:creationId xmlns:a16="http://schemas.microsoft.com/office/drawing/2014/main" id="{B096F01D-E2C7-4980-BD54-424ACB84FA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502" name="Rectangle 110">
                <a:extLst>
                  <a:ext uri="{FF2B5EF4-FFF2-40B4-BE49-F238E27FC236}">
                    <a16:creationId xmlns:a16="http://schemas.microsoft.com/office/drawing/2014/main" id="{A790E4CC-B075-45B2-82C1-226BD5A1C8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503" name="Rectangle 111">
                <a:extLst>
                  <a:ext uri="{FF2B5EF4-FFF2-40B4-BE49-F238E27FC236}">
                    <a16:creationId xmlns:a16="http://schemas.microsoft.com/office/drawing/2014/main" id="{572E57D7-E1F6-4650-85FD-7F292E8760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504" name="Rectangle 112">
                <a:extLst>
                  <a:ext uri="{FF2B5EF4-FFF2-40B4-BE49-F238E27FC236}">
                    <a16:creationId xmlns:a16="http://schemas.microsoft.com/office/drawing/2014/main" id="{0E17CA4A-D7C0-4947-BF0B-1F94F4B3E4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505" name="Rectangle 113">
                <a:extLst>
                  <a:ext uri="{FF2B5EF4-FFF2-40B4-BE49-F238E27FC236}">
                    <a16:creationId xmlns:a16="http://schemas.microsoft.com/office/drawing/2014/main" id="{1166A1DA-E04B-4B19-AE3D-A58A26CF65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506" name="Rectangle 114">
                <a:extLst>
                  <a:ext uri="{FF2B5EF4-FFF2-40B4-BE49-F238E27FC236}">
                    <a16:creationId xmlns:a16="http://schemas.microsoft.com/office/drawing/2014/main" id="{E4AB0B2D-888B-4844-9130-17C941773C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507" name="Rectangle 115">
                <a:extLst>
                  <a:ext uri="{FF2B5EF4-FFF2-40B4-BE49-F238E27FC236}">
                    <a16:creationId xmlns:a16="http://schemas.microsoft.com/office/drawing/2014/main" id="{AA44C7F3-821F-4098-9846-18E6974D34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508" name="Rectangle 116">
                <a:extLst>
                  <a:ext uri="{FF2B5EF4-FFF2-40B4-BE49-F238E27FC236}">
                    <a16:creationId xmlns:a16="http://schemas.microsoft.com/office/drawing/2014/main" id="{74A189E9-A8F8-4223-8DD0-E67F451215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509" name="Rectangle 117">
                <a:extLst>
                  <a:ext uri="{FF2B5EF4-FFF2-40B4-BE49-F238E27FC236}">
                    <a16:creationId xmlns:a16="http://schemas.microsoft.com/office/drawing/2014/main" id="{D3F3E046-B8A8-47ED-8691-2D1A72DE03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510" name="Rectangle 118">
                <a:extLst>
                  <a:ext uri="{FF2B5EF4-FFF2-40B4-BE49-F238E27FC236}">
                    <a16:creationId xmlns:a16="http://schemas.microsoft.com/office/drawing/2014/main" id="{8C43E50A-455B-4869-B6FC-D183183895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511" name="Rectangle 119">
                <a:extLst>
                  <a:ext uri="{FF2B5EF4-FFF2-40B4-BE49-F238E27FC236}">
                    <a16:creationId xmlns:a16="http://schemas.microsoft.com/office/drawing/2014/main" id="{C5C194AC-F144-4131-9D08-4686B0E4D4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512" name="Rectangle 120">
                <a:extLst>
                  <a:ext uri="{FF2B5EF4-FFF2-40B4-BE49-F238E27FC236}">
                    <a16:creationId xmlns:a16="http://schemas.microsoft.com/office/drawing/2014/main" id="{8B8855C9-683A-4D82-9BDB-36F80C0224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513" name="Rectangle 121">
                <a:extLst>
                  <a:ext uri="{FF2B5EF4-FFF2-40B4-BE49-F238E27FC236}">
                    <a16:creationId xmlns:a16="http://schemas.microsoft.com/office/drawing/2014/main" id="{AF3B755C-4F0F-4FED-9827-6F822D2C63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514" name="AutoShape 122">
                <a:extLst>
                  <a:ext uri="{FF2B5EF4-FFF2-40B4-BE49-F238E27FC236}">
                    <a16:creationId xmlns:a16="http://schemas.microsoft.com/office/drawing/2014/main" id="{A13E3EF3-EED9-4830-AF7A-CCF71EFF07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515" name="AutoShape 123">
                <a:extLst>
                  <a:ext uri="{FF2B5EF4-FFF2-40B4-BE49-F238E27FC236}">
                    <a16:creationId xmlns:a16="http://schemas.microsoft.com/office/drawing/2014/main" id="{2A2E184F-4F2C-466A-B66F-10CF63D8AC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  <p:grpSp>
          <p:nvGrpSpPr>
            <p:cNvPr id="2482" name="Group 90">
              <a:extLst>
                <a:ext uri="{FF2B5EF4-FFF2-40B4-BE49-F238E27FC236}">
                  <a16:creationId xmlns:a16="http://schemas.microsoft.com/office/drawing/2014/main" id="{D0917A05-0496-45B2-B851-442B5A4FA886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7874000" y="5046663"/>
              <a:ext cx="87313" cy="777875"/>
              <a:chOff x="2692" y="2209"/>
              <a:chExt cx="136" cy="2040"/>
            </a:xfrm>
          </p:grpSpPr>
          <p:sp>
            <p:nvSpPr>
              <p:cNvPr id="2484" name="AutoShape 91">
                <a:extLst>
                  <a:ext uri="{FF2B5EF4-FFF2-40B4-BE49-F238E27FC236}">
                    <a16:creationId xmlns:a16="http://schemas.microsoft.com/office/drawing/2014/main" id="{63057998-14C6-4DFB-8662-8DD29BB8B5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485" name="AutoShape 92">
                <a:extLst>
                  <a:ext uri="{FF2B5EF4-FFF2-40B4-BE49-F238E27FC236}">
                    <a16:creationId xmlns:a16="http://schemas.microsoft.com/office/drawing/2014/main" id="{32473810-16F5-465C-8F99-9F6EDE41D9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486" name="Rectangle 93">
                <a:extLst>
                  <a:ext uri="{FF2B5EF4-FFF2-40B4-BE49-F238E27FC236}">
                    <a16:creationId xmlns:a16="http://schemas.microsoft.com/office/drawing/2014/main" id="{9F266D53-3449-49FF-A2B7-402B8455DA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487" name="Rectangle 94">
                <a:extLst>
                  <a:ext uri="{FF2B5EF4-FFF2-40B4-BE49-F238E27FC236}">
                    <a16:creationId xmlns:a16="http://schemas.microsoft.com/office/drawing/2014/main" id="{B31988C6-87E8-4D21-8D26-160271CA36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488" name="Rectangle 95">
                <a:extLst>
                  <a:ext uri="{FF2B5EF4-FFF2-40B4-BE49-F238E27FC236}">
                    <a16:creationId xmlns:a16="http://schemas.microsoft.com/office/drawing/2014/main" id="{E7E1F151-CF70-4E58-B4E5-8B635F3ECE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489" name="Rectangle 96">
                <a:extLst>
                  <a:ext uri="{FF2B5EF4-FFF2-40B4-BE49-F238E27FC236}">
                    <a16:creationId xmlns:a16="http://schemas.microsoft.com/office/drawing/2014/main" id="{9BDC1DCB-6D3D-4357-BE4A-041ADC12FD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490" name="Rectangle 97">
                <a:extLst>
                  <a:ext uri="{FF2B5EF4-FFF2-40B4-BE49-F238E27FC236}">
                    <a16:creationId xmlns:a16="http://schemas.microsoft.com/office/drawing/2014/main" id="{FFF29BD3-92F4-419F-B526-4348F6A23F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491" name="Rectangle 98">
                <a:extLst>
                  <a:ext uri="{FF2B5EF4-FFF2-40B4-BE49-F238E27FC236}">
                    <a16:creationId xmlns:a16="http://schemas.microsoft.com/office/drawing/2014/main" id="{E1254E86-79F7-4C18-85AF-B1DDC7188E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492" name="Rectangle 99">
                <a:extLst>
                  <a:ext uri="{FF2B5EF4-FFF2-40B4-BE49-F238E27FC236}">
                    <a16:creationId xmlns:a16="http://schemas.microsoft.com/office/drawing/2014/main" id="{3F2F4DA4-D828-4B99-9C20-9D3F1AC587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493" name="Rectangle 100">
                <a:extLst>
                  <a:ext uri="{FF2B5EF4-FFF2-40B4-BE49-F238E27FC236}">
                    <a16:creationId xmlns:a16="http://schemas.microsoft.com/office/drawing/2014/main" id="{29BF1EF2-FACB-4759-BE91-BEDC7812F2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494" name="Rectangle 101">
                <a:extLst>
                  <a:ext uri="{FF2B5EF4-FFF2-40B4-BE49-F238E27FC236}">
                    <a16:creationId xmlns:a16="http://schemas.microsoft.com/office/drawing/2014/main" id="{FCFB07F4-9F1C-4C49-8996-1C0FE62614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495" name="Rectangle 102">
                <a:extLst>
                  <a:ext uri="{FF2B5EF4-FFF2-40B4-BE49-F238E27FC236}">
                    <a16:creationId xmlns:a16="http://schemas.microsoft.com/office/drawing/2014/main" id="{58BD41AF-37F2-4C16-B7F0-F237DA3EB6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496" name="Rectangle 103">
                <a:extLst>
                  <a:ext uri="{FF2B5EF4-FFF2-40B4-BE49-F238E27FC236}">
                    <a16:creationId xmlns:a16="http://schemas.microsoft.com/office/drawing/2014/main" id="{1A078947-0296-4A51-82B2-62310333DB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497" name="Rectangle 104">
                <a:extLst>
                  <a:ext uri="{FF2B5EF4-FFF2-40B4-BE49-F238E27FC236}">
                    <a16:creationId xmlns:a16="http://schemas.microsoft.com/office/drawing/2014/main" id="{72C421FC-FC6D-498A-8E38-D8BA21E8DB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498" name="AutoShape 105">
                <a:extLst>
                  <a:ext uri="{FF2B5EF4-FFF2-40B4-BE49-F238E27FC236}">
                    <a16:creationId xmlns:a16="http://schemas.microsoft.com/office/drawing/2014/main" id="{2D62EC48-0FBC-4955-BD32-76FFA51242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499" name="AutoShape 106">
                <a:extLst>
                  <a:ext uri="{FF2B5EF4-FFF2-40B4-BE49-F238E27FC236}">
                    <a16:creationId xmlns:a16="http://schemas.microsoft.com/office/drawing/2014/main" id="{7FC92642-9A48-48B7-AA07-18F509BF84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  <p:sp>
          <p:nvSpPr>
            <p:cNvPr id="2483" name="星 8 335">
              <a:extLst>
                <a:ext uri="{FF2B5EF4-FFF2-40B4-BE49-F238E27FC236}">
                  <a16:creationId xmlns:a16="http://schemas.microsoft.com/office/drawing/2014/main" id="{D070BCE1-7C46-4194-AC11-31CE107D70D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88275" y="5468938"/>
              <a:ext cx="252413" cy="252412"/>
            </a:xfrm>
            <a:prstGeom prst="star8">
              <a:avLst>
                <a:gd name="adj" fmla="val 19318"/>
              </a:avLst>
            </a:prstGeom>
            <a:solidFill>
              <a:srgbClr val="FFFF99"/>
            </a:soli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</p:grpSp>
      <p:sp>
        <p:nvSpPr>
          <p:cNvPr id="178" name="円弧 177"/>
          <p:cNvSpPr/>
          <p:nvPr/>
        </p:nvSpPr>
        <p:spPr>
          <a:xfrm>
            <a:off x="3516943" y="982644"/>
            <a:ext cx="2146570" cy="2146570"/>
          </a:xfrm>
          <a:prstGeom prst="arc">
            <a:avLst>
              <a:gd name="adj1" fmla="val 7938681"/>
              <a:gd name="adj2" fmla="val 285351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G丸ｺﾞｼｯｸM-PRO"/>
              <a:ea typeface="HG丸ｺﾞｼｯｸM-PRO"/>
            </a:endParaRPr>
          </a:p>
        </p:txBody>
      </p:sp>
      <p:sp>
        <p:nvSpPr>
          <p:cNvPr id="179" name="円弧 178"/>
          <p:cNvSpPr/>
          <p:nvPr/>
        </p:nvSpPr>
        <p:spPr>
          <a:xfrm>
            <a:off x="2584478" y="2845259"/>
            <a:ext cx="5137221" cy="2545228"/>
          </a:xfrm>
          <a:prstGeom prst="arc">
            <a:avLst>
              <a:gd name="adj1" fmla="val 16684707"/>
              <a:gd name="adj2" fmla="val 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G丸ｺﾞｼｯｸM-PRO"/>
              <a:ea typeface="HG丸ｺﾞｼｯｸM-PRO"/>
            </a:endParaRPr>
          </a:p>
        </p:txBody>
      </p:sp>
      <p:cxnSp>
        <p:nvCxnSpPr>
          <p:cNvPr id="180" name="直線コネクタ 179"/>
          <p:cNvCxnSpPr/>
          <p:nvPr/>
        </p:nvCxnSpPr>
        <p:spPr>
          <a:xfrm>
            <a:off x="7726192" y="4084405"/>
            <a:ext cx="0" cy="2448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円弧 180"/>
          <p:cNvSpPr/>
          <p:nvPr/>
        </p:nvSpPr>
        <p:spPr>
          <a:xfrm flipH="1">
            <a:off x="1485209" y="2840893"/>
            <a:ext cx="5040000" cy="2520000"/>
          </a:xfrm>
          <a:prstGeom prst="arc">
            <a:avLst>
              <a:gd name="adj1" fmla="val 16644342"/>
              <a:gd name="adj2" fmla="val 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G丸ｺﾞｼｯｸM-PRO"/>
              <a:ea typeface="HG丸ｺﾞｼｯｸM-PRO"/>
            </a:endParaRPr>
          </a:p>
        </p:txBody>
      </p:sp>
      <p:cxnSp>
        <p:nvCxnSpPr>
          <p:cNvPr id="182" name="直線コネクタ 181"/>
          <p:cNvCxnSpPr/>
          <p:nvPr/>
        </p:nvCxnSpPr>
        <p:spPr>
          <a:xfrm>
            <a:off x="1485495" y="4084405"/>
            <a:ext cx="0" cy="2448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6" name="Group 94"/>
          <p:cNvGrpSpPr>
            <a:grpSpLocks/>
          </p:cNvGrpSpPr>
          <p:nvPr/>
        </p:nvGrpSpPr>
        <p:grpSpPr bwMode="auto">
          <a:xfrm flipH="1">
            <a:off x="5948401" y="1051823"/>
            <a:ext cx="82025" cy="730765"/>
            <a:chOff x="2692" y="2209"/>
            <a:chExt cx="136" cy="2040"/>
          </a:xfrm>
        </p:grpSpPr>
        <p:sp>
          <p:nvSpPr>
            <p:cNvPr id="207" name="AutoShape 95"/>
            <p:cNvSpPr>
              <a:spLocks noChangeArrowheads="1"/>
            </p:cNvSpPr>
            <p:nvPr/>
          </p:nvSpPr>
          <p:spPr bwMode="auto">
            <a:xfrm>
              <a:off x="2692" y="2209"/>
              <a:ext cx="136" cy="554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208" name="AutoShape 96"/>
            <p:cNvSpPr>
              <a:spLocks noChangeArrowheads="1"/>
            </p:cNvSpPr>
            <p:nvPr/>
          </p:nvSpPr>
          <p:spPr bwMode="auto">
            <a:xfrm>
              <a:off x="2692" y="2767"/>
              <a:ext cx="136" cy="1482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209" name="Rectangle 97"/>
            <p:cNvSpPr>
              <a:spLocks noChangeArrowheads="1"/>
            </p:cNvSpPr>
            <p:nvPr/>
          </p:nvSpPr>
          <p:spPr bwMode="auto">
            <a:xfrm>
              <a:off x="2692" y="2414"/>
              <a:ext cx="136" cy="10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210" name="Rectangle 98"/>
            <p:cNvSpPr>
              <a:spLocks noChangeArrowheads="1"/>
            </p:cNvSpPr>
            <p:nvPr/>
          </p:nvSpPr>
          <p:spPr bwMode="auto">
            <a:xfrm>
              <a:off x="2692" y="2341"/>
              <a:ext cx="136" cy="2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211" name="Rectangle 99"/>
            <p:cNvSpPr>
              <a:spLocks noChangeArrowheads="1"/>
            </p:cNvSpPr>
            <p:nvPr/>
          </p:nvSpPr>
          <p:spPr bwMode="auto">
            <a:xfrm>
              <a:off x="2692" y="2547"/>
              <a:ext cx="136" cy="4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212" name="Rectangle 100"/>
            <p:cNvSpPr>
              <a:spLocks noChangeArrowheads="1"/>
            </p:cNvSpPr>
            <p:nvPr/>
          </p:nvSpPr>
          <p:spPr bwMode="auto">
            <a:xfrm>
              <a:off x="2692" y="2595"/>
              <a:ext cx="136" cy="133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213" name="Rectangle 101"/>
            <p:cNvSpPr>
              <a:spLocks noChangeArrowheads="1"/>
            </p:cNvSpPr>
            <p:nvPr/>
          </p:nvSpPr>
          <p:spPr bwMode="auto">
            <a:xfrm>
              <a:off x="2692" y="2800"/>
              <a:ext cx="136" cy="13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214" name="Rectangle 102"/>
            <p:cNvSpPr>
              <a:spLocks noChangeArrowheads="1"/>
            </p:cNvSpPr>
            <p:nvPr/>
          </p:nvSpPr>
          <p:spPr bwMode="auto">
            <a:xfrm>
              <a:off x="2692" y="3063"/>
              <a:ext cx="136" cy="1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215" name="Rectangle 103"/>
            <p:cNvSpPr>
              <a:spLocks noChangeArrowheads="1"/>
            </p:cNvSpPr>
            <p:nvPr/>
          </p:nvSpPr>
          <p:spPr bwMode="auto">
            <a:xfrm>
              <a:off x="2692" y="3137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216" name="Rectangle 104"/>
            <p:cNvSpPr>
              <a:spLocks noChangeArrowheads="1"/>
            </p:cNvSpPr>
            <p:nvPr/>
          </p:nvSpPr>
          <p:spPr bwMode="auto">
            <a:xfrm>
              <a:off x="2692" y="3380"/>
              <a:ext cx="136" cy="7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217" name="Rectangle 105"/>
            <p:cNvSpPr>
              <a:spLocks noChangeArrowheads="1"/>
            </p:cNvSpPr>
            <p:nvPr/>
          </p:nvSpPr>
          <p:spPr bwMode="auto">
            <a:xfrm>
              <a:off x="2692" y="3490"/>
              <a:ext cx="136" cy="15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218" name="Rectangle 106"/>
            <p:cNvSpPr>
              <a:spLocks noChangeArrowheads="1"/>
            </p:cNvSpPr>
            <p:nvPr/>
          </p:nvSpPr>
          <p:spPr bwMode="auto">
            <a:xfrm>
              <a:off x="2692" y="3764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219" name="Rectangle 107"/>
            <p:cNvSpPr>
              <a:spLocks noChangeArrowheads="1"/>
            </p:cNvSpPr>
            <p:nvPr/>
          </p:nvSpPr>
          <p:spPr bwMode="auto">
            <a:xfrm>
              <a:off x="2692" y="4044"/>
              <a:ext cx="136" cy="4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220" name="Rectangle 108"/>
            <p:cNvSpPr>
              <a:spLocks noChangeArrowheads="1"/>
            </p:cNvSpPr>
            <p:nvPr/>
          </p:nvSpPr>
          <p:spPr bwMode="auto">
            <a:xfrm>
              <a:off x="2692" y="4157"/>
              <a:ext cx="136" cy="1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221" name="AutoShape 109"/>
            <p:cNvSpPr>
              <a:spLocks noChangeArrowheads="1"/>
            </p:cNvSpPr>
            <p:nvPr/>
          </p:nvSpPr>
          <p:spPr bwMode="auto">
            <a:xfrm rot="5400000" flipV="1">
              <a:off x="2742" y="2679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222" name="AutoShape 110"/>
            <p:cNvSpPr>
              <a:spLocks noChangeArrowheads="1"/>
            </p:cNvSpPr>
            <p:nvPr/>
          </p:nvSpPr>
          <p:spPr bwMode="auto">
            <a:xfrm rot="-5400000">
              <a:off x="2742" y="2714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</p:grpSp>
      <p:sp>
        <p:nvSpPr>
          <p:cNvPr id="1303" name="Rectangle 2"/>
          <p:cNvSpPr txBox="1">
            <a:spLocks noChangeArrowheads="1"/>
          </p:cNvSpPr>
          <p:nvPr/>
        </p:nvSpPr>
        <p:spPr bwMode="auto">
          <a:xfrm>
            <a:off x="55563" y="90488"/>
            <a:ext cx="9012237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993366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生殖細胞変異</a:t>
            </a:r>
            <a:endParaRPr kumimoji="1" lang="ja-JP" altLang="en-US" sz="44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HG丸ｺﾞｼｯｸM-PRO"/>
              <a:ea typeface="HG丸ｺﾞｼｯｸM-PRO" panose="020F0600000000000000" pitchFamily="50" charset="-128"/>
            </a:endParaRPr>
          </a:p>
        </p:txBody>
      </p:sp>
      <p:sp>
        <p:nvSpPr>
          <p:cNvPr id="199" name="テキスト ボックス 198"/>
          <p:cNvSpPr txBox="1"/>
          <p:nvPr/>
        </p:nvSpPr>
        <p:spPr>
          <a:xfrm>
            <a:off x="1442492" y="3243327"/>
            <a:ext cx="3212726" cy="63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丸ｺﾞｼｯｸM-PRO"/>
                <a:ea typeface="HG丸ｺﾞｼｯｸM-PRO"/>
              </a:rPr>
              <a:t>正常</a:t>
            </a:r>
            <a:endParaRPr kumimoji="1" lang="en-US" altLang="ja-JP" sz="2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G丸ｺﾞｼｯｸM-PRO"/>
              <a:ea typeface="HG丸ｺﾞｼｯｸM-PRO"/>
            </a:endParaRPr>
          </a:p>
          <a:p>
            <a:pPr marL="0" marR="0" lvl="0" indent="0" algn="ctr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丸ｺﾞｼｯｸM-PRO"/>
                <a:ea typeface="HG丸ｺﾞｼｯｸM-PRO"/>
              </a:rPr>
              <a:t>生殖細胞変異</a:t>
            </a:r>
          </a:p>
        </p:txBody>
      </p:sp>
      <p:sp>
        <p:nvSpPr>
          <p:cNvPr id="2516" name="楕円 2515">
            <a:extLst>
              <a:ext uri="{FF2B5EF4-FFF2-40B4-BE49-F238E27FC236}">
                <a16:creationId xmlns:a16="http://schemas.microsoft.com/office/drawing/2014/main" id="{2AFDE4D8-07F6-463C-A59B-A0BD328610D9}"/>
              </a:ext>
            </a:extLst>
          </p:cNvPr>
          <p:cNvSpPr/>
          <p:nvPr/>
        </p:nvSpPr>
        <p:spPr bwMode="auto">
          <a:xfrm>
            <a:off x="6222800" y="5128997"/>
            <a:ext cx="1345746" cy="1223979"/>
          </a:xfrm>
          <a:prstGeom prst="ellipse">
            <a:avLst/>
          </a:prstGeom>
          <a:gradFill>
            <a:gsLst>
              <a:gs pos="0">
                <a:srgbClr val="92D050"/>
              </a:gs>
              <a:gs pos="100000">
                <a:srgbClr val="00B050"/>
              </a:gs>
            </a:gsLst>
            <a:path path="shape">
              <a:fillToRect l="50000" t="50000" r="50000" b="50000"/>
            </a:path>
          </a:gradFill>
          <a:ln w="25400">
            <a:solidFill>
              <a:srgbClr val="006600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2517" name="楕円 2516">
            <a:extLst>
              <a:ext uri="{FF2B5EF4-FFF2-40B4-BE49-F238E27FC236}">
                <a16:creationId xmlns:a16="http://schemas.microsoft.com/office/drawing/2014/main" id="{B4EF7F72-542D-45E6-89C9-A888B8BB38EA}"/>
              </a:ext>
            </a:extLst>
          </p:cNvPr>
          <p:cNvSpPr/>
          <p:nvPr/>
        </p:nvSpPr>
        <p:spPr bwMode="auto">
          <a:xfrm>
            <a:off x="4638640" y="5290986"/>
            <a:ext cx="1532697" cy="1061990"/>
          </a:xfrm>
          <a:prstGeom prst="ellipse">
            <a:avLst/>
          </a:prstGeom>
          <a:gradFill>
            <a:gsLst>
              <a:gs pos="0">
                <a:srgbClr val="FFFF66"/>
              </a:gs>
              <a:gs pos="100000">
                <a:srgbClr val="FFCC00"/>
              </a:gs>
            </a:gsLst>
            <a:path path="shape">
              <a:fillToRect l="50000" t="50000" r="50000" b="50000"/>
            </a:path>
          </a:gradFill>
          <a:ln w="25400">
            <a:solidFill>
              <a:srgbClr val="CC3300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2518" name="テキスト ボックス 2517">
            <a:extLst>
              <a:ext uri="{FF2B5EF4-FFF2-40B4-BE49-F238E27FC236}">
                <a16:creationId xmlns:a16="http://schemas.microsoft.com/office/drawing/2014/main" id="{11A1D49E-6DA8-4FA6-A190-D650CF85B906}"/>
              </a:ext>
            </a:extLst>
          </p:cNvPr>
          <p:cNvSpPr txBox="1"/>
          <p:nvPr/>
        </p:nvSpPr>
        <p:spPr>
          <a:xfrm>
            <a:off x="4974565" y="6275777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丸ｺﾞｼｯｸM-PRO"/>
                <a:ea typeface="HG丸ｺﾞｼｯｸM-PRO"/>
              </a:rPr>
              <a:t>卵巣</a:t>
            </a:r>
          </a:p>
        </p:txBody>
      </p:sp>
      <p:sp>
        <p:nvSpPr>
          <p:cNvPr id="2519" name="テキスト ボックス 2518">
            <a:extLst>
              <a:ext uri="{FF2B5EF4-FFF2-40B4-BE49-F238E27FC236}">
                <a16:creationId xmlns:a16="http://schemas.microsoft.com/office/drawing/2014/main" id="{ABC6BE1A-C589-48F8-9EE8-784BF1F7FB82}"/>
              </a:ext>
            </a:extLst>
          </p:cNvPr>
          <p:cNvSpPr txBox="1"/>
          <p:nvPr/>
        </p:nvSpPr>
        <p:spPr>
          <a:xfrm>
            <a:off x="6512879" y="6275777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丸ｺﾞｼｯｸM-PRO"/>
                <a:ea typeface="HG丸ｺﾞｼｯｸM-PRO"/>
              </a:rPr>
              <a:t>精巣</a:t>
            </a:r>
          </a:p>
        </p:txBody>
      </p:sp>
      <p:grpSp>
        <p:nvGrpSpPr>
          <p:cNvPr id="2520" name="グループ化 2519">
            <a:extLst>
              <a:ext uri="{FF2B5EF4-FFF2-40B4-BE49-F238E27FC236}">
                <a16:creationId xmlns:a16="http://schemas.microsoft.com/office/drawing/2014/main" id="{38EDE1E6-6E07-4ACE-B299-A5ACD7B76B7B}"/>
              </a:ext>
            </a:extLst>
          </p:cNvPr>
          <p:cNvGrpSpPr/>
          <p:nvPr/>
        </p:nvGrpSpPr>
        <p:grpSpPr>
          <a:xfrm>
            <a:off x="4741594" y="5435287"/>
            <a:ext cx="792000" cy="792000"/>
            <a:chOff x="2562090" y="5434681"/>
            <a:chExt cx="900000" cy="900000"/>
          </a:xfrm>
        </p:grpSpPr>
        <p:sp>
          <p:nvSpPr>
            <p:cNvPr id="2521" name="Oval 15">
              <a:extLst>
                <a:ext uri="{FF2B5EF4-FFF2-40B4-BE49-F238E27FC236}">
                  <a16:creationId xmlns:a16="http://schemas.microsoft.com/office/drawing/2014/main" id="{D788760C-AA8A-49C6-9534-4A37E1B5D6C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562090" y="5434681"/>
              <a:ext cx="900000" cy="900000"/>
            </a:xfrm>
            <a:prstGeom prst="ellipse">
              <a:avLst/>
            </a:prstGeom>
            <a:gradFill rotWithShape="0">
              <a:gsLst>
                <a:gs pos="0">
                  <a:srgbClr val="E6B0FE"/>
                </a:gs>
                <a:gs pos="100000">
                  <a:srgbClr val="B003FD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670195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grpSp>
          <p:nvGrpSpPr>
            <p:cNvPr id="2522" name="Group 107">
              <a:extLst>
                <a:ext uri="{FF2B5EF4-FFF2-40B4-BE49-F238E27FC236}">
                  <a16:creationId xmlns:a16="http://schemas.microsoft.com/office/drawing/2014/main" id="{E112F847-4D44-4514-923C-CF2E43075DC7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2975031" y="5553557"/>
              <a:ext cx="74118" cy="648529"/>
              <a:chOff x="2692" y="2209"/>
              <a:chExt cx="136" cy="2040"/>
            </a:xfrm>
          </p:grpSpPr>
          <p:sp>
            <p:nvSpPr>
              <p:cNvPr id="2523" name="AutoShape 108">
                <a:extLst>
                  <a:ext uri="{FF2B5EF4-FFF2-40B4-BE49-F238E27FC236}">
                    <a16:creationId xmlns:a16="http://schemas.microsoft.com/office/drawing/2014/main" id="{633D320A-56C8-474A-9876-27A3E8F5AA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524" name="AutoShape 109">
                <a:extLst>
                  <a:ext uri="{FF2B5EF4-FFF2-40B4-BE49-F238E27FC236}">
                    <a16:creationId xmlns:a16="http://schemas.microsoft.com/office/drawing/2014/main" id="{F0DE1E3F-AD35-412B-958F-BBF9F23988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525" name="Rectangle 110">
                <a:extLst>
                  <a:ext uri="{FF2B5EF4-FFF2-40B4-BE49-F238E27FC236}">
                    <a16:creationId xmlns:a16="http://schemas.microsoft.com/office/drawing/2014/main" id="{32BB91F1-C69A-4097-BAB1-17C6E489FA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526" name="Rectangle 111">
                <a:extLst>
                  <a:ext uri="{FF2B5EF4-FFF2-40B4-BE49-F238E27FC236}">
                    <a16:creationId xmlns:a16="http://schemas.microsoft.com/office/drawing/2014/main" id="{FA634255-43E9-4E99-A98D-7EE2ADD1B4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527" name="Rectangle 112">
                <a:extLst>
                  <a:ext uri="{FF2B5EF4-FFF2-40B4-BE49-F238E27FC236}">
                    <a16:creationId xmlns:a16="http://schemas.microsoft.com/office/drawing/2014/main" id="{918A8AE9-2EB0-4D50-84E9-9D1D967BF6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528" name="Rectangle 113">
                <a:extLst>
                  <a:ext uri="{FF2B5EF4-FFF2-40B4-BE49-F238E27FC236}">
                    <a16:creationId xmlns:a16="http://schemas.microsoft.com/office/drawing/2014/main" id="{1B2B8BDA-2400-45B7-86CB-F9DD8D383C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529" name="Rectangle 114">
                <a:extLst>
                  <a:ext uri="{FF2B5EF4-FFF2-40B4-BE49-F238E27FC236}">
                    <a16:creationId xmlns:a16="http://schemas.microsoft.com/office/drawing/2014/main" id="{94AD51F1-A92E-46D0-A570-B76AE469C3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530" name="Rectangle 115">
                <a:extLst>
                  <a:ext uri="{FF2B5EF4-FFF2-40B4-BE49-F238E27FC236}">
                    <a16:creationId xmlns:a16="http://schemas.microsoft.com/office/drawing/2014/main" id="{AD4C30A0-0AD5-4247-8349-EA344E33E6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531" name="Rectangle 116">
                <a:extLst>
                  <a:ext uri="{FF2B5EF4-FFF2-40B4-BE49-F238E27FC236}">
                    <a16:creationId xmlns:a16="http://schemas.microsoft.com/office/drawing/2014/main" id="{313CD874-FDB4-4364-B176-918456C5CA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532" name="Rectangle 117">
                <a:extLst>
                  <a:ext uri="{FF2B5EF4-FFF2-40B4-BE49-F238E27FC236}">
                    <a16:creationId xmlns:a16="http://schemas.microsoft.com/office/drawing/2014/main" id="{F95F76E6-8D07-4B04-93A0-1390674ED0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533" name="Rectangle 118">
                <a:extLst>
                  <a:ext uri="{FF2B5EF4-FFF2-40B4-BE49-F238E27FC236}">
                    <a16:creationId xmlns:a16="http://schemas.microsoft.com/office/drawing/2014/main" id="{2E971715-D63E-4E83-ABB5-FB4CBBB7E7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534" name="Rectangle 119">
                <a:extLst>
                  <a:ext uri="{FF2B5EF4-FFF2-40B4-BE49-F238E27FC236}">
                    <a16:creationId xmlns:a16="http://schemas.microsoft.com/office/drawing/2014/main" id="{9070ED6A-6049-4590-BC83-03D54EC264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535" name="Rectangle 120">
                <a:extLst>
                  <a:ext uri="{FF2B5EF4-FFF2-40B4-BE49-F238E27FC236}">
                    <a16:creationId xmlns:a16="http://schemas.microsoft.com/office/drawing/2014/main" id="{6229F2EA-55AB-4B13-945A-CD89C997B8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536" name="Rectangle 121">
                <a:extLst>
                  <a:ext uri="{FF2B5EF4-FFF2-40B4-BE49-F238E27FC236}">
                    <a16:creationId xmlns:a16="http://schemas.microsoft.com/office/drawing/2014/main" id="{6B020264-679C-4E17-B2B9-CEB86840C8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537" name="AutoShape 122">
                <a:extLst>
                  <a:ext uri="{FF2B5EF4-FFF2-40B4-BE49-F238E27FC236}">
                    <a16:creationId xmlns:a16="http://schemas.microsoft.com/office/drawing/2014/main" id="{E9AB85CA-EF45-4279-9A07-65CACB1B16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538" name="AutoShape 123">
                <a:extLst>
                  <a:ext uri="{FF2B5EF4-FFF2-40B4-BE49-F238E27FC236}">
                    <a16:creationId xmlns:a16="http://schemas.microsoft.com/office/drawing/2014/main" id="{A79C6351-743F-4774-9E6A-8700CCCF46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</p:grpSp>
      <p:sp>
        <p:nvSpPr>
          <p:cNvPr id="2539" name="Oval 15">
            <a:extLst>
              <a:ext uri="{FF2B5EF4-FFF2-40B4-BE49-F238E27FC236}">
                <a16:creationId xmlns:a16="http://schemas.microsoft.com/office/drawing/2014/main" id="{3FA40FB7-3401-487C-96D1-C1919005F55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280150" y="5435287"/>
            <a:ext cx="792000" cy="792000"/>
          </a:xfrm>
          <a:prstGeom prst="ellipse">
            <a:avLst/>
          </a:prstGeom>
          <a:gradFill rotWithShape="0">
            <a:gsLst>
              <a:gs pos="0">
                <a:srgbClr val="B1ADB3"/>
              </a:gs>
              <a:gs pos="100000">
                <a:srgbClr val="787280"/>
              </a:gs>
            </a:gsLst>
            <a:path path="shape">
              <a:fillToRect l="50000" t="50000" r="50000" b="50000"/>
            </a:path>
          </a:gradFill>
          <a:ln w="25400">
            <a:solidFill>
              <a:srgbClr val="504C58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ＭＳ Ｐゴシック" panose="020B0600070205080204" pitchFamily="50" charset="-128"/>
            </a:endParaRPr>
          </a:p>
        </p:txBody>
      </p:sp>
      <p:grpSp>
        <p:nvGrpSpPr>
          <p:cNvPr id="2540" name="Group 90">
            <a:extLst>
              <a:ext uri="{FF2B5EF4-FFF2-40B4-BE49-F238E27FC236}">
                <a16:creationId xmlns:a16="http://schemas.microsoft.com/office/drawing/2014/main" id="{61D2610B-5F5E-4C5F-8A68-1BCFCC7010E2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5637481" y="5504505"/>
            <a:ext cx="72795" cy="648529"/>
            <a:chOff x="2692" y="2209"/>
            <a:chExt cx="136" cy="2040"/>
          </a:xfrm>
        </p:grpSpPr>
        <p:sp>
          <p:nvSpPr>
            <p:cNvPr id="2541" name="AutoShape 91">
              <a:extLst>
                <a:ext uri="{FF2B5EF4-FFF2-40B4-BE49-F238E27FC236}">
                  <a16:creationId xmlns:a16="http://schemas.microsoft.com/office/drawing/2014/main" id="{E6634934-0F24-4937-8185-ED406A2411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2209"/>
              <a:ext cx="136" cy="554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2542" name="AutoShape 92">
              <a:extLst>
                <a:ext uri="{FF2B5EF4-FFF2-40B4-BE49-F238E27FC236}">
                  <a16:creationId xmlns:a16="http://schemas.microsoft.com/office/drawing/2014/main" id="{C1B47861-E7ED-4883-857A-6201686BD9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2767"/>
              <a:ext cx="136" cy="1482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2543" name="Rectangle 93">
              <a:extLst>
                <a:ext uri="{FF2B5EF4-FFF2-40B4-BE49-F238E27FC236}">
                  <a16:creationId xmlns:a16="http://schemas.microsoft.com/office/drawing/2014/main" id="{4D5C0038-59E1-4E4C-AE69-81041AD160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2414"/>
              <a:ext cx="136" cy="10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2544" name="Rectangle 94">
              <a:extLst>
                <a:ext uri="{FF2B5EF4-FFF2-40B4-BE49-F238E27FC236}">
                  <a16:creationId xmlns:a16="http://schemas.microsoft.com/office/drawing/2014/main" id="{17FED04C-C0F0-4215-8401-C690CFDB68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2341"/>
              <a:ext cx="136" cy="2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2545" name="Rectangle 95">
              <a:extLst>
                <a:ext uri="{FF2B5EF4-FFF2-40B4-BE49-F238E27FC236}">
                  <a16:creationId xmlns:a16="http://schemas.microsoft.com/office/drawing/2014/main" id="{30EE0DBB-2797-4BC7-823E-EC0C004B98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2547"/>
              <a:ext cx="136" cy="4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2546" name="Rectangle 96">
              <a:extLst>
                <a:ext uri="{FF2B5EF4-FFF2-40B4-BE49-F238E27FC236}">
                  <a16:creationId xmlns:a16="http://schemas.microsoft.com/office/drawing/2014/main" id="{27F67F55-1DB3-4779-A71D-661DD4F485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2595"/>
              <a:ext cx="136" cy="133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2547" name="Rectangle 97">
              <a:extLst>
                <a:ext uri="{FF2B5EF4-FFF2-40B4-BE49-F238E27FC236}">
                  <a16:creationId xmlns:a16="http://schemas.microsoft.com/office/drawing/2014/main" id="{7CDE69D6-E2A8-40D5-AB0A-E7E18D9BC6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2800"/>
              <a:ext cx="136" cy="13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2548" name="Rectangle 98">
              <a:extLst>
                <a:ext uri="{FF2B5EF4-FFF2-40B4-BE49-F238E27FC236}">
                  <a16:creationId xmlns:a16="http://schemas.microsoft.com/office/drawing/2014/main" id="{1E07C0E4-26DB-4F81-AF3A-45A3A89F1A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3063"/>
              <a:ext cx="136" cy="1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2549" name="Rectangle 99">
              <a:extLst>
                <a:ext uri="{FF2B5EF4-FFF2-40B4-BE49-F238E27FC236}">
                  <a16:creationId xmlns:a16="http://schemas.microsoft.com/office/drawing/2014/main" id="{BB0A8988-446C-414F-882B-12E609E6A7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3137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2550" name="Rectangle 100">
              <a:extLst>
                <a:ext uri="{FF2B5EF4-FFF2-40B4-BE49-F238E27FC236}">
                  <a16:creationId xmlns:a16="http://schemas.microsoft.com/office/drawing/2014/main" id="{007A4F6A-01F8-45A9-8A89-43A0EF9283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3380"/>
              <a:ext cx="136" cy="7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2551" name="Rectangle 101">
              <a:extLst>
                <a:ext uri="{FF2B5EF4-FFF2-40B4-BE49-F238E27FC236}">
                  <a16:creationId xmlns:a16="http://schemas.microsoft.com/office/drawing/2014/main" id="{057EB3B3-9ABD-4673-874D-4E0E8B8F7A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3490"/>
              <a:ext cx="136" cy="15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2552" name="Rectangle 102">
              <a:extLst>
                <a:ext uri="{FF2B5EF4-FFF2-40B4-BE49-F238E27FC236}">
                  <a16:creationId xmlns:a16="http://schemas.microsoft.com/office/drawing/2014/main" id="{1E98BC1D-C106-475B-9385-BC47168190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3764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2553" name="Rectangle 103">
              <a:extLst>
                <a:ext uri="{FF2B5EF4-FFF2-40B4-BE49-F238E27FC236}">
                  <a16:creationId xmlns:a16="http://schemas.microsoft.com/office/drawing/2014/main" id="{A181A692-5594-49BC-9CCF-B9B898BCB9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4044"/>
              <a:ext cx="136" cy="4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2554" name="Rectangle 104">
              <a:extLst>
                <a:ext uri="{FF2B5EF4-FFF2-40B4-BE49-F238E27FC236}">
                  <a16:creationId xmlns:a16="http://schemas.microsoft.com/office/drawing/2014/main" id="{496B6031-990D-4CD5-88D7-7707ECD907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4157"/>
              <a:ext cx="136" cy="1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2555" name="AutoShape 105">
              <a:extLst>
                <a:ext uri="{FF2B5EF4-FFF2-40B4-BE49-F238E27FC236}">
                  <a16:creationId xmlns:a16="http://schemas.microsoft.com/office/drawing/2014/main" id="{A214547C-EBA1-4B8B-9B50-51DA4B5F205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2742" y="2679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2556" name="AutoShape 106">
              <a:extLst>
                <a:ext uri="{FF2B5EF4-FFF2-40B4-BE49-F238E27FC236}">
                  <a16:creationId xmlns:a16="http://schemas.microsoft.com/office/drawing/2014/main" id="{4F6D21C2-E3C0-45CB-8271-6C134B9A590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2742" y="2714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</p:grpSp>
      <p:sp>
        <p:nvSpPr>
          <p:cNvPr id="2557" name="星 8 335">
            <a:extLst>
              <a:ext uri="{FF2B5EF4-FFF2-40B4-BE49-F238E27FC236}">
                <a16:creationId xmlns:a16="http://schemas.microsoft.com/office/drawing/2014/main" id="{55B04D08-AC8E-48A5-89B9-DD558A897FDF}"/>
              </a:ext>
            </a:extLst>
          </p:cNvPr>
          <p:cNvSpPr>
            <a:spLocks noChangeAspect="1"/>
          </p:cNvSpPr>
          <p:nvPr/>
        </p:nvSpPr>
        <p:spPr>
          <a:xfrm>
            <a:off x="5568657" y="5856564"/>
            <a:ext cx="210442" cy="210441"/>
          </a:xfrm>
          <a:prstGeom prst="star8">
            <a:avLst>
              <a:gd name="adj" fmla="val 19318"/>
            </a:avLst>
          </a:prstGeom>
          <a:solidFill>
            <a:srgbClr val="FFFF99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G丸ｺﾞｼｯｸM-PRO"/>
              <a:ea typeface="HG丸ｺﾞｼｯｸM-PRO"/>
            </a:endParaRPr>
          </a:p>
        </p:txBody>
      </p:sp>
      <p:grpSp>
        <p:nvGrpSpPr>
          <p:cNvPr id="2558" name="グループ化 2557">
            <a:extLst>
              <a:ext uri="{FF2B5EF4-FFF2-40B4-BE49-F238E27FC236}">
                <a16:creationId xmlns:a16="http://schemas.microsoft.com/office/drawing/2014/main" id="{37500191-7B93-4FB3-B22B-926DDCAC4BE0}"/>
              </a:ext>
            </a:extLst>
          </p:cNvPr>
          <p:cNvGrpSpPr/>
          <p:nvPr/>
        </p:nvGrpSpPr>
        <p:grpSpPr>
          <a:xfrm>
            <a:off x="6424170" y="5227680"/>
            <a:ext cx="450000" cy="900000"/>
            <a:chOff x="6269424" y="5290986"/>
            <a:chExt cx="450000" cy="900000"/>
          </a:xfrm>
        </p:grpSpPr>
        <p:sp>
          <p:nvSpPr>
            <p:cNvPr id="2559" name="Oval 15">
              <a:extLst>
                <a:ext uri="{FF2B5EF4-FFF2-40B4-BE49-F238E27FC236}">
                  <a16:creationId xmlns:a16="http://schemas.microsoft.com/office/drawing/2014/main" id="{73648DF2-3B00-4441-87E3-0DADB7079B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69424" y="5290986"/>
              <a:ext cx="450000" cy="900000"/>
            </a:xfrm>
            <a:prstGeom prst="ellipse">
              <a:avLst/>
            </a:prstGeom>
            <a:gradFill rotWithShape="0">
              <a:gsLst>
                <a:gs pos="0">
                  <a:srgbClr val="E6B0FE"/>
                </a:gs>
                <a:gs pos="100000">
                  <a:srgbClr val="B003FD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670195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grpSp>
          <p:nvGrpSpPr>
            <p:cNvPr id="2560" name="Group 107">
              <a:extLst>
                <a:ext uri="{FF2B5EF4-FFF2-40B4-BE49-F238E27FC236}">
                  <a16:creationId xmlns:a16="http://schemas.microsoft.com/office/drawing/2014/main" id="{579A124C-9A6F-4AEC-9D76-A5F53805430C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6450246" y="5409862"/>
              <a:ext cx="74118" cy="648529"/>
              <a:chOff x="2692" y="2209"/>
              <a:chExt cx="136" cy="2040"/>
            </a:xfrm>
          </p:grpSpPr>
          <p:sp>
            <p:nvSpPr>
              <p:cNvPr id="2561" name="AutoShape 108">
                <a:extLst>
                  <a:ext uri="{FF2B5EF4-FFF2-40B4-BE49-F238E27FC236}">
                    <a16:creationId xmlns:a16="http://schemas.microsoft.com/office/drawing/2014/main" id="{5355503C-5859-4109-BEE3-D12EDE342D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562" name="AutoShape 109">
                <a:extLst>
                  <a:ext uri="{FF2B5EF4-FFF2-40B4-BE49-F238E27FC236}">
                    <a16:creationId xmlns:a16="http://schemas.microsoft.com/office/drawing/2014/main" id="{5AF34CF0-891D-4B2F-98EA-E95D77D2FD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563" name="Rectangle 110">
                <a:extLst>
                  <a:ext uri="{FF2B5EF4-FFF2-40B4-BE49-F238E27FC236}">
                    <a16:creationId xmlns:a16="http://schemas.microsoft.com/office/drawing/2014/main" id="{DE4BD2B2-D626-4104-AC7B-76FD6020EC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564" name="Rectangle 111">
                <a:extLst>
                  <a:ext uri="{FF2B5EF4-FFF2-40B4-BE49-F238E27FC236}">
                    <a16:creationId xmlns:a16="http://schemas.microsoft.com/office/drawing/2014/main" id="{DB37E161-2060-49B3-A6E5-27A426BFA3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565" name="Rectangle 112">
                <a:extLst>
                  <a:ext uri="{FF2B5EF4-FFF2-40B4-BE49-F238E27FC236}">
                    <a16:creationId xmlns:a16="http://schemas.microsoft.com/office/drawing/2014/main" id="{5B213351-E564-471B-81BE-7E8A5B3FC8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566" name="Rectangle 113">
                <a:extLst>
                  <a:ext uri="{FF2B5EF4-FFF2-40B4-BE49-F238E27FC236}">
                    <a16:creationId xmlns:a16="http://schemas.microsoft.com/office/drawing/2014/main" id="{D96EC6DE-2C43-46CB-8E3F-48A04E139E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567" name="Rectangle 114">
                <a:extLst>
                  <a:ext uri="{FF2B5EF4-FFF2-40B4-BE49-F238E27FC236}">
                    <a16:creationId xmlns:a16="http://schemas.microsoft.com/office/drawing/2014/main" id="{54FEF73E-C5FA-4778-A288-EDA860915C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568" name="Rectangle 115">
                <a:extLst>
                  <a:ext uri="{FF2B5EF4-FFF2-40B4-BE49-F238E27FC236}">
                    <a16:creationId xmlns:a16="http://schemas.microsoft.com/office/drawing/2014/main" id="{1053DA19-60EA-45E5-B910-AD99FDE536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569" name="Rectangle 116">
                <a:extLst>
                  <a:ext uri="{FF2B5EF4-FFF2-40B4-BE49-F238E27FC236}">
                    <a16:creationId xmlns:a16="http://schemas.microsoft.com/office/drawing/2014/main" id="{C84086F3-1EB0-4AB4-8705-0A410C7823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570" name="Rectangle 117">
                <a:extLst>
                  <a:ext uri="{FF2B5EF4-FFF2-40B4-BE49-F238E27FC236}">
                    <a16:creationId xmlns:a16="http://schemas.microsoft.com/office/drawing/2014/main" id="{BDC13154-2B86-4ACA-83D8-CF552F21BA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571" name="Rectangle 118">
                <a:extLst>
                  <a:ext uri="{FF2B5EF4-FFF2-40B4-BE49-F238E27FC236}">
                    <a16:creationId xmlns:a16="http://schemas.microsoft.com/office/drawing/2014/main" id="{20943EA3-8833-40C8-A3A8-E1B068D004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572" name="Rectangle 119">
                <a:extLst>
                  <a:ext uri="{FF2B5EF4-FFF2-40B4-BE49-F238E27FC236}">
                    <a16:creationId xmlns:a16="http://schemas.microsoft.com/office/drawing/2014/main" id="{855555A8-195C-4A51-B104-AEE82924F2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573" name="Rectangle 120">
                <a:extLst>
                  <a:ext uri="{FF2B5EF4-FFF2-40B4-BE49-F238E27FC236}">
                    <a16:creationId xmlns:a16="http://schemas.microsoft.com/office/drawing/2014/main" id="{B80BA1BF-BA9E-4AD5-99E9-A77B34BF61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574" name="Rectangle 121">
                <a:extLst>
                  <a:ext uri="{FF2B5EF4-FFF2-40B4-BE49-F238E27FC236}">
                    <a16:creationId xmlns:a16="http://schemas.microsoft.com/office/drawing/2014/main" id="{52D956CE-22F8-48F8-9A86-95B47843BF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575" name="AutoShape 122">
                <a:extLst>
                  <a:ext uri="{FF2B5EF4-FFF2-40B4-BE49-F238E27FC236}">
                    <a16:creationId xmlns:a16="http://schemas.microsoft.com/office/drawing/2014/main" id="{1C224D82-EDF1-4C77-A5C8-6737BF2D45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576" name="AutoShape 123">
                <a:extLst>
                  <a:ext uri="{FF2B5EF4-FFF2-40B4-BE49-F238E27FC236}">
                    <a16:creationId xmlns:a16="http://schemas.microsoft.com/office/drawing/2014/main" id="{078E4E9E-F725-41A9-BFB9-DF159E0B75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</p:grpSp>
      <p:grpSp>
        <p:nvGrpSpPr>
          <p:cNvPr id="2577" name="グループ化 2576">
            <a:extLst>
              <a:ext uri="{FF2B5EF4-FFF2-40B4-BE49-F238E27FC236}">
                <a16:creationId xmlns:a16="http://schemas.microsoft.com/office/drawing/2014/main" id="{2D4E0AE4-CDE7-48DE-8935-9AD62DC32A89}"/>
              </a:ext>
            </a:extLst>
          </p:cNvPr>
          <p:cNvGrpSpPr/>
          <p:nvPr/>
        </p:nvGrpSpPr>
        <p:grpSpPr>
          <a:xfrm>
            <a:off x="6928882" y="5227680"/>
            <a:ext cx="450000" cy="900000"/>
            <a:chOff x="6865578" y="5290986"/>
            <a:chExt cx="450000" cy="900000"/>
          </a:xfrm>
        </p:grpSpPr>
        <p:sp>
          <p:nvSpPr>
            <p:cNvPr id="2578" name="Oval 15">
              <a:extLst>
                <a:ext uri="{FF2B5EF4-FFF2-40B4-BE49-F238E27FC236}">
                  <a16:creationId xmlns:a16="http://schemas.microsoft.com/office/drawing/2014/main" id="{25A1F38D-803F-4122-B1D9-F932DE5FFE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65578" y="5290986"/>
              <a:ext cx="450000" cy="900000"/>
            </a:xfrm>
            <a:prstGeom prst="ellipse">
              <a:avLst/>
            </a:prstGeom>
            <a:gradFill rotWithShape="0">
              <a:gsLst>
                <a:gs pos="0">
                  <a:srgbClr val="B1ADB3"/>
                </a:gs>
                <a:gs pos="100000">
                  <a:srgbClr val="787280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504C58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grpSp>
          <p:nvGrpSpPr>
            <p:cNvPr id="2579" name="グループ化 2578">
              <a:extLst>
                <a:ext uri="{FF2B5EF4-FFF2-40B4-BE49-F238E27FC236}">
                  <a16:creationId xmlns:a16="http://schemas.microsoft.com/office/drawing/2014/main" id="{FB70F37E-380E-448F-910E-DA22D3C421B7}"/>
                </a:ext>
              </a:extLst>
            </p:cNvPr>
            <p:cNvGrpSpPr/>
            <p:nvPr/>
          </p:nvGrpSpPr>
          <p:grpSpPr>
            <a:xfrm>
              <a:off x="6985357" y="5423510"/>
              <a:ext cx="210442" cy="648529"/>
              <a:chOff x="6995952" y="5423510"/>
              <a:chExt cx="210442" cy="648529"/>
            </a:xfrm>
          </p:grpSpPr>
          <p:grpSp>
            <p:nvGrpSpPr>
              <p:cNvPr id="2580" name="Group 90">
                <a:extLst>
                  <a:ext uri="{FF2B5EF4-FFF2-40B4-BE49-F238E27FC236}">
                    <a16:creationId xmlns:a16="http://schemas.microsoft.com/office/drawing/2014/main" id="{9E1DAE9A-E330-4AD3-9388-DC7A35D7B8F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flipH="1">
                <a:off x="7064776" y="5423510"/>
                <a:ext cx="72795" cy="648529"/>
                <a:chOff x="2692" y="2209"/>
                <a:chExt cx="136" cy="2040"/>
              </a:xfrm>
            </p:grpSpPr>
            <p:sp>
              <p:nvSpPr>
                <p:cNvPr id="2582" name="AutoShape 91">
                  <a:extLst>
                    <a:ext uri="{FF2B5EF4-FFF2-40B4-BE49-F238E27FC236}">
                      <a16:creationId xmlns:a16="http://schemas.microsoft.com/office/drawing/2014/main" id="{C603EDA4-4ACE-4D3D-8D76-4773ABFF84C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92" y="2209"/>
                  <a:ext cx="136" cy="554"/>
                </a:xfrm>
                <a:prstGeom prst="roundRect">
                  <a:avLst>
                    <a:gd name="adj" fmla="val 26042"/>
                  </a:avLst>
                </a:prstGeom>
                <a:gradFill rotWithShape="1">
                  <a:gsLst>
                    <a:gs pos="0">
                      <a:srgbClr val="6600CC"/>
                    </a:gs>
                    <a:gs pos="50000">
                      <a:srgbClr val="FFFFFF"/>
                    </a:gs>
                    <a:gs pos="100000">
                      <a:srgbClr val="6600CC"/>
                    </a:gs>
                  </a:gsLst>
                  <a:lin ang="0" scaled="1"/>
                </a:gradFill>
                <a:ln w="12700">
                  <a:solidFill>
                    <a:srgbClr val="1E003C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AutoNum type="arabicPeriod"/>
                    <a:defRPr kumimoji="1" sz="32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1pPr>
                  <a:lvl2pPr marL="742950" indent="-285750">
                    <a:spcBef>
                      <a:spcPct val="20000"/>
                    </a:spcBef>
                    <a:buAutoNum type="circleNumDbPlain"/>
                    <a:defRPr kumimoji="1" sz="28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2pPr>
                  <a:lvl3pPr marL="1143000" indent="-228600">
                    <a:spcBef>
                      <a:spcPct val="20000"/>
                    </a:spcBef>
                    <a:buAutoNum type="alphaLcPeriod"/>
                    <a:defRPr kumimoji="1" sz="24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Wingdings" panose="05000000000000000000" pitchFamily="2" charset="2"/>
                    <a:buChar char="l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4pPr>
                  <a:lvl5pPr marL="2057400" indent="-228600">
                    <a:spcBef>
                      <a:spcPct val="20000"/>
                    </a:spcBef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9999"/>
                    </a:solidFill>
                    <a:effectLst/>
                    <a:uLnTx/>
                    <a:uFillTx/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endParaRPr>
                </a:p>
              </p:txBody>
            </p:sp>
            <p:sp>
              <p:nvSpPr>
                <p:cNvPr id="2583" name="AutoShape 92">
                  <a:extLst>
                    <a:ext uri="{FF2B5EF4-FFF2-40B4-BE49-F238E27FC236}">
                      <a16:creationId xmlns:a16="http://schemas.microsoft.com/office/drawing/2014/main" id="{3706DE40-06BF-4F69-A728-25828720525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92" y="2767"/>
                  <a:ext cx="136" cy="1482"/>
                </a:xfrm>
                <a:prstGeom prst="roundRect">
                  <a:avLst>
                    <a:gd name="adj" fmla="val 26042"/>
                  </a:avLst>
                </a:prstGeom>
                <a:gradFill rotWithShape="1">
                  <a:gsLst>
                    <a:gs pos="0">
                      <a:srgbClr val="6600CC"/>
                    </a:gs>
                    <a:gs pos="50000">
                      <a:srgbClr val="FFFFFF"/>
                    </a:gs>
                    <a:gs pos="100000">
                      <a:srgbClr val="6600CC"/>
                    </a:gs>
                  </a:gsLst>
                  <a:lin ang="0" scaled="1"/>
                </a:gradFill>
                <a:ln w="12700">
                  <a:solidFill>
                    <a:srgbClr val="1E003C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AutoNum type="arabicPeriod"/>
                    <a:defRPr kumimoji="1" sz="32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1pPr>
                  <a:lvl2pPr marL="742950" indent="-285750">
                    <a:spcBef>
                      <a:spcPct val="20000"/>
                    </a:spcBef>
                    <a:buAutoNum type="circleNumDbPlain"/>
                    <a:defRPr kumimoji="1" sz="28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2pPr>
                  <a:lvl3pPr marL="1143000" indent="-228600">
                    <a:spcBef>
                      <a:spcPct val="20000"/>
                    </a:spcBef>
                    <a:buAutoNum type="alphaLcPeriod"/>
                    <a:defRPr kumimoji="1" sz="24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Wingdings" panose="05000000000000000000" pitchFamily="2" charset="2"/>
                    <a:buChar char="l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4pPr>
                  <a:lvl5pPr marL="2057400" indent="-228600">
                    <a:spcBef>
                      <a:spcPct val="20000"/>
                    </a:spcBef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9999"/>
                    </a:solidFill>
                    <a:effectLst/>
                    <a:uLnTx/>
                    <a:uFillTx/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endParaRPr>
                </a:p>
              </p:txBody>
            </p:sp>
            <p:sp>
              <p:nvSpPr>
                <p:cNvPr id="2584" name="Rectangle 93">
                  <a:extLst>
                    <a:ext uri="{FF2B5EF4-FFF2-40B4-BE49-F238E27FC236}">
                      <a16:creationId xmlns:a16="http://schemas.microsoft.com/office/drawing/2014/main" id="{D9CF281B-C2DB-4D09-B3F8-A33FD6195DC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92" y="2414"/>
                  <a:ext cx="136" cy="106"/>
                </a:xfrm>
                <a:prstGeom prst="rect">
                  <a:avLst/>
                </a:prstGeom>
                <a:gradFill rotWithShape="1">
                  <a:gsLst>
                    <a:gs pos="0">
                      <a:srgbClr val="1E003C"/>
                    </a:gs>
                    <a:gs pos="50000">
                      <a:srgbClr val="6600CC"/>
                    </a:gs>
                    <a:gs pos="100000">
                      <a:srgbClr val="1E003C"/>
                    </a:gs>
                  </a:gsLst>
                  <a:lin ang="0" scaled="1"/>
                </a:gradFill>
                <a:ln w="12700">
                  <a:solidFill>
                    <a:srgbClr val="1E003C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AutoNum type="arabicPeriod"/>
                    <a:defRPr kumimoji="1" sz="32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1pPr>
                  <a:lvl2pPr marL="742950" indent="-285750">
                    <a:spcBef>
                      <a:spcPct val="20000"/>
                    </a:spcBef>
                    <a:buAutoNum type="circleNumDbPlain"/>
                    <a:defRPr kumimoji="1" sz="28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2pPr>
                  <a:lvl3pPr marL="1143000" indent="-228600">
                    <a:spcBef>
                      <a:spcPct val="20000"/>
                    </a:spcBef>
                    <a:buAutoNum type="alphaLcPeriod"/>
                    <a:defRPr kumimoji="1" sz="24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Wingdings" panose="05000000000000000000" pitchFamily="2" charset="2"/>
                    <a:buChar char="l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4pPr>
                  <a:lvl5pPr marL="2057400" indent="-228600">
                    <a:spcBef>
                      <a:spcPct val="20000"/>
                    </a:spcBef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9999"/>
                    </a:solidFill>
                    <a:effectLst/>
                    <a:uLnTx/>
                    <a:uFillTx/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endParaRPr>
                </a:p>
              </p:txBody>
            </p:sp>
            <p:sp>
              <p:nvSpPr>
                <p:cNvPr id="2585" name="Rectangle 94">
                  <a:extLst>
                    <a:ext uri="{FF2B5EF4-FFF2-40B4-BE49-F238E27FC236}">
                      <a16:creationId xmlns:a16="http://schemas.microsoft.com/office/drawing/2014/main" id="{1A5C77F4-D924-4938-9F63-64CB9DC44B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92" y="2341"/>
                  <a:ext cx="136" cy="22"/>
                </a:xfrm>
                <a:prstGeom prst="rect">
                  <a:avLst/>
                </a:prstGeom>
                <a:gradFill rotWithShape="1">
                  <a:gsLst>
                    <a:gs pos="0">
                      <a:srgbClr val="1E003C"/>
                    </a:gs>
                    <a:gs pos="50000">
                      <a:srgbClr val="6600CC"/>
                    </a:gs>
                    <a:gs pos="100000">
                      <a:srgbClr val="1E003C"/>
                    </a:gs>
                  </a:gsLst>
                  <a:lin ang="0" scaled="1"/>
                </a:gradFill>
                <a:ln w="12700">
                  <a:solidFill>
                    <a:srgbClr val="1E003C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AutoNum type="arabicPeriod"/>
                    <a:defRPr kumimoji="1" sz="32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1pPr>
                  <a:lvl2pPr marL="742950" indent="-285750">
                    <a:spcBef>
                      <a:spcPct val="20000"/>
                    </a:spcBef>
                    <a:buAutoNum type="circleNumDbPlain"/>
                    <a:defRPr kumimoji="1" sz="28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2pPr>
                  <a:lvl3pPr marL="1143000" indent="-228600">
                    <a:spcBef>
                      <a:spcPct val="20000"/>
                    </a:spcBef>
                    <a:buAutoNum type="alphaLcPeriod"/>
                    <a:defRPr kumimoji="1" sz="24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Wingdings" panose="05000000000000000000" pitchFamily="2" charset="2"/>
                    <a:buChar char="l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4pPr>
                  <a:lvl5pPr marL="2057400" indent="-228600">
                    <a:spcBef>
                      <a:spcPct val="20000"/>
                    </a:spcBef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9999"/>
                    </a:solidFill>
                    <a:effectLst/>
                    <a:uLnTx/>
                    <a:uFillTx/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endParaRPr>
                </a:p>
              </p:txBody>
            </p:sp>
            <p:sp>
              <p:nvSpPr>
                <p:cNvPr id="2586" name="Rectangle 95">
                  <a:extLst>
                    <a:ext uri="{FF2B5EF4-FFF2-40B4-BE49-F238E27FC236}">
                      <a16:creationId xmlns:a16="http://schemas.microsoft.com/office/drawing/2014/main" id="{8E75A433-51AA-432F-8903-841324BF86B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92" y="2547"/>
                  <a:ext cx="136" cy="48"/>
                </a:xfrm>
                <a:prstGeom prst="rect">
                  <a:avLst/>
                </a:prstGeom>
                <a:gradFill rotWithShape="1">
                  <a:gsLst>
                    <a:gs pos="0">
                      <a:srgbClr val="1E003C"/>
                    </a:gs>
                    <a:gs pos="50000">
                      <a:srgbClr val="6600CC"/>
                    </a:gs>
                    <a:gs pos="100000">
                      <a:srgbClr val="1E003C"/>
                    </a:gs>
                  </a:gsLst>
                  <a:lin ang="0" scaled="1"/>
                </a:gradFill>
                <a:ln w="12700">
                  <a:solidFill>
                    <a:srgbClr val="1E003C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AutoNum type="arabicPeriod"/>
                    <a:defRPr kumimoji="1" sz="32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1pPr>
                  <a:lvl2pPr marL="742950" indent="-285750">
                    <a:spcBef>
                      <a:spcPct val="20000"/>
                    </a:spcBef>
                    <a:buAutoNum type="circleNumDbPlain"/>
                    <a:defRPr kumimoji="1" sz="28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2pPr>
                  <a:lvl3pPr marL="1143000" indent="-228600">
                    <a:spcBef>
                      <a:spcPct val="20000"/>
                    </a:spcBef>
                    <a:buAutoNum type="alphaLcPeriod"/>
                    <a:defRPr kumimoji="1" sz="24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Wingdings" panose="05000000000000000000" pitchFamily="2" charset="2"/>
                    <a:buChar char="l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4pPr>
                  <a:lvl5pPr marL="2057400" indent="-228600">
                    <a:spcBef>
                      <a:spcPct val="20000"/>
                    </a:spcBef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9999"/>
                    </a:solidFill>
                    <a:effectLst/>
                    <a:uLnTx/>
                    <a:uFillTx/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endParaRPr>
                </a:p>
              </p:txBody>
            </p:sp>
            <p:sp>
              <p:nvSpPr>
                <p:cNvPr id="2587" name="Rectangle 96">
                  <a:extLst>
                    <a:ext uri="{FF2B5EF4-FFF2-40B4-BE49-F238E27FC236}">
                      <a16:creationId xmlns:a16="http://schemas.microsoft.com/office/drawing/2014/main" id="{70FD79BF-E235-432D-B131-367C93CBAD6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92" y="2595"/>
                  <a:ext cx="136" cy="133"/>
                </a:xfrm>
                <a:prstGeom prst="rect">
                  <a:avLst/>
                </a:prstGeom>
                <a:gradFill rotWithShape="1">
                  <a:gsLst>
                    <a:gs pos="0">
                      <a:srgbClr val="6600CC"/>
                    </a:gs>
                    <a:gs pos="50000">
                      <a:srgbClr val="FFFFFF"/>
                    </a:gs>
                    <a:gs pos="100000">
                      <a:srgbClr val="6600CC"/>
                    </a:gs>
                  </a:gsLst>
                  <a:lin ang="0" scaled="1"/>
                </a:gradFill>
                <a:ln w="12700">
                  <a:solidFill>
                    <a:srgbClr val="1E003C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AutoNum type="arabicPeriod"/>
                    <a:defRPr kumimoji="1" sz="32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1pPr>
                  <a:lvl2pPr marL="742950" indent="-285750">
                    <a:spcBef>
                      <a:spcPct val="20000"/>
                    </a:spcBef>
                    <a:buAutoNum type="circleNumDbPlain"/>
                    <a:defRPr kumimoji="1" sz="28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2pPr>
                  <a:lvl3pPr marL="1143000" indent="-228600">
                    <a:spcBef>
                      <a:spcPct val="20000"/>
                    </a:spcBef>
                    <a:buAutoNum type="alphaLcPeriod"/>
                    <a:defRPr kumimoji="1" sz="24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Wingdings" panose="05000000000000000000" pitchFamily="2" charset="2"/>
                    <a:buChar char="l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4pPr>
                  <a:lvl5pPr marL="2057400" indent="-228600">
                    <a:spcBef>
                      <a:spcPct val="20000"/>
                    </a:spcBef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9999"/>
                    </a:solidFill>
                    <a:effectLst/>
                    <a:uLnTx/>
                    <a:uFillTx/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endParaRPr>
                </a:p>
              </p:txBody>
            </p:sp>
            <p:sp>
              <p:nvSpPr>
                <p:cNvPr id="2588" name="Rectangle 97">
                  <a:extLst>
                    <a:ext uri="{FF2B5EF4-FFF2-40B4-BE49-F238E27FC236}">
                      <a16:creationId xmlns:a16="http://schemas.microsoft.com/office/drawing/2014/main" id="{AAFD383A-93D1-4BB4-9FD7-556548DAA37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92" y="2800"/>
                  <a:ext cx="136" cy="131"/>
                </a:xfrm>
                <a:prstGeom prst="rect">
                  <a:avLst/>
                </a:prstGeom>
                <a:gradFill rotWithShape="1">
                  <a:gsLst>
                    <a:gs pos="0">
                      <a:srgbClr val="1E003C"/>
                    </a:gs>
                    <a:gs pos="50000">
                      <a:srgbClr val="6600CC"/>
                    </a:gs>
                    <a:gs pos="100000">
                      <a:srgbClr val="1E003C"/>
                    </a:gs>
                  </a:gsLst>
                  <a:lin ang="0" scaled="1"/>
                </a:gradFill>
                <a:ln w="12700">
                  <a:solidFill>
                    <a:srgbClr val="1E003C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AutoNum type="arabicPeriod"/>
                    <a:defRPr kumimoji="1" sz="32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1pPr>
                  <a:lvl2pPr marL="742950" indent="-285750">
                    <a:spcBef>
                      <a:spcPct val="20000"/>
                    </a:spcBef>
                    <a:buAutoNum type="circleNumDbPlain"/>
                    <a:defRPr kumimoji="1" sz="28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2pPr>
                  <a:lvl3pPr marL="1143000" indent="-228600">
                    <a:spcBef>
                      <a:spcPct val="20000"/>
                    </a:spcBef>
                    <a:buAutoNum type="alphaLcPeriod"/>
                    <a:defRPr kumimoji="1" sz="24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Wingdings" panose="05000000000000000000" pitchFamily="2" charset="2"/>
                    <a:buChar char="l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4pPr>
                  <a:lvl5pPr marL="2057400" indent="-228600">
                    <a:spcBef>
                      <a:spcPct val="20000"/>
                    </a:spcBef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9999"/>
                    </a:solidFill>
                    <a:effectLst/>
                    <a:uLnTx/>
                    <a:uFillTx/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endParaRPr>
                </a:p>
              </p:txBody>
            </p:sp>
            <p:sp>
              <p:nvSpPr>
                <p:cNvPr id="2589" name="Rectangle 98">
                  <a:extLst>
                    <a:ext uri="{FF2B5EF4-FFF2-40B4-BE49-F238E27FC236}">
                      <a16:creationId xmlns:a16="http://schemas.microsoft.com/office/drawing/2014/main" id="{366031A2-42A9-47BD-82CC-FF0FD3E3236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92" y="3063"/>
                  <a:ext cx="136" cy="18"/>
                </a:xfrm>
                <a:prstGeom prst="rect">
                  <a:avLst/>
                </a:prstGeom>
                <a:gradFill rotWithShape="1">
                  <a:gsLst>
                    <a:gs pos="0">
                      <a:srgbClr val="1E003C"/>
                    </a:gs>
                    <a:gs pos="50000">
                      <a:srgbClr val="6600CC"/>
                    </a:gs>
                    <a:gs pos="100000">
                      <a:srgbClr val="1E003C"/>
                    </a:gs>
                  </a:gsLst>
                  <a:lin ang="0" scaled="1"/>
                </a:gradFill>
                <a:ln w="12700">
                  <a:solidFill>
                    <a:srgbClr val="1E003C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AutoNum type="arabicPeriod"/>
                    <a:defRPr kumimoji="1" sz="32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1pPr>
                  <a:lvl2pPr marL="742950" indent="-285750">
                    <a:spcBef>
                      <a:spcPct val="20000"/>
                    </a:spcBef>
                    <a:buAutoNum type="circleNumDbPlain"/>
                    <a:defRPr kumimoji="1" sz="28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2pPr>
                  <a:lvl3pPr marL="1143000" indent="-228600">
                    <a:spcBef>
                      <a:spcPct val="20000"/>
                    </a:spcBef>
                    <a:buAutoNum type="alphaLcPeriod"/>
                    <a:defRPr kumimoji="1" sz="24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Wingdings" panose="05000000000000000000" pitchFamily="2" charset="2"/>
                    <a:buChar char="l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4pPr>
                  <a:lvl5pPr marL="2057400" indent="-228600">
                    <a:spcBef>
                      <a:spcPct val="20000"/>
                    </a:spcBef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9999"/>
                    </a:solidFill>
                    <a:effectLst/>
                    <a:uLnTx/>
                    <a:uFillTx/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endParaRPr>
                </a:p>
              </p:txBody>
            </p:sp>
            <p:sp>
              <p:nvSpPr>
                <p:cNvPr id="2590" name="Rectangle 99">
                  <a:extLst>
                    <a:ext uri="{FF2B5EF4-FFF2-40B4-BE49-F238E27FC236}">
                      <a16:creationId xmlns:a16="http://schemas.microsoft.com/office/drawing/2014/main" id="{66A536DC-69AC-4689-A2D3-50F684AF9DE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92" y="3137"/>
                  <a:ext cx="136" cy="132"/>
                </a:xfrm>
                <a:prstGeom prst="rect">
                  <a:avLst/>
                </a:prstGeom>
                <a:gradFill rotWithShape="1">
                  <a:gsLst>
                    <a:gs pos="0">
                      <a:srgbClr val="1E003C"/>
                    </a:gs>
                    <a:gs pos="50000">
                      <a:srgbClr val="6600CC"/>
                    </a:gs>
                    <a:gs pos="100000">
                      <a:srgbClr val="1E003C"/>
                    </a:gs>
                  </a:gsLst>
                  <a:lin ang="0" scaled="1"/>
                </a:gradFill>
                <a:ln w="12700">
                  <a:solidFill>
                    <a:srgbClr val="1E003C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AutoNum type="arabicPeriod"/>
                    <a:defRPr kumimoji="1" sz="32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1pPr>
                  <a:lvl2pPr marL="742950" indent="-285750">
                    <a:spcBef>
                      <a:spcPct val="20000"/>
                    </a:spcBef>
                    <a:buAutoNum type="circleNumDbPlain"/>
                    <a:defRPr kumimoji="1" sz="28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2pPr>
                  <a:lvl3pPr marL="1143000" indent="-228600">
                    <a:spcBef>
                      <a:spcPct val="20000"/>
                    </a:spcBef>
                    <a:buAutoNum type="alphaLcPeriod"/>
                    <a:defRPr kumimoji="1" sz="24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Wingdings" panose="05000000000000000000" pitchFamily="2" charset="2"/>
                    <a:buChar char="l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4pPr>
                  <a:lvl5pPr marL="2057400" indent="-228600">
                    <a:spcBef>
                      <a:spcPct val="20000"/>
                    </a:spcBef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9999"/>
                    </a:solidFill>
                    <a:effectLst/>
                    <a:uLnTx/>
                    <a:uFillTx/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endParaRPr>
                </a:p>
              </p:txBody>
            </p:sp>
            <p:sp>
              <p:nvSpPr>
                <p:cNvPr id="2591" name="Rectangle 100">
                  <a:extLst>
                    <a:ext uri="{FF2B5EF4-FFF2-40B4-BE49-F238E27FC236}">
                      <a16:creationId xmlns:a16="http://schemas.microsoft.com/office/drawing/2014/main" id="{30FBE8A9-641F-47AA-8047-2D291A45877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92" y="3380"/>
                  <a:ext cx="136" cy="75"/>
                </a:xfrm>
                <a:prstGeom prst="rect">
                  <a:avLst/>
                </a:prstGeom>
                <a:gradFill rotWithShape="1">
                  <a:gsLst>
                    <a:gs pos="0">
                      <a:srgbClr val="1E003C"/>
                    </a:gs>
                    <a:gs pos="50000">
                      <a:srgbClr val="6600CC"/>
                    </a:gs>
                    <a:gs pos="100000">
                      <a:srgbClr val="1E003C"/>
                    </a:gs>
                  </a:gsLst>
                  <a:lin ang="0" scaled="1"/>
                </a:gradFill>
                <a:ln w="12700">
                  <a:solidFill>
                    <a:srgbClr val="1E003C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AutoNum type="arabicPeriod"/>
                    <a:defRPr kumimoji="1" sz="32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1pPr>
                  <a:lvl2pPr marL="742950" indent="-285750">
                    <a:spcBef>
                      <a:spcPct val="20000"/>
                    </a:spcBef>
                    <a:buAutoNum type="circleNumDbPlain"/>
                    <a:defRPr kumimoji="1" sz="28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2pPr>
                  <a:lvl3pPr marL="1143000" indent="-228600">
                    <a:spcBef>
                      <a:spcPct val="20000"/>
                    </a:spcBef>
                    <a:buAutoNum type="alphaLcPeriod"/>
                    <a:defRPr kumimoji="1" sz="24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Wingdings" panose="05000000000000000000" pitchFamily="2" charset="2"/>
                    <a:buChar char="l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4pPr>
                  <a:lvl5pPr marL="2057400" indent="-228600">
                    <a:spcBef>
                      <a:spcPct val="20000"/>
                    </a:spcBef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9999"/>
                    </a:solidFill>
                    <a:effectLst/>
                    <a:uLnTx/>
                    <a:uFillTx/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endParaRPr>
                </a:p>
              </p:txBody>
            </p:sp>
            <p:sp>
              <p:nvSpPr>
                <p:cNvPr id="2592" name="Rectangle 101">
                  <a:extLst>
                    <a:ext uri="{FF2B5EF4-FFF2-40B4-BE49-F238E27FC236}">
                      <a16:creationId xmlns:a16="http://schemas.microsoft.com/office/drawing/2014/main" id="{9A3F16FF-A901-4F92-A730-184E974D977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92" y="3490"/>
                  <a:ext cx="136" cy="150"/>
                </a:xfrm>
                <a:prstGeom prst="rect">
                  <a:avLst/>
                </a:prstGeom>
                <a:gradFill rotWithShape="1">
                  <a:gsLst>
                    <a:gs pos="0">
                      <a:srgbClr val="1E003C"/>
                    </a:gs>
                    <a:gs pos="50000">
                      <a:srgbClr val="6600CC"/>
                    </a:gs>
                    <a:gs pos="100000">
                      <a:srgbClr val="1E003C"/>
                    </a:gs>
                  </a:gsLst>
                  <a:lin ang="0" scaled="1"/>
                </a:gradFill>
                <a:ln w="12700">
                  <a:solidFill>
                    <a:srgbClr val="1E003C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AutoNum type="arabicPeriod"/>
                    <a:defRPr kumimoji="1" sz="32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1pPr>
                  <a:lvl2pPr marL="742950" indent="-285750">
                    <a:spcBef>
                      <a:spcPct val="20000"/>
                    </a:spcBef>
                    <a:buAutoNum type="circleNumDbPlain"/>
                    <a:defRPr kumimoji="1" sz="28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2pPr>
                  <a:lvl3pPr marL="1143000" indent="-228600">
                    <a:spcBef>
                      <a:spcPct val="20000"/>
                    </a:spcBef>
                    <a:buAutoNum type="alphaLcPeriod"/>
                    <a:defRPr kumimoji="1" sz="24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Wingdings" panose="05000000000000000000" pitchFamily="2" charset="2"/>
                    <a:buChar char="l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4pPr>
                  <a:lvl5pPr marL="2057400" indent="-228600">
                    <a:spcBef>
                      <a:spcPct val="20000"/>
                    </a:spcBef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9999"/>
                    </a:solidFill>
                    <a:effectLst/>
                    <a:uLnTx/>
                    <a:uFillTx/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endParaRPr>
                </a:p>
              </p:txBody>
            </p:sp>
            <p:sp>
              <p:nvSpPr>
                <p:cNvPr id="2593" name="Rectangle 102">
                  <a:extLst>
                    <a:ext uri="{FF2B5EF4-FFF2-40B4-BE49-F238E27FC236}">
                      <a16:creationId xmlns:a16="http://schemas.microsoft.com/office/drawing/2014/main" id="{1F35194F-901C-49BF-A86D-1F1878FDA3B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92" y="3764"/>
                  <a:ext cx="136" cy="132"/>
                </a:xfrm>
                <a:prstGeom prst="rect">
                  <a:avLst/>
                </a:prstGeom>
                <a:gradFill rotWithShape="1">
                  <a:gsLst>
                    <a:gs pos="0">
                      <a:srgbClr val="1E003C"/>
                    </a:gs>
                    <a:gs pos="50000">
                      <a:srgbClr val="6600CC"/>
                    </a:gs>
                    <a:gs pos="100000">
                      <a:srgbClr val="1E003C"/>
                    </a:gs>
                  </a:gsLst>
                  <a:lin ang="0" scaled="1"/>
                </a:gradFill>
                <a:ln w="12700">
                  <a:solidFill>
                    <a:srgbClr val="1E003C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AutoNum type="arabicPeriod"/>
                    <a:defRPr kumimoji="1" sz="32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1pPr>
                  <a:lvl2pPr marL="742950" indent="-285750">
                    <a:spcBef>
                      <a:spcPct val="20000"/>
                    </a:spcBef>
                    <a:buAutoNum type="circleNumDbPlain"/>
                    <a:defRPr kumimoji="1" sz="28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2pPr>
                  <a:lvl3pPr marL="1143000" indent="-228600">
                    <a:spcBef>
                      <a:spcPct val="20000"/>
                    </a:spcBef>
                    <a:buAutoNum type="alphaLcPeriod"/>
                    <a:defRPr kumimoji="1" sz="24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Wingdings" panose="05000000000000000000" pitchFamily="2" charset="2"/>
                    <a:buChar char="l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4pPr>
                  <a:lvl5pPr marL="2057400" indent="-228600">
                    <a:spcBef>
                      <a:spcPct val="20000"/>
                    </a:spcBef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9999"/>
                    </a:solidFill>
                    <a:effectLst/>
                    <a:uLnTx/>
                    <a:uFillTx/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endParaRPr>
                </a:p>
              </p:txBody>
            </p:sp>
            <p:sp>
              <p:nvSpPr>
                <p:cNvPr id="2594" name="Rectangle 103">
                  <a:extLst>
                    <a:ext uri="{FF2B5EF4-FFF2-40B4-BE49-F238E27FC236}">
                      <a16:creationId xmlns:a16="http://schemas.microsoft.com/office/drawing/2014/main" id="{C960C435-FC31-4939-A18A-A2DA205C376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92" y="4044"/>
                  <a:ext cx="136" cy="44"/>
                </a:xfrm>
                <a:prstGeom prst="rect">
                  <a:avLst/>
                </a:prstGeom>
                <a:gradFill rotWithShape="1">
                  <a:gsLst>
                    <a:gs pos="0">
                      <a:srgbClr val="1E003C"/>
                    </a:gs>
                    <a:gs pos="50000">
                      <a:srgbClr val="6600CC"/>
                    </a:gs>
                    <a:gs pos="100000">
                      <a:srgbClr val="1E003C"/>
                    </a:gs>
                  </a:gsLst>
                  <a:lin ang="0" scaled="1"/>
                </a:gradFill>
                <a:ln w="12700">
                  <a:solidFill>
                    <a:srgbClr val="1E003C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AutoNum type="arabicPeriod"/>
                    <a:defRPr kumimoji="1" sz="32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1pPr>
                  <a:lvl2pPr marL="742950" indent="-285750">
                    <a:spcBef>
                      <a:spcPct val="20000"/>
                    </a:spcBef>
                    <a:buAutoNum type="circleNumDbPlain"/>
                    <a:defRPr kumimoji="1" sz="28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2pPr>
                  <a:lvl3pPr marL="1143000" indent="-228600">
                    <a:spcBef>
                      <a:spcPct val="20000"/>
                    </a:spcBef>
                    <a:buAutoNum type="alphaLcPeriod"/>
                    <a:defRPr kumimoji="1" sz="24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Wingdings" panose="05000000000000000000" pitchFamily="2" charset="2"/>
                    <a:buChar char="l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4pPr>
                  <a:lvl5pPr marL="2057400" indent="-228600">
                    <a:spcBef>
                      <a:spcPct val="20000"/>
                    </a:spcBef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9999"/>
                    </a:solidFill>
                    <a:effectLst/>
                    <a:uLnTx/>
                    <a:uFillTx/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endParaRPr>
                </a:p>
              </p:txBody>
            </p:sp>
            <p:sp>
              <p:nvSpPr>
                <p:cNvPr id="2595" name="Rectangle 104">
                  <a:extLst>
                    <a:ext uri="{FF2B5EF4-FFF2-40B4-BE49-F238E27FC236}">
                      <a16:creationId xmlns:a16="http://schemas.microsoft.com/office/drawing/2014/main" id="{9BDE72AF-D214-4A42-B301-F929C8E706A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92" y="4157"/>
                  <a:ext cx="136" cy="19"/>
                </a:xfrm>
                <a:prstGeom prst="rect">
                  <a:avLst/>
                </a:prstGeom>
                <a:gradFill rotWithShape="1">
                  <a:gsLst>
                    <a:gs pos="0">
                      <a:srgbClr val="1E003C"/>
                    </a:gs>
                    <a:gs pos="50000">
                      <a:srgbClr val="6600CC"/>
                    </a:gs>
                    <a:gs pos="100000">
                      <a:srgbClr val="1E003C"/>
                    </a:gs>
                  </a:gsLst>
                  <a:lin ang="0" scaled="1"/>
                </a:gradFill>
                <a:ln w="12700">
                  <a:solidFill>
                    <a:srgbClr val="1E003C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AutoNum type="arabicPeriod"/>
                    <a:defRPr kumimoji="1" sz="32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1pPr>
                  <a:lvl2pPr marL="742950" indent="-285750">
                    <a:spcBef>
                      <a:spcPct val="20000"/>
                    </a:spcBef>
                    <a:buAutoNum type="circleNumDbPlain"/>
                    <a:defRPr kumimoji="1" sz="28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2pPr>
                  <a:lvl3pPr marL="1143000" indent="-228600">
                    <a:spcBef>
                      <a:spcPct val="20000"/>
                    </a:spcBef>
                    <a:buAutoNum type="alphaLcPeriod"/>
                    <a:defRPr kumimoji="1" sz="24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Wingdings" panose="05000000000000000000" pitchFamily="2" charset="2"/>
                    <a:buChar char="l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4pPr>
                  <a:lvl5pPr marL="2057400" indent="-228600">
                    <a:spcBef>
                      <a:spcPct val="20000"/>
                    </a:spcBef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9999"/>
                    </a:solidFill>
                    <a:effectLst/>
                    <a:uLnTx/>
                    <a:uFillTx/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endParaRPr>
                </a:p>
              </p:txBody>
            </p:sp>
            <p:sp>
              <p:nvSpPr>
                <p:cNvPr id="2596" name="AutoShape 105">
                  <a:extLst>
                    <a:ext uri="{FF2B5EF4-FFF2-40B4-BE49-F238E27FC236}">
                      <a16:creationId xmlns:a16="http://schemas.microsoft.com/office/drawing/2014/main" id="{3DE7F9A7-E30A-4ED0-80BE-44B000B4FE8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5400000" flipV="1">
                  <a:off x="2742" y="2679"/>
                  <a:ext cx="36" cy="136"/>
                </a:xfrm>
                <a:prstGeom prst="flowChartDelay">
                  <a:avLst/>
                </a:prstGeom>
                <a:gradFill rotWithShape="0">
                  <a:gsLst>
                    <a:gs pos="0">
                      <a:srgbClr val="660066"/>
                    </a:gs>
                    <a:gs pos="50000">
                      <a:srgbClr val="CC00CC"/>
                    </a:gs>
                    <a:gs pos="100000">
                      <a:srgbClr val="660066"/>
                    </a:gs>
                  </a:gsLst>
                  <a:lin ang="0" scaled="1"/>
                </a:gradFill>
                <a:ln w="12700">
                  <a:solidFill>
                    <a:srgbClr val="1E003C"/>
                  </a:solidFill>
                  <a:miter lim="800000"/>
                  <a:headEnd/>
                  <a:tailEnd/>
                </a:ln>
              </p:spPr>
              <p:txBody>
                <a:bodyPr rot="10800000" vert="eaVert" wrap="none" anchor="ctr"/>
                <a:lstStyle>
                  <a:lvl1pPr>
                    <a:spcBef>
                      <a:spcPct val="20000"/>
                    </a:spcBef>
                    <a:buAutoNum type="arabicPeriod"/>
                    <a:defRPr kumimoji="1" sz="32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1pPr>
                  <a:lvl2pPr marL="742950" indent="-285750">
                    <a:spcBef>
                      <a:spcPct val="20000"/>
                    </a:spcBef>
                    <a:buAutoNum type="circleNumDbPlain"/>
                    <a:defRPr kumimoji="1" sz="28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2pPr>
                  <a:lvl3pPr marL="1143000" indent="-228600">
                    <a:spcBef>
                      <a:spcPct val="20000"/>
                    </a:spcBef>
                    <a:buAutoNum type="alphaLcPeriod"/>
                    <a:defRPr kumimoji="1" sz="24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Wingdings" panose="05000000000000000000" pitchFamily="2" charset="2"/>
                    <a:buChar char="l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4pPr>
                  <a:lvl5pPr marL="2057400" indent="-228600">
                    <a:spcBef>
                      <a:spcPct val="20000"/>
                    </a:spcBef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9999"/>
                    </a:solidFill>
                    <a:effectLst/>
                    <a:uLnTx/>
                    <a:uFillTx/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endParaRPr>
                </a:p>
              </p:txBody>
            </p:sp>
            <p:sp>
              <p:nvSpPr>
                <p:cNvPr id="2597" name="AutoShape 106">
                  <a:extLst>
                    <a:ext uri="{FF2B5EF4-FFF2-40B4-BE49-F238E27FC236}">
                      <a16:creationId xmlns:a16="http://schemas.microsoft.com/office/drawing/2014/main" id="{AB5DEA0A-8C97-4691-AFC0-D735BE7E0F4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5400000">
                  <a:off x="2742" y="2714"/>
                  <a:ext cx="36" cy="136"/>
                </a:xfrm>
                <a:prstGeom prst="flowChartDelay">
                  <a:avLst/>
                </a:prstGeom>
                <a:gradFill rotWithShape="0">
                  <a:gsLst>
                    <a:gs pos="0">
                      <a:srgbClr val="660066"/>
                    </a:gs>
                    <a:gs pos="50000">
                      <a:srgbClr val="CC00CC"/>
                    </a:gs>
                    <a:gs pos="100000">
                      <a:srgbClr val="660066"/>
                    </a:gs>
                  </a:gsLst>
                  <a:lin ang="0" scaled="1"/>
                </a:gradFill>
                <a:ln w="12700">
                  <a:solidFill>
                    <a:srgbClr val="1E003C"/>
                  </a:solidFill>
                  <a:miter lim="800000"/>
                  <a:headEnd/>
                  <a:tailEnd/>
                </a:ln>
              </p:spPr>
              <p:txBody>
                <a:bodyPr rot="10800000" vert="eaVert" wrap="none" anchor="ctr"/>
                <a:lstStyle>
                  <a:lvl1pPr>
                    <a:spcBef>
                      <a:spcPct val="20000"/>
                    </a:spcBef>
                    <a:buAutoNum type="arabicPeriod"/>
                    <a:defRPr kumimoji="1" sz="32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1pPr>
                  <a:lvl2pPr marL="742950" indent="-285750">
                    <a:spcBef>
                      <a:spcPct val="20000"/>
                    </a:spcBef>
                    <a:buAutoNum type="circleNumDbPlain"/>
                    <a:defRPr kumimoji="1" sz="28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2pPr>
                  <a:lvl3pPr marL="1143000" indent="-228600">
                    <a:spcBef>
                      <a:spcPct val="20000"/>
                    </a:spcBef>
                    <a:buAutoNum type="alphaLcPeriod"/>
                    <a:defRPr kumimoji="1" sz="24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Wingdings" panose="05000000000000000000" pitchFamily="2" charset="2"/>
                    <a:buChar char="l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4pPr>
                  <a:lvl5pPr marL="2057400" indent="-228600">
                    <a:spcBef>
                      <a:spcPct val="20000"/>
                    </a:spcBef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9999"/>
                    </a:solidFill>
                    <a:effectLst/>
                    <a:uLnTx/>
                    <a:uFillTx/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endParaRPr>
                </a:p>
              </p:txBody>
            </p:sp>
          </p:grpSp>
          <p:sp>
            <p:nvSpPr>
              <p:cNvPr id="2581" name="星 8 335">
                <a:extLst>
                  <a:ext uri="{FF2B5EF4-FFF2-40B4-BE49-F238E27FC236}">
                    <a16:creationId xmlns:a16="http://schemas.microsoft.com/office/drawing/2014/main" id="{28E1E2ED-35F2-4656-82E6-E84C59B23C6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995952" y="5775569"/>
                <a:ext cx="210442" cy="210441"/>
              </a:xfrm>
              <a:prstGeom prst="star8">
                <a:avLst>
                  <a:gd name="adj" fmla="val 19318"/>
                </a:avLst>
              </a:prstGeom>
              <a:solidFill>
                <a:srgbClr val="FFFF99"/>
              </a:solidFill>
              <a:ln w="190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HG丸ｺﾞｼｯｸM-PRO"/>
                  <a:ea typeface="HG丸ｺﾞｼｯｸM-PRO"/>
                </a:endParaRPr>
              </a:p>
            </p:txBody>
          </p:sp>
        </p:grpSp>
      </p:grpSp>
      <p:sp>
        <p:nvSpPr>
          <p:cNvPr id="2598" name="Freeform 27">
            <a:extLst>
              <a:ext uri="{FF2B5EF4-FFF2-40B4-BE49-F238E27FC236}">
                <a16:creationId xmlns:a16="http://schemas.microsoft.com/office/drawing/2014/main" id="{03E8770C-0982-4B78-BD2E-F6CF3CC576A2}"/>
              </a:ext>
            </a:extLst>
          </p:cNvPr>
          <p:cNvSpPr>
            <a:spLocks/>
          </p:cNvSpPr>
          <p:nvPr/>
        </p:nvSpPr>
        <p:spPr bwMode="auto">
          <a:xfrm rot="4162446" flipH="1">
            <a:off x="7052556" y="6096812"/>
            <a:ext cx="135693" cy="213379"/>
          </a:xfrm>
          <a:custGeom>
            <a:avLst/>
            <a:gdLst>
              <a:gd name="T0" fmla="*/ 0 w 344"/>
              <a:gd name="T1" fmla="*/ 2147483647 h 256"/>
              <a:gd name="T2" fmla="*/ 2147483647 w 344"/>
              <a:gd name="T3" fmla="*/ 2147483647 h 256"/>
              <a:gd name="T4" fmla="*/ 2147483647 w 344"/>
              <a:gd name="T5" fmla="*/ 2147483647 h 256"/>
              <a:gd name="T6" fmla="*/ 2147483647 w 344"/>
              <a:gd name="T7" fmla="*/ 2147483647 h 256"/>
              <a:gd name="T8" fmla="*/ 0 60000 65536"/>
              <a:gd name="T9" fmla="*/ 0 60000 65536"/>
              <a:gd name="T10" fmla="*/ 0 60000 65536"/>
              <a:gd name="T11" fmla="*/ 0 60000 65536"/>
              <a:gd name="T12" fmla="*/ 0 w 344"/>
              <a:gd name="T13" fmla="*/ 0 h 256"/>
              <a:gd name="T14" fmla="*/ 344 w 344"/>
              <a:gd name="T15" fmla="*/ 256 h 25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44" h="256">
                <a:moveTo>
                  <a:pt x="0" y="196"/>
                </a:moveTo>
                <a:cubicBezTo>
                  <a:pt x="84" y="226"/>
                  <a:pt x="169" y="256"/>
                  <a:pt x="200" y="228"/>
                </a:cubicBezTo>
                <a:cubicBezTo>
                  <a:pt x="231" y="200"/>
                  <a:pt x="160" y="56"/>
                  <a:pt x="184" y="28"/>
                </a:cubicBezTo>
                <a:cubicBezTo>
                  <a:pt x="208" y="0"/>
                  <a:pt x="276" y="30"/>
                  <a:pt x="344" y="60"/>
                </a:cubicBezTo>
              </a:path>
            </a:pathLst>
          </a:custGeom>
          <a:noFill/>
          <a:ln w="25400">
            <a:solidFill>
              <a:schemeClr val="bg2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2599" name="Freeform 27">
            <a:extLst>
              <a:ext uri="{FF2B5EF4-FFF2-40B4-BE49-F238E27FC236}">
                <a16:creationId xmlns:a16="http://schemas.microsoft.com/office/drawing/2014/main" id="{25019BC3-8A5A-4701-B01C-FE8EADC16348}"/>
              </a:ext>
            </a:extLst>
          </p:cNvPr>
          <p:cNvSpPr>
            <a:spLocks/>
          </p:cNvSpPr>
          <p:nvPr/>
        </p:nvSpPr>
        <p:spPr bwMode="auto">
          <a:xfrm rot="17437554">
            <a:off x="6622426" y="6101330"/>
            <a:ext cx="135693" cy="213379"/>
          </a:xfrm>
          <a:custGeom>
            <a:avLst/>
            <a:gdLst>
              <a:gd name="T0" fmla="*/ 0 w 344"/>
              <a:gd name="T1" fmla="*/ 2147483647 h 256"/>
              <a:gd name="T2" fmla="*/ 2147483647 w 344"/>
              <a:gd name="T3" fmla="*/ 2147483647 h 256"/>
              <a:gd name="T4" fmla="*/ 2147483647 w 344"/>
              <a:gd name="T5" fmla="*/ 2147483647 h 256"/>
              <a:gd name="T6" fmla="*/ 2147483647 w 344"/>
              <a:gd name="T7" fmla="*/ 2147483647 h 256"/>
              <a:gd name="T8" fmla="*/ 0 60000 65536"/>
              <a:gd name="T9" fmla="*/ 0 60000 65536"/>
              <a:gd name="T10" fmla="*/ 0 60000 65536"/>
              <a:gd name="T11" fmla="*/ 0 60000 65536"/>
              <a:gd name="T12" fmla="*/ 0 w 344"/>
              <a:gd name="T13" fmla="*/ 0 h 256"/>
              <a:gd name="T14" fmla="*/ 344 w 344"/>
              <a:gd name="T15" fmla="*/ 256 h 25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44" h="256">
                <a:moveTo>
                  <a:pt x="0" y="196"/>
                </a:moveTo>
                <a:cubicBezTo>
                  <a:pt x="84" y="226"/>
                  <a:pt x="169" y="256"/>
                  <a:pt x="200" y="228"/>
                </a:cubicBezTo>
                <a:cubicBezTo>
                  <a:pt x="231" y="200"/>
                  <a:pt x="160" y="56"/>
                  <a:pt x="184" y="28"/>
                </a:cubicBezTo>
                <a:cubicBezTo>
                  <a:pt x="208" y="0"/>
                  <a:pt x="276" y="30"/>
                  <a:pt x="344" y="60"/>
                </a:cubicBezTo>
              </a:path>
            </a:pathLst>
          </a:custGeom>
          <a:noFill/>
          <a:ln w="25400">
            <a:solidFill>
              <a:srgbClr val="68003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grpSp>
        <p:nvGrpSpPr>
          <p:cNvPr id="3031" name="グループ化 3030">
            <a:extLst>
              <a:ext uri="{FF2B5EF4-FFF2-40B4-BE49-F238E27FC236}">
                <a16:creationId xmlns:a16="http://schemas.microsoft.com/office/drawing/2014/main" id="{5C37C1DA-BCBA-4717-A550-9D93C8BA0D3C}"/>
              </a:ext>
            </a:extLst>
          </p:cNvPr>
          <p:cNvGrpSpPr>
            <a:grpSpLocks noChangeAspect="1"/>
          </p:cNvGrpSpPr>
          <p:nvPr/>
        </p:nvGrpSpPr>
        <p:grpSpPr>
          <a:xfrm>
            <a:off x="2993609" y="5351889"/>
            <a:ext cx="1080000" cy="1080000"/>
            <a:chOff x="7170738" y="4789488"/>
            <a:chExt cx="1295400" cy="1295400"/>
          </a:xfrm>
        </p:grpSpPr>
        <p:sp>
          <p:nvSpPr>
            <p:cNvPr id="3032" name="Oval 15">
              <a:extLst>
                <a:ext uri="{FF2B5EF4-FFF2-40B4-BE49-F238E27FC236}">
                  <a16:creationId xmlns:a16="http://schemas.microsoft.com/office/drawing/2014/main" id="{65117742-D113-430E-8866-7B5E070A206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170738" y="4789488"/>
              <a:ext cx="1295400" cy="1295400"/>
            </a:xfrm>
            <a:prstGeom prst="ellipse">
              <a:avLst/>
            </a:prstGeom>
            <a:gradFill rotWithShape="0">
              <a:gsLst>
                <a:gs pos="0">
                  <a:srgbClr val="B1ADB3"/>
                </a:gs>
                <a:gs pos="100000">
                  <a:srgbClr val="787280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504C58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grpSp>
          <p:nvGrpSpPr>
            <p:cNvPr id="3033" name="Group 107">
              <a:extLst>
                <a:ext uri="{FF2B5EF4-FFF2-40B4-BE49-F238E27FC236}">
                  <a16:creationId xmlns:a16="http://schemas.microsoft.com/office/drawing/2014/main" id="{A22FADD0-9AB5-423F-93F0-275D2B4D203F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7688263" y="5046663"/>
              <a:ext cx="88900" cy="777875"/>
              <a:chOff x="2692" y="2209"/>
              <a:chExt cx="136" cy="2040"/>
            </a:xfrm>
          </p:grpSpPr>
          <p:sp>
            <p:nvSpPr>
              <p:cNvPr id="3052" name="AutoShape 108">
                <a:extLst>
                  <a:ext uri="{FF2B5EF4-FFF2-40B4-BE49-F238E27FC236}">
                    <a16:creationId xmlns:a16="http://schemas.microsoft.com/office/drawing/2014/main" id="{80FA67D6-D956-40E2-A758-D6E11BE325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053" name="AutoShape 109">
                <a:extLst>
                  <a:ext uri="{FF2B5EF4-FFF2-40B4-BE49-F238E27FC236}">
                    <a16:creationId xmlns:a16="http://schemas.microsoft.com/office/drawing/2014/main" id="{C440D80A-002F-440D-B25B-1507D528AA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054" name="Rectangle 110">
                <a:extLst>
                  <a:ext uri="{FF2B5EF4-FFF2-40B4-BE49-F238E27FC236}">
                    <a16:creationId xmlns:a16="http://schemas.microsoft.com/office/drawing/2014/main" id="{06AC68B1-B178-41E4-AD4B-53BCC8329B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055" name="Rectangle 111">
                <a:extLst>
                  <a:ext uri="{FF2B5EF4-FFF2-40B4-BE49-F238E27FC236}">
                    <a16:creationId xmlns:a16="http://schemas.microsoft.com/office/drawing/2014/main" id="{1250AB2F-4A46-44D3-9D39-88F5FBAA88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056" name="Rectangle 112">
                <a:extLst>
                  <a:ext uri="{FF2B5EF4-FFF2-40B4-BE49-F238E27FC236}">
                    <a16:creationId xmlns:a16="http://schemas.microsoft.com/office/drawing/2014/main" id="{B6D396B0-8F8F-4B7D-AC69-34D2B92F38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057" name="Rectangle 113">
                <a:extLst>
                  <a:ext uri="{FF2B5EF4-FFF2-40B4-BE49-F238E27FC236}">
                    <a16:creationId xmlns:a16="http://schemas.microsoft.com/office/drawing/2014/main" id="{1F087308-19F2-4745-9213-22A887ED31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058" name="Rectangle 114">
                <a:extLst>
                  <a:ext uri="{FF2B5EF4-FFF2-40B4-BE49-F238E27FC236}">
                    <a16:creationId xmlns:a16="http://schemas.microsoft.com/office/drawing/2014/main" id="{3C1E9211-FB09-4A1B-AEA9-77EBA0A5F1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059" name="Rectangle 115">
                <a:extLst>
                  <a:ext uri="{FF2B5EF4-FFF2-40B4-BE49-F238E27FC236}">
                    <a16:creationId xmlns:a16="http://schemas.microsoft.com/office/drawing/2014/main" id="{268A3963-DA91-407B-8212-A33938EE57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060" name="Rectangle 116">
                <a:extLst>
                  <a:ext uri="{FF2B5EF4-FFF2-40B4-BE49-F238E27FC236}">
                    <a16:creationId xmlns:a16="http://schemas.microsoft.com/office/drawing/2014/main" id="{CFC86E5D-F6AA-46E7-958B-1E971447E7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061" name="Rectangle 117">
                <a:extLst>
                  <a:ext uri="{FF2B5EF4-FFF2-40B4-BE49-F238E27FC236}">
                    <a16:creationId xmlns:a16="http://schemas.microsoft.com/office/drawing/2014/main" id="{D376670A-7D3D-411E-891C-71C3074998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062" name="Rectangle 118">
                <a:extLst>
                  <a:ext uri="{FF2B5EF4-FFF2-40B4-BE49-F238E27FC236}">
                    <a16:creationId xmlns:a16="http://schemas.microsoft.com/office/drawing/2014/main" id="{82D63CD3-F793-4EEF-BF8E-F2D5048E9D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063" name="Rectangle 119">
                <a:extLst>
                  <a:ext uri="{FF2B5EF4-FFF2-40B4-BE49-F238E27FC236}">
                    <a16:creationId xmlns:a16="http://schemas.microsoft.com/office/drawing/2014/main" id="{367A4A99-B179-405D-BEB0-72000F23D1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064" name="Rectangle 120">
                <a:extLst>
                  <a:ext uri="{FF2B5EF4-FFF2-40B4-BE49-F238E27FC236}">
                    <a16:creationId xmlns:a16="http://schemas.microsoft.com/office/drawing/2014/main" id="{1A20CC89-1663-4292-A41B-EE8D001429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065" name="Rectangle 121">
                <a:extLst>
                  <a:ext uri="{FF2B5EF4-FFF2-40B4-BE49-F238E27FC236}">
                    <a16:creationId xmlns:a16="http://schemas.microsoft.com/office/drawing/2014/main" id="{6BC91EE7-EAEB-4E4E-BA08-8F644F65F7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066" name="AutoShape 122">
                <a:extLst>
                  <a:ext uri="{FF2B5EF4-FFF2-40B4-BE49-F238E27FC236}">
                    <a16:creationId xmlns:a16="http://schemas.microsoft.com/office/drawing/2014/main" id="{8AD0F582-B63A-4255-9A5C-52DCB2C879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067" name="AutoShape 123">
                <a:extLst>
                  <a:ext uri="{FF2B5EF4-FFF2-40B4-BE49-F238E27FC236}">
                    <a16:creationId xmlns:a16="http://schemas.microsoft.com/office/drawing/2014/main" id="{2CB87F84-D869-41B6-8E6F-C4504C9926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  <p:grpSp>
          <p:nvGrpSpPr>
            <p:cNvPr id="3034" name="Group 90">
              <a:extLst>
                <a:ext uri="{FF2B5EF4-FFF2-40B4-BE49-F238E27FC236}">
                  <a16:creationId xmlns:a16="http://schemas.microsoft.com/office/drawing/2014/main" id="{6256F43F-1A43-4DC6-AD6B-75358B9A29F5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7874000" y="5046663"/>
              <a:ext cx="87313" cy="777875"/>
              <a:chOff x="2692" y="2209"/>
              <a:chExt cx="136" cy="2040"/>
            </a:xfrm>
          </p:grpSpPr>
          <p:sp>
            <p:nvSpPr>
              <p:cNvPr id="3036" name="AutoShape 91">
                <a:extLst>
                  <a:ext uri="{FF2B5EF4-FFF2-40B4-BE49-F238E27FC236}">
                    <a16:creationId xmlns:a16="http://schemas.microsoft.com/office/drawing/2014/main" id="{7E0D6F7F-5686-4CDC-9178-65F7143C62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037" name="AutoShape 92">
                <a:extLst>
                  <a:ext uri="{FF2B5EF4-FFF2-40B4-BE49-F238E27FC236}">
                    <a16:creationId xmlns:a16="http://schemas.microsoft.com/office/drawing/2014/main" id="{B7EB38FC-FF5B-4AD9-9BC8-6E1C98223D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038" name="Rectangle 93">
                <a:extLst>
                  <a:ext uri="{FF2B5EF4-FFF2-40B4-BE49-F238E27FC236}">
                    <a16:creationId xmlns:a16="http://schemas.microsoft.com/office/drawing/2014/main" id="{BA286B60-8331-40E5-A853-3EF01ED7CC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039" name="Rectangle 94">
                <a:extLst>
                  <a:ext uri="{FF2B5EF4-FFF2-40B4-BE49-F238E27FC236}">
                    <a16:creationId xmlns:a16="http://schemas.microsoft.com/office/drawing/2014/main" id="{7A5104F6-6DD3-440E-B5D1-62354A11DC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040" name="Rectangle 95">
                <a:extLst>
                  <a:ext uri="{FF2B5EF4-FFF2-40B4-BE49-F238E27FC236}">
                    <a16:creationId xmlns:a16="http://schemas.microsoft.com/office/drawing/2014/main" id="{6F12E5C6-EFBF-4A7B-8381-43B9546CFE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041" name="Rectangle 96">
                <a:extLst>
                  <a:ext uri="{FF2B5EF4-FFF2-40B4-BE49-F238E27FC236}">
                    <a16:creationId xmlns:a16="http://schemas.microsoft.com/office/drawing/2014/main" id="{E7B6E322-88AD-4333-95C5-A72FF2A50B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042" name="Rectangle 97">
                <a:extLst>
                  <a:ext uri="{FF2B5EF4-FFF2-40B4-BE49-F238E27FC236}">
                    <a16:creationId xmlns:a16="http://schemas.microsoft.com/office/drawing/2014/main" id="{B5E665D5-48B0-46DD-85F4-62085CB9F9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043" name="Rectangle 98">
                <a:extLst>
                  <a:ext uri="{FF2B5EF4-FFF2-40B4-BE49-F238E27FC236}">
                    <a16:creationId xmlns:a16="http://schemas.microsoft.com/office/drawing/2014/main" id="{D75B2D42-5861-4B73-9808-D5703868DD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044" name="Rectangle 99">
                <a:extLst>
                  <a:ext uri="{FF2B5EF4-FFF2-40B4-BE49-F238E27FC236}">
                    <a16:creationId xmlns:a16="http://schemas.microsoft.com/office/drawing/2014/main" id="{81B32860-7584-4985-993E-480C2FC6AD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045" name="Rectangle 100">
                <a:extLst>
                  <a:ext uri="{FF2B5EF4-FFF2-40B4-BE49-F238E27FC236}">
                    <a16:creationId xmlns:a16="http://schemas.microsoft.com/office/drawing/2014/main" id="{D1BAD0EF-F266-40B6-A256-116D3EE2CF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046" name="Rectangle 101">
                <a:extLst>
                  <a:ext uri="{FF2B5EF4-FFF2-40B4-BE49-F238E27FC236}">
                    <a16:creationId xmlns:a16="http://schemas.microsoft.com/office/drawing/2014/main" id="{EE577311-EA24-4B23-ACF8-0B3092F1F3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047" name="Rectangle 102">
                <a:extLst>
                  <a:ext uri="{FF2B5EF4-FFF2-40B4-BE49-F238E27FC236}">
                    <a16:creationId xmlns:a16="http://schemas.microsoft.com/office/drawing/2014/main" id="{31CD3453-6D6A-4106-8ADB-CBDF063AC6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048" name="Rectangle 103">
                <a:extLst>
                  <a:ext uri="{FF2B5EF4-FFF2-40B4-BE49-F238E27FC236}">
                    <a16:creationId xmlns:a16="http://schemas.microsoft.com/office/drawing/2014/main" id="{699824ED-4C05-42D7-B24C-16982580BE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049" name="Rectangle 104">
                <a:extLst>
                  <a:ext uri="{FF2B5EF4-FFF2-40B4-BE49-F238E27FC236}">
                    <a16:creationId xmlns:a16="http://schemas.microsoft.com/office/drawing/2014/main" id="{B48AA15F-1FCF-44ED-8349-007747D18D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050" name="AutoShape 105">
                <a:extLst>
                  <a:ext uri="{FF2B5EF4-FFF2-40B4-BE49-F238E27FC236}">
                    <a16:creationId xmlns:a16="http://schemas.microsoft.com/office/drawing/2014/main" id="{AA0EC7D4-9B78-42DE-A3D9-D0BF367A7D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051" name="AutoShape 106">
                <a:extLst>
                  <a:ext uri="{FF2B5EF4-FFF2-40B4-BE49-F238E27FC236}">
                    <a16:creationId xmlns:a16="http://schemas.microsoft.com/office/drawing/2014/main" id="{696BB43D-5B0F-4584-8B7C-E1CA49DBCC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  <p:sp>
          <p:nvSpPr>
            <p:cNvPr id="3035" name="星 8 335">
              <a:extLst>
                <a:ext uri="{FF2B5EF4-FFF2-40B4-BE49-F238E27FC236}">
                  <a16:creationId xmlns:a16="http://schemas.microsoft.com/office/drawing/2014/main" id="{84D9C541-A41F-4968-B86F-2F9F0013D00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88275" y="5468938"/>
              <a:ext cx="252413" cy="252412"/>
            </a:xfrm>
            <a:prstGeom prst="star8">
              <a:avLst>
                <a:gd name="adj" fmla="val 19318"/>
              </a:avLst>
            </a:prstGeom>
            <a:solidFill>
              <a:srgbClr val="FFFF99"/>
            </a:soli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</p:grpSp>
      <p:grpSp>
        <p:nvGrpSpPr>
          <p:cNvPr id="897" name="グループ化 896">
            <a:extLst>
              <a:ext uri="{FF2B5EF4-FFF2-40B4-BE49-F238E27FC236}">
                <a16:creationId xmlns:a16="http://schemas.microsoft.com/office/drawing/2014/main" id="{07F19511-2B02-47E4-9131-129A7E831342}"/>
              </a:ext>
            </a:extLst>
          </p:cNvPr>
          <p:cNvGrpSpPr/>
          <p:nvPr/>
        </p:nvGrpSpPr>
        <p:grpSpPr>
          <a:xfrm>
            <a:off x="5870850" y="1914639"/>
            <a:ext cx="237126" cy="730765"/>
            <a:chOff x="6842125" y="1341438"/>
            <a:chExt cx="252413" cy="777875"/>
          </a:xfrm>
        </p:grpSpPr>
        <p:grpSp>
          <p:nvGrpSpPr>
            <p:cNvPr id="898" name="Group 112">
              <a:extLst>
                <a:ext uri="{FF2B5EF4-FFF2-40B4-BE49-F238E27FC236}">
                  <a16:creationId xmlns:a16="http://schemas.microsoft.com/office/drawing/2014/main" id="{4F592800-2B70-4571-B8E8-43C25E20C2E0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6927850" y="1341438"/>
              <a:ext cx="88900" cy="777875"/>
              <a:chOff x="2692" y="2209"/>
              <a:chExt cx="136" cy="2040"/>
            </a:xfrm>
          </p:grpSpPr>
          <p:sp>
            <p:nvSpPr>
              <p:cNvPr id="900" name="AutoShape 113">
                <a:extLst>
                  <a:ext uri="{FF2B5EF4-FFF2-40B4-BE49-F238E27FC236}">
                    <a16:creationId xmlns:a16="http://schemas.microsoft.com/office/drawing/2014/main" id="{AA40EFF3-CF81-4A9E-945B-B68F9F06F5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01" name="AutoShape 114">
                <a:extLst>
                  <a:ext uri="{FF2B5EF4-FFF2-40B4-BE49-F238E27FC236}">
                    <a16:creationId xmlns:a16="http://schemas.microsoft.com/office/drawing/2014/main" id="{D4EAE6D7-25D7-4DC8-B0F5-4BFD36A4DB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02" name="Rectangle 115">
                <a:extLst>
                  <a:ext uri="{FF2B5EF4-FFF2-40B4-BE49-F238E27FC236}">
                    <a16:creationId xmlns:a16="http://schemas.microsoft.com/office/drawing/2014/main" id="{BD75E1AF-CFEC-4D4A-B4E9-49295E4A4B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03" name="Rectangle 116">
                <a:extLst>
                  <a:ext uri="{FF2B5EF4-FFF2-40B4-BE49-F238E27FC236}">
                    <a16:creationId xmlns:a16="http://schemas.microsoft.com/office/drawing/2014/main" id="{5DBDDFF4-A1BC-4D68-84A6-4B46273C57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04" name="Rectangle 117">
                <a:extLst>
                  <a:ext uri="{FF2B5EF4-FFF2-40B4-BE49-F238E27FC236}">
                    <a16:creationId xmlns:a16="http://schemas.microsoft.com/office/drawing/2014/main" id="{9657C1AC-37B6-4F83-BE8C-8B8A653276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05" name="Rectangle 118">
                <a:extLst>
                  <a:ext uri="{FF2B5EF4-FFF2-40B4-BE49-F238E27FC236}">
                    <a16:creationId xmlns:a16="http://schemas.microsoft.com/office/drawing/2014/main" id="{BE8AEE2E-5512-44DF-B48B-8BBDFC0B71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06" name="Rectangle 119">
                <a:extLst>
                  <a:ext uri="{FF2B5EF4-FFF2-40B4-BE49-F238E27FC236}">
                    <a16:creationId xmlns:a16="http://schemas.microsoft.com/office/drawing/2014/main" id="{87576035-1BE6-4779-B787-89E5A1A394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07" name="Rectangle 120">
                <a:extLst>
                  <a:ext uri="{FF2B5EF4-FFF2-40B4-BE49-F238E27FC236}">
                    <a16:creationId xmlns:a16="http://schemas.microsoft.com/office/drawing/2014/main" id="{69231CF1-0A53-45B5-88F8-BB6EB26E3F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08" name="Rectangle 121">
                <a:extLst>
                  <a:ext uri="{FF2B5EF4-FFF2-40B4-BE49-F238E27FC236}">
                    <a16:creationId xmlns:a16="http://schemas.microsoft.com/office/drawing/2014/main" id="{A460209A-B364-448D-8F0D-0743162F47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09" name="Rectangle 122">
                <a:extLst>
                  <a:ext uri="{FF2B5EF4-FFF2-40B4-BE49-F238E27FC236}">
                    <a16:creationId xmlns:a16="http://schemas.microsoft.com/office/drawing/2014/main" id="{E68B6FAF-B142-4080-95D5-7C85E4142D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10" name="Rectangle 123">
                <a:extLst>
                  <a:ext uri="{FF2B5EF4-FFF2-40B4-BE49-F238E27FC236}">
                    <a16:creationId xmlns:a16="http://schemas.microsoft.com/office/drawing/2014/main" id="{7BEDB9DE-9836-45FE-B059-6F85A803AE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11" name="Rectangle 124">
                <a:extLst>
                  <a:ext uri="{FF2B5EF4-FFF2-40B4-BE49-F238E27FC236}">
                    <a16:creationId xmlns:a16="http://schemas.microsoft.com/office/drawing/2014/main" id="{681A2FF2-096D-4254-A510-E6FF4B7173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12" name="Rectangle 125">
                <a:extLst>
                  <a:ext uri="{FF2B5EF4-FFF2-40B4-BE49-F238E27FC236}">
                    <a16:creationId xmlns:a16="http://schemas.microsoft.com/office/drawing/2014/main" id="{7C45E0A8-DA08-4A33-BF70-D546B91A07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13" name="Rectangle 126">
                <a:extLst>
                  <a:ext uri="{FF2B5EF4-FFF2-40B4-BE49-F238E27FC236}">
                    <a16:creationId xmlns:a16="http://schemas.microsoft.com/office/drawing/2014/main" id="{604DD89B-9D5A-45D3-A8FA-4D538EB5C4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14" name="AutoShape 127">
                <a:extLst>
                  <a:ext uri="{FF2B5EF4-FFF2-40B4-BE49-F238E27FC236}">
                    <a16:creationId xmlns:a16="http://schemas.microsoft.com/office/drawing/2014/main" id="{E49BCFD4-0B82-40E1-8019-E6C30C520A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915" name="AutoShape 128">
                <a:extLst>
                  <a:ext uri="{FF2B5EF4-FFF2-40B4-BE49-F238E27FC236}">
                    <a16:creationId xmlns:a16="http://schemas.microsoft.com/office/drawing/2014/main" id="{DA274532-9BC2-4712-AC01-514E5F39CE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  <p:sp>
          <p:nvSpPr>
            <p:cNvPr id="899" name="星 8 330">
              <a:extLst>
                <a:ext uri="{FF2B5EF4-FFF2-40B4-BE49-F238E27FC236}">
                  <a16:creationId xmlns:a16="http://schemas.microsoft.com/office/drawing/2014/main" id="{7236F892-7F12-47EC-A47B-639AA4E76AC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42125" y="1773238"/>
              <a:ext cx="252413" cy="250825"/>
            </a:xfrm>
            <a:prstGeom prst="star8">
              <a:avLst>
                <a:gd name="adj" fmla="val 19318"/>
              </a:avLst>
            </a:prstGeom>
            <a:solidFill>
              <a:srgbClr val="FFFF99"/>
            </a:soli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</p:grpSp>
      <p:sp>
        <p:nvSpPr>
          <p:cNvPr id="916" name="テキスト ボックス 915">
            <a:extLst>
              <a:ext uri="{FF2B5EF4-FFF2-40B4-BE49-F238E27FC236}">
                <a16:creationId xmlns:a16="http://schemas.microsoft.com/office/drawing/2014/main" id="{485EF949-5191-47DA-8A9B-5CEBDF3B6E9B}"/>
              </a:ext>
            </a:extLst>
          </p:cNvPr>
          <p:cNvSpPr txBox="1"/>
          <p:nvPr/>
        </p:nvSpPr>
        <p:spPr>
          <a:xfrm>
            <a:off x="6075258" y="1308645"/>
            <a:ext cx="2890612" cy="1144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 panose="020F0600000000000000" pitchFamily="50" charset="-128"/>
              </a:rPr>
              <a:t>正常遺伝子のある染色体</a:t>
            </a:r>
            <a:endParaRPr kumimoji="1" lang="en-US" altLang="ja-JP" sz="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  <a:ea typeface="HG丸ｺﾞｼｯｸM-PRO" panose="020F0600000000000000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  <a:ea typeface="HG丸ｺﾞｼｯｸM-PRO" panose="020F0600000000000000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  <a:ea typeface="HG丸ｺﾞｼｯｸM-PRO" panose="020F0600000000000000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 panose="020F0600000000000000" pitchFamily="50" charset="-128"/>
              </a:rPr>
              <a:t>変異遺伝子のある染色体</a:t>
            </a:r>
          </a:p>
        </p:txBody>
      </p:sp>
    </p:spTree>
    <p:extLst>
      <p:ext uri="{BB962C8B-B14F-4D97-AF65-F5344CB8AC3E}">
        <p14:creationId xmlns:p14="http://schemas.microsoft.com/office/powerpoint/2010/main" val="361729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四角形: 対角を丸める 197"/>
          <p:cNvSpPr/>
          <p:nvPr/>
        </p:nvSpPr>
        <p:spPr>
          <a:xfrm>
            <a:off x="1566873" y="3955865"/>
            <a:ext cx="2925533" cy="2581033"/>
          </a:xfrm>
          <a:prstGeom prst="round2DiagRect">
            <a:avLst>
              <a:gd name="adj1" fmla="val 44645"/>
              <a:gd name="adj2" fmla="val 8460"/>
            </a:avLst>
          </a:prstGeom>
          <a:solidFill>
            <a:srgbClr val="CBB995"/>
          </a:solidFill>
          <a:ln w="31750">
            <a:solidFill>
              <a:srgbClr val="6327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G丸ｺﾞｼｯｸM-PRO"/>
              <a:ea typeface="HG丸ｺﾞｼｯｸM-PRO"/>
            </a:endParaRPr>
          </a:p>
        </p:txBody>
      </p:sp>
      <p:grpSp>
        <p:nvGrpSpPr>
          <p:cNvPr id="2772" name="グループ化 2771">
            <a:extLst>
              <a:ext uri="{FF2B5EF4-FFF2-40B4-BE49-F238E27FC236}">
                <a16:creationId xmlns:a16="http://schemas.microsoft.com/office/drawing/2014/main" id="{E9C59432-2A16-47AA-A3ED-372E06418E5A}"/>
              </a:ext>
            </a:extLst>
          </p:cNvPr>
          <p:cNvGrpSpPr>
            <a:grpSpLocks noChangeAspect="1"/>
          </p:cNvGrpSpPr>
          <p:nvPr/>
        </p:nvGrpSpPr>
        <p:grpSpPr>
          <a:xfrm>
            <a:off x="2355738" y="4627178"/>
            <a:ext cx="1080000" cy="1080000"/>
            <a:chOff x="7170738" y="4789488"/>
            <a:chExt cx="1295400" cy="1295400"/>
          </a:xfrm>
        </p:grpSpPr>
        <p:sp>
          <p:nvSpPr>
            <p:cNvPr id="2773" name="Oval 15">
              <a:extLst>
                <a:ext uri="{FF2B5EF4-FFF2-40B4-BE49-F238E27FC236}">
                  <a16:creationId xmlns:a16="http://schemas.microsoft.com/office/drawing/2014/main" id="{EFB424D4-0951-4D16-907B-051BF5CD856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170738" y="4789488"/>
              <a:ext cx="1295400" cy="1295400"/>
            </a:xfrm>
            <a:prstGeom prst="ellipse">
              <a:avLst/>
            </a:prstGeom>
            <a:gradFill rotWithShape="0">
              <a:gsLst>
                <a:gs pos="0">
                  <a:srgbClr val="EABCE7"/>
                </a:gs>
                <a:gs pos="100000">
                  <a:srgbClr val="BC4489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CC0066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grpSp>
          <p:nvGrpSpPr>
            <p:cNvPr id="2774" name="Group 107">
              <a:extLst>
                <a:ext uri="{FF2B5EF4-FFF2-40B4-BE49-F238E27FC236}">
                  <a16:creationId xmlns:a16="http://schemas.microsoft.com/office/drawing/2014/main" id="{50C66819-3C22-4EEF-A793-F12C53219577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7688263" y="5046663"/>
              <a:ext cx="88900" cy="777875"/>
              <a:chOff x="2692" y="2209"/>
              <a:chExt cx="136" cy="2040"/>
            </a:xfrm>
          </p:grpSpPr>
          <p:sp>
            <p:nvSpPr>
              <p:cNvPr id="2793" name="AutoShape 108">
                <a:extLst>
                  <a:ext uri="{FF2B5EF4-FFF2-40B4-BE49-F238E27FC236}">
                    <a16:creationId xmlns:a16="http://schemas.microsoft.com/office/drawing/2014/main" id="{47F580C4-D93C-4BE4-91F2-5F42978745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794" name="AutoShape 109">
                <a:extLst>
                  <a:ext uri="{FF2B5EF4-FFF2-40B4-BE49-F238E27FC236}">
                    <a16:creationId xmlns:a16="http://schemas.microsoft.com/office/drawing/2014/main" id="{1ACD77D1-003E-411B-88BF-B6E604F85A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795" name="Rectangle 110">
                <a:extLst>
                  <a:ext uri="{FF2B5EF4-FFF2-40B4-BE49-F238E27FC236}">
                    <a16:creationId xmlns:a16="http://schemas.microsoft.com/office/drawing/2014/main" id="{EAA805C1-3ED4-4FC4-9D21-DD479768DA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796" name="Rectangle 111">
                <a:extLst>
                  <a:ext uri="{FF2B5EF4-FFF2-40B4-BE49-F238E27FC236}">
                    <a16:creationId xmlns:a16="http://schemas.microsoft.com/office/drawing/2014/main" id="{744C5BAE-DEBE-4726-A784-B641803C97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797" name="Rectangle 112">
                <a:extLst>
                  <a:ext uri="{FF2B5EF4-FFF2-40B4-BE49-F238E27FC236}">
                    <a16:creationId xmlns:a16="http://schemas.microsoft.com/office/drawing/2014/main" id="{1F5E2884-FA96-4F2E-A22C-FD2D8E95A7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798" name="Rectangle 113">
                <a:extLst>
                  <a:ext uri="{FF2B5EF4-FFF2-40B4-BE49-F238E27FC236}">
                    <a16:creationId xmlns:a16="http://schemas.microsoft.com/office/drawing/2014/main" id="{BCD45803-1A91-4628-AA53-3A2AC8E84E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799" name="Rectangle 114">
                <a:extLst>
                  <a:ext uri="{FF2B5EF4-FFF2-40B4-BE49-F238E27FC236}">
                    <a16:creationId xmlns:a16="http://schemas.microsoft.com/office/drawing/2014/main" id="{9FDC083E-B11B-43A2-88F1-CB52B34369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00" name="Rectangle 115">
                <a:extLst>
                  <a:ext uri="{FF2B5EF4-FFF2-40B4-BE49-F238E27FC236}">
                    <a16:creationId xmlns:a16="http://schemas.microsoft.com/office/drawing/2014/main" id="{367BBE1C-EC1C-4193-840E-A38497CE4C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01" name="Rectangle 116">
                <a:extLst>
                  <a:ext uri="{FF2B5EF4-FFF2-40B4-BE49-F238E27FC236}">
                    <a16:creationId xmlns:a16="http://schemas.microsoft.com/office/drawing/2014/main" id="{68CD2FA3-D346-43B2-97C6-25E58B7E54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02" name="Rectangle 117">
                <a:extLst>
                  <a:ext uri="{FF2B5EF4-FFF2-40B4-BE49-F238E27FC236}">
                    <a16:creationId xmlns:a16="http://schemas.microsoft.com/office/drawing/2014/main" id="{BCD0BBC7-3E34-4E67-AD74-984B89C12B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03" name="Rectangle 118">
                <a:extLst>
                  <a:ext uri="{FF2B5EF4-FFF2-40B4-BE49-F238E27FC236}">
                    <a16:creationId xmlns:a16="http://schemas.microsoft.com/office/drawing/2014/main" id="{05C99B6F-9957-4315-A48C-A59F6CD29F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04" name="Rectangle 119">
                <a:extLst>
                  <a:ext uri="{FF2B5EF4-FFF2-40B4-BE49-F238E27FC236}">
                    <a16:creationId xmlns:a16="http://schemas.microsoft.com/office/drawing/2014/main" id="{B9B1B682-0FC3-4F22-92C7-27EC67C4BC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05" name="Rectangle 120">
                <a:extLst>
                  <a:ext uri="{FF2B5EF4-FFF2-40B4-BE49-F238E27FC236}">
                    <a16:creationId xmlns:a16="http://schemas.microsoft.com/office/drawing/2014/main" id="{EC838618-3398-498D-A7E3-A8F7023170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06" name="Rectangle 121">
                <a:extLst>
                  <a:ext uri="{FF2B5EF4-FFF2-40B4-BE49-F238E27FC236}">
                    <a16:creationId xmlns:a16="http://schemas.microsoft.com/office/drawing/2014/main" id="{7E23557B-B206-4F1F-BB42-0CFB8FE62A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07" name="AutoShape 122">
                <a:extLst>
                  <a:ext uri="{FF2B5EF4-FFF2-40B4-BE49-F238E27FC236}">
                    <a16:creationId xmlns:a16="http://schemas.microsoft.com/office/drawing/2014/main" id="{BB5F63C8-622F-4355-957C-EC17916C4C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08" name="AutoShape 123">
                <a:extLst>
                  <a:ext uri="{FF2B5EF4-FFF2-40B4-BE49-F238E27FC236}">
                    <a16:creationId xmlns:a16="http://schemas.microsoft.com/office/drawing/2014/main" id="{28990E5A-4DDC-47FD-9E38-9DAE108488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  <p:grpSp>
          <p:nvGrpSpPr>
            <p:cNvPr id="2775" name="Group 90">
              <a:extLst>
                <a:ext uri="{FF2B5EF4-FFF2-40B4-BE49-F238E27FC236}">
                  <a16:creationId xmlns:a16="http://schemas.microsoft.com/office/drawing/2014/main" id="{74E46CED-49E0-4A10-87DF-367D2088C2ED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7874000" y="5046663"/>
              <a:ext cx="87313" cy="777875"/>
              <a:chOff x="2692" y="2209"/>
              <a:chExt cx="136" cy="2040"/>
            </a:xfrm>
          </p:grpSpPr>
          <p:sp>
            <p:nvSpPr>
              <p:cNvPr id="2777" name="AutoShape 91">
                <a:extLst>
                  <a:ext uri="{FF2B5EF4-FFF2-40B4-BE49-F238E27FC236}">
                    <a16:creationId xmlns:a16="http://schemas.microsoft.com/office/drawing/2014/main" id="{F2E0B687-D568-4D76-8CAD-CA9F186338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778" name="AutoShape 92">
                <a:extLst>
                  <a:ext uri="{FF2B5EF4-FFF2-40B4-BE49-F238E27FC236}">
                    <a16:creationId xmlns:a16="http://schemas.microsoft.com/office/drawing/2014/main" id="{63859408-ADFA-4885-92E5-B74ABB9AE2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779" name="Rectangle 93">
                <a:extLst>
                  <a:ext uri="{FF2B5EF4-FFF2-40B4-BE49-F238E27FC236}">
                    <a16:creationId xmlns:a16="http://schemas.microsoft.com/office/drawing/2014/main" id="{CEF6B8E2-BEB0-49B0-B588-2A9CAEEACD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780" name="Rectangle 94">
                <a:extLst>
                  <a:ext uri="{FF2B5EF4-FFF2-40B4-BE49-F238E27FC236}">
                    <a16:creationId xmlns:a16="http://schemas.microsoft.com/office/drawing/2014/main" id="{5971269D-30AF-46F5-8E72-0BA16519DE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781" name="Rectangle 95">
                <a:extLst>
                  <a:ext uri="{FF2B5EF4-FFF2-40B4-BE49-F238E27FC236}">
                    <a16:creationId xmlns:a16="http://schemas.microsoft.com/office/drawing/2014/main" id="{10701403-37DA-4CE9-8724-FCB6932841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782" name="Rectangle 96">
                <a:extLst>
                  <a:ext uri="{FF2B5EF4-FFF2-40B4-BE49-F238E27FC236}">
                    <a16:creationId xmlns:a16="http://schemas.microsoft.com/office/drawing/2014/main" id="{DEA47A1A-1206-4BAC-AC8E-FDA3DC496E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783" name="Rectangle 97">
                <a:extLst>
                  <a:ext uri="{FF2B5EF4-FFF2-40B4-BE49-F238E27FC236}">
                    <a16:creationId xmlns:a16="http://schemas.microsoft.com/office/drawing/2014/main" id="{D2FDE69D-06F7-4C97-9A58-30AC0C9C83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784" name="Rectangle 98">
                <a:extLst>
                  <a:ext uri="{FF2B5EF4-FFF2-40B4-BE49-F238E27FC236}">
                    <a16:creationId xmlns:a16="http://schemas.microsoft.com/office/drawing/2014/main" id="{0935584E-8A4C-44FB-9661-0B08AB88F1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785" name="Rectangle 99">
                <a:extLst>
                  <a:ext uri="{FF2B5EF4-FFF2-40B4-BE49-F238E27FC236}">
                    <a16:creationId xmlns:a16="http://schemas.microsoft.com/office/drawing/2014/main" id="{82B140B8-AC58-4EED-94D5-D7088C9C7E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786" name="Rectangle 100">
                <a:extLst>
                  <a:ext uri="{FF2B5EF4-FFF2-40B4-BE49-F238E27FC236}">
                    <a16:creationId xmlns:a16="http://schemas.microsoft.com/office/drawing/2014/main" id="{84437F83-EF62-4386-842D-898EB214D6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787" name="Rectangle 101">
                <a:extLst>
                  <a:ext uri="{FF2B5EF4-FFF2-40B4-BE49-F238E27FC236}">
                    <a16:creationId xmlns:a16="http://schemas.microsoft.com/office/drawing/2014/main" id="{CCB029E4-3BF4-4BDA-9D8C-80D6F80A4A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788" name="Rectangle 102">
                <a:extLst>
                  <a:ext uri="{FF2B5EF4-FFF2-40B4-BE49-F238E27FC236}">
                    <a16:creationId xmlns:a16="http://schemas.microsoft.com/office/drawing/2014/main" id="{3BCE958C-6F02-4E67-993F-997743385C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789" name="Rectangle 103">
                <a:extLst>
                  <a:ext uri="{FF2B5EF4-FFF2-40B4-BE49-F238E27FC236}">
                    <a16:creationId xmlns:a16="http://schemas.microsoft.com/office/drawing/2014/main" id="{E57357F9-69C1-4536-919B-F95D197C26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790" name="Rectangle 104">
                <a:extLst>
                  <a:ext uri="{FF2B5EF4-FFF2-40B4-BE49-F238E27FC236}">
                    <a16:creationId xmlns:a16="http://schemas.microsoft.com/office/drawing/2014/main" id="{2AC255D7-E3EE-4506-B55A-BD6E2F4082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791" name="AutoShape 105">
                <a:extLst>
                  <a:ext uri="{FF2B5EF4-FFF2-40B4-BE49-F238E27FC236}">
                    <a16:creationId xmlns:a16="http://schemas.microsoft.com/office/drawing/2014/main" id="{C4BA4CE3-548C-4DE4-927A-EE77607F2A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792" name="AutoShape 106">
                <a:extLst>
                  <a:ext uri="{FF2B5EF4-FFF2-40B4-BE49-F238E27FC236}">
                    <a16:creationId xmlns:a16="http://schemas.microsoft.com/office/drawing/2014/main" id="{C385BBAB-175A-4036-91FC-D26345CA8F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  <p:sp>
          <p:nvSpPr>
            <p:cNvPr id="2776" name="星 8 335">
              <a:extLst>
                <a:ext uri="{FF2B5EF4-FFF2-40B4-BE49-F238E27FC236}">
                  <a16:creationId xmlns:a16="http://schemas.microsoft.com/office/drawing/2014/main" id="{BB4FBE20-C22B-4EDB-8812-B02E39BA56A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88275" y="5468938"/>
              <a:ext cx="252413" cy="252412"/>
            </a:xfrm>
            <a:prstGeom prst="star8">
              <a:avLst>
                <a:gd name="adj" fmla="val 19318"/>
              </a:avLst>
            </a:prstGeom>
            <a:solidFill>
              <a:srgbClr val="FFFF99"/>
            </a:soli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</p:grpSp>
      <p:grpSp>
        <p:nvGrpSpPr>
          <p:cNvPr id="2809" name="グループ化 2808">
            <a:extLst>
              <a:ext uri="{FF2B5EF4-FFF2-40B4-BE49-F238E27FC236}">
                <a16:creationId xmlns:a16="http://schemas.microsoft.com/office/drawing/2014/main" id="{BDA607BD-39E8-446A-837E-5A8F29C5B4EE}"/>
              </a:ext>
            </a:extLst>
          </p:cNvPr>
          <p:cNvGrpSpPr>
            <a:grpSpLocks noChangeAspect="1"/>
          </p:cNvGrpSpPr>
          <p:nvPr/>
        </p:nvGrpSpPr>
        <p:grpSpPr>
          <a:xfrm>
            <a:off x="3340071" y="4743191"/>
            <a:ext cx="1080000" cy="1080000"/>
            <a:chOff x="7170738" y="4789488"/>
            <a:chExt cx="1295400" cy="1295400"/>
          </a:xfrm>
        </p:grpSpPr>
        <p:sp>
          <p:nvSpPr>
            <p:cNvPr id="2810" name="Oval 15">
              <a:extLst>
                <a:ext uri="{FF2B5EF4-FFF2-40B4-BE49-F238E27FC236}">
                  <a16:creationId xmlns:a16="http://schemas.microsoft.com/office/drawing/2014/main" id="{E0266E99-A2BC-4283-A23B-9F39BA218AE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170738" y="4789488"/>
              <a:ext cx="1295400" cy="1295400"/>
            </a:xfrm>
            <a:prstGeom prst="ellipse">
              <a:avLst/>
            </a:prstGeom>
            <a:gradFill rotWithShape="0">
              <a:gsLst>
                <a:gs pos="0">
                  <a:srgbClr val="EABCE7"/>
                </a:gs>
                <a:gs pos="100000">
                  <a:srgbClr val="BC4489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CC0066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grpSp>
          <p:nvGrpSpPr>
            <p:cNvPr id="2811" name="Group 107">
              <a:extLst>
                <a:ext uri="{FF2B5EF4-FFF2-40B4-BE49-F238E27FC236}">
                  <a16:creationId xmlns:a16="http://schemas.microsoft.com/office/drawing/2014/main" id="{0B83D68A-565D-49F7-9A73-A2406B034CF1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7688263" y="5046663"/>
              <a:ext cx="88900" cy="777875"/>
              <a:chOff x="2692" y="2209"/>
              <a:chExt cx="136" cy="2040"/>
            </a:xfrm>
          </p:grpSpPr>
          <p:sp>
            <p:nvSpPr>
              <p:cNvPr id="2830" name="AutoShape 108">
                <a:extLst>
                  <a:ext uri="{FF2B5EF4-FFF2-40B4-BE49-F238E27FC236}">
                    <a16:creationId xmlns:a16="http://schemas.microsoft.com/office/drawing/2014/main" id="{4B700956-F8DF-4B70-AD5F-D58771F636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31" name="AutoShape 109">
                <a:extLst>
                  <a:ext uri="{FF2B5EF4-FFF2-40B4-BE49-F238E27FC236}">
                    <a16:creationId xmlns:a16="http://schemas.microsoft.com/office/drawing/2014/main" id="{23BC1EAD-A8CE-4B38-9EBA-E856278553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32" name="Rectangle 110">
                <a:extLst>
                  <a:ext uri="{FF2B5EF4-FFF2-40B4-BE49-F238E27FC236}">
                    <a16:creationId xmlns:a16="http://schemas.microsoft.com/office/drawing/2014/main" id="{A016621E-2992-428F-9A57-E45E93CD2E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33" name="Rectangle 111">
                <a:extLst>
                  <a:ext uri="{FF2B5EF4-FFF2-40B4-BE49-F238E27FC236}">
                    <a16:creationId xmlns:a16="http://schemas.microsoft.com/office/drawing/2014/main" id="{224113CA-3C78-439F-9B14-27A3565379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34" name="Rectangle 112">
                <a:extLst>
                  <a:ext uri="{FF2B5EF4-FFF2-40B4-BE49-F238E27FC236}">
                    <a16:creationId xmlns:a16="http://schemas.microsoft.com/office/drawing/2014/main" id="{B11237D3-DBCB-4991-80C1-E5F54F0603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35" name="Rectangle 113">
                <a:extLst>
                  <a:ext uri="{FF2B5EF4-FFF2-40B4-BE49-F238E27FC236}">
                    <a16:creationId xmlns:a16="http://schemas.microsoft.com/office/drawing/2014/main" id="{A4E90D32-EA15-45FF-9CD6-D2655F2F99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36" name="Rectangle 114">
                <a:extLst>
                  <a:ext uri="{FF2B5EF4-FFF2-40B4-BE49-F238E27FC236}">
                    <a16:creationId xmlns:a16="http://schemas.microsoft.com/office/drawing/2014/main" id="{6219B4B4-E802-426E-A6FB-F18579182D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37" name="Rectangle 115">
                <a:extLst>
                  <a:ext uri="{FF2B5EF4-FFF2-40B4-BE49-F238E27FC236}">
                    <a16:creationId xmlns:a16="http://schemas.microsoft.com/office/drawing/2014/main" id="{534F8495-5732-470F-9921-2614B9E12A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38" name="Rectangle 116">
                <a:extLst>
                  <a:ext uri="{FF2B5EF4-FFF2-40B4-BE49-F238E27FC236}">
                    <a16:creationId xmlns:a16="http://schemas.microsoft.com/office/drawing/2014/main" id="{0CEA09A8-8C51-4A97-9C95-E85C16E85B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39" name="Rectangle 117">
                <a:extLst>
                  <a:ext uri="{FF2B5EF4-FFF2-40B4-BE49-F238E27FC236}">
                    <a16:creationId xmlns:a16="http://schemas.microsoft.com/office/drawing/2014/main" id="{9D6507EE-A15D-4EA5-9A33-303E9BD56B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40" name="Rectangle 118">
                <a:extLst>
                  <a:ext uri="{FF2B5EF4-FFF2-40B4-BE49-F238E27FC236}">
                    <a16:creationId xmlns:a16="http://schemas.microsoft.com/office/drawing/2014/main" id="{0F88AF19-41BF-4130-9A4B-69772B688E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41" name="Rectangle 119">
                <a:extLst>
                  <a:ext uri="{FF2B5EF4-FFF2-40B4-BE49-F238E27FC236}">
                    <a16:creationId xmlns:a16="http://schemas.microsoft.com/office/drawing/2014/main" id="{F9E03CF2-9E9D-4DD6-8862-F21E9EB85C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42" name="Rectangle 120">
                <a:extLst>
                  <a:ext uri="{FF2B5EF4-FFF2-40B4-BE49-F238E27FC236}">
                    <a16:creationId xmlns:a16="http://schemas.microsoft.com/office/drawing/2014/main" id="{0091B1FB-33BC-4885-84ED-BC12293866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43" name="Rectangle 121">
                <a:extLst>
                  <a:ext uri="{FF2B5EF4-FFF2-40B4-BE49-F238E27FC236}">
                    <a16:creationId xmlns:a16="http://schemas.microsoft.com/office/drawing/2014/main" id="{2E1030F4-1978-472B-BC3E-3DFCC56740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44" name="AutoShape 122">
                <a:extLst>
                  <a:ext uri="{FF2B5EF4-FFF2-40B4-BE49-F238E27FC236}">
                    <a16:creationId xmlns:a16="http://schemas.microsoft.com/office/drawing/2014/main" id="{DF5646B5-77B7-4648-BE2B-58FC3DBE5B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45" name="AutoShape 123">
                <a:extLst>
                  <a:ext uri="{FF2B5EF4-FFF2-40B4-BE49-F238E27FC236}">
                    <a16:creationId xmlns:a16="http://schemas.microsoft.com/office/drawing/2014/main" id="{A2CAE13F-0BF2-451D-8B62-4AB7DF187C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  <p:grpSp>
          <p:nvGrpSpPr>
            <p:cNvPr id="2812" name="Group 90">
              <a:extLst>
                <a:ext uri="{FF2B5EF4-FFF2-40B4-BE49-F238E27FC236}">
                  <a16:creationId xmlns:a16="http://schemas.microsoft.com/office/drawing/2014/main" id="{5C53801B-0E78-453F-9E86-A895A33322ED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7874000" y="5046663"/>
              <a:ext cx="87313" cy="777875"/>
              <a:chOff x="2692" y="2209"/>
              <a:chExt cx="136" cy="2040"/>
            </a:xfrm>
          </p:grpSpPr>
          <p:sp>
            <p:nvSpPr>
              <p:cNvPr id="2814" name="AutoShape 91">
                <a:extLst>
                  <a:ext uri="{FF2B5EF4-FFF2-40B4-BE49-F238E27FC236}">
                    <a16:creationId xmlns:a16="http://schemas.microsoft.com/office/drawing/2014/main" id="{32620FCD-3BE9-492A-B7AC-075F1CA8B3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15" name="AutoShape 92">
                <a:extLst>
                  <a:ext uri="{FF2B5EF4-FFF2-40B4-BE49-F238E27FC236}">
                    <a16:creationId xmlns:a16="http://schemas.microsoft.com/office/drawing/2014/main" id="{2B5DCABB-91CC-4BB7-B78F-12BC33195C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16" name="Rectangle 93">
                <a:extLst>
                  <a:ext uri="{FF2B5EF4-FFF2-40B4-BE49-F238E27FC236}">
                    <a16:creationId xmlns:a16="http://schemas.microsoft.com/office/drawing/2014/main" id="{67364CDB-AF2B-49AA-A1B8-9C1FCA9805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17" name="Rectangle 94">
                <a:extLst>
                  <a:ext uri="{FF2B5EF4-FFF2-40B4-BE49-F238E27FC236}">
                    <a16:creationId xmlns:a16="http://schemas.microsoft.com/office/drawing/2014/main" id="{B120B25F-ED53-400D-942F-513BC9CC4B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18" name="Rectangle 95">
                <a:extLst>
                  <a:ext uri="{FF2B5EF4-FFF2-40B4-BE49-F238E27FC236}">
                    <a16:creationId xmlns:a16="http://schemas.microsoft.com/office/drawing/2014/main" id="{DFDF9191-9FE1-401A-A2E2-C492C6C508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19" name="Rectangle 96">
                <a:extLst>
                  <a:ext uri="{FF2B5EF4-FFF2-40B4-BE49-F238E27FC236}">
                    <a16:creationId xmlns:a16="http://schemas.microsoft.com/office/drawing/2014/main" id="{529FC873-A223-4680-BEB8-67CB795D03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20" name="Rectangle 97">
                <a:extLst>
                  <a:ext uri="{FF2B5EF4-FFF2-40B4-BE49-F238E27FC236}">
                    <a16:creationId xmlns:a16="http://schemas.microsoft.com/office/drawing/2014/main" id="{7F9FA608-B47F-49EA-8253-B65FDB281D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21" name="Rectangle 98">
                <a:extLst>
                  <a:ext uri="{FF2B5EF4-FFF2-40B4-BE49-F238E27FC236}">
                    <a16:creationId xmlns:a16="http://schemas.microsoft.com/office/drawing/2014/main" id="{45A91538-9496-4EF4-92C0-B81B9BF468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22" name="Rectangle 99">
                <a:extLst>
                  <a:ext uri="{FF2B5EF4-FFF2-40B4-BE49-F238E27FC236}">
                    <a16:creationId xmlns:a16="http://schemas.microsoft.com/office/drawing/2014/main" id="{4DEF9C15-2900-4822-8D39-54EE9C5E81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23" name="Rectangle 100">
                <a:extLst>
                  <a:ext uri="{FF2B5EF4-FFF2-40B4-BE49-F238E27FC236}">
                    <a16:creationId xmlns:a16="http://schemas.microsoft.com/office/drawing/2014/main" id="{5DB2CB29-B1A0-404F-BBAF-C823B0C617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24" name="Rectangle 101">
                <a:extLst>
                  <a:ext uri="{FF2B5EF4-FFF2-40B4-BE49-F238E27FC236}">
                    <a16:creationId xmlns:a16="http://schemas.microsoft.com/office/drawing/2014/main" id="{B2CB797E-F041-4EB6-8B09-53A7C4FE31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25" name="Rectangle 102">
                <a:extLst>
                  <a:ext uri="{FF2B5EF4-FFF2-40B4-BE49-F238E27FC236}">
                    <a16:creationId xmlns:a16="http://schemas.microsoft.com/office/drawing/2014/main" id="{3D12C687-A6B3-4C46-89A0-36F72E7011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26" name="Rectangle 103">
                <a:extLst>
                  <a:ext uri="{FF2B5EF4-FFF2-40B4-BE49-F238E27FC236}">
                    <a16:creationId xmlns:a16="http://schemas.microsoft.com/office/drawing/2014/main" id="{40F5E073-A7F5-44F6-AF10-E1B105447A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27" name="Rectangle 104">
                <a:extLst>
                  <a:ext uri="{FF2B5EF4-FFF2-40B4-BE49-F238E27FC236}">
                    <a16:creationId xmlns:a16="http://schemas.microsoft.com/office/drawing/2014/main" id="{02F07D0C-477D-4997-8D1F-E670B31BF6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28" name="AutoShape 105">
                <a:extLst>
                  <a:ext uri="{FF2B5EF4-FFF2-40B4-BE49-F238E27FC236}">
                    <a16:creationId xmlns:a16="http://schemas.microsoft.com/office/drawing/2014/main" id="{11920513-4609-4426-A960-ED97643400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29" name="AutoShape 106">
                <a:extLst>
                  <a:ext uri="{FF2B5EF4-FFF2-40B4-BE49-F238E27FC236}">
                    <a16:creationId xmlns:a16="http://schemas.microsoft.com/office/drawing/2014/main" id="{0F736415-6677-4B03-8F58-75EDB2E92E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  <p:sp>
          <p:nvSpPr>
            <p:cNvPr id="2813" name="星 8 335">
              <a:extLst>
                <a:ext uri="{FF2B5EF4-FFF2-40B4-BE49-F238E27FC236}">
                  <a16:creationId xmlns:a16="http://schemas.microsoft.com/office/drawing/2014/main" id="{FA8EFAF6-30CB-455C-B693-F9A6ED4A6CF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88275" y="5468938"/>
              <a:ext cx="252413" cy="252412"/>
            </a:xfrm>
            <a:prstGeom prst="star8">
              <a:avLst>
                <a:gd name="adj" fmla="val 19318"/>
              </a:avLst>
            </a:prstGeom>
            <a:solidFill>
              <a:srgbClr val="FFFF99"/>
            </a:soli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</p:grpSp>
      <p:grpSp>
        <p:nvGrpSpPr>
          <p:cNvPr id="2846" name="グループ化 2845">
            <a:extLst>
              <a:ext uri="{FF2B5EF4-FFF2-40B4-BE49-F238E27FC236}">
                <a16:creationId xmlns:a16="http://schemas.microsoft.com/office/drawing/2014/main" id="{BE67C5E6-8FCF-42E6-BC48-4474F260028D}"/>
              </a:ext>
            </a:extLst>
          </p:cNvPr>
          <p:cNvGrpSpPr>
            <a:grpSpLocks noChangeAspect="1"/>
          </p:cNvGrpSpPr>
          <p:nvPr/>
        </p:nvGrpSpPr>
        <p:grpSpPr>
          <a:xfrm>
            <a:off x="1674696" y="4322556"/>
            <a:ext cx="1080000" cy="1080000"/>
            <a:chOff x="7170738" y="4789488"/>
            <a:chExt cx="1295400" cy="1295400"/>
          </a:xfrm>
        </p:grpSpPr>
        <p:sp>
          <p:nvSpPr>
            <p:cNvPr id="2847" name="Oval 15">
              <a:extLst>
                <a:ext uri="{FF2B5EF4-FFF2-40B4-BE49-F238E27FC236}">
                  <a16:creationId xmlns:a16="http://schemas.microsoft.com/office/drawing/2014/main" id="{2465DCD2-D6DA-47C0-9F38-ED1ED049A3F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170738" y="4789488"/>
              <a:ext cx="1295400" cy="1295400"/>
            </a:xfrm>
            <a:prstGeom prst="ellipse">
              <a:avLst/>
            </a:prstGeom>
            <a:gradFill rotWithShape="0">
              <a:gsLst>
                <a:gs pos="0">
                  <a:srgbClr val="EABCE7"/>
                </a:gs>
                <a:gs pos="100000">
                  <a:srgbClr val="BC4489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CC0066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grpSp>
          <p:nvGrpSpPr>
            <p:cNvPr id="2848" name="Group 107">
              <a:extLst>
                <a:ext uri="{FF2B5EF4-FFF2-40B4-BE49-F238E27FC236}">
                  <a16:creationId xmlns:a16="http://schemas.microsoft.com/office/drawing/2014/main" id="{9965857F-7E38-4E90-81DE-DF70929A1189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7688263" y="5046663"/>
              <a:ext cx="88900" cy="777875"/>
              <a:chOff x="2692" y="2209"/>
              <a:chExt cx="136" cy="2040"/>
            </a:xfrm>
          </p:grpSpPr>
          <p:sp>
            <p:nvSpPr>
              <p:cNvPr id="2867" name="AutoShape 108">
                <a:extLst>
                  <a:ext uri="{FF2B5EF4-FFF2-40B4-BE49-F238E27FC236}">
                    <a16:creationId xmlns:a16="http://schemas.microsoft.com/office/drawing/2014/main" id="{6D690EE2-140B-487C-BD77-15C46182ED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68" name="AutoShape 109">
                <a:extLst>
                  <a:ext uri="{FF2B5EF4-FFF2-40B4-BE49-F238E27FC236}">
                    <a16:creationId xmlns:a16="http://schemas.microsoft.com/office/drawing/2014/main" id="{5C0163FE-3379-4F3A-A669-A60909F480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69" name="Rectangle 110">
                <a:extLst>
                  <a:ext uri="{FF2B5EF4-FFF2-40B4-BE49-F238E27FC236}">
                    <a16:creationId xmlns:a16="http://schemas.microsoft.com/office/drawing/2014/main" id="{B470EAEA-D40F-428D-AC8A-8DE58C92C0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70" name="Rectangle 111">
                <a:extLst>
                  <a:ext uri="{FF2B5EF4-FFF2-40B4-BE49-F238E27FC236}">
                    <a16:creationId xmlns:a16="http://schemas.microsoft.com/office/drawing/2014/main" id="{2B3FDB55-A18C-4D5A-89FD-0BF5C0F3AE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71" name="Rectangle 112">
                <a:extLst>
                  <a:ext uri="{FF2B5EF4-FFF2-40B4-BE49-F238E27FC236}">
                    <a16:creationId xmlns:a16="http://schemas.microsoft.com/office/drawing/2014/main" id="{3B740BAE-ED17-459A-BEAC-38092A819B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72" name="Rectangle 113">
                <a:extLst>
                  <a:ext uri="{FF2B5EF4-FFF2-40B4-BE49-F238E27FC236}">
                    <a16:creationId xmlns:a16="http://schemas.microsoft.com/office/drawing/2014/main" id="{2A17F548-42FB-43E8-A80C-DC7241B1EF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73" name="Rectangle 114">
                <a:extLst>
                  <a:ext uri="{FF2B5EF4-FFF2-40B4-BE49-F238E27FC236}">
                    <a16:creationId xmlns:a16="http://schemas.microsoft.com/office/drawing/2014/main" id="{B903C608-411B-4D3F-B3A7-F96185BECF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74" name="Rectangle 115">
                <a:extLst>
                  <a:ext uri="{FF2B5EF4-FFF2-40B4-BE49-F238E27FC236}">
                    <a16:creationId xmlns:a16="http://schemas.microsoft.com/office/drawing/2014/main" id="{29C214A5-1802-48F8-93E1-BA36EFF4F3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75" name="Rectangle 116">
                <a:extLst>
                  <a:ext uri="{FF2B5EF4-FFF2-40B4-BE49-F238E27FC236}">
                    <a16:creationId xmlns:a16="http://schemas.microsoft.com/office/drawing/2014/main" id="{DDDBB460-134C-49F1-BF89-3ACD6F5D76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76" name="Rectangle 117">
                <a:extLst>
                  <a:ext uri="{FF2B5EF4-FFF2-40B4-BE49-F238E27FC236}">
                    <a16:creationId xmlns:a16="http://schemas.microsoft.com/office/drawing/2014/main" id="{834C33B7-3217-44E9-B848-EBA7F2492C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77" name="Rectangle 118">
                <a:extLst>
                  <a:ext uri="{FF2B5EF4-FFF2-40B4-BE49-F238E27FC236}">
                    <a16:creationId xmlns:a16="http://schemas.microsoft.com/office/drawing/2014/main" id="{A6608CB6-8203-4567-9C15-F91A235A33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78" name="Rectangle 119">
                <a:extLst>
                  <a:ext uri="{FF2B5EF4-FFF2-40B4-BE49-F238E27FC236}">
                    <a16:creationId xmlns:a16="http://schemas.microsoft.com/office/drawing/2014/main" id="{8764E114-3945-4452-B0CC-481F3CA441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79" name="Rectangle 120">
                <a:extLst>
                  <a:ext uri="{FF2B5EF4-FFF2-40B4-BE49-F238E27FC236}">
                    <a16:creationId xmlns:a16="http://schemas.microsoft.com/office/drawing/2014/main" id="{56FFBBFF-444F-4691-BDA2-92EE9C3479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80" name="Rectangle 121">
                <a:extLst>
                  <a:ext uri="{FF2B5EF4-FFF2-40B4-BE49-F238E27FC236}">
                    <a16:creationId xmlns:a16="http://schemas.microsoft.com/office/drawing/2014/main" id="{B312F5EB-C931-43A0-B7EC-A835453AEC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81" name="AutoShape 122">
                <a:extLst>
                  <a:ext uri="{FF2B5EF4-FFF2-40B4-BE49-F238E27FC236}">
                    <a16:creationId xmlns:a16="http://schemas.microsoft.com/office/drawing/2014/main" id="{A2ED058E-E24D-45B1-9E7D-2F9AE24FB5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82" name="AutoShape 123">
                <a:extLst>
                  <a:ext uri="{FF2B5EF4-FFF2-40B4-BE49-F238E27FC236}">
                    <a16:creationId xmlns:a16="http://schemas.microsoft.com/office/drawing/2014/main" id="{FBA991FD-DCD2-4528-AC28-7D56C960DD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  <p:grpSp>
          <p:nvGrpSpPr>
            <p:cNvPr id="2849" name="Group 90">
              <a:extLst>
                <a:ext uri="{FF2B5EF4-FFF2-40B4-BE49-F238E27FC236}">
                  <a16:creationId xmlns:a16="http://schemas.microsoft.com/office/drawing/2014/main" id="{36A40934-5134-4539-8ACF-FB22DDEF06FD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7874000" y="5046663"/>
              <a:ext cx="87313" cy="777875"/>
              <a:chOff x="2692" y="2209"/>
              <a:chExt cx="136" cy="2040"/>
            </a:xfrm>
          </p:grpSpPr>
          <p:sp>
            <p:nvSpPr>
              <p:cNvPr id="2851" name="AutoShape 91">
                <a:extLst>
                  <a:ext uri="{FF2B5EF4-FFF2-40B4-BE49-F238E27FC236}">
                    <a16:creationId xmlns:a16="http://schemas.microsoft.com/office/drawing/2014/main" id="{4D8A2DD4-E2C2-4660-907F-A7D2E25EC1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52" name="AutoShape 92">
                <a:extLst>
                  <a:ext uri="{FF2B5EF4-FFF2-40B4-BE49-F238E27FC236}">
                    <a16:creationId xmlns:a16="http://schemas.microsoft.com/office/drawing/2014/main" id="{4779F47D-757A-4A3A-A9AC-6E156C680F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53" name="Rectangle 93">
                <a:extLst>
                  <a:ext uri="{FF2B5EF4-FFF2-40B4-BE49-F238E27FC236}">
                    <a16:creationId xmlns:a16="http://schemas.microsoft.com/office/drawing/2014/main" id="{01F7B6AE-A2D3-4DFB-9C17-259250FF4B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54" name="Rectangle 94">
                <a:extLst>
                  <a:ext uri="{FF2B5EF4-FFF2-40B4-BE49-F238E27FC236}">
                    <a16:creationId xmlns:a16="http://schemas.microsoft.com/office/drawing/2014/main" id="{F6F449E4-0C96-449F-A34A-44B531B701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55" name="Rectangle 95">
                <a:extLst>
                  <a:ext uri="{FF2B5EF4-FFF2-40B4-BE49-F238E27FC236}">
                    <a16:creationId xmlns:a16="http://schemas.microsoft.com/office/drawing/2014/main" id="{8ACBAB48-3AD1-4C3E-8D72-E575CD0BE0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56" name="Rectangle 96">
                <a:extLst>
                  <a:ext uri="{FF2B5EF4-FFF2-40B4-BE49-F238E27FC236}">
                    <a16:creationId xmlns:a16="http://schemas.microsoft.com/office/drawing/2014/main" id="{BBD10199-3966-43FE-8E7E-E4F3D3DEC0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57" name="Rectangle 97">
                <a:extLst>
                  <a:ext uri="{FF2B5EF4-FFF2-40B4-BE49-F238E27FC236}">
                    <a16:creationId xmlns:a16="http://schemas.microsoft.com/office/drawing/2014/main" id="{D0DD3C68-CA76-4267-A517-5755869A3D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58" name="Rectangle 98">
                <a:extLst>
                  <a:ext uri="{FF2B5EF4-FFF2-40B4-BE49-F238E27FC236}">
                    <a16:creationId xmlns:a16="http://schemas.microsoft.com/office/drawing/2014/main" id="{F10FAEFF-E6D3-4EFD-B1D6-13D03A8687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59" name="Rectangle 99">
                <a:extLst>
                  <a:ext uri="{FF2B5EF4-FFF2-40B4-BE49-F238E27FC236}">
                    <a16:creationId xmlns:a16="http://schemas.microsoft.com/office/drawing/2014/main" id="{CD481728-9464-4D84-A090-4BD1E90B6A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60" name="Rectangle 100">
                <a:extLst>
                  <a:ext uri="{FF2B5EF4-FFF2-40B4-BE49-F238E27FC236}">
                    <a16:creationId xmlns:a16="http://schemas.microsoft.com/office/drawing/2014/main" id="{564D2318-E546-4ACA-84B2-0B5465E329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61" name="Rectangle 101">
                <a:extLst>
                  <a:ext uri="{FF2B5EF4-FFF2-40B4-BE49-F238E27FC236}">
                    <a16:creationId xmlns:a16="http://schemas.microsoft.com/office/drawing/2014/main" id="{C987C630-94F6-4EB2-8BD2-355F1E2ABF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62" name="Rectangle 102">
                <a:extLst>
                  <a:ext uri="{FF2B5EF4-FFF2-40B4-BE49-F238E27FC236}">
                    <a16:creationId xmlns:a16="http://schemas.microsoft.com/office/drawing/2014/main" id="{3851447B-8AD4-4A83-BB1F-BBCF4498A2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63" name="Rectangle 103">
                <a:extLst>
                  <a:ext uri="{FF2B5EF4-FFF2-40B4-BE49-F238E27FC236}">
                    <a16:creationId xmlns:a16="http://schemas.microsoft.com/office/drawing/2014/main" id="{7CE84518-B90C-4FD1-A4D1-128757ACFA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64" name="Rectangle 104">
                <a:extLst>
                  <a:ext uri="{FF2B5EF4-FFF2-40B4-BE49-F238E27FC236}">
                    <a16:creationId xmlns:a16="http://schemas.microsoft.com/office/drawing/2014/main" id="{6F02D8B9-7862-4109-A0B5-788D00DF38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65" name="AutoShape 105">
                <a:extLst>
                  <a:ext uri="{FF2B5EF4-FFF2-40B4-BE49-F238E27FC236}">
                    <a16:creationId xmlns:a16="http://schemas.microsoft.com/office/drawing/2014/main" id="{D7A4A46D-63F1-4742-A56E-20953FC081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66" name="AutoShape 106">
                <a:extLst>
                  <a:ext uri="{FF2B5EF4-FFF2-40B4-BE49-F238E27FC236}">
                    <a16:creationId xmlns:a16="http://schemas.microsoft.com/office/drawing/2014/main" id="{3DCE4117-9770-4802-ACB9-2593D160F9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  <p:sp>
          <p:nvSpPr>
            <p:cNvPr id="2850" name="星 8 335">
              <a:extLst>
                <a:ext uri="{FF2B5EF4-FFF2-40B4-BE49-F238E27FC236}">
                  <a16:creationId xmlns:a16="http://schemas.microsoft.com/office/drawing/2014/main" id="{A8A0D64C-A4FC-41C7-B8C1-AACCA8EC8FF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88275" y="5468938"/>
              <a:ext cx="252413" cy="252412"/>
            </a:xfrm>
            <a:prstGeom prst="star8">
              <a:avLst>
                <a:gd name="adj" fmla="val 19318"/>
              </a:avLst>
            </a:prstGeom>
            <a:solidFill>
              <a:srgbClr val="FFFF99"/>
            </a:soli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</p:grpSp>
      <p:grpSp>
        <p:nvGrpSpPr>
          <p:cNvPr id="2883" name="グループ化 2882">
            <a:extLst>
              <a:ext uri="{FF2B5EF4-FFF2-40B4-BE49-F238E27FC236}">
                <a16:creationId xmlns:a16="http://schemas.microsoft.com/office/drawing/2014/main" id="{9BE55E0D-DE5E-4050-9C31-FEE80AA68398}"/>
              </a:ext>
            </a:extLst>
          </p:cNvPr>
          <p:cNvGrpSpPr>
            <a:grpSpLocks noChangeAspect="1"/>
          </p:cNvGrpSpPr>
          <p:nvPr/>
        </p:nvGrpSpPr>
        <p:grpSpPr>
          <a:xfrm>
            <a:off x="2449002" y="3983452"/>
            <a:ext cx="1080000" cy="1080000"/>
            <a:chOff x="7170738" y="4789488"/>
            <a:chExt cx="1295400" cy="1295400"/>
          </a:xfrm>
        </p:grpSpPr>
        <p:sp>
          <p:nvSpPr>
            <p:cNvPr id="2884" name="Oval 15">
              <a:extLst>
                <a:ext uri="{FF2B5EF4-FFF2-40B4-BE49-F238E27FC236}">
                  <a16:creationId xmlns:a16="http://schemas.microsoft.com/office/drawing/2014/main" id="{86F811D4-A653-494A-B3CB-CBE5D7DFEE3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170738" y="4789488"/>
              <a:ext cx="1295400" cy="1295400"/>
            </a:xfrm>
            <a:prstGeom prst="ellipse">
              <a:avLst/>
            </a:prstGeom>
            <a:gradFill rotWithShape="0">
              <a:gsLst>
                <a:gs pos="0">
                  <a:srgbClr val="EABCE7"/>
                </a:gs>
                <a:gs pos="100000">
                  <a:srgbClr val="BC4489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CC0066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grpSp>
          <p:nvGrpSpPr>
            <p:cNvPr id="2885" name="Group 107">
              <a:extLst>
                <a:ext uri="{FF2B5EF4-FFF2-40B4-BE49-F238E27FC236}">
                  <a16:creationId xmlns:a16="http://schemas.microsoft.com/office/drawing/2014/main" id="{69AFE95A-E01B-48EC-9C91-9F7819475A51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7688263" y="5046663"/>
              <a:ext cx="88900" cy="777875"/>
              <a:chOff x="2692" y="2209"/>
              <a:chExt cx="136" cy="2040"/>
            </a:xfrm>
          </p:grpSpPr>
          <p:sp>
            <p:nvSpPr>
              <p:cNvPr id="2904" name="AutoShape 108">
                <a:extLst>
                  <a:ext uri="{FF2B5EF4-FFF2-40B4-BE49-F238E27FC236}">
                    <a16:creationId xmlns:a16="http://schemas.microsoft.com/office/drawing/2014/main" id="{504EB8AD-746F-47E6-820D-8E507FB303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05" name="AutoShape 109">
                <a:extLst>
                  <a:ext uri="{FF2B5EF4-FFF2-40B4-BE49-F238E27FC236}">
                    <a16:creationId xmlns:a16="http://schemas.microsoft.com/office/drawing/2014/main" id="{885CC5E5-5571-489A-BF60-2F01BD8638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06" name="Rectangle 110">
                <a:extLst>
                  <a:ext uri="{FF2B5EF4-FFF2-40B4-BE49-F238E27FC236}">
                    <a16:creationId xmlns:a16="http://schemas.microsoft.com/office/drawing/2014/main" id="{CE3BC12D-EDB1-4A84-BBA1-9F2328A451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07" name="Rectangle 111">
                <a:extLst>
                  <a:ext uri="{FF2B5EF4-FFF2-40B4-BE49-F238E27FC236}">
                    <a16:creationId xmlns:a16="http://schemas.microsoft.com/office/drawing/2014/main" id="{FC1FC1FE-D05F-4513-B250-34322448FB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08" name="Rectangle 112">
                <a:extLst>
                  <a:ext uri="{FF2B5EF4-FFF2-40B4-BE49-F238E27FC236}">
                    <a16:creationId xmlns:a16="http://schemas.microsoft.com/office/drawing/2014/main" id="{13987FEB-4D0B-4D0A-908D-A285162C36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09" name="Rectangle 113">
                <a:extLst>
                  <a:ext uri="{FF2B5EF4-FFF2-40B4-BE49-F238E27FC236}">
                    <a16:creationId xmlns:a16="http://schemas.microsoft.com/office/drawing/2014/main" id="{2EBA855C-983E-4291-982E-348E081A93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10" name="Rectangle 114">
                <a:extLst>
                  <a:ext uri="{FF2B5EF4-FFF2-40B4-BE49-F238E27FC236}">
                    <a16:creationId xmlns:a16="http://schemas.microsoft.com/office/drawing/2014/main" id="{AF8D1639-133F-4E6F-B5B2-458E82EA35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11" name="Rectangle 115">
                <a:extLst>
                  <a:ext uri="{FF2B5EF4-FFF2-40B4-BE49-F238E27FC236}">
                    <a16:creationId xmlns:a16="http://schemas.microsoft.com/office/drawing/2014/main" id="{29330EEF-0B66-43FB-9783-7449F54AFF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12" name="Rectangle 116">
                <a:extLst>
                  <a:ext uri="{FF2B5EF4-FFF2-40B4-BE49-F238E27FC236}">
                    <a16:creationId xmlns:a16="http://schemas.microsoft.com/office/drawing/2014/main" id="{ADA6FA07-9DB1-4456-A6F1-B0D932285E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13" name="Rectangle 117">
                <a:extLst>
                  <a:ext uri="{FF2B5EF4-FFF2-40B4-BE49-F238E27FC236}">
                    <a16:creationId xmlns:a16="http://schemas.microsoft.com/office/drawing/2014/main" id="{A97A1CE3-46A5-4340-99D4-387187A066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14" name="Rectangle 118">
                <a:extLst>
                  <a:ext uri="{FF2B5EF4-FFF2-40B4-BE49-F238E27FC236}">
                    <a16:creationId xmlns:a16="http://schemas.microsoft.com/office/drawing/2014/main" id="{1C2B42F8-5723-4785-A2D0-3A7B7CF6E5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15" name="Rectangle 119">
                <a:extLst>
                  <a:ext uri="{FF2B5EF4-FFF2-40B4-BE49-F238E27FC236}">
                    <a16:creationId xmlns:a16="http://schemas.microsoft.com/office/drawing/2014/main" id="{E6E5C839-390C-4864-99F1-FDFC8E402A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16" name="Rectangle 120">
                <a:extLst>
                  <a:ext uri="{FF2B5EF4-FFF2-40B4-BE49-F238E27FC236}">
                    <a16:creationId xmlns:a16="http://schemas.microsoft.com/office/drawing/2014/main" id="{316BC93C-2160-4E75-BF5A-D8A9066799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17" name="Rectangle 121">
                <a:extLst>
                  <a:ext uri="{FF2B5EF4-FFF2-40B4-BE49-F238E27FC236}">
                    <a16:creationId xmlns:a16="http://schemas.microsoft.com/office/drawing/2014/main" id="{DC11840D-9403-428A-91D9-FC0B2BB405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18" name="AutoShape 122">
                <a:extLst>
                  <a:ext uri="{FF2B5EF4-FFF2-40B4-BE49-F238E27FC236}">
                    <a16:creationId xmlns:a16="http://schemas.microsoft.com/office/drawing/2014/main" id="{A8BAA257-4129-40DD-8DB7-7F722DB8B2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19" name="AutoShape 123">
                <a:extLst>
                  <a:ext uri="{FF2B5EF4-FFF2-40B4-BE49-F238E27FC236}">
                    <a16:creationId xmlns:a16="http://schemas.microsoft.com/office/drawing/2014/main" id="{7CAE31B0-E6F8-446C-93F6-4A4C834B42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  <p:grpSp>
          <p:nvGrpSpPr>
            <p:cNvPr id="2886" name="Group 90">
              <a:extLst>
                <a:ext uri="{FF2B5EF4-FFF2-40B4-BE49-F238E27FC236}">
                  <a16:creationId xmlns:a16="http://schemas.microsoft.com/office/drawing/2014/main" id="{F0FBE460-E9BC-4F6F-8379-BD7C0EC9FF94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7874000" y="5046663"/>
              <a:ext cx="87313" cy="777875"/>
              <a:chOff x="2692" y="2209"/>
              <a:chExt cx="136" cy="2040"/>
            </a:xfrm>
          </p:grpSpPr>
          <p:sp>
            <p:nvSpPr>
              <p:cNvPr id="2888" name="AutoShape 91">
                <a:extLst>
                  <a:ext uri="{FF2B5EF4-FFF2-40B4-BE49-F238E27FC236}">
                    <a16:creationId xmlns:a16="http://schemas.microsoft.com/office/drawing/2014/main" id="{C855725B-0766-44D8-AF44-CC0FEF742F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89" name="AutoShape 92">
                <a:extLst>
                  <a:ext uri="{FF2B5EF4-FFF2-40B4-BE49-F238E27FC236}">
                    <a16:creationId xmlns:a16="http://schemas.microsoft.com/office/drawing/2014/main" id="{FDB442C2-FE0E-448A-B3F4-FE32393BDF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90" name="Rectangle 93">
                <a:extLst>
                  <a:ext uri="{FF2B5EF4-FFF2-40B4-BE49-F238E27FC236}">
                    <a16:creationId xmlns:a16="http://schemas.microsoft.com/office/drawing/2014/main" id="{7744DEF6-2437-42F5-9279-91C6EDA5BA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91" name="Rectangle 94">
                <a:extLst>
                  <a:ext uri="{FF2B5EF4-FFF2-40B4-BE49-F238E27FC236}">
                    <a16:creationId xmlns:a16="http://schemas.microsoft.com/office/drawing/2014/main" id="{9A0594D3-469D-444E-93E5-1C651DD1B3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92" name="Rectangle 95">
                <a:extLst>
                  <a:ext uri="{FF2B5EF4-FFF2-40B4-BE49-F238E27FC236}">
                    <a16:creationId xmlns:a16="http://schemas.microsoft.com/office/drawing/2014/main" id="{51AEA64F-7051-4C39-B80F-07ABF757A0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93" name="Rectangle 96">
                <a:extLst>
                  <a:ext uri="{FF2B5EF4-FFF2-40B4-BE49-F238E27FC236}">
                    <a16:creationId xmlns:a16="http://schemas.microsoft.com/office/drawing/2014/main" id="{A120F126-5124-472B-AF63-E88B692578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94" name="Rectangle 97">
                <a:extLst>
                  <a:ext uri="{FF2B5EF4-FFF2-40B4-BE49-F238E27FC236}">
                    <a16:creationId xmlns:a16="http://schemas.microsoft.com/office/drawing/2014/main" id="{533E8D76-8935-4A11-B389-4122BF6095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95" name="Rectangle 98">
                <a:extLst>
                  <a:ext uri="{FF2B5EF4-FFF2-40B4-BE49-F238E27FC236}">
                    <a16:creationId xmlns:a16="http://schemas.microsoft.com/office/drawing/2014/main" id="{DA542178-5E9C-45E3-A822-4A8CD4A371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96" name="Rectangle 99">
                <a:extLst>
                  <a:ext uri="{FF2B5EF4-FFF2-40B4-BE49-F238E27FC236}">
                    <a16:creationId xmlns:a16="http://schemas.microsoft.com/office/drawing/2014/main" id="{E331A134-389F-4951-BFBD-C5105F12A9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97" name="Rectangle 100">
                <a:extLst>
                  <a:ext uri="{FF2B5EF4-FFF2-40B4-BE49-F238E27FC236}">
                    <a16:creationId xmlns:a16="http://schemas.microsoft.com/office/drawing/2014/main" id="{2085029F-4DF1-47C2-AABF-A6E5EF3F72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98" name="Rectangle 101">
                <a:extLst>
                  <a:ext uri="{FF2B5EF4-FFF2-40B4-BE49-F238E27FC236}">
                    <a16:creationId xmlns:a16="http://schemas.microsoft.com/office/drawing/2014/main" id="{63068D7B-FD28-41E6-9608-A6D0C9FBB2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99" name="Rectangle 102">
                <a:extLst>
                  <a:ext uri="{FF2B5EF4-FFF2-40B4-BE49-F238E27FC236}">
                    <a16:creationId xmlns:a16="http://schemas.microsoft.com/office/drawing/2014/main" id="{7224AE20-04DC-4378-BB5A-A17B8EFD99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00" name="Rectangle 103">
                <a:extLst>
                  <a:ext uri="{FF2B5EF4-FFF2-40B4-BE49-F238E27FC236}">
                    <a16:creationId xmlns:a16="http://schemas.microsoft.com/office/drawing/2014/main" id="{30D5E8C5-C296-4A79-8CE9-4ACC36807E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01" name="Rectangle 104">
                <a:extLst>
                  <a:ext uri="{FF2B5EF4-FFF2-40B4-BE49-F238E27FC236}">
                    <a16:creationId xmlns:a16="http://schemas.microsoft.com/office/drawing/2014/main" id="{B9931894-3FD4-47CD-B8EA-949824FD4C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02" name="AutoShape 105">
                <a:extLst>
                  <a:ext uri="{FF2B5EF4-FFF2-40B4-BE49-F238E27FC236}">
                    <a16:creationId xmlns:a16="http://schemas.microsoft.com/office/drawing/2014/main" id="{765B2441-EAA1-49D5-95F1-9BF2421459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03" name="AutoShape 106">
                <a:extLst>
                  <a:ext uri="{FF2B5EF4-FFF2-40B4-BE49-F238E27FC236}">
                    <a16:creationId xmlns:a16="http://schemas.microsoft.com/office/drawing/2014/main" id="{6D25531C-48BD-4EB9-A019-EBD9B13CE1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  <p:sp>
          <p:nvSpPr>
            <p:cNvPr id="2887" name="星 8 335">
              <a:extLst>
                <a:ext uri="{FF2B5EF4-FFF2-40B4-BE49-F238E27FC236}">
                  <a16:creationId xmlns:a16="http://schemas.microsoft.com/office/drawing/2014/main" id="{57AE0FE7-81E7-42B0-B5CA-CCC486D831A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88275" y="5468938"/>
              <a:ext cx="252413" cy="252412"/>
            </a:xfrm>
            <a:prstGeom prst="star8">
              <a:avLst>
                <a:gd name="adj" fmla="val 19318"/>
              </a:avLst>
            </a:prstGeom>
            <a:solidFill>
              <a:srgbClr val="FFFF99"/>
            </a:soli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</p:grpSp>
      <p:grpSp>
        <p:nvGrpSpPr>
          <p:cNvPr id="2920" name="グループ化 2919">
            <a:extLst>
              <a:ext uri="{FF2B5EF4-FFF2-40B4-BE49-F238E27FC236}">
                <a16:creationId xmlns:a16="http://schemas.microsoft.com/office/drawing/2014/main" id="{23BEAD88-D065-4CD3-BFC6-11CE5D051AD9}"/>
              </a:ext>
            </a:extLst>
          </p:cNvPr>
          <p:cNvGrpSpPr>
            <a:grpSpLocks noChangeAspect="1"/>
          </p:cNvGrpSpPr>
          <p:nvPr/>
        </p:nvGrpSpPr>
        <p:grpSpPr>
          <a:xfrm>
            <a:off x="3351447" y="4031224"/>
            <a:ext cx="1080000" cy="1080000"/>
            <a:chOff x="7170738" y="4789488"/>
            <a:chExt cx="1295400" cy="1295400"/>
          </a:xfrm>
        </p:grpSpPr>
        <p:sp>
          <p:nvSpPr>
            <p:cNvPr id="2921" name="Oval 15">
              <a:extLst>
                <a:ext uri="{FF2B5EF4-FFF2-40B4-BE49-F238E27FC236}">
                  <a16:creationId xmlns:a16="http://schemas.microsoft.com/office/drawing/2014/main" id="{18BFAAF2-9A40-4792-9D19-F88FA0AA38E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170738" y="4789488"/>
              <a:ext cx="1295400" cy="1295400"/>
            </a:xfrm>
            <a:prstGeom prst="ellipse">
              <a:avLst/>
            </a:prstGeom>
            <a:gradFill rotWithShape="0">
              <a:gsLst>
                <a:gs pos="0">
                  <a:srgbClr val="EABCE7"/>
                </a:gs>
                <a:gs pos="100000">
                  <a:srgbClr val="BC4489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CC0066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grpSp>
          <p:nvGrpSpPr>
            <p:cNvPr id="2922" name="Group 107">
              <a:extLst>
                <a:ext uri="{FF2B5EF4-FFF2-40B4-BE49-F238E27FC236}">
                  <a16:creationId xmlns:a16="http://schemas.microsoft.com/office/drawing/2014/main" id="{5D3B54BD-FEEB-43A8-87AF-09E8178807B1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7688263" y="5046663"/>
              <a:ext cx="88900" cy="777875"/>
              <a:chOff x="2692" y="2209"/>
              <a:chExt cx="136" cy="2040"/>
            </a:xfrm>
          </p:grpSpPr>
          <p:sp>
            <p:nvSpPr>
              <p:cNvPr id="2941" name="AutoShape 108">
                <a:extLst>
                  <a:ext uri="{FF2B5EF4-FFF2-40B4-BE49-F238E27FC236}">
                    <a16:creationId xmlns:a16="http://schemas.microsoft.com/office/drawing/2014/main" id="{C5A71FF2-7EA1-4F67-B1C0-B575EC0159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42" name="AutoShape 109">
                <a:extLst>
                  <a:ext uri="{FF2B5EF4-FFF2-40B4-BE49-F238E27FC236}">
                    <a16:creationId xmlns:a16="http://schemas.microsoft.com/office/drawing/2014/main" id="{1C7A6378-F2F7-4330-9522-588DE947C7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43" name="Rectangle 110">
                <a:extLst>
                  <a:ext uri="{FF2B5EF4-FFF2-40B4-BE49-F238E27FC236}">
                    <a16:creationId xmlns:a16="http://schemas.microsoft.com/office/drawing/2014/main" id="{7B492B5C-83B0-4334-99AD-4C7BF6F5E6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44" name="Rectangle 111">
                <a:extLst>
                  <a:ext uri="{FF2B5EF4-FFF2-40B4-BE49-F238E27FC236}">
                    <a16:creationId xmlns:a16="http://schemas.microsoft.com/office/drawing/2014/main" id="{5159094A-362A-4D8F-B6B0-B5502D843D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45" name="Rectangle 112">
                <a:extLst>
                  <a:ext uri="{FF2B5EF4-FFF2-40B4-BE49-F238E27FC236}">
                    <a16:creationId xmlns:a16="http://schemas.microsoft.com/office/drawing/2014/main" id="{A773DD34-B5D9-4FB9-9444-A02A51E6CB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46" name="Rectangle 113">
                <a:extLst>
                  <a:ext uri="{FF2B5EF4-FFF2-40B4-BE49-F238E27FC236}">
                    <a16:creationId xmlns:a16="http://schemas.microsoft.com/office/drawing/2014/main" id="{3E1DED05-8E92-405C-B4C3-AF0DCD6B79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47" name="Rectangle 114">
                <a:extLst>
                  <a:ext uri="{FF2B5EF4-FFF2-40B4-BE49-F238E27FC236}">
                    <a16:creationId xmlns:a16="http://schemas.microsoft.com/office/drawing/2014/main" id="{E3225260-4558-466C-8BA2-4A6267626A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48" name="Rectangle 115">
                <a:extLst>
                  <a:ext uri="{FF2B5EF4-FFF2-40B4-BE49-F238E27FC236}">
                    <a16:creationId xmlns:a16="http://schemas.microsoft.com/office/drawing/2014/main" id="{2B6D6FFC-0506-4B2D-9E20-078B061BF3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49" name="Rectangle 116">
                <a:extLst>
                  <a:ext uri="{FF2B5EF4-FFF2-40B4-BE49-F238E27FC236}">
                    <a16:creationId xmlns:a16="http://schemas.microsoft.com/office/drawing/2014/main" id="{9A0704C9-F49B-4829-8270-04DE5FAA85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50" name="Rectangle 117">
                <a:extLst>
                  <a:ext uri="{FF2B5EF4-FFF2-40B4-BE49-F238E27FC236}">
                    <a16:creationId xmlns:a16="http://schemas.microsoft.com/office/drawing/2014/main" id="{912B5181-04DD-4B2E-8C62-39185173DC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51" name="Rectangle 118">
                <a:extLst>
                  <a:ext uri="{FF2B5EF4-FFF2-40B4-BE49-F238E27FC236}">
                    <a16:creationId xmlns:a16="http://schemas.microsoft.com/office/drawing/2014/main" id="{963ACE40-38F5-453A-85F9-EF6F0CA9BD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52" name="Rectangle 119">
                <a:extLst>
                  <a:ext uri="{FF2B5EF4-FFF2-40B4-BE49-F238E27FC236}">
                    <a16:creationId xmlns:a16="http://schemas.microsoft.com/office/drawing/2014/main" id="{1D909A92-DD63-4EFE-BCE2-71C2DC2689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53" name="Rectangle 120">
                <a:extLst>
                  <a:ext uri="{FF2B5EF4-FFF2-40B4-BE49-F238E27FC236}">
                    <a16:creationId xmlns:a16="http://schemas.microsoft.com/office/drawing/2014/main" id="{E74E9D8E-8BBE-4E74-8BA4-31C32B0D97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54" name="Rectangle 121">
                <a:extLst>
                  <a:ext uri="{FF2B5EF4-FFF2-40B4-BE49-F238E27FC236}">
                    <a16:creationId xmlns:a16="http://schemas.microsoft.com/office/drawing/2014/main" id="{C91F1395-9FDB-4001-9188-DD724B40E9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55" name="AutoShape 122">
                <a:extLst>
                  <a:ext uri="{FF2B5EF4-FFF2-40B4-BE49-F238E27FC236}">
                    <a16:creationId xmlns:a16="http://schemas.microsoft.com/office/drawing/2014/main" id="{8B21D46A-92BF-4125-9EEF-B91602C3B1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56" name="AutoShape 123">
                <a:extLst>
                  <a:ext uri="{FF2B5EF4-FFF2-40B4-BE49-F238E27FC236}">
                    <a16:creationId xmlns:a16="http://schemas.microsoft.com/office/drawing/2014/main" id="{DA2B1B32-0392-400A-819D-1C0163CC3D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  <p:grpSp>
          <p:nvGrpSpPr>
            <p:cNvPr id="2923" name="Group 90">
              <a:extLst>
                <a:ext uri="{FF2B5EF4-FFF2-40B4-BE49-F238E27FC236}">
                  <a16:creationId xmlns:a16="http://schemas.microsoft.com/office/drawing/2014/main" id="{6E688395-BC3A-4207-A38E-629D914EBA2B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7874000" y="5046663"/>
              <a:ext cx="87313" cy="777875"/>
              <a:chOff x="2692" y="2209"/>
              <a:chExt cx="136" cy="2040"/>
            </a:xfrm>
          </p:grpSpPr>
          <p:sp>
            <p:nvSpPr>
              <p:cNvPr id="2925" name="AutoShape 91">
                <a:extLst>
                  <a:ext uri="{FF2B5EF4-FFF2-40B4-BE49-F238E27FC236}">
                    <a16:creationId xmlns:a16="http://schemas.microsoft.com/office/drawing/2014/main" id="{19A6C134-7CEC-4027-841C-C49AE2404C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26" name="AutoShape 92">
                <a:extLst>
                  <a:ext uri="{FF2B5EF4-FFF2-40B4-BE49-F238E27FC236}">
                    <a16:creationId xmlns:a16="http://schemas.microsoft.com/office/drawing/2014/main" id="{3D492FCD-C353-41D8-BA59-4A8E56E75C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27" name="Rectangle 93">
                <a:extLst>
                  <a:ext uri="{FF2B5EF4-FFF2-40B4-BE49-F238E27FC236}">
                    <a16:creationId xmlns:a16="http://schemas.microsoft.com/office/drawing/2014/main" id="{7B906D6A-2988-4E61-8963-8B2170BE99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28" name="Rectangle 94">
                <a:extLst>
                  <a:ext uri="{FF2B5EF4-FFF2-40B4-BE49-F238E27FC236}">
                    <a16:creationId xmlns:a16="http://schemas.microsoft.com/office/drawing/2014/main" id="{1FCE3823-1851-4A0A-8866-97E8048024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29" name="Rectangle 95">
                <a:extLst>
                  <a:ext uri="{FF2B5EF4-FFF2-40B4-BE49-F238E27FC236}">
                    <a16:creationId xmlns:a16="http://schemas.microsoft.com/office/drawing/2014/main" id="{3297A4BE-566E-4C67-8EC1-4B263A1F60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30" name="Rectangle 96">
                <a:extLst>
                  <a:ext uri="{FF2B5EF4-FFF2-40B4-BE49-F238E27FC236}">
                    <a16:creationId xmlns:a16="http://schemas.microsoft.com/office/drawing/2014/main" id="{39227F2D-E97A-4580-B17E-B7B618E78B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31" name="Rectangle 97">
                <a:extLst>
                  <a:ext uri="{FF2B5EF4-FFF2-40B4-BE49-F238E27FC236}">
                    <a16:creationId xmlns:a16="http://schemas.microsoft.com/office/drawing/2014/main" id="{965D9DFD-645F-4918-8F36-6CD2A8BAFD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32" name="Rectangle 98">
                <a:extLst>
                  <a:ext uri="{FF2B5EF4-FFF2-40B4-BE49-F238E27FC236}">
                    <a16:creationId xmlns:a16="http://schemas.microsoft.com/office/drawing/2014/main" id="{E8761146-70CC-4D5C-A6A4-2C8EF5F567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33" name="Rectangle 99">
                <a:extLst>
                  <a:ext uri="{FF2B5EF4-FFF2-40B4-BE49-F238E27FC236}">
                    <a16:creationId xmlns:a16="http://schemas.microsoft.com/office/drawing/2014/main" id="{71025A21-FF49-4E42-A150-F7A1D1849F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34" name="Rectangle 100">
                <a:extLst>
                  <a:ext uri="{FF2B5EF4-FFF2-40B4-BE49-F238E27FC236}">
                    <a16:creationId xmlns:a16="http://schemas.microsoft.com/office/drawing/2014/main" id="{FE163E2B-F978-4BB6-88B8-D188018251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35" name="Rectangle 101">
                <a:extLst>
                  <a:ext uri="{FF2B5EF4-FFF2-40B4-BE49-F238E27FC236}">
                    <a16:creationId xmlns:a16="http://schemas.microsoft.com/office/drawing/2014/main" id="{5C91EAA8-BE61-4613-9DED-E4634ECA0F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36" name="Rectangle 102">
                <a:extLst>
                  <a:ext uri="{FF2B5EF4-FFF2-40B4-BE49-F238E27FC236}">
                    <a16:creationId xmlns:a16="http://schemas.microsoft.com/office/drawing/2014/main" id="{66C0DB42-F38F-4D56-AA2E-4A634B1807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37" name="Rectangle 103">
                <a:extLst>
                  <a:ext uri="{FF2B5EF4-FFF2-40B4-BE49-F238E27FC236}">
                    <a16:creationId xmlns:a16="http://schemas.microsoft.com/office/drawing/2014/main" id="{1BE79CDE-82A6-4938-AE71-01E4ED56B1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38" name="Rectangle 104">
                <a:extLst>
                  <a:ext uri="{FF2B5EF4-FFF2-40B4-BE49-F238E27FC236}">
                    <a16:creationId xmlns:a16="http://schemas.microsoft.com/office/drawing/2014/main" id="{D3B60444-800C-4A50-A997-8BA0F8C7E3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39" name="AutoShape 105">
                <a:extLst>
                  <a:ext uri="{FF2B5EF4-FFF2-40B4-BE49-F238E27FC236}">
                    <a16:creationId xmlns:a16="http://schemas.microsoft.com/office/drawing/2014/main" id="{C07F294D-2B8D-45EA-913C-E05620C8DA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40" name="AutoShape 106">
                <a:extLst>
                  <a:ext uri="{FF2B5EF4-FFF2-40B4-BE49-F238E27FC236}">
                    <a16:creationId xmlns:a16="http://schemas.microsoft.com/office/drawing/2014/main" id="{E00C648D-CE90-4439-859E-F43A680719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  <p:sp>
          <p:nvSpPr>
            <p:cNvPr id="2924" name="星 8 335">
              <a:extLst>
                <a:ext uri="{FF2B5EF4-FFF2-40B4-BE49-F238E27FC236}">
                  <a16:creationId xmlns:a16="http://schemas.microsoft.com/office/drawing/2014/main" id="{1B986B30-5F04-48DC-BBFB-DA08E4AD9FB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88275" y="5468938"/>
              <a:ext cx="252413" cy="252412"/>
            </a:xfrm>
            <a:prstGeom prst="star8">
              <a:avLst>
                <a:gd name="adj" fmla="val 19318"/>
              </a:avLst>
            </a:prstGeom>
            <a:solidFill>
              <a:srgbClr val="FFFF99"/>
            </a:soli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</p:grpSp>
      <p:grpSp>
        <p:nvGrpSpPr>
          <p:cNvPr id="2957" name="グループ化 2956">
            <a:extLst>
              <a:ext uri="{FF2B5EF4-FFF2-40B4-BE49-F238E27FC236}">
                <a16:creationId xmlns:a16="http://schemas.microsoft.com/office/drawing/2014/main" id="{79C6A170-D16D-4F9D-B72B-C38D9809A8C7}"/>
              </a:ext>
            </a:extLst>
          </p:cNvPr>
          <p:cNvGrpSpPr>
            <a:grpSpLocks noChangeAspect="1"/>
          </p:cNvGrpSpPr>
          <p:nvPr/>
        </p:nvGrpSpPr>
        <p:grpSpPr>
          <a:xfrm>
            <a:off x="1611044" y="5402556"/>
            <a:ext cx="1080000" cy="1080000"/>
            <a:chOff x="7170738" y="4789488"/>
            <a:chExt cx="1295400" cy="1295400"/>
          </a:xfrm>
        </p:grpSpPr>
        <p:sp>
          <p:nvSpPr>
            <p:cNvPr id="2958" name="Oval 15">
              <a:extLst>
                <a:ext uri="{FF2B5EF4-FFF2-40B4-BE49-F238E27FC236}">
                  <a16:creationId xmlns:a16="http://schemas.microsoft.com/office/drawing/2014/main" id="{F9B455A8-9059-4842-9339-625399FB7C9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170738" y="4789488"/>
              <a:ext cx="1295400" cy="1295400"/>
            </a:xfrm>
            <a:prstGeom prst="ellipse">
              <a:avLst/>
            </a:prstGeom>
            <a:gradFill rotWithShape="0">
              <a:gsLst>
                <a:gs pos="0">
                  <a:srgbClr val="EABCE7"/>
                </a:gs>
                <a:gs pos="100000">
                  <a:srgbClr val="BC4489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CC0066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grpSp>
          <p:nvGrpSpPr>
            <p:cNvPr id="2959" name="Group 107">
              <a:extLst>
                <a:ext uri="{FF2B5EF4-FFF2-40B4-BE49-F238E27FC236}">
                  <a16:creationId xmlns:a16="http://schemas.microsoft.com/office/drawing/2014/main" id="{7B7C6056-F078-43D0-87B4-6E0F38F9189C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7688263" y="5046663"/>
              <a:ext cx="88900" cy="777875"/>
              <a:chOff x="2692" y="2209"/>
              <a:chExt cx="136" cy="2040"/>
            </a:xfrm>
          </p:grpSpPr>
          <p:sp>
            <p:nvSpPr>
              <p:cNvPr id="2978" name="AutoShape 108">
                <a:extLst>
                  <a:ext uri="{FF2B5EF4-FFF2-40B4-BE49-F238E27FC236}">
                    <a16:creationId xmlns:a16="http://schemas.microsoft.com/office/drawing/2014/main" id="{CC1375ED-1649-4A81-B803-18DA8E2F63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79" name="AutoShape 109">
                <a:extLst>
                  <a:ext uri="{FF2B5EF4-FFF2-40B4-BE49-F238E27FC236}">
                    <a16:creationId xmlns:a16="http://schemas.microsoft.com/office/drawing/2014/main" id="{36471539-AC3F-4312-97CE-5DDA5C6A2A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80" name="Rectangle 110">
                <a:extLst>
                  <a:ext uri="{FF2B5EF4-FFF2-40B4-BE49-F238E27FC236}">
                    <a16:creationId xmlns:a16="http://schemas.microsoft.com/office/drawing/2014/main" id="{152099AE-4A7F-45F3-8C0F-6808D02019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81" name="Rectangle 111">
                <a:extLst>
                  <a:ext uri="{FF2B5EF4-FFF2-40B4-BE49-F238E27FC236}">
                    <a16:creationId xmlns:a16="http://schemas.microsoft.com/office/drawing/2014/main" id="{A4EB1903-05C1-4B71-8108-5026C5376C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82" name="Rectangle 112">
                <a:extLst>
                  <a:ext uri="{FF2B5EF4-FFF2-40B4-BE49-F238E27FC236}">
                    <a16:creationId xmlns:a16="http://schemas.microsoft.com/office/drawing/2014/main" id="{9174732E-BE53-41C1-9E6D-3F79C3D2FC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83" name="Rectangle 113">
                <a:extLst>
                  <a:ext uri="{FF2B5EF4-FFF2-40B4-BE49-F238E27FC236}">
                    <a16:creationId xmlns:a16="http://schemas.microsoft.com/office/drawing/2014/main" id="{28E4D564-8FB8-4A74-9BB1-5FC8537029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84" name="Rectangle 114">
                <a:extLst>
                  <a:ext uri="{FF2B5EF4-FFF2-40B4-BE49-F238E27FC236}">
                    <a16:creationId xmlns:a16="http://schemas.microsoft.com/office/drawing/2014/main" id="{2566FBE4-3F80-40E2-A72D-6F5DC9FDA1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85" name="Rectangle 115">
                <a:extLst>
                  <a:ext uri="{FF2B5EF4-FFF2-40B4-BE49-F238E27FC236}">
                    <a16:creationId xmlns:a16="http://schemas.microsoft.com/office/drawing/2014/main" id="{E8881B7F-B2D9-46D2-8AF3-CB4C7D42FD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86" name="Rectangle 116">
                <a:extLst>
                  <a:ext uri="{FF2B5EF4-FFF2-40B4-BE49-F238E27FC236}">
                    <a16:creationId xmlns:a16="http://schemas.microsoft.com/office/drawing/2014/main" id="{3643AB1A-0473-4EE8-A27D-439992C111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87" name="Rectangle 117">
                <a:extLst>
                  <a:ext uri="{FF2B5EF4-FFF2-40B4-BE49-F238E27FC236}">
                    <a16:creationId xmlns:a16="http://schemas.microsoft.com/office/drawing/2014/main" id="{6E1B76C7-055C-4B8E-9D3B-E08916935B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88" name="Rectangle 118">
                <a:extLst>
                  <a:ext uri="{FF2B5EF4-FFF2-40B4-BE49-F238E27FC236}">
                    <a16:creationId xmlns:a16="http://schemas.microsoft.com/office/drawing/2014/main" id="{89E2D7C7-D9A7-4BC3-B272-536B955C45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89" name="Rectangle 119">
                <a:extLst>
                  <a:ext uri="{FF2B5EF4-FFF2-40B4-BE49-F238E27FC236}">
                    <a16:creationId xmlns:a16="http://schemas.microsoft.com/office/drawing/2014/main" id="{1535C499-F933-4088-B7A7-F6461C1C45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90" name="Rectangle 120">
                <a:extLst>
                  <a:ext uri="{FF2B5EF4-FFF2-40B4-BE49-F238E27FC236}">
                    <a16:creationId xmlns:a16="http://schemas.microsoft.com/office/drawing/2014/main" id="{C1B69430-2424-4B38-BED9-4AAFC30B14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91" name="Rectangle 121">
                <a:extLst>
                  <a:ext uri="{FF2B5EF4-FFF2-40B4-BE49-F238E27FC236}">
                    <a16:creationId xmlns:a16="http://schemas.microsoft.com/office/drawing/2014/main" id="{DF5079EB-14A0-498A-B543-B275A1F928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92" name="AutoShape 122">
                <a:extLst>
                  <a:ext uri="{FF2B5EF4-FFF2-40B4-BE49-F238E27FC236}">
                    <a16:creationId xmlns:a16="http://schemas.microsoft.com/office/drawing/2014/main" id="{045C9F8C-39BC-40DF-8458-D7E0024A1E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93" name="AutoShape 123">
                <a:extLst>
                  <a:ext uri="{FF2B5EF4-FFF2-40B4-BE49-F238E27FC236}">
                    <a16:creationId xmlns:a16="http://schemas.microsoft.com/office/drawing/2014/main" id="{071437A2-7AF3-4A9D-AB45-4C051C5440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  <p:grpSp>
          <p:nvGrpSpPr>
            <p:cNvPr id="2960" name="Group 90">
              <a:extLst>
                <a:ext uri="{FF2B5EF4-FFF2-40B4-BE49-F238E27FC236}">
                  <a16:creationId xmlns:a16="http://schemas.microsoft.com/office/drawing/2014/main" id="{7F2AC0F8-57C9-490F-9892-17C97F98EF07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7874000" y="5046663"/>
              <a:ext cx="87313" cy="777875"/>
              <a:chOff x="2692" y="2209"/>
              <a:chExt cx="136" cy="2040"/>
            </a:xfrm>
          </p:grpSpPr>
          <p:sp>
            <p:nvSpPr>
              <p:cNvPr id="2962" name="AutoShape 91">
                <a:extLst>
                  <a:ext uri="{FF2B5EF4-FFF2-40B4-BE49-F238E27FC236}">
                    <a16:creationId xmlns:a16="http://schemas.microsoft.com/office/drawing/2014/main" id="{1E01D57F-7E2C-4879-94F7-434711F6F1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63" name="AutoShape 92">
                <a:extLst>
                  <a:ext uri="{FF2B5EF4-FFF2-40B4-BE49-F238E27FC236}">
                    <a16:creationId xmlns:a16="http://schemas.microsoft.com/office/drawing/2014/main" id="{2483EB67-7467-4007-ADDE-20B57911B0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64" name="Rectangle 93">
                <a:extLst>
                  <a:ext uri="{FF2B5EF4-FFF2-40B4-BE49-F238E27FC236}">
                    <a16:creationId xmlns:a16="http://schemas.microsoft.com/office/drawing/2014/main" id="{C6377863-4BAE-4424-B0F8-54C96B9CE9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65" name="Rectangle 94">
                <a:extLst>
                  <a:ext uri="{FF2B5EF4-FFF2-40B4-BE49-F238E27FC236}">
                    <a16:creationId xmlns:a16="http://schemas.microsoft.com/office/drawing/2014/main" id="{C8F06EC0-0E8D-4341-B415-052A1D427F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66" name="Rectangle 95">
                <a:extLst>
                  <a:ext uri="{FF2B5EF4-FFF2-40B4-BE49-F238E27FC236}">
                    <a16:creationId xmlns:a16="http://schemas.microsoft.com/office/drawing/2014/main" id="{B3734DC7-A38D-4E7A-8828-B569094336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67" name="Rectangle 96">
                <a:extLst>
                  <a:ext uri="{FF2B5EF4-FFF2-40B4-BE49-F238E27FC236}">
                    <a16:creationId xmlns:a16="http://schemas.microsoft.com/office/drawing/2014/main" id="{8F495B25-06BF-4E7F-AE23-412DD07C16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68" name="Rectangle 97">
                <a:extLst>
                  <a:ext uri="{FF2B5EF4-FFF2-40B4-BE49-F238E27FC236}">
                    <a16:creationId xmlns:a16="http://schemas.microsoft.com/office/drawing/2014/main" id="{B0A098A1-B2E9-46D6-9670-7D1B756FE8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69" name="Rectangle 98">
                <a:extLst>
                  <a:ext uri="{FF2B5EF4-FFF2-40B4-BE49-F238E27FC236}">
                    <a16:creationId xmlns:a16="http://schemas.microsoft.com/office/drawing/2014/main" id="{6A61F92E-B2F0-438C-A2A9-8072271421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70" name="Rectangle 99">
                <a:extLst>
                  <a:ext uri="{FF2B5EF4-FFF2-40B4-BE49-F238E27FC236}">
                    <a16:creationId xmlns:a16="http://schemas.microsoft.com/office/drawing/2014/main" id="{FAA7C6AE-CFDD-4DA1-BDBD-46AFC769AB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71" name="Rectangle 100">
                <a:extLst>
                  <a:ext uri="{FF2B5EF4-FFF2-40B4-BE49-F238E27FC236}">
                    <a16:creationId xmlns:a16="http://schemas.microsoft.com/office/drawing/2014/main" id="{DE8BD551-342E-4A35-9DD5-391458138C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72" name="Rectangle 101">
                <a:extLst>
                  <a:ext uri="{FF2B5EF4-FFF2-40B4-BE49-F238E27FC236}">
                    <a16:creationId xmlns:a16="http://schemas.microsoft.com/office/drawing/2014/main" id="{EFE1C9FE-377F-49AC-AADE-440AC1EF4A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73" name="Rectangle 102">
                <a:extLst>
                  <a:ext uri="{FF2B5EF4-FFF2-40B4-BE49-F238E27FC236}">
                    <a16:creationId xmlns:a16="http://schemas.microsoft.com/office/drawing/2014/main" id="{6DB0B615-EC28-419E-94A6-C9CC825F31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74" name="Rectangle 103">
                <a:extLst>
                  <a:ext uri="{FF2B5EF4-FFF2-40B4-BE49-F238E27FC236}">
                    <a16:creationId xmlns:a16="http://schemas.microsoft.com/office/drawing/2014/main" id="{29635910-DBBF-4825-84BA-E91C6D6815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75" name="Rectangle 104">
                <a:extLst>
                  <a:ext uri="{FF2B5EF4-FFF2-40B4-BE49-F238E27FC236}">
                    <a16:creationId xmlns:a16="http://schemas.microsoft.com/office/drawing/2014/main" id="{799D7AA3-4C4E-4B9D-9E5B-96243008E6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76" name="AutoShape 105">
                <a:extLst>
                  <a:ext uri="{FF2B5EF4-FFF2-40B4-BE49-F238E27FC236}">
                    <a16:creationId xmlns:a16="http://schemas.microsoft.com/office/drawing/2014/main" id="{14855C06-E85D-4C73-A7FB-006CC94A29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977" name="AutoShape 106">
                <a:extLst>
                  <a:ext uri="{FF2B5EF4-FFF2-40B4-BE49-F238E27FC236}">
                    <a16:creationId xmlns:a16="http://schemas.microsoft.com/office/drawing/2014/main" id="{025277FD-A7A3-422D-91B0-5B2D5290A7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  <p:sp>
          <p:nvSpPr>
            <p:cNvPr id="2961" name="星 8 335">
              <a:extLst>
                <a:ext uri="{FF2B5EF4-FFF2-40B4-BE49-F238E27FC236}">
                  <a16:creationId xmlns:a16="http://schemas.microsoft.com/office/drawing/2014/main" id="{3B81C312-3213-42DD-B268-1FFA6115583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88275" y="5468938"/>
              <a:ext cx="252413" cy="252412"/>
            </a:xfrm>
            <a:prstGeom prst="star8">
              <a:avLst>
                <a:gd name="adj" fmla="val 19318"/>
              </a:avLst>
            </a:prstGeom>
            <a:solidFill>
              <a:srgbClr val="FFFF99"/>
            </a:soli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</p:grpSp>
      <p:grpSp>
        <p:nvGrpSpPr>
          <p:cNvPr id="2994" name="グループ化 2993">
            <a:extLst>
              <a:ext uri="{FF2B5EF4-FFF2-40B4-BE49-F238E27FC236}">
                <a16:creationId xmlns:a16="http://schemas.microsoft.com/office/drawing/2014/main" id="{0846F963-55A1-421E-AC5F-D4A2FFD5E1EF}"/>
              </a:ext>
            </a:extLst>
          </p:cNvPr>
          <p:cNvGrpSpPr>
            <a:grpSpLocks noChangeAspect="1"/>
          </p:cNvGrpSpPr>
          <p:nvPr/>
        </p:nvGrpSpPr>
        <p:grpSpPr>
          <a:xfrm>
            <a:off x="2332940" y="5414272"/>
            <a:ext cx="1080000" cy="1080000"/>
            <a:chOff x="7170738" y="4789488"/>
            <a:chExt cx="1295400" cy="1295400"/>
          </a:xfrm>
        </p:grpSpPr>
        <p:sp>
          <p:nvSpPr>
            <p:cNvPr id="2995" name="Oval 15">
              <a:extLst>
                <a:ext uri="{FF2B5EF4-FFF2-40B4-BE49-F238E27FC236}">
                  <a16:creationId xmlns:a16="http://schemas.microsoft.com/office/drawing/2014/main" id="{2C39A428-F04A-4276-B530-9325D4EA9E0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170738" y="4789488"/>
              <a:ext cx="1295400" cy="1295400"/>
            </a:xfrm>
            <a:prstGeom prst="ellipse">
              <a:avLst/>
            </a:prstGeom>
            <a:gradFill rotWithShape="0">
              <a:gsLst>
                <a:gs pos="0">
                  <a:srgbClr val="EABCE7"/>
                </a:gs>
                <a:gs pos="100000">
                  <a:srgbClr val="BC4489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CC0066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grpSp>
          <p:nvGrpSpPr>
            <p:cNvPr id="2996" name="Group 107">
              <a:extLst>
                <a:ext uri="{FF2B5EF4-FFF2-40B4-BE49-F238E27FC236}">
                  <a16:creationId xmlns:a16="http://schemas.microsoft.com/office/drawing/2014/main" id="{88480800-04E1-4B14-80D4-CDFFFA5821F1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7688263" y="5046663"/>
              <a:ext cx="88900" cy="777875"/>
              <a:chOff x="2692" y="2209"/>
              <a:chExt cx="136" cy="2040"/>
            </a:xfrm>
          </p:grpSpPr>
          <p:sp>
            <p:nvSpPr>
              <p:cNvPr id="3015" name="AutoShape 108">
                <a:extLst>
                  <a:ext uri="{FF2B5EF4-FFF2-40B4-BE49-F238E27FC236}">
                    <a16:creationId xmlns:a16="http://schemas.microsoft.com/office/drawing/2014/main" id="{075A5CC7-0C87-449C-A432-908A365244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016" name="AutoShape 109">
                <a:extLst>
                  <a:ext uri="{FF2B5EF4-FFF2-40B4-BE49-F238E27FC236}">
                    <a16:creationId xmlns:a16="http://schemas.microsoft.com/office/drawing/2014/main" id="{65C972F7-A6B7-450B-84E8-DF29F5E4CB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017" name="Rectangle 110">
                <a:extLst>
                  <a:ext uri="{FF2B5EF4-FFF2-40B4-BE49-F238E27FC236}">
                    <a16:creationId xmlns:a16="http://schemas.microsoft.com/office/drawing/2014/main" id="{EE4EA136-3EF1-4556-B835-DB5B1F4C21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018" name="Rectangle 111">
                <a:extLst>
                  <a:ext uri="{FF2B5EF4-FFF2-40B4-BE49-F238E27FC236}">
                    <a16:creationId xmlns:a16="http://schemas.microsoft.com/office/drawing/2014/main" id="{1CC09B90-1BE8-45CD-971D-92FECC98D3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019" name="Rectangle 112">
                <a:extLst>
                  <a:ext uri="{FF2B5EF4-FFF2-40B4-BE49-F238E27FC236}">
                    <a16:creationId xmlns:a16="http://schemas.microsoft.com/office/drawing/2014/main" id="{77ED2DB2-D50D-42E2-B20E-C485BFE798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020" name="Rectangle 113">
                <a:extLst>
                  <a:ext uri="{FF2B5EF4-FFF2-40B4-BE49-F238E27FC236}">
                    <a16:creationId xmlns:a16="http://schemas.microsoft.com/office/drawing/2014/main" id="{0011B07A-1FBD-42E0-BFBF-E81ECB08CB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021" name="Rectangle 114">
                <a:extLst>
                  <a:ext uri="{FF2B5EF4-FFF2-40B4-BE49-F238E27FC236}">
                    <a16:creationId xmlns:a16="http://schemas.microsoft.com/office/drawing/2014/main" id="{8C0F2D20-E9C6-448F-AAB1-8D3A5DBFC5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022" name="Rectangle 115">
                <a:extLst>
                  <a:ext uri="{FF2B5EF4-FFF2-40B4-BE49-F238E27FC236}">
                    <a16:creationId xmlns:a16="http://schemas.microsoft.com/office/drawing/2014/main" id="{40E55DB0-1456-4595-9782-8CF5EF3538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023" name="Rectangle 116">
                <a:extLst>
                  <a:ext uri="{FF2B5EF4-FFF2-40B4-BE49-F238E27FC236}">
                    <a16:creationId xmlns:a16="http://schemas.microsoft.com/office/drawing/2014/main" id="{390DEFFF-B4DB-4A9E-9004-616E526E16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024" name="Rectangle 117">
                <a:extLst>
                  <a:ext uri="{FF2B5EF4-FFF2-40B4-BE49-F238E27FC236}">
                    <a16:creationId xmlns:a16="http://schemas.microsoft.com/office/drawing/2014/main" id="{C3780F83-512F-4C3C-84A0-3711B8A98B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025" name="Rectangle 118">
                <a:extLst>
                  <a:ext uri="{FF2B5EF4-FFF2-40B4-BE49-F238E27FC236}">
                    <a16:creationId xmlns:a16="http://schemas.microsoft.com/office/drawing/2014/main" id="{3BC0FFD9-9FF4-4A23-B2BF-6C43997894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026" name="Rectangle 119">
                <a:extLst>
                  <a:ext uri="{FF2B5EF4-FFF2-40B4-BE49-F238E27FC236}">
                    <a16:creationId xmlns:a16="http://schemas.microsoft.com/office/drawing/2014/main" id="{DCFE8B3B-B02E-4C82-A855-E1EDECD0CB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027" name="Rectangle 120">
                <a:extLst>
                  <a:ext uri="{FF2B5EF4-FFF2-40B4-BE49-F238E27FC236}">
                    <a16:creationId xmlns:a16="http://schemas.microsoft.com/office/drawing/2014/main" id="{BCA8131E-2614-4A3B-9ABA-6E94B88DEB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028" name="Rectangle 121">
                <a:extLst>
                  <a:ext uri="{FF2B5EF4-FFF2-40B4-BE49-F238E27FC236}">
                    <a16:creationId xmlns:a16="http://schemas.microsoft.com/office/drawing/2014/main" id="{40327507-2EBD-4D81-ABE6-24ECE1174E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029" name="AutoShape 122">
                <a:extLst>
                  <a:ext uri="{FF2B5EF4-FFF2-40B4-BE49-F238E27FC236}">
                    <a16:creationId xmlns:a16="http://schemas.microsoft.com/office/drawing/2014/main" id="{8E47AD36-DAE6-46FE-9FAD-0F23688933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030" name="AutoShape 123">
                <a:extLst>
                  <a:ext uri="{FF2B5EF4-FFF2-40B4-BE49-F238E27FC236}">
                    <a16:creationId xmlns:a16="http://schemas.microsoft.com/office/drawing/2014/main" id="{4E68BC66-B769-434B-814B-0654027ED1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  <p:grpSp>
          <p:nvGrpSpPr>
            <p:cNvPr id="2997" name="Group 90">
              <a:extLst>
                <a:ext uri="{FF2B5EF4-FFF2-40B4-BE49-F238E27FC236}">
                  <a16:creationId xmlns:a16="http://schemas.microsoft.com/office/drawing/2014/main" id="{CDC7CE20-8BCC-4989-A021-69F7915BF202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7874000" y="5046663"/>
              <a:ext cx="87313" cy="777875"/>
              <a:chOff x="2692" y="2209"/>
              <a:chExt cx="136" cy="2040"/>
            </a:xfrm>
          </p:grpSpPr>
          <p:sp>
            <p:nvSpPr>
              <p:cNvPr id="2999" name="AutoShape 91">
                <a:extLst>
                  <a:ext uri="{FF2B5EF4-FFF2-40B4-BE49-F238E27FC236}">
                    <a16:creationId xmlns:a16="http://schemas.microsoft.com/office/drawing/2014/main" id="{B4DA86B5-15C6-46A8-9A87-81421E280D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000" name="AutoShape 92">
                <a:extLst>
                  <a:ext uri="{FF2B5EF4-FFF2-40B4-BE49-F238E27FC236}">
                    <a16:creationId xmlns:a16="http://schemas.microsoft.com/office/drawing/2014/main" id="{CE7949A5-94D2-4D29-BBE6-08AF45E18F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001" name="Rectangle 93">
                <a:extLst>
                  <a:ext uri="{FF2B5EF4-FFF2-40B4-BE49-F238E27FC236}">
                    <a16:creationId xmlns:a16="http://schemas.microsoft.com/office/drawing/2014/main" id="{3771050B-11F3-4F2E-B5AB-FFE1093043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002" name="Rectangle 94">
                <a:extLst>
                  <a:ext uri="{FF2B5EF4-FFF2-40B4-BE49-F238E27FC236}">
                    <a16:creationId xmlns:a16="http://schemas.microsoft.com/office/drawing/2014/main" id="{1AA08407-09BF-4367-9553-D485C88262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003" name="Rectangle 95">
                <a:extLst>
                  <a:ext uri="{FF2B5EF4-FFF2-40B4-BE49-F238E27FC236}">
                    <a16:creationId xmlns:a16="http://schemas.microsoft.com/office/drawing/2014/main" id="{51654FBF-82EA-4AD9-A5EC-3BA80D4DF2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004" name="Rectangle 96">
                <a:extLst>
                  <a:ext uri="{FF2B5EF4-FFF2-40B4-BE49-F238E27FC236}">
                    <a16:creationId xmlns:a16="http://schemas.microsoft.com/office/drawing/2014/main" id="{C437F0EF-5D61-4FF2-BAF0-D4DF3ABFF8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005" name="Rectangle 97">
                <a:extLst>
                  <a:ext uri="{FF2B5EF4-FFF2-40B4-BE49-F238E27FC236}">
                    <a16:creationId xmlns:a16="http://schemas.microsoft.com/office/drawing/2014/main" id="{DDBC5CB1-D755-41A4-A0F5-FDF9411FF7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006" name="Rectangle 98">
                <a:extLst>
                  <a:ext uri="{FF2B5EF4-FFF2-40B4-BE49-F238E27FC236}">
                    <a16:creationId xmlns:a16="http://schemas.microsoft.com/office/drawing/2014/main" id="{13DD0F18-AAF9-4659-B26E-AC6B3B7C3F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007" name="Rectangle 99">
                <a:extLst>
                  <a:ext uri="{FF2B5EF4-FFF2-40B4-BE49-F238E27FC236}">
                    <a16:creationId xmlns:a16="http://schemas.microsoft.com/office/drawing/2014/main" id="{CFA94235-E698-404D-90E5-279BD7E0B3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008" name="Rectangle 100">
                <a:extLst>
                  <a:ext uri="{FF2B5EF4-FFF2-40B4-BE49-F238E27FC236}">
                    <a16:creationId xmlns:a16="http://schemas.microsoft.com/office/drawing/2014/main" id="{51F8019E-DD95-4257-BA45-24649F6E19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009" name="Rectangle 101">
                <a:extLst>
                  <a:ext uri="{FF2B5EF4-FFF2-40B4-BE49-F238E27FC236}">
                    <a16:creationId xmlns:a16="http://schemas.microsoft.com/office/drawing/2014/main" id="{B2FE700C-A44A-40DB-95AD-2137BBF0C0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010" name="Rectangle 102">
                <a:extLst>
                  <a:ext uri="{FF2B5EF4-FFF2-40B4-BE49-F238E27FC236}">
                    <a16:creationId xmlns:a16="http://schemas.microsoft.com/office/drawing/2014/main" id="{89790487-4D7E-476C-8093-9B341DD138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011" name="Rectangle 103">
                <a:extLst>
                  <a:ext uri="{FF2B5EF4-FFF2-40B4-BE49-F238E27FC236}">
                    <a16:creationId xmlns:a16="http://schemas.microsoft.com/office/drawing/2014/main" id="{19405B91-E8B8-4301-88B7-C04AB2CA89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012" name="Rectangle 104">
                <a:extLst>
                  <a:ext uri="{FF2B5EF4-FFF2-40B4-BE49-F238E27FC236}">
                    <a16:creationId xmlns:a16="http://schemas.microsoft.com/office/drawing/2014/main" id="{AD995F76-2D95-4535-9620-E55EC56F97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013" name="AutoShape 105">
                <a:extLst>
                  <a:ext uri="{FF2B5EF4-FFF2-40B4-BE49-F238E27FC236}">
                    <a16:creationId xmlns:a16="http://schemas.microsoft.com/office/drawing/2014/main" id="{CDA85014-038F-4744-A26A-11D5183E38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014" name="AutoShape 106">
                <a:extLst>
                  <a:ext uri="{FF2B5EF4-FFF2-40B4-BE49-F238E27FC236}">
                    <a16:creationId xmlns:a16="http://schemas.microsoft.com/office/drawing/2014/main" id="{0F3CBEC5-C139-4D94-9299-34D99F9F94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  <p:sp>
          <p:nvSpPr>
            <p:cNvPr id="2998" name="星 8 335">
              <a:extLst>
                <a:ext uri="{FF2B5EF4-FFF2-40B4-BE49-F238E27FC236}">
                  <a16:creationId xmlns:a16="http://schemas.microsoft.com/office/drawing/2014/main" id="{FE562F3C-5629-4492-87BA-770AD7E915F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88275" y="5468938"/>
              <a:ext cx="252413" cy="252412"/>
            </a:xfrm>
            <a:prstGeom prst="star8">
              <a:avLst>
                <a:gd name="adj" fmla="val 19318"/>
              </a:avLst>
            </a:prstGeom>
            <a:solidFill>
              <a:srgbClr val="FFFF99"/>
            </a:soli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</p:grpSp>
      <p:grpSp>
        <p:nvGrpSpPr>
          <p:cNvPr id="1110" name="グループ化 1109">
            <a:extLst>
              <a:ext uri="{FF2B5EF4-FFF2-40B4-BE49-F238E27FC236}">
                <a16:creationId xmlns:a16="http://schemas.microsoft.com/office/drawing/2014/main" id="{625E0B5F-8898-4CDC-A701-7419931E84A3}"/>
              </a:ext>
            </a:extLst>
          </p:cNvPr>
          <p:cNvGrpSpPr>
            <a:grpSpLocks noChangeAspect="1"/>
          </p:cNvGrpSpPr>
          <p:nvPr/>
        </p:nvGrpSpPr>
        <p:grpSpPr>
          <a:xfrm>
            <a:off x="3716338" y="1247824"/>
            <a:ext cx="1080000" cy="1080000"/>
            <a:chOff x="7170738" y="4789488"/>
            <a:chExt cx="1295400" cy="1295400"/>
          </a:xfrm>
        </p:grpSpPr>
        <p:sp>
          <p:nvSpPr>
            <p:cNvPr id="1111" name="Oval 15">
              <a:extLst>
                <a:ext uri="{FF2B5EF4-FFF2-40B4-BE49-F238E27FC236}">
                  <a16:creationId xmlns:a16="http://schemas.microsoft.com/office/drawing/2014/main" id="{D8E70578-9599-4539-A0BD-2723348F144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170738" y="4789488"/>
              <a:ext cx="1295400" cy="1295400"/>
            </a:xfrm>
            <a:prstGeom prst="ellipse">
              <a:avLst/>
            </a:prstGeom>
            <a:gradFill rotWithShape="0">
              <a:gsLst>
                <a:gs pos="0">
                  <a:srgbClr val="B1ADB3"/>
                </a:gs>
                <a:gs pos="100000">
                  <a:srgbClr val="787280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504C58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grpSp>
          <p:nvGrpSpPr>
            <p:cNvPr id="1112" name="Group 107">
              <a:extLst>
                <a:ext uri="{FF2B5EF4-FFF2-40B4-BE49-F238E27FC236}">
                  <a16:creationId xmlns:a16="http://schemas.microsoft.com/office/drawing/2014/main" id="{EA77D29E-B02D-4116-95B5-95517F623038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7688263" y="5046663"/>
              <a:ext cx="88900" cy="777875"/>
              <a:chOff x="2692" y="2209"/>
              <a:chExt cx="136" cy="2040"/>
            </a:xfrm>
          </p:grpSpPr>
          <p:sp>
            <p:nvSpPr>
              <p:cNvPr id="1167" name="AutoShape 108">
                <a:extLst>
                  <a:ext uri="{FF2B5EF4-FFF2-40B4-BE49-F238E27FC236}">
                    <a16:creationId xmlns:a16="http://schemas.microsoft.com/office/drawing/2014/main" id="{AE4B4687-9E8B-466C-A91B-6A604E1C8A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168" name="AutoShape 109">
                <a:extLst>
                  <a:ext uri="{FF2B5EF4-FFF2-40B4-BE49-F238E27FC236}">
                    <a16:creationId xmlns:a16="http://schemas.microsoft.com/office/drawing/2014/main" id="{363D26EC-7759-43C7-A463-49F9394BD6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169" name="Rectangle 110">
                <a:extLst>
                  <a:ext uri="{FF2B5EF4-FFF2-40B4-BE49-F238E27FC236}">
                    <a16:creationId xmlns:a16="http://schemas.microsoft.com/office/drawing/2014/main" id="{CFBF70B3-20C2-4806-AA5C-81EE3648B5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170" name="Rectangle 111">
                <a:extLst>
                  <a:ext uri="{FF2B5EF4-FFF2-40B4-BE49-F238E27FC236}">
                    <a16:creationId xmlns:a16="http://schemas.microsoft.com/office/drawing/2014/main" id="{3A7A6D3A-5341-44D7-841B-48D8AFEB85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171" name="Rectangle 112">
                <a:extLst>
                  <a:ext uri="{FF2B5EF4-FFF2-40B4-BE49-F238E27FC236}">
                    <a16:creationId xmlns:a16="http://schemas.microsoft.com/office/drawing/2014/main" id="{34A00672-235C-4118-98A5-FE30AB166E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172" name="Rectangle 113">
                <a:extLst>
                  <a:ext uri="{FF2B5EF4-FFF2-40B4-BE49-F238E27FC236}">
                    <a16:creationId xmlns:a16="http://schemas.microsoft.com/office/drawing/2014/main" id="{918A7ABB-7BF2-43CB-AFDE-867346EF9F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173" name="Rectangle 114">
                <a:extLst>
                  <a:ext uri="{FF2B5EF4-FFF2-40B4-BE49-F238E27FC236}">
                    <a16:creationId xmlns:a16="http://schemas.microsoft.com/office/drawing/2014/main" id="{EB020547-D25A-4EC9-86EA-0CDC8C1AAC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174" name="Rectangle 115">
                <a:extLst>
                  <a:ext uri="{FF2B5EF4-FFF2-40B4-BE49-F238E27FC236}">
                    <a16:creationId xmlns:a16="http://schemas.microsoft.com/office/drawing/2014/main" id="{648A959A-945C-43CF-AF2C-70AC8859A3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175" name="Rectangle 116">
                <a:extLst>
                  <a:ext uri="{FF2B5EF4-FFF2-40B4-BE49-F238E27FC236}">
                    <a16:creationId xmlns:a16="http://schemas.microsoft.com/office/drawing/2014/main" id="{0AA0BD88-F712-432E-B0E4-CA22BAAD3A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176" name="Rectangle 117">
                <a:extLst>
                  <a:ext uri="{FF2B5EF4-FFF2-40B4-BE49-F238E27FC236}">
                    <a16:creationId xmlns:a16="http://schemas.microsoft.com/office/drawing/2014/main" id="{FE967EC8-5464-4EF7-AA6C-C553A04570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177" name="Rectangle 118">
                <a:extLst>
                  <a:ext uri="{FF2B5EF4-FFF2-40B4-BE49-F238E27FC236}">
                    <a16:creationId xmlns:a16="http://schemas.microsoft.com/office/drawing/2014/main" id="{469FDC73-978A-4E1A-A338-5293F78096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178" name="Rectangle 119">
                <a:extLst>
                  <a:ext uri="{FF2B5EF4-FFF2-40B4-BE49-F238E27FC236}">
                    <a16:creationId xmlns:a16="http://schemas.microsoft.com/office/drawing/2014/main" id="{66E1DE71-9BD2-4E3D-9759-6301EB77F0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179" name="Rectangle 120">
                <a:extLst>
                  <a:ext uri="{FF2B5EF4-FFF2-40B4-BE49-F238E27FC236}">
                    <a16:creationId xmlns:a16="http://schemas.microsoft.com/office/drawing/2014/main" id="{7C4C9AB5-BF9A-4907-8E09-416AB2A935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180" name="Rectangle 121">
                <a:extLst>
                  <a:ext uri="{FF2B5EF4-FFF2-40B4-BE49-F238E27FC236}">
                    <a16:creationId xmlns:a16="http://schemas.microsoft.com/office/drawing/2014/main" id="{CF5CD111-7EBD-445F-BCED-1132B6CEBC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181" name="AutoShape 122">
                <a:extLst>
                  <a:ext uri="{FF2B5EF4-FFF2-40B4-BE49-F238E27FC236}">
                    <a16:creationId xmlns:a16="http://schemas.microsoft.com/office/drawing/2014/main" id="{5EF31B90-80CA-43D4-8690-256C93B0EE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182" name="AutoShape 123">
                <a:extLst>
                  <a:ext uri="{FF2B5EF4-FFF2-40B4-BE49-F238E27FC236}">
                    <a16:creationId xmlns:a16="http://schemas.microsoft.com/office/drawing/2014/main" id="{7F7AA7D3-ADD9-44BC-8754-03CC87F464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  <p:grpSp>
          <p:nvGrpSpPr>
            <p:cNvPr id="1113" name="Group 90">
              <a:extLst>
                <a:ext uri="{FF2B5EF4-FFF2-40B4-BE49-F238E27FC236}">
                  <a16:creationId xmlns:a16="http://schemas.microsoft.com/office/drawing/2014/main" id="{5F4F0634-0622-4446-AE2E-E03970E9D81C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7874000" y="5046663"/>
              <a:ext cx="87313" cy="777875"/>
              <a:chOff x="2692" y="2209"/>
              <a:chExt cx="136" cy="2040"/>
            </a:xfrm>
          </p:grpSpPr>
          <p:sp>
            <p:nvSpPr>
              <p:cNvPr id="1115" name="AutoShape 91">
                <a:extLst>
                  <a:ext uri="{FF2B5EF4-FFF2-40B4-BE49-F238E27FC236}">
                    <a16:creationId xmlns:a16="http://schemas.microsoft.com/office/drawing/2014/main" id="{BE4A63E0-042B-4211-8515-17DF936C55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116" name="AutoShape 92">
                <a:extLst>
                  <a:ext uri="{FF2B5EF4-FFF2-40B4-BE49-F238E27FC236}">
                    <a16:creationId xmlns:a16="http://schemas.microsoft.com/office/drawing/2014/main" id="{5548A0AF-084C-4F61-B005-B0435608EE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117" name="Rectangle 93">
                <a:extLst>
                  <a:ext uri="{FF2B5EF4-FFF2-40B4-BE49-F238E27FC236}">
                    <a16:creationId xmlns:a16="http://schemas.microsoft.com/office/drawing/2014/main" id="{1297C1A9-C212-4BE2-9A96-D199CEEFD8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118" name="Rectangle 94">
                <a:extLst>
                  <a:ext uri="{FF2B5EF4-FFF2-40B4-BE49-F238E27FC236}">
                    <a16:creationId xmlns:a16="http://schemas.microsoft.com/office/drawing/2014/main" id="{00234B4A-79B7-4AA5-AF10-FC464F80C5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119" name="Rectangle 95">
                <a:extLst>
                  <a:ext uri="{FF2B5EF4-FFF2-40B4-BE49-F238E27FC236}">
                    <a16:creationId xmlns:a16="http://schemas.microsoft.com/office/drawing/2014/main" id="{74C0AC1C-8980-4A8D-B954-C23F45A13A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120" name="Rectangle 96">
                <a:extLst>
                  <a:ext uri="{FF2B5EF4-FFF2-40B4-BE49-F238E27FC236}">
                    <a16:creationId xmlns:a16="http://schemas.microsoft.com/office/drawing/2014/main" id="{F5A275B6-D16C-44B0-BA0D-E722CD80C9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121" name="Rectangle 97">
                <a:extLst>
                  <a:ext uri="{FF2B5EF4-FFF2-40B4-BE49-F238E27FC236}">
                    <a16:creationId xmlns:a16="http://schemas.microsoft.com/office/drawing/2014/main" id="{3A159089-D997-4DE4-8666-E47F57A8BA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122" name="Rectangle 98">
                <a:extLst>
                  <a:ext uri="{FF2B5EF4-FFF2-40B4-BE49-F238E27FC236}">
                    <a16:creationId xmlns:a16="http://schemas.microsoft.com/office/drawing/2014/main" id="{8988188B-40A7-4E81-816D-E01C0B49F9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159" name="Rectangle 99">
                <a:extLst>
                  <a:ext uri="{FF2B5EF4-FFF2-40B4-BE49-F238E27FC236}">
                    <a16:creationId xmlns:a16="http://schemas.microsoft.com/office/drawing/2014/main" id="{18E35B99-C829-4886-A4F8-75D9F82122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160" name="Rectangle 100">
                <a:extLst>
                  <a:ext uri="{FF2B5EF4-FFF2-40B4-BE49-F238E27FC236}">
                    <a16:creationId xmlns:a16="http://schemas.microsoft.com/office/drawing/2014/main" id="{EB40CB0E-D6D0-4BE6-A578-C1EF6549A2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161" name="Rectangle 101">
                <a:extLst>
                  <a:ext uri="{FF2B5EF4-FFF2-40B4-BE49-F238E27FC236}">
                    <a16:creationId xmlns:a16="http://schemas.microsoft.com/office/drawing/2014/main" id="{22C47A49-A497-407C-8863-4BEDFDDF90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162" name="Rectangle 102">
                <a:extLst>
                  <a:ext uri="{FF2B5EF4-FFF2-40B4-BE49-F238E27FC236}">
                    <a16:creationId xmlns:a16="http://schemas.microsoft.com/office/drawing/2014/main" id="{E2A2CF33-852F-4852-A713-D3FA3D971C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163" name="Rectangle 103">
                <a:extLst>
                  <a:ext uri="{FF2B5EF4-FFF2-40B4-BE49-F238E27FC236}">
                    <a16:creationId xmlns:a16="http://schemas.microsoft.com/office/drawing/2014/main" id="{4B3DFD39-0D9A-4DC9-B212-F290A1C655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164" name="Rectangle 104">
                <a:extLst>
                  <a:ext uri="{FF2B5EF4-FFF2-40B4-BE49-F238E27FC236}">
                    <a16:creationId xmlns:a16="http://schemas.microsoft.com/office/drawing/2014/main" id="{DB3EF7A8-A227-4308-977C-68044E0634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165" name="AutoShape 105">
                <a:extLst>
                  <a:ext uri="{FF2B5EF4-FFF2-40B4-BE49-F238E27FC236}">
                    <a16:creationId xmlns:a16="http://schemas.microsoft.com/office/drawing/2014/main" id="{B772E0AD-4BD0-4F1E-A164-77985E7AE2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166" name="AutoShape 106">
                <a:extLst>
                  <a:ext uri="{FF2B5EF4-FFF2-40B4-BE49-F238E27FC236}">
                    <a16:creationId xmlns:a16="http://schemas.microsoft.com/office/drawing/2014/main" id="{BC4BAE2E-F235-44A7-838B-2B174702B1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  <p:sp>
          <p:nvSpPr>
            <p:cNvPr id="1114" name="星 8 335">
              <a:extLst>
                <a:ext uri="{FF2B5EF4-FFF2-40B4-BE49-F238E27FC236}">
                  <a16:creationId xmlns:a16="http://schemas.microsoft.com/office/drawing/2014/main" id="{BC407878-A257-4318-8198-9603A8F9852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88275" y="5468938"/>
              <a:ext cx="252413" cy="252412"/>
            </a:xfrm>
            <a:prstGeom prst="star8">
              <a:avLst>
                <a:gd name="adj" fmla="val 19318"/>
              </a:avLst>
            </a:prstGeom>
            <a:solidFill>
              <a:srgbClr val="FFFF99"/>
            </a:soli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</p:grpSp>
      <p:grpSp>
        <p:nvGrpSpPr>
          <p:cNvPr id="1314" name="グループ化 1313">
            <a:extLst>
              <a:ext uri="{FF2B5EF4-FFF2-40B4-BE49-F238E27FC236}">
                <a16:creationId xmlns:a16="http://schemas.microsoft.com/office/drawing/2014/main" id="{9716472D-B343-4C6A-9DE4-0C219FD1050E}"/>
              </a:ext>
            </a:extLst>
          </p:cNvPr>
          <p:cNvGrpSpPr>
            <a:grpSpLocks noChangeAspect="1"/>
          </p:cNvGrpSpPr>
          <p:nvPr/>
        </p:nvGrpSpPr>
        <p:grpSpPr>
          <a:xfrm>
            <a:off x="4456911" y="1400224"/>
            <a:ext cx="1080000" cy="1080000"/>
            <a:chOff x="7170738" y="4789488"/>
            <a:chExt cx="1295400" cy="1295400"/>
          </a:xfrm>
        </p:grpSpPr>
        <p:sp>
          <p:nvSpPr>
            <p:cNvPr id="1315" name="Oval 15">
              <a:extLst>
                <a:ext uri="{FF2B5EF4-FFF2-40B4-BE49-F238E27FC236}">
                  <a16:creationId xmlns:a16="http://schemas.microsoft.com/office/drawing/2014/main" id="{B375D2B1-C7D6-44DD-B0D3-964AA540DAC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170738" y="4789488"/>
              <a:ext cx="1295400" cy="1295400"/>
            </a:xfrm>
            <a:prstGeom prst="ellipse">
              <a:avLst/>
            </a:prstGeom>
            <a:gradFill rotWithShape="0">
              <a:gsLst>
                <a:gs pos="0">
                  <a:srgbClr val="B1ADB3"/>
                </a:gs>
                <a:gs pos="100000">
                  <a:srgbClr val="787280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504C58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grpSp>
          <p:nvGrpSpPr>
            <p:cNvPr id="1316" name="Group 107">
              <a:extLst>
                <a:ext uri="{FF2B5EF4-FFF2-40B4-BE49-F238E27FC236}">
                  <a16:creationId xmlns:a16="http://schemas.microsoft.com/office/drawing/2014/main" id="{07B99790-AE8F-4768-9AB2-0481003B1197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7688263" y="5046663"/>
              <a:ext cx="88900" cy="777875"/>
              <a:chOff x="2692" y="2209"/>
              <a:chExt cx="136" cy="2040"/>
            </a:xfrm>
          </p:grpSpPr>
          <p:sp>
            <p:nvSpPr>
              <p:cNvPr id="1375" name="AutoShape 108">
                <a:extLst>
                  <a:ext uri="{FF2B5EF4-FFF2-40B4-BE49-F238E27FC236}">
                    <a16:creationId xmlns:a16="http://schemas.microsoft.com/office/drawing/2014/main" id="{2988B555-EFBF-4DA4-9AA3-8AA89567BC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376" name="AutoShape 109">
                <a:extLst>
                  <a:ext uri="{FF2B5EF4-FFF2-40B4-BE49-F238E27FC236}">
                    <a16:creationId xmlns:a16="http://schemas.microsoft.com/office/drawing/2014/main" id="{05F9ACDE-E77A-4995-8CAD-E5B2EA4A71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377" name="Rectangle 110">
                <a:extLst>
                  <a:ext uri="{FF2B5EF4-FFF2-40B4-BE49-F238E27FC236}">
                    <a16:creationId xmlns:a16="http://schemas.microsoft.com/office/drawing/2014/main" id="{9F87302B-5AC5-4CE9-86A7-BD2C678EF7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378" name="Rectangle 111">
                <a:extLst>
                  <a:ext uri="{FF2B5EF4-FFF2-40B4-BE49-F238E27FC236}">
                    <a16:creationId xmlns:a16="http://schemas.microsoft.com/office/drawing/2014/main" id="{50752642-1488-42BF-A1B7-F4B590B281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379" name="Rectangle 112">
                <a:extLst>
                  <a:ext uri="{FF2B5EF4-FFF2-40B4-BE49-F238E27FC236}">
                    <a16:creationId xmlns:a16="http://schemas.microsoft.com/office/drawing/2014/main" id="{927CA9C1-217E-47C2-B9E3-DD14D6E894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380" name="Rectangle 113">
                <a:extLst>
                  <a:ext uri="{FF2B5EF4-FFF2-40B4-BE49-F238E27FC236}">
                    <a16:creationId xmlns:a16="http://schemas.microsoft.com/office/drawing/2014/main" id="{BBFCC96F-FF43-4DAD-B330-B3F531205D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381" name="Rectangle 114">
                <a:extLst>
                  <a:ext uri="{FF2B5EF4-FFF2-40B4-BE49-F238E27FC236}">
                    <a16:creationId xmlns:a16="http://schemas.microsoft.com/office/drawing/2014/main" id="{B1DABDD7-9758-40C6-B55E-1D3AAB396D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382" name="Rectangle 115">
                <a:extLst>
                  <a:ext uri="{FF2B5EF4-FFF2-40B4-BE49-F238E27FC236}">
                    <a16:creationId xmlns:a16="http://schemas.microsoft.com/office/drawing/2014/main" id="{902B927F-D7E6-43AD-B570-2026D2E96E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383" name="Rectangle 116">
                <a:extLst>
                  <a:ext uri="{FF2B5EF4-FFF2-40B4-BE49-F238E27FC236}">
                    <a16:creationId xmlns:a16="http://schemas.microsoft.com/office/drawing/2014/main" id="{C9531ACE-427D-45A3-9797-B6468591B9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384" name="Rectangle 117">
                <a:extLst>
                  <a:ext uri="{FF2B5EF4-FFF2-40B4-BE49-F238E27FC236}">
                    <a16:creationId xmlns:a16="http://schemas.microsoft.com/office/drawing/2014/main" id="{0D884697-FF56-4EFD-B38A-22A1817CA1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385" name="Rectangle 118">
                <a:extLst>
                  <a:ext uri="{FF2B5EF4-FFF2-40B4-BE49-F238E27FC236}">
                    <a16:creationId xmlns:a16="http://schemas.microsoft.com/office/drawing/2014/main" id="{B6E60419-482F-4373-BE85-E496B6E9BA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386" name="Rectangle 119">
                <a:extLst>
                  <a:ext uri="{FF2B5EF4-FFF2-40B4-BE49-F238E27FC236}">
                    <a16:creationId xmlns:a16="http://schemas.microsoft.com/office/drawing/2014/main" id="{BFE5F1C7-3813-4C7D-9C20-0882BB955A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387" name="Rectangle 120">
                <a:extLst>
                  <a:ext uri="{FF2B5EF4-FFF2-40B4-BE49-F238E27FC236}">
                    <a16:creationId xmlns:a16="http://schemas.microsoft.com/office/drawing/2014/main" id="{D31DFE25-3065-44CA-8FB4-CFC55B3B17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388" name="Rectangle 121">
                <a:extLst>
                  <a:ext uri="{FF2B5EF4-FFF2-40B4-BE49-F238E27FC236}">
                    <a16:creationId xmlns:a16="http://schemas.microsoft.com/office/drawing/2014/main" id="{B724FE1C-F096-46CC-B82E-3092219E68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389" name="AutoShape 122">
                <a:extLst>
                  <a:ext uri="{FF2B5EF4-FFF2-40B4-BE49-F238E27FC236}">
                    <a16:creationId xmlns:a16="http://schemas.microsoft.com/office/drawing/2014/main" id="{0C06F8B1-349A-4ADC-B373-9835A1E0E5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390" name="AutoShape 123">
                <a:extLst>
                  <a:ext uri="{FF2B5EF4-FFF2-40B4-BE49-F238E27FC236}">
                    <a16:creationId xmlns:a16="http://schemas.microsoft.com/office/drawing/2014/main" id="{D4F983B6-0AB9-4C29-8A7F-0224F76986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  <p:grpSp>
          <p:nvGrpSpPr>
            <p:cNvPr id="1317" name="Group 90">
              <a:extLst>
                <a:ext uri="{FF2B5EF4-FFF2-40B4-BE49-F238E27FC236}">
                  <a16:creationId xmlns:a16="http://schemas.microsoft.com/office/drawing/2014/main" id="{91A03E1E-4F5B-47E2-83B9-89C770EB29BD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7874000" y="5046663"/>
              <a:ext cx="87313" cy="777875"/>
              <a:chOff x="2692" y="2209"/>
              <a:chExt cx="136" cy="2040"/>
            </a:xfrm>
          </p:grpSpPr>
          <p:sp>
            <p:nvSpPr>
              <p:cNvPr id="1319" name="AutoShape 91">
                <a:extLst>
                  <a:ext uri="{FF2B5EF4-FFF2-40B4-BE49-F238E27FC236}">
                    <a16:creationId xmlns:a16="http://schemas.microsoft.com/office/drawing/2014/main" id="{ED0B932E-82B5-4326-83FE-81AF9EFAE1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320" name="AutoShape 92">
                <a:extLst>
                  <a:ext uri="{FF2B5EF4-FFF2-40B4-BE49-F238E27FC236}">
                    <a16:creationId xmlns:a16="http://schemas.microsoft.com/office/drawing/2014/main" id="{DAF1A7B4-2695-4B7B-9452-FDFE24E519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321" name="Rectangle 93">
                <a:extLst>
                  <a:ext uri="{FF2B5EF4-FFF2-40B4-BE49-F238E27FC236}">
                    <a16:creationId xmlns:a16="http://schemas.microsoft.com/office/drawing/2014/main" id="{0A91F2ED-9DBF-420A-BE92-05EC85E6AE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362" name="Rectangle 94">
                <a:extLst>
                  <a:ext uri="{FF2B5EF4-FFF2-40B4-BE49-F238E27FC236}">
                    <a16:creationId xmlns:a16="http://schemas.microsoft.com/office/drawing/2014/main" id="{0F3220AF-65D7-46C8-A6AD-94DA31DCF3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363" name="Rectangle 95">
                <a:extLst>
                  <a:ext uri="{FF2B5EF4-FFF2-40B4-BE49-F238E27FC236}">
                    <a16:creationId xmlns:a16="http://schemas.microsoft.com/office/drawing/2014/main" id="{09B6E59F-BE23-4752-959F-A8BB832DFA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364" name="Rectangle 96">
                <a:extLst>
                  <a:ext uri="{FF2B5EF4-FFF2-40B4-BE49-F238E27FC236}">
                    <a16:creationId xmlns:a16="http://schemas.microsoft.com/office/drawing/2014/main" id="{4648CF63-11EF-4DE7-8477-893FB64017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365" name="Rectangle 97">
                <a:extLst>
                  <a:ext uri="{FF2B5EF4-FFF2-40B4-BE49-F238E27FC236}">
                    <a16:creationId xmlns:a16="http://schemas.microsoft.com/office/drawing/2014/main" id="{CD79D128-B4CB-49BA-A064-D29C7334B1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366" name="Rectangle 98">
                <a:extLst>
                  <a:ext uri="{FF2B5EF4-FFF2-40B4-BE49-F238E27FC236}">
                    <a16:creationId xmlns:a16="http://schemas.microsoft.com/office/drawing/2014/main" id="{89B8FAC5-392F-45AE-9EF4-8062D16187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367" name="Rectangle 99">
                <a:extLst>
                  <a:ext uri="{FF2B5EF4-FFF2-40B4-BE49-F238E27FC236}">
                    <a16:creationId xmlns:a16="http://schemas.microsoft.com/office/drawing/2014/main" id="{2397BF53-0F94-4A21-9647-93F0A490E0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368" name="Rectangle 100">
                <a:extLst>
                  <a:ext uri="{FF2B5EF4-FFF2-40B4-BE49-F238E27FC236}">
                    <a16:creationId xmlns:a16="http://schemas.microsoft.com/office/drawing/2014/main" id="{38484AF9-FA05-443E-8889-F919A4E25B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369" name="Rectangle 101">
                <a:extLst>
                  <a:ext uri="{FF2B5EF4-FFF2-40B4-BE49-F238E27FC236}">
                    <a16:creationId xmlns:a16="http://schemas.microsoft.com/office/drawing/2014/main" id="{6EF5EFBD-5239-4EE7-97C0-190C50A2EE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370" name="Rectangle 102">
                <a:extLst>
                  <a:ext uri="{FF2B5EF4-FFF2-40B4-BE49-F238E27FC236}">
                    <a16:creationId xmlns:a16="http://schemas.microsoft.com/office/drawing/2014/main" id="{712B5DDF-EDA0-4E95-AB6D-E7CB190637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371" name="Rectangle 103">
                <a:extLst>
                  <a:ext uri="{FF2B5EF4-FFF2-40B4-BE49-F238E27FC236}">
                    <a16:creationId xmlns:a16="http://schemas.microsoft.com/office/drawing/2014/main" id="{B51B4274-84A4-4D87-9732-CFA068E029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372" name="Rectangle 104">
                <a:extLst>
                  <a:ext uri="{FF2B5EF4-FFF2-40B4-BE49-F238E27FC236}">
                    <a16:creationId xmlns:a16="http://schemas.microsoft.com/office/drawing/2014/main" id="{33E2A5E6-24C6-44D1-AA81-C4C945957F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373" name="AutoShape 105">
                <a:extLst>
                  <a:ext uri="{FF2B5EF4-FFF2-40B4-BE49-F238E27FC236}">
                    <a16:creationId xmlns:a16="http://schemas.microsoft.com/office/drawing/2014/main" id="{649E9B75-778A-446F-A229-1B662901EE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374" name="AutoShape 106">
                <a:extLst>
                  <a:ext uri="{FF2B5EF4-FFF2-40B4-BE49-F238E27FC236}">
                    <a16:creationId xmlns:a16="http://schemas.microsoft.com/office/drawing/2014/main" id="{EF7A9D26-4421-4C03-A530-2DC44E3AC3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  <p:sp>
          <p:nvSpPr>
            <p:cNvPr id="1318" name="星 8 335">
              <a:extLst>
                <a:ext uri="{FF2B5EF4-FFF2-40B4-BE49-F238E27FC236}">
                  <a16:creationId xmlns:a16="http://schemas.microsoft.com/office/drawing/2014/main" id="{3D8BBDBC-5090-4ECF-9BFE-14F87563EBA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88275" y="5468938"/>
              <a:ext cx="252413" cy="252412"/>
            </a:xfrm>
            <a:prstGeom prst="star8">
              <a:avLst>
                <a:gd name="adj" fmla="val 19318"/>
              </a:avLst>
            </a:prstGeom>
            <a:solidFill>
              <a:srgbClr val="FFFF99"/>
            </a:soli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</p:grpSp>
      <p:grpSp>
        <p:nvGrpSpPr>
          <p:cNvPr id="1427" name="グループ化 1426">
            <a:extLst>
              <a:ext uri="{FF2B5EF4-FFF2-40B4-BE49-F238E27FC236}">
                <a16:creationId xmlns:a16="http://schemas.microsoft.com/office/drawing/2014/main" id="{EE87377B-787D-451E-91E1-FBEE7E1E3CCF}"/>
              </a:ext>
            </a:extLst>
          </p:cNvPr>
          <p:cNvGrpSpPr>
            <a:grpSpLocks noChangeAspect="1"/>
          </p:cNvGrpSpPr>
          <p:nvPr/>
        </p:nvGrpSpPr>
        <p:grpSpPr>
          <a:xfrm>
            <a:off x="4087175" y="2213342"/>
            <a:ext cx="1080000" cy="1080000"/>
            <a:chOff x="7170738" y="4789488"/>
            <a:chExt cx="1295400" cy="1295400"/>
          </a:xfrm>
        </p:grpSpPr>
        <p:sp>
          <p:nvSpPr>
            <p:cNvPr id="1428" name="Oval 15">
              <a:extLst>
                <a:ext uri="{FF2B5EF4-FFF2-40B4-BE49-F238E27FC236}">
                  <a16:creationId xmlns:a16="http://schemas.microsoft.com/office/drawing/2014/main" id="{6A31A4E1-761F-4B50-A4EA-3A28A697825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170738" y="4789488"/>
              <a:ext cx="1295400" cy="1295400"/>
            </a:xfrm>
            <a:prstGeom prst="ellipse">
              <a:avLst/>
            </a:prstGeom>
            <a:gradFill rotWithShape="0">
              <a:gsLst>
                <a:gs pos="0">
                  <a:srgbClr val="B1ADB3"/>
                </a:gs>
                <a:gs pos="100000">
                  <a:srgbClr val="787280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504C58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grpSp>
          <p:nvGrpSpPr>
            <p:cNvPr id="1429" name="Group 107">
              <a:extLst>
                <a:ext uri="{FF2B5EF4-FFF2-40B4-BE49-F238E27FC236}">
                  <a16:creationId xmlns:a16="http://schemas.microsoft.com/office/drawing/2014/main" id="{94588FBE-BCBC-418F-B7E2-6C866B16E8AC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7688263" y="5046663"/>
              <a:ext cx="88900" cy="777875"/>
              <a:chOff x="2692" y="2209"/>
              <a:chExt cx="136" cy="2040"/>
            </a:xfrm>
          </p:grpSpPr>
          <p:sp>
            <p:nvSpPr>
              <p:cNvPr id="1448" name="AutoShape 108">
                <a:extLst>
                  <a:ext uri="{FF2B5EF4-FFF2-40B4-BE49-F238E27FC236}">
                    <a16:creationId xmlns:a16="http://schemas.microsoft.com/office/drawing/2014/main" id="{71970EF0-06DE-45AE-B257-37DC82ACE1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449" name="AutoShape 109">
                <a:extLst>
                  <a:ext uri="{FF2B5EF4-FFF2-40B4-BE49-F238E27FC236}">
                    <a16:creationId xmlns:a16="http://schemas.microsoft.com/office/drawing/2014/main" id="{027025DA-D303-47AB-BF9A-BB98C6AD64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450" name="Rectangle 110">
                <a:extLst>
                  <a:ext uri="{FF2B5EF4-FFF2-40B4-BE49-F238E27FC236}">
                    <a16:creationId xmlns:a16="http://schemas.microsoft.com/office/drawing/2014/main" id="{42086253-95F8-46EB-A0EB-E3400A4C80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451" name="Rectangle 111">
                <a:extLst>
                  <a:ext uri="{FF2B5EF4-FFF2-40B4-BE49-F238E27FC236}">
                    <a16:creationId xmlns:a16="http://schemas.microsoft.com/office/drawing/2014/main" id="{0031B616-1F27-4A81-AA43-4DC2A61A68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452" name="Rectangle 112">
                <a:extLst>
                  <a:ext uri="{FF2B5EF4-FFF2-40B4-BE49-F238E27FC236}">
                    <a16:creationId xmlns:a16="http://schemas.microsoft.com/office/drawing/2014/main" id="{6F14CBAA-5DD8-4187-A715-120EAE4CB1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453" name="Rectangle 113">
                <a:extLst>
                  <a:ext uri="{FF2B5EF4-FFF2-40B4-BE49-F238E27FC236}">
                    <a16:creationId xmlns:a16="http://schemas.microsoft.com/office/drawing/2014/main" id="{046C79ED-6DB9-4E32-9712-CA2E2F0021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454" name="Rectangle 114">
                <a:extLst>
                  <a:ext uri="{FF2B5EF4-FFF2-40B4-BE49-F238E27FC236}">
                    <a16:creationId xmlns:a16="http://schemas.microsoft.com/office/drawing/2014/main" id="{4AB90326-B4D1-4463-9C5E-DF149E3AE3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455" name="Rectangle 115">
                <a:extLst>
                  <a:ext uri="{FF2B5EF4-FFF2-40B4-BE49-F238E27FC236}">
                    <a16:creationId xmlns:a16="http://schemas.microsoft.com/office/drawing/2014/main" id="{98992FC5-AA34-47BB-8DE3-6A8641BAEA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456" name="Rectangle 116">
                <a:extLst>
                  <a:ext uri="{FF2B5EF4-FFF2-40B4-BE49-F238E27FC236}">
                    <a16:creationId xmlns:a16="http://schemas.microsoft.com/office/drawing/2014/main" id="{1AB3636D-732E-47A1-B934-81A27D1695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457" name="Rectangle 117">
                <a:extLst>
                  <a:ext uri="{FF2B5EF4-FFF2-40B4-BE49-F238E27FC236}">
                    <a16:creationId xmlns:a16="http://schemas.microsoft.com/office/drawing/2014/main" id="{41035512-312A-4F14-B543-AB5FF7A883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458" name="Rectangle 118">
                <a:extLst>
                  <a:ext uri="{FF2B5EF4-FFF2-40B4-BE49-F238E27FC236}">
                    <a16:creationId xmlns:a16="http://schemas.microsoft.com/office/drawing/2014/main" id="{C0885CF7-0E2F-490F-9467-5316E46698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459" name="Rectangle 119">
                <a:extLst>
                  <a:ext uri="{FF2B5EF4-FFF2-40B4-BE49-F238E27FC236}">
                    <a16:creationId xmlns:a16="http://schemas.microsoft.com/office/drawing/2014/main" id="{958D2F82-DD2E-4C9B-9398-4442ADD407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460" name="Rectangle 120">
                <a:extLst>
                  <a:ext uri="{FF2B5EF4-FFF2-40B4-BE49-F238E27FC236}">
                    <a16:creationId xmlns:a16="http://schemas.microsoft.com/office/drawing/2014/main" id="{7168ED7E-9E45-4224-B454-16661F6DD4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461" name="Rectangle 121">
                <a:extLst>
                  <a:ext uri="{FF2B5EF4-FFF2-40B4-BE49-F238E27FC236}">
                    <a16:creationId xmlns:a16="http://schemas.microsoft.com/office/drawing/2014/main" id="{828AE93D-F0A1-47A9-B6D1-68A52E0244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462" name="AutoShape 122">
                <a:extLst>
                  <a:ext uri="{FF2B5EF4-FFF2-40B4-BE49-F238E27FC236}">
                    <a16:creationId xmlns:a16="http://schemas.microsoft.com/office/drawing/2014/main" id="{2CFB2FC1-3434-4589-B282-D7104CD06A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463" name="AutoShape 123">
                <a:extLst>
                  <a:ext uri="{FF2B5EF4-FFF2-40B4-BE49-F238E27FC236}">
                    <a16:creationId xmlns:a16="http://schemas.microsoft.com/office/drawing/2014/main" id="{6C5D08E4-A0DA-420B-A00E-40425B0DE7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  <p:grpSp>
          <p:nvGrpSpPr>
            <p:cNvPr id="1430" name="Group 90">
              <a:extLst>
                <a:ext uri="{FF2B5EF4-FFF2-40B4-BE49-F238E27FC236}">
                  <a16:creationId xmlns:a16="http://schemas.microsoft.com/office/drawing/2014/main" id="{C05CE127-B08B-44D0-8374-0553D3FCEDFB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7874000" y="5046663"/>
              <a:ext cx="87313" cy="777875"/>
              <a:chOff x="2692" y="2209"/>
              <a:chExt cx="136" cy="2040"/>
            </a:xfrm>
          </p:grpSpPr>
          <p:sp>
            <p:nvSpPr>
              <p:cNvPr id="1432" name="AutoShape 91">
                <a:extLst>
                  <a:ext uri="{FF2B5EF4-FFF2-40B4-BE49-F238E27FC236}">
                    <a16:creationId xmlns:a16="http://schemas.microsoft.com/office/drawing/2014/main" id="{16680BEC-A759-4C64-9014-504DF290D2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433" name="AutoShape 92">
                <a:extLst>
                  <a:ext uri="{FF2B5EF4-FFF2-40B4-BE49-F238E27FC236}">
                    <a16:creationId xmlns:a16="http://schemas.microsoft.com/office/drawing/2014/main" id="{F1DE34D0-17D3-4E4D-9C37-FAF80BF59B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434" name="Rectangle 93">
                <a:extLst>
                  <a:ext uri="{FF2B5EF4-FFF2-40B4-BE49-F238E27FC236}">
                    <a16:creationId xmlns:a16="http://schemas.microsoft.com/office/drawing/2014/main" id="{AFABFA3D-4CB5-4872-9644-F00CDF7054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435" name="Rectangle 94">
                <a:extLst>
                  <a:ext uri="{FF2B5EF4-FFF2-40B4-BE49-F238E27FC236}">
                    <a16:creationId xmlns:a16="http://schemas.microsoft.com/office/drawing/2014/main" id="{C3EC3F2E-E72E-48B1-B9F0-29DC8B3C01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436" name="Rectangle 95">
                <a:extLst>
                  <a:ext uri="{FF2B5EF4-FFF2-40B4-BE49-F238E27FC236}">
                    <a16:creationId xmlns:a16="http://schemas.microsoft.com/office/drawing/2014/main" id="{9E0E76A1-8203-4AA1-9E57-9678127F7F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437" name="Rectangle 96">
                <a:extLst>
                  <a:ext uri="{FF2B5EF4-FFF2-40B4-BE49-F238E27FC236}">
                    <a16:creationId xmlns:a16="http://schemas.microsoft.com/office/drawing/2014/main" id="{3EF0EF65-5244-4ABB-9627-D038B8F430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438" name="Rectangle 97">
                <a:extLst>
                  <a:ext uri="{FF2B5EF4-FFF2-40B4-BE49-F238E27FC236}">
                    <a16:creationId xmlns:a16="http://schemas.microsoft.com/office/drawing/2014/main" id="{D1C7344B-EA61-4C94-8D5A-CFD202E63F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439" name="Rectangle 98">
                <a:extLst>
                  <a:ext uri="{FF2B5EF4-FFF2-40B4-BE49-F238E27FC236}">
                    <a16:creationId xmlns:a16="http://schemas.microsoft.com/office/drawing/2014/main" id="{CCFC7530-F5ED-45E9-B645-497768319A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440" name="Rectangle 99">
                <a:extLst>
                  <a:ext uri="{FF2B5EF4-FFF2-40B4-BE49-F238E27FC236}">
                    <a16:creationId xmlns:a16="http://schemas.microsoft.com/office/drawing/2014/main" id="{186E71E5-9DF9-4F54-B14A-1FF559BF22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441" name="Rectangle 100">
                <a:extLst>
                  <a:ext uri="{FF2B5EF4-FFF2-40B4-BE49-F238E27FC236}">
                    <a16:creationId xmlns:a16="http://schemas.microsoft.com/office/drawing/2014/main" id="{3229CECA-314B-4AA3-9C3F-6F73C1F70E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442" name="Rectangle 101">
                <a:extLst>
                  <a:ext uri="{FF2B5EF4-FFF2-40B4-BE49-F238E27FC236}">
                    <a16:creationId xmlns:a16="http://schemas.microsoft.com/office/drawing/2014/main" id="{85A11794-C57F-4AEC-8386-91DDB8C0D3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443" name="Rectangle 102">
                <a:extLst>
                  <a:ext uri="{FF2B5EF4-FFF2-40B4-BE49-F238E27FC236}">
                    <a16:creationId xmlns:a16="http://schemas.microsoft.com/office/drawing/2014/main" id="{6C8BC971-4F5D-4328-8BB6-9FDAB1351A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444" name="Rectangle 103">
                <a:extLst>
                  <a:ext uri="{FF2B5EF4-FFF2-40B4-BE49-F238E27FC236}">
                    <a16:creationId xmlns:a16="http://schemas.microsoft.com/office/drawing/2014/main" id="{CF1E424C-29C1-44B5-9217-6311902402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445" name="Rectangle 104">
                <a:extLst>
                  <a:ext uri="{FF2B5EF4-FFF2-40B4-BE49-F238E27FC236}">
                    <a16:creationId xmlns:a16="http://schemas.microsoft.com/office/drawing/2014/main" id="{679F61EF-1E1C-441D-A565-3424C5F3EA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446" name="AutoShape 105">
                <a:extLst>
                  <a:ext uri="{FF2B5EF4-FFF2-40B4-BE49-F238E27FC236}">
                    <a16:creationId xmlns:a16="http://schemas.microsoft.com/office/drawing/2014/main" id="{8110A6F5-5C41-46BD-8B8D-CB3A9F28ED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447" name="AutoShape 106">
                <a:extLst>
                  <a:ext uri="{FF2B5EF4-FFF2-40B4-BE49-F238E27FC236}">
                    <a16:creationId xmlns:a16="http://schemas.microsoft.com/office/drawing/2014/main" id="{27757FDE-3B66-4978-8E12-FC3B8DF856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  <p:sp>
          <p:nvSpPr>
            <p:cNvPr id="1431" name="星 8 335">
              <a:extLst>
                <a:ext uri="{FF2B5EF4-FFF2-40B4-BE49-F238E27FC236}">
                  <a16:creationId xmlns:a16="http://schemas.microsoft.com/office/drawing/2014/main" id="{995B1816-BD9F-48BA-9C4A-27A2997AD89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88275" y="5468938"/>
              <a:ext cx="252413" cy="252412"/>
            </a:xfrm>
            <a:prstGeom prst="star8">
              <a:avLst>
                <a:gd name="adj" fmla="val 19318"/>
              </a:avLst>
            </a:prstGeom>
            <a:solidFill>
              <a:srgbClr val="FFFF99"/>
            </a:soli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</p:grpSp>
      <p:grpSp>
        <p:nvGrpSpPr>
          <p:cNvPr id="1500" name="グループ化 1499">
            <a:extLst>
              <a:ext uri="{FF2B5EF4-FFF2-40B4-BE49-F238E27FC236}">
                <a16:creationId xmlns:a16="http://schemas.microsoft.com/office/drawing/2014/main" id="{21D4EC71-6A31-4C26-82C8-708C211D0811}"/>
              </a:ext>
            </a:extLst>
          </p:cNvPr>
          <p:cNvGrpSpPr>
            <a:grpSpLocks noChangeAspect="1"/>
          </p:cNvGrpSpPr>
          <p:nvPr/>
        </p:nvGrpSpPr>
        <p:grpSpPr>
          <a:xfrm>
            <a:off x="4704696" y="2976933"/>
            <a:ext cx="1080000" cy="1080000"/>
            <a:chOff x="7170738" y="4789488"/>
            <a:chExt cx="1295400" cy="1295400"/>
          </a:xfrm>
        </p:grpSpPr>
        <p:sp>
          <p:nvSpPr>
            <p:cNvPr id="1501" name="Oval 15">
              <a:extLst>
                <a:ext uri="{FF2B5EF4-FFF2-40B4-BE49-F238E27FC236}">
                  <a16:creationId xmlns:a16="http://schemas.microsoft.com/office/drawing/2014/main" id="{0946A133-482C-4737-B0E3-362803D6F44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170738" y="4789488"/>
              <a:ext cx="1295400" cy="1295400"/>
            </a:xfrm>
            <a:prstGeom prst="ellipse">
              <a:avLst/>
            </a:prstGeom>
            <a:gradFill rotWithShape="0">
              <a:gsLst>
                <a:gs pos="0">
                  <a:srgbClr val="B1ADB3"/>
                </a:gs>
                <a:gs pos="100000">
                  <a:srgbClr val="787280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504C58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grpSp>
          <p:nvGrpSpPr>
            <p:cNvPr id="1502" name="Group 107">
              <a:extLst>
                <a:ext uri="{FF2B5EF4-FFF2-40B4-BE49-F238E27FC236}">
                  <a16:creationId xmlns:a16="http://schemas.microsoft.com/office/drawing/2014/main" id="{B8C8A4F1-BDBE-4844-A657-C1F6A64FC1C7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7688263" y="5046663"/>
              <a:ext cx="88900" cy="777875"/>
              <a:chOff x="2692" y="2209"/>
              <a:chExt cx="136" cy="2040"/>
            </a:xfrm>
          </p:grpSpPr>
          <p:sp>
            <p:nvSpPr>
              <p:cNvPr id="1521" name="AutoShape 108">
                <a:extLst>
                  <a:ext uri="{FF2B5EF4-FFF2-40B4-BE49-F238E27FC236}">
                    <a16:creationId xmlns:a16="http://schemas.microsoft.com/office/drawing/2014/main" id="{B9589672-16F5-4C0D-9518-6AB0CAC4F3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522" name="AutoShape 109">
                <a:extLst>
                  <a:ext uri="{FF2B5EF4-FFF2-40B4-BE49-F238E27FC236}">
                    <a16:creationId xmlns:a16="http://schemas.microsoft.com/office/drawing/2014/main" id="{D2BDB423-2D74-4E0C-9FB3-CE805A7A31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523" name="Rectangle 110">
                <a:extLst>
                  <a:ext uri="{FF2B5EF4-FFF2-40B4-BE49-F238E27FC236}">
                    <a16:creationId xmlns:a16="http://schemas.microsoft.com/office/drawing/2014/main" id="{042B6EFE-1459-4FF6-BEAC-7488A54D2B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524" name="Rectangle 111">
                <a:extLst>
                  <a:ext uri="{FF2B5EF4-FFF2-40B4-BE49-F238E27FC236}">
                    <a16:creationId xmlns:a16="http://schemas.microsoft.com/office/drawing/2014/main" id="{D28DA146-E293-4783-B721-561B490728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525" name="Rectangle 112">
                <a:extLst>
                  <a:ext uri="{FF2B5EF4-FFF2-40B4-BE49-F238E27FC236}">
                    <a16:creationId xmlns:a16="http://schemas.microsoft.com/office/drawing/2014/main" id="{572F6C4F-8A24-4EDE-895E-D86E6A3496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526" name="Rectangle 113">
                <a:extLst>
                  <a:ext uri="{FF2B5EF4-FFF2-40B4-BE49-F238E27FC236}">
                    <a16:creationId xmlns:a16="http://schemas.microsoft.com/office/drawing/2014/main" id="{4EED136F-EE9E-440D-892D-E99D81B123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527" name="Rectangle 114">
                <a:extLst>
                  <a:ext uri="{FF2B5EF4-FFF2-40B4-BE49-F238E27FC236}">
                    <a16:creationId xmlns:a16="http://schemas.microsoft.com/office/drawing/2014/main" id="{0606A23F-DAE6-4EF0-9F72-48ED393D1F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528" name="Rectangle 115">
                <a:extLst>
                  <a:ext uri="{FF2B5EF4-FFF2-40B4-BE49-F238E27FC236}">
                    <a16:creationId xmlns:a16="http://schemas.microsoft.com/office/drawing/2014/main" id="{9079FE1D-485A-4887-9671-60CB6783AD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529" name="Rectangle 116">
                <a:extLst>
                  <a:ext uri="{FF2B5EF4-FFF2-40B4-BE49-F238E27FC236}">
                    <a16:creationId xmlns:a16="http://schemas.microsoft.com/office/drawing/2014/main" id="{288B3FE1-0EF1-4E30-AB40-9C5826C175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530" name="Rectangle 117">
                <a:extLst>
                  <a:ext uri="{FF2B5EF4-FFF2-40B4-BE49-F238E27FC236}">
                    <a16:creationId xmlns:a16="http://schemas.microsoft.com/office/drawing/2014/main" id="{72913CC4-D948-4F45-9A94-313D82C295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531" name="Rectangle 118">
                <a:extLst>
                  <a:ext uri="{FF2B5EF4-FFF2-40B4-BE49-F238E27FC236}">
                    <a16:creationId xmlns:a16="http://schemas.microsoft.com/office/drawing/2014/main" id="{40B27893-3CAE-436D-87DF-473CAE9E61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532" name="Rectangle 119">
                <a:extLst>
                  <a:ext uri="{FF2B5EF4-FFF2-40B4-BE49-F238E27FC236}">
                    <a16:creationId xmlns:a16="http://schemas.microsoft.com/office/drawing/2014/main" id="{B626875B-15A1-434B-A5F2-3F10B6A1DB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533" name="Rectangle 120">
                <a:extLst>
                  <a:ext uri="{FF2B5EF4-FFF2-40B4-BE49-F238E27FC236}">
                    <a16:creationId xmlns:a16="http://schemas.microsoft.com/office/drawing/2014/main" id="{AF8ACC20-3E1D-4151-9E10-4F664073C8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534" name="Rectangle 121">
                <a:extLst>
                  <a:ext uri="{FF2B5EF4-FFF2-40B4-BE49-F238E27FC236}">
                    <a16:creationId xmlns:a16="http://schemas.microsoft.com/office/drawing/2014/main" id="{6A80FC64-0B74-48FD-A6DC-97ED6CC488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535" name="AutoShape 122">
                <a:extLst>
                  <a:ext uri="{FF2B5EF4-FFF2-40B4-BE49-F238E27FC236}">
                    <a16:creationId xmlns:a16="http://schemas.microsoft.com/office/drawing/2014/main" id="{A7C8F19C-9686-4FA5-84A3-B7488329D6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536" name="AutoShape 123">
                <a:extLst>
                  <a:ext uri="{FF2B5EF4-FFF2-40B4-BE49-F238E27FC236}">
                    <a16:creationId xmlns:a16="http://schemas.microsoft.com/office/drawing/2014/main" id="{F0CAFEEB-2937-4195-BF86-6431131444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  <p:grpSp>
          <p:nvGrpSpPr>
            <p:cNvPr id="1503" name="Group 90">
              <a:extLst>
                <a:ext uri="{FF2B5EF4-FFF2-40B4-BE49-F238E27FC236}">
                  <a16:creationId xmlns:a16="http://schemas.microsoft.com/office/drawing/2014/main" id="{2C57C079-11AD-44A8-A45A-488B7F2E6F81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7874000" y="5046663"/>
              <a:ext cx="87313" cy="777875"/>
              <a:chOff x="2692" y="2209"/>
              <a:chExt cx="136" cy="2040"/>
            </a:xfrm>
          </p:grpSpPr>
          <p:sp>
            <p:nvSpPr>
              <p:cNvPr id="1505" name="AutoShape 91">
                <a:extLst>
                  <a:ext uri="{FF2B5EF4-FFF2-40B4-BE49-F238E27FC236}">
                    <a16:creationId xmlns:a16="http://schemas.microsoft.com/office/drawing/2014/main" id="{6D661984-C93C-4D3F-9473-851A1F44EA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506" name="AutoShape 92">
                <a:extLst>
                  <a:ext uri="{FF2B5EF4-FFF2-40B4-BE49-F238E27FC236}">
                    <a16:creationId xmlns:a16="http://schemas.microsoft.com/office/drawing/2014/main" id="{3B0FE281-DB68-434C-BC45-DC3D83795F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507" name="Rectangle 93">
                <a:extLst>
                  <a:ext uri="{FF2B5EF4-FFF2-40B4-BE49-F238E27FC236}">
                    <a16:creationId xmlns:a16="http://schemas.microsoft.com/office/drawing/2014/main" id="{A0A53A81-F020-41CC-9A61-269C7B174C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508" name="Rectangle 94">
                <a:extLst>
                  <a:ext uri="{FF2B5EF4-FFF2-40B4-BE49-F238E27FC236}">
                    <a16:creationId xmlns:a16="http://schemas.microsoft.com/office/drawing/2014/main" id="{6F76DE30-4281-4F6B-995F-3F2CFB52D9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509" name="Rectangle 95">
                <a:extLst>
                  <a:ext uri="{FF2B5EF4-FFF2-40B4-BE49-F238E27FC236}">
                    <a16:creationId xmlns:a16="http://schemas.microsoft.com/office/drawing/2014/main" id="{20BE0AF6-366D-4B1F-9436-6A1DAAF91C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510" name="Rectangle 96">
                <a:extLst>
                  <a:ext uri="{FF2B5EF4-FFF2-40B4-BE49-F238E27FC236}">
                    <a16:creationId xmlns:a16="http://schemas.microsoft.com/office/drawing/2014/main" id="{71B959A1-044D-46DD-868E-7C88C8F3F4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511" name="Rectangle 97">
                <a:extLst>
                  <a:ext uri="{FF2B5EF4-FFF2-40B4-BE49-F238E27FC236}">
                    <a16:creationId xmlns:a16="http://schemas.microsoft.com/office/drawing/2014/main" id="{D3DB0D78-1D9E-4490-B401-3728DCFAFB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512" name="Rectangle 98">
                <a:extLst>
                  <a:ext uri="{FF2B5EF4-FFF2-40B4-BE49-F238E27FC236}">
                    <a16:creationId xmlns:a16="http://schemas.microsoft.com/office/drawing/2014/main" id="{0055E08D-C342-43B8-BBC6-AB7C7437B4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513" name="Rectangle 99">
                <a:extLst>
                  <a:ext uri="{FF2B5EF4-FFF2-40B4-BE49-F238E27FC236}">
                    <a16:creationId xmlns:a16="http://schemas.microsoft.com/office/drawing/2014/main" id="{FA7FD6EF-6914-4FF5-B9F2-F3959E3114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514" name="Rectangle 100">
                <a:extLst>
                  <a:ext uri="{FF2B5EF4-FFF2-40B4-BE49-F238E27FC236}">
                    <a16:creationId xmlns:a16="http://schemas.microsoft.com/office/drawing/2014/main" id="{994997D5-2369-4B4D-B20D-294DAD63A4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515" name="Rectangle 101">
                <a:extLst>
                  <a:ext uri="{FF2B5EF4-FFF2-40B4-BE49-F238E27FC236}">
                    <a16:creationId xmlns:a16="http://schemas.microsoft.com/office/drawing/2014/main" id="{E9DBB8B5-EFED-41BA-B356-20D342494D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516" name="Rectangle 102">
                <a:extLst>
                  <a:ext uri="{FF2B5EF4-FFF2-40B4-BE49-F238E27FC236}">
                    <a16:creationId xmlns:a16="http://schemas.microsoft.com/office/drawing/2014/main" id="{DBF20751-0AB2-4D58-9B12-917CA72C5C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517" name="Rectangle 103">
                <a:extLst>
                  <a:ext uri="{FF2B5EF4-FFF2-40B4-BE49-F238E27FC236}">
                    <a16:creationId xmlns:a16="http://schemas.microsoft.com/office/drawing/2014/main" id="{B8B61E50-7233-468A-AAD6-95EF34DF39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518" name="Rectangle 104">
                <a:extLst>
                  <a:ext uri="{FF2B5EF4-FFF2-40B4-BE49-F238E27FC236}">
                    <a16:creationId xmlns:a16="http://schemas.microsoft.com/office/drawing/2014/main" id="{9878073A-A707-44E1-B6AD-D5FF5D141D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519" name="AutoShape 105">
                <a:extLst>
                  <a:ext uri="{FF2B5EF4-FFF2-40B4-BE49-F238E27FC236}">
                    <a16:creationId xmlns:a16="http://schemas.microsoft.com/office/drawing/2014/main" id="{CA0B4598-CE6B-448E-871D-711924668A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520" name="AutoShape 106">
                <a:extLst>
                  <a:ext uri="{FF2B5EF4-FFF2-40B4-BE49-F238E27FC236}">
                    <a16:creationId xmlns:a16="http://schemas.microsoft.com/office/drawing/2014/main" id="{3DAC99E4-5759-472E-A1BA-D66DE7F08B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  <p:sp>
          <p:nvSpPr>
            <p:cNvPr id="1504" name="星 8 335">
              <a:extLst>
                <a:ext uri="{FF2B5EF4-FFF2-40B4-BE49-F238E27FC236}">
                  <a16:creationId xmlns:a16="http://schemas.microsoft.com/office/drawing/2014/main" id="{FBE335D3-D6CC-4803-8EDB-989C1450E2F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88275" y="5468938"/>
              <a:ext cx="252413" cy="252412"/>
            </a:xfrm>
            <a:prstGeom prst="star8">
              <a:avLst>
                <a:gd name="adj" fmla="val 19318"/>
              </a:avLst>
            </a:prstGeom>
            <a:solidFill>
              <a:srgbClr val="FFFF99"/>
            </a:soli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</p:grpSp>
      <p:grpSp>
        <p:nvGrpSpPr>
          <p:cNvPr id="1609" name="グループ化 1608">
            <a:extLst>
              <a:ext uri="{FF2B5EF4-FFF2-40B4-BE49-F238E27FC236}">
                <a16:creationId xmlns:a16="http://schemas.microsoft.com/office/drawing/2014/main" id="{6532EB0D-7BDF-49DA-88F4-BC750ABE5AAA}"/>
              </a:ext>
            </a:extLst>
          </p:cNvPr>
          <p:cNvGrpSpPr>
            <a:grpSpLocks noChangeAspect="1"/>
          </p:cNvGrpSpPr>
          <p:nvPr/>
        </p:nvGrpSpPr>
        <p:grpSpPr>
          <a:xfrm>
            <a:off x="5535514" y="3071767"/>
            <a:ext cx="1080000" cy="1080000"/>
            <a:chOff x="7170738" y="4789488"/>
            <a:chExt cx="1295400" cy="1295400"/>
          </a:xfrm>
        </p:grpSpPr>
        <p:sp>
          <p:nvSpPr>
            <p:cNvPr id="1610" name="Oval 15">
              <a:extLst>
                <a:ext uri="{FF2B5EF4-FFF2-40B4-BE49-F238E27FC236}">
                  <a16:creationId xmlns:a16="http://schemas.microsoft.com/office/drawing/2014/main" id="{E5527D23-E58F-4D44-AB0B-15895DF8D49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170738" y="4789488"/>
              <a:ext cx="1295400" cy="1295400"/>
            </a:xfrm>
            <a:prstGeom prst="ellipse">
              <a:avLst/>
            </a:prstGeom>
            <a:gradFill rotWithShape="0">
              <a:gsLst>
                <a:gs pos="0">
                  <a:srgbClr val="B1ADB3"/>
                </a:gs>
                <a:gs pos="100000">
                  <a:srgbClr val="787280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504C58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grpSp>
          <p:nvGrpSpPr>
            <p:cNvPr id="1611" name="Group 107">
              <a:extLst>
                <a:ext uri="{FF2B5EF4-FFF2-40B4-BE49-F238E27FC236}">
                  <a16:creationId xmlns:a16="http://schemas.microsoft.com/office/drawing/2014/main" id="{4C4F86F4-7C2E-4E09-A132-EFC786E70401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7688263" y="5046663"/>
              <a:ext cx="88900" cy="777875"/>
              <a:chOff x="2692" y="2209"/>
              <a:chExt cx="136" cy="2040"/>
            </a:xfrm>
          </p:grpSpPr>
          <p:sp>
            <p:nvSpPr>
              <p:cNvPr id="1630" name="AutoShape 108">
                <a:extLst>
                  <a:ext uri="{FF2B5EF4-FFF2-40B4-BE49-F238E27FC236}">
                    <a16:creationId xmlns:a16="http://schemas.microsoft.com/office/drawing/2014/main" id="{2AAED3B6-D691-409C-AE2C-C566B3B651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631" name="AutoShape 109">
                <a:extLst>
                  <a:ext uri="{FF2B5EF4-FFF2-40B4-BE49-F238E27FC236}">
                    <a16:creationId xmlns:a16="http://schemas.microsoft.com/office/drawing/2014/main" id="{D2D67E4C-09C9-4021-8CF4-B2ACBD994B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632" name="Rectangle 110">
                <a:extLst>
                  <a:ext uri="{FF2B5EF4-FFF2-40B4-BE49-F238E27FC236}">
                    <a16:creationId xmlns:a16="http://schemas.microsoft.com/office/drawing/2014/main" id="{F0ADB036-1818-4D3A-B02B-13EF4A5C59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633" name="Rectangle 111">
                <a:extLst>
                  <a:ext uri="{FF2B5EF4-FFF2-40B4-BE49-F238E27FC236}">
                    <a16:creationId xmlns:a16="http://schemas.microsoft.com/office/drawing/2014/main" id="{783E7E98-25A3-4B1B-AC35-8AEF4982FE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634" name="Rectangle 112">
                <a:extLst>
                  <a:ext uri="{FF2B5EF4-FFF2-40B4-BE49-F238E27FC236}">
                    <a16:creationId xmlns:a16="http://schemas.microsoft.com/office/drawing/2014/main" id="{12A3C1FD-EDF8-4B23-99EF-F5574B5D55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635" name="Rectangle 113">
                <a:extLst>
                  <a:ext uri="{FF2B5EF4-FFF2-40B4-BE49-F238E27FC236}">
                    <a16:creationId xmlns:a16="http://schemas.microsoft.com/office/drawing/2014/main" id="{EA7115A2-1AA8-4B15-B6BF-B70E40BC46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636" name="Rectangle 114">
                <a:extLst>
                  <a:ext uri="{FF2B5EF4-FFF2-40B4-BE49-F238E27FC236}">
                    <a16:creationId xmlns:a16="http://schemas.microsoft.com/office/drawing/2014/main" id="{775E2B6F-185D-44C5-B2BE-288D212C75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637" name="Rectangle 115">
                <a:extLst>
                  <a:ext uri="{FF2B5EF4-FFF2-40B4-BE49-F238E27FC236}">
                    <a16:creationId xmlns:a16="http://schemas.microsoft.com/office/drawing/2014/main" id="{4CF70C34-5654-41E4-AD0F-A9F630D221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638" name="Rectangle 116">
                <a:extLst>
                  <a:ext uri="{FF2B5EF4-FFF2-40B4-BE49-F238E27FC236}">
                    <a16:creationId xmlns:a16="http://schemas.microsoft.com/office/drawing/2014/main" id="{1EF01FA8-EC5E-4E51-8DB8-B96C8600B2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639" name="Rectangle 117">
                <a:extLst>
                  <a:ext uri="{FF2B5EF4-FFF2-40B4-BE49-F238E27FC236}">
                    <a16:creationId xmlns:a16="http://schemas.microsoft.com/office/drawing/2014/main" id="{826D8A0C-8383-4749-9110-6DDE2737DF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640" name="Rectangle 118">
                <a:extLst>
                  <a:ext uri="{FF2B5EF4-FFF2-40B4-BE49-F238E27FC236}">
                    <a16:creationId xmlns:a16="http://schemas.microsoft.com/office/drawing/2014/main" id="{60D62929-B147-45A8-9390-7D84B04342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641" name="Rectangle 119">
                <a:extLst>
                  <a:ext uri="{FF2B5EF4-FFF2-40B4-BE49-F238E27FC236}">
                    <a16:creationId xmlns:a16="http://schemas.microsoft.com/office/drawing/2014/main" id="{8EC8E8A5-C1AF-464A-AC1E-46480AB6FC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642" name="Rectangle 120">
                <a:extLst>
                  <a:ext uri="{FF2B5EF4-FFF2-40B4-BE49-F238E27FC236}">
                    <a16:creationId xmlns:a16="http://schemas.microsoft.com/office/drawing/2014/main" id="{57D73EFE-5125-45FD-B6D6-F8CEB87380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643" name="Rectangle 121">
                <a:extLst>
                  <a:ext uri="{FF2B5EF4-FFF2-40B4-BE49-F238E27FC236}">
                    <a16:creationId xmlns:a16="http://schemas.microsoft.com/office/drawing/2014/main" id="{53039D6A-6649-431D-B3E0-11FFB26EF6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644" name="AutoShape 122">
                <a:extLst>
                  <a:ext uri="{FF2B5EF4-FFF2-40B4-BE49-F238E27FC236}">
                    <a16:creationId xmlns:a16="http://schemas.microsoft.com/office/drawing/2014/main" id="{09CB9B68-A909-46F2-BD33-EAA332A73A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645" name="AutoShape 123">
                <a:extLst>
                  <a:ext uri="{FF2B5EF4-FFF2-40B4-BE49-F238E27FC236}">
                    <a16:creationId xmlns:a16="http://schemas.microsoft.com/office/drawing/2014/main" id="{1118952A-9FA3-48E5-94D6-6332EA64C1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  <p:grpSp>
          <p:nvGrpSpPr>
            <p:cNvPr id="1612" name="Group 90">
              <a:extLst>
                <a:ext uri="{FF2B5EF4-FFF2-40B4-BE49-F238E27FC236}">
                  <a16:creationId xmlns:a16="http://schemas.microsoft.com/office/drawing/2014/main" id="{EE3A14FA-CC0E-4A8D-99CC-7BBC6E228DFD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7874000" y="5046663"/>
              <a:ext cx="87313" cy="777875"/>
              <a:chOff x="2692" y="2209"/>
              <a:chExt cx="136" cy="2040"/>
            </a:xfrm>
          </p:grpSpPr>
          <p:sp>
            <p:nvSpPr>
              <p:cNvPr id="1614" name="AutoShape 91">
                <a:extLst>
                  <a:ext uri="{FF2B5EF4-FFF2-40B4-BE49-F238E27FC236}">
                    <a16:creationId xmlns:a16="http://schemas.microsoft.com/office/drawing/2014/main" id="{6C4403CB-1760-42F4-984D-0B83A06400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615" name="AutoShape 92">
                <a:extLst>
                  <a:ext uri="{FF2B5EF4-FFF2-40B4-BE49-F238E27FC236}">
                    <a16:creationId xmlns:a16="http://schemas.microsoft.com/office/drawing/2014/main" id="{B2493A4E-A3E5-4634-B485-860F6D7C3D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616" name="Rectangle 93">
                <a:extLst>
                  <a:ext uri="{FF2B5EF4-FFF2-40B4-BE49-F238E27FC236}">
                    <a16:creationId xmlns:a16="http://schemas.microsoft.com/office/drawing/2014/main" id="{87194508-4335-41B0-9AF2-071B74522A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617" name="Rectangle 94">
                <a:extLst>
                  <a:ext uri="{FF2B5EF4-FFF2-40B4-BE49-F238E27FC236}">
                    <a16:creationId xmlns:a16="http://schemas.microsoft.com/office/drawing/2014/main" id="{6A1B3F6E-3368-464B-BA75-232A4FD8C0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618" name="Rectangle 95">
                <a:extLst>
                  <a:ext uri="{FF2B5EF4-FFF2-40B4-BE49-F238E27FC236}">
                    <a16:creationId xmlns:a16="http://schemas.microsoft.com/office/drawing/2014/main" id="{71D0A841-1728-4DA4-99FC-B1140264FD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619" name="Rectangle 96">
                <a:extLst>
                  <a:ext uri="{FF2B5EF4-FFF2-40B4-BE49-F238E27FC236}">
                    <a16:creationId xmlns:a16="http://schemas.microsoft.com/office/drawing/2014/main" id="{AE23E0C6-47D7-45CF-A3BC-E585B4B96D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620" name="Rectangle 97">
                <a:extLst>
                  <a:ext uri="{FF2B5EF4-FFF2-40B4-BE49-F238E27FC236}">
                    <a16:creationId xmlns:a16="http://schemas.microsoft.com/office/drawing/2014/main" id="{B5140DC2-B1DB-468D-8D90-2FF9B1D8E8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621" name="Rectangle 98">
                <a:extLst>
                  <a:ext uri="{FF2B5EF4-FFF2-40B4-BE49-F238E27FC236}">
                    <a16:creationId xmlns:a16="http://schemas.microsoft.com/office/drawing/2014/main" id="{B3F3A3D0-57F1-4796-B39F-B8CFCAAA1D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622" name="Rectangle 99">
                <a:extLst>
                  <a:ext uri="{FF2B5EF4-FFF2-40B4-BE49-F238E27FC236}">
                    <a16:creationId xmlns:a16="http://schemas.microsoft.com/office/drawing/2014/main" id="{7598D8D1-5C5C-4664-BA72-23528946A2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623" name="Rectangle 100">
                <a:extLst>
                  <a:ext uri="{FF2B5EF4-FFF2-40B4-BE49-F238E27FC236}">
                    <a16:creationId xmlns:a16="http://schemas.microsoft.com/office/drawing/2014/main" id="{014B4649-56BC-4C67-96C2-A8E7DF39B4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624" name="Rectangle 101">
                <a:extLst>
                  <a:ext uri="{FF2B5EF4-FFF2-40B4-BE49-F238E27FC236}">
                    <a16:creationId xmlns:a16="http://schemas.microsoft.com/office/drawing/2014/main" id="{017AE99D-6DEC-46BF-A026-2A3AFF2EFB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625" name="Rectangle 102">
                <a:extLst>
                  <a:ext uri="{FF2B5EF4-FFF2-40B4-BE49-F238E27FC236}">
                    <a16:creationId xmlns:a16="http://schemas.microsoft.com/office/drawing/2014/main" id="{DC08F8E3-36E8-4C78-9940-340C509A2E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626" name="Rectangle 103">
                <a:extLst>
                  <a:ext uri="{FF2B5EF4-FFF2-40B4-BE49-F238E27FC236}">
                    <a16:creationId xmlns:a16="http://schemas.microsoft.com/office/drawing/2014/main" id="{AA9E038A-481B-456D-9EAC-1D34E52A66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627" name="Rectangle 104">
                <a:extLst>
                  <a:ext uri="{FF2B5EF4-FFF2-40B4-BE49-F238E27FC236}">
                    <a16:creationId xmlns:a16="http://schemas.microsoft.com/office/drawing/2014/main" id="{1FA7BADC-5FE2-428D-8E93-E2B507C37A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628" name="AutoShape 105">
                <a:extLst>
                  <a:ext uri="{FF2B5EF4-FFF2-40B4-BE49-F238E27FC236}">
                    <a16:creationId xmlns:a16="http://schemas.microsoft.com/office/drawing/2014/main" id="{8929AE42-F0F0-442C-9D88-D5B2527C7C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629" name="AutoShape 106">
                <a:extLst>
                  <a:ext uri="{FF2B5EF4-FFF2-40B4-BE49-F238E27FC236}">
                    <a16:creationId xmlns:a16="http://schemas.microsoft.com/office/drawing/2014/main" id="{D01FABB3-FFD0-40A6-A252-EB9CEF4197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  <p:sp>
          <p:nvSpPr>
            <p:cNvPr id="1613" name="星 8 335">
              <a:extLst>
                <a:ext uri="{FF2B5EF4-FFF2-40B4-BE49-F238E27FC236}">
                  <a16:creationId xmlns:a16="http://schemas.microsoft.com/office/drawing/2014/main" id="{8D643ADE-AA7F-41A8-9C2C-626D9822FF2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88275" y="5468938"/>
              <a:ext cx="252413" cy="252412"/>
            </a:xfrm>
            <a:prstGeom prst="star8">
              <a:avLst>
                <a:gd name="adj" fmla="val 19318"/>
              </a:avLst>
            </a:prstGeom>
            <a:solidFill>
              <a:srgbClr val="FFFF99"/>
            </a:soli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</p:grpSp>
      <p:grpSp>
        <p:nvGrpSpPr>
          <p:cNvPr id="1754" name="グループ化 1753">
            <a:extLst>
              <a:ext uri="{FF2B5EF4-FFF2-40B4-BE49-F238E27FC236}">
                <a16:creationId xmlns:a16="http://schemas.microsoft.com/office/drawing/2014/main" id="{9E9FBE1F-A44F-4642-9498-0ECD37762807}"/>
              </a:ext>
            </a:extLst>
          </p:cNvPr>
          <p:cNvGrpSpPr>
            <a:grpSpLocks noChangeAspect="1"/>
          </p:cNvGrpSpPr>
          <p:nvPr/>
        </p:nvGrpSpPr>
        <p:grpSpPr>
          <a:xfrm>
            <a:off x="6316414" y="3453413"/>
            <a:ext cx="1080000" cy="1080000"/>
            <a:chOff x="7170738" y="4789488"/>
            <a:chExt cx="1295400" cy="1295400"/>
          </a:xfrm>
        </p:grpSpPr>
        <p:sp>
          <p:nvSpPr>
            <p:cNvPr id="1755" name="Oval 15">
              <a:extLst>
                <a:ext uri="{FF2B5EF4-FFF2-40B4-BE49-F238E27FC236}">
                  <a16:creationId xmlns:a16="http://schemas.microsoft.com/office/drawing/2014/main" id="{26A945B9-0E80-4C52-9533-FC3975B2195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170738" y="4789488"/>
              <a:ext cx="1295400" cy="1295400"/>
            </a:xfrm>
            <a:prstGeom prst="ellipse">
              <a:avLst/>
            </a:prstGeom>
            <a:gradFill rotWithShape="0">
              <a:gsLst>
                <a:gs pos="0">
                  <a:srgbClr val="B1ADB3"/>
                </a:gs>
                <a:gs pos="100000">
                  <a:srgbClr val="787280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504C58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grpSp>
          <p:nvGrpSpPr>
            <p:cNvPr id="1756" name="Group 107">
              <a:extLst>
                <a:ext uri="{FF2B5EF4-FFF2-40B4-BE49-F238E27FC236}">
                  <a16:creationId xmlns:a16="http://schemas.microsoft.com/office/drawing/2014/main" id="{F62B1B60-BEB1-4245-9766-0CA556FF44B0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7688263" y="5046663"/>
              <a:ext cx="88900" cy="777875"/>
              <a:chOff x="2692" y="2209"/>
              <a:chExt cx="136" cy="2040"/>
            </a:xfrm>
          </p:grpSpPr>
          <p:sp>
            <p:nvSpPr>
              <p:cNvPr id="1775" name="AutoShape 108">
                <a:extLst>
                  <a:ext uri="{FF2B5EF4-FFF2-40B4-BE49-F238E27FC236}">
                    <a16:creationId xmlns:a16="http://schemas.microsoft.com/office/drawing/2014/main" id="{645D2913-E46C-49BD-AF74-F5FCDDE83B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776" name="AutoShape 109">
                <a:extLst>
                  <a:ext uri="{FF2B5EF4-FFF2-40B4-BE49-F238E27FC236}">
                    <a16:creationId xmlns:a16="http://schemas.microsoft.com/office/drawing/2014/main" id="{6FAE9AFD-7641-406A-9EF9-3B8C5794B1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777" name="Rectangle 110">
                <a:extLst>
                  <a:ext uri="{FF2B5EF4-FFF2-40B4-BE49-F238E27FC236}">
                    <a16:creationId xmlns:a16="http://schemas.microsoft.com/office/drawing/2014/main" id="{5A81C6AF-798C-42C5-B7CE-C7B00EF77B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778" name="Rectangle 111">
                <a:extLst>
                  <a:ext uri="{FF2B5EF4-FFF2-40B4-BE49-F238E27FC236}">
                    <a16:creationId xmlns:a16="http://schemas.microsoft.com/office/drawing/2014/main" id="{8282503C-E386-4D36-AFCA-AB3C3D7114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779" name="Rectangle 112">
                <a:extLst>
                  <a:ext uri="{FF2B5EF4-FFF2-40B4-BE49-F238E27FC236}">
                    <a16:creationId xmlns:a16="http://schemas.microsoft.com/office/drawing/2014/main" id="{E1D139D1-7E1D-4E6C-BE65-DA357F0BAC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780" name="Rectangle 113">
                <a:extLst>
                  <a:ext uri="{FF2B5EF4-FFF2-40B4-BE49-F238E27FC236}">
                    <a16:creationId xmlns:a16="http://schemas.microsoft.com/office/drawing/2014/main" id="{613E5728-68B9-4CB8-958D-BEEF89B845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781" name="Rectangle 114">
                <a:extLst>
                  <a:ext uri="{FF2B5EF4-FFF2-40B4-BE49-F238E27FC236}">
                    <a16:creationId xmlns:a16="http://schemas.microsoft.com/office/drawing/2014/main" id="{2D7BF284-6C5C-4DBE-811A-2E87866229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782" name="Rectangle 115">
                <a:extLst>
                  <a:ext uri="{FF2B5EF4-FFF2-40B4-BE49-F238E27FC236}">
                    <a16:creationId xmlns:a16="http://schemas.microsoft.com/office/drawing/2014/main" id="{57613279-51F1-4B5C-B1D5-F8ADB9BBAC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783" name="Rectangle 116">
                <a:extLst>
                  <a:ext uri="{FF2B5EF4-FFF2-40B4-BE49-F238E27FC236}">
                    <a16:creationId xmlns:a16="http://schemas.microsoft.com/office/drawing/2014/main" id="{5353F04B-F396-4F09-B585-1B315C6511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784" name="Rectangle 117">
                <a:extLst>
                  <a:ext uri="{FF2B5EF4-FFF2-40B4-BE49-F238E27FC236}">
                    <a16:creationId xmlns:a16="http://schemas.microsoft.com/office/drawing/2014/main" id="{BA000C10-64C8-4CFB-93BE-C73A37D58F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785" name="Rectangle 118">
                <a:extLst>
                  <a:ext uri="{FF2B5EF4-FFF2-40B4-BE49-F238E27FC236}">
                    <a16:creationId xmlns:a16="http://schemas.microsoft.com/office/drawing/2014/main" id="{DF4117BA-4ADC-42E5-BD2B-458F90E19C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786" name="Rectangle 119">
                <a:extLst>
                  <a:ext uri="{FF2B5EF4-FFF2-40B4-BE49-F238E27FC236}">
                    <a16:creationId xmlns:a16="http://schemas.microsoft.com/office/drawing/2014/main" id="{F5E5A21C-E7CF-435A-8536-12057E33C4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787" name="Rectangle 120">
                <a:extLst>
                  <a:ext uri="{FF2B5EF4-FFF2-40B4-BE49-F238E27FC236}">
                    <a16:creationId xmlns:a16="http://schemas.microsoft.com/office/drawing/2014/main" id="{AB2FC757-0C21-4505-914D-547E9227F6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788" name="Rectangle 121">
                <a:extLst>
                  <a:ext uri="{FF2B5EF4-FFF2-40B4-BE49-F238E27FC236}">
                    <a16:creationId xmlns:a16="http://schemas.microsoft.com/office/drawing/2014/main" id="{E33B8E13-1E67-4FC7-8307-45ACECC5E5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789" name="AutoShape 122">
                <a:extLst>
                  <a:ext uri="{FF2B5EF4-FFF2-40B4-BE49-F238E27FC236}">
                    <a16:creationId xmlns:a16="http://schemas.microsoft.com/office/drawing/2014/main" id="{CB01F7CC-434F-44BC-BF2F-8AAEBCFEC1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790" name="AutoShape 123">
                <a:extLst>
                  <a:ext uri="{FF2B5EF4-FFF2-40B4-BE49-F238E27FC236}">
                    <a16:creationId xmlns:a16="http://schemas.microsoft.com/office/drawing/2014/main" id="{E7AEA7ED-EBBC-4C11-A2F8-AD02705CDE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  <p:grpSp>
          <p:nvGrpSpPr>
            <p:cNvPr id="1757" name="Group 90">
              <a:extLst>
                <a:ext uri="{FF2B5EF4-FFF2-40B4-BE49-F238E27FC236}">
                  <a16:creationId xmlns:a16="http://schemas.microsoft.com/office/drawing/2014/main" id="{96F14A80-42F8-45B1-A0CF-E9395C39D24A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7874000" y="5046663"/>
              <a:ext cx="87313" cy="777875"/>
              <a:chOff x="2692" y="2209"/>
              <a:chExt cx="136" cy="2040"/>
            </a:xfrm>
          </p:grpSpPr>
          <p:sp>
            <p:nvSpPr>
              <p:cNvPr id="1759" name="AutoShape 91">
                <a:extLst>
                  <a:ext uri="{FF2B5EF4-FFF2-40B4-BE49-F238E27FC236}">
                    <a16:creationId xmlns:a16="http://schemas.microsoft.com/office/drawing/2014/main" id="{362B8356-3698-40BE-9537-3406736DB0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760" name="AutoShape 92">
                <a:extLst>
                  <a:ext uri="{FF2B5EF4-FFF2-40B4-BE49-F238E27FC236}">
                    <a16:creationId xmlns:a16="http://schemas.microsoft.com/office/drawing/2014/main" id="{69D73423-270C-4602-BC7A-19F0B43A35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761" name="Rectangle 93">
                <a:extLst>
                  <a:ext uri="{FF2B5EF4-FFF2-40B4-BE49-F238E27FC236}">
                    <a16:creationId xmlns:a16="http://schemas.microsoft.com/office/drawing/2014/main" id="{7650DBF3-70EC-47B2-ADE0-E460EC9BB3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762" name="Rectangle 94">
                <a:extLst>
                  <a:ext uri="{FF2B5EF4-FFF2-40B4-BE49-F238E27FC236}">
                    <a16:creationId xmlns:a16="http://schemas.microsoft.com/office/drawing/2014/main" id="{735BA9C9-418B-4289-8CD3-5E6CFD820B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763" name="Rectangle 95">
                <a:extLst>
                  <a:ext uri="{FF2B5EF4-FFF2-40B4-BE49-F238E27FC236}">
                    <a16:creationId xmlns:a16="http://schemas.microsoft.com/office/drawing/2014/main" id="{293AF08A-0CB9-4816-A2CB-D4702E2CE6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764" name="Rectangle 96">
                <a:extLst>
                  <a:ext uri="{FF2B5EF4-FFF2-40B4-BE49-F238E27FC236}">
                    <a16:creationId xmlns:a16="http://schemas.microsoft.com/office/drawing/2014/main" id="{2FE68D01-AF67-433C-A04F-01D5B514BE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765" name="Rectangle 97">
                <a:extLst>
                  <a:ext uri="{FF2B5EF4-FFF2-40B4-BE49-F238E27FC236}">
                    <a16:creationId xmlns:a16="http://schemas.microsoft.com/office/drawing/2014/main" id="{F789AB00-955F-4FE8-8891-669112EAF2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766" name="Rectangle 98">
                <a:extLst>
                  <a:ext uri="{FF2B5EF4-FFF2-40B4-BE49-F238E27FC236}">
                    <a16:creationId xmlns:a16="http://schemas.microsoft.com/office/drawing/2014/main" id="{71C7EDED-8B40-4A8D-BBEE-7769947A69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767" name="Rectangle 99">
                <a:extLst>
                  <a:ext uri="{FF2B5EF4-FFF2-40B4-BE49-F238E27FC236}">
                    <a16:creationId xmlns:a16="http://schemas.microsoft.com/office/drawing/2014/main" id="{3B26F11D-73C1-4AB9-AEAB-DD211FFBF6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768" name="Rectangle 100">
                <a:extLst>
                  <a:ext uri="{FF2B5EF4-FFF2-40B4-BE49-F238E27FC236}">
                    <a16:creationId xmlns:a16="http://schemas.microsoft.com/office/drawing/2014/main" id="{961DDE84-C2B1-417A-B926-CEE718F2E3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769" name="Rectangle 101">
                <a:extLst>
                  <a:ext uri="{FF2B5EF4-FFF2-40B4-BE49-F238E27FC236}">
                    <a16:creationId xmlns:a16="http://schemas.microsoft.com/office/drawing/2014/main" id="{B11E9601-9E64-4DA0-AD67-9B8C7791EF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770" name="Rectangle 102">
                <a:extLst>
                  <a:ext uri="{FF2B5EF4-FFF2-40B4-BE49-F238E27FC236}">
                    <a16:creationId xmlns:a16="http://schemas.microsoft.com/office/drawing/2014/main" id="{ECEA3A81-75DB-4EB7-9EC4-E5E9156167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771" name="Rectangle 103">
                <a:extLst>
                  <a:ext uri="{FF2B5EF4-FFF2-40B4-BE49-F238E27FC236}">
                    <a16:creationId xmlns:a16="http://schemas.microsoft.com/office/drawing/2014/main" id="{24399491-39DB-4FC4-A8EF-A47AAC8F64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772" name="Rectangle 104">
                <a:extLst>
                  <a:ext uri="{FF2B5EF4-FFF2-40B4-BE49-F238E27FC236}">
                    <a16:creationId xmlns:a16="http://schemas.microsoft.com/office/drawing/2014/main" id="{D1FC4BE2-1ADD-4BC4-8C0B-BA69DA66B0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773" name="AutoShape 105">
                <a:extLst>
                  <a:ext uri="{FF2B5EF4-FFF2-40B4-BE49-F238E27FC236}">
                    <a16:creationId xmlns:a16="http://schemas.microsoft.com/office/drawing/2014/main" id="{D6A202F4-3EDB-4006-ABF5-430ACDFFAA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774" name="AutoShape 106">
                <a:extLst>
                  <a:ext uri="{FF2B5EF4-FFF2-40B4-BE49-F238E27FC236}">
                    <a16:creationId xmlns:a16="http://schemas.microsoft.com/office/drawing/2014/main" id="{A59BC692-5F55-4F47-9544-095DF2A6CF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  <p:sp>
          <p:nvSpPr>
            <p:cNvPr id="1758" name="星 8 335">
              <a:extLst>
                <a:ext uri="{FF2B5EF4-FFF2-40B4-BE49-F238E27FC236}">
                  <a16:creationId xmlns:a16="http://schemas.microsoft.com/office/drawing/2014/main" id="{65819FE5-186C-4168-AA64-C7A85C743FF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88275" y="5468938"/>
              <a:ext cx="252413" cy="252412"/>
            </a:xfrm>
            <a:prstGeom prst="star8">
              <a:avLst>
                <a:gd name="adj" fmla="val 19318"/>
              </a:avLst>
            </a:prstGeom>
            <a:solidFill>
              <a:srgbClr val="FFFF99"/>
            </a:soli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</p:grpSp>
      <p:grpSp>
        <p:nvGrpSpPr>
          <p:cNvPr id="1899" name="グループ化 1898">
            <a:extLst>
              <a:ext uri="{FF2B5EF4-FFF2-40B4-BE49-F238E27FC236}">
                <a16:creationId xmlns:a16="http://schemas.microsoft.com/office/drawing/2014/main" id="{A6BEA7EF-AD61-4B04-B224-B7E31773AFA0}"/>
              </a:ext>
            </a:extLst>
          </p:cNvPr>
          <p:cNvGrpSpPr>
            <a:grpSpLocks noChangeAspect="1"/>
          </p:cNvGrpSpPr>
          <p:nvPr/>
        </p:nvGrpSpPr>
        <p:grpSpPr>
          <a:xfrm>
            <a:off x="4821074" y="3824761"/>
            <a:ext cx="1080000" cy="1080000"/>
            <a:chOff x="7170738" y="4789488"/>
            <a:chExt cx="1295400" cy="1295400"/>
          </a:xfrm>
        </p:grpSpPr>
        <p:sp>
          <p:nvSpPr>
            <p:cNvPr id="1900" name="Oval 15">
              <a:extLst>
                <a:ext uri="{FF2B5EF4-FFF2-40B4-BE49-F238E27FC236}">
                  <a16:creationId xmlns:a16="http://schemas.microsoft.com/office/drawing/2014/main" id="{47C9D70B-329D-4030-84A2-E74CE16A9B4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170738" y="4789488"/>
              <a:ext cx="1295400" cy="1295400"/>
            </a:xfrm>
            <a:prstGeom prst="ellipse">
              <a:avLst/>
            </a:prstGeom>
            <a:gradFill rotWithShape="0">
              <a:gsLst>
                <a:gs pos="0">
                  <a:srgbClr val="B1ADB3"/>
                </a:gs>
                <a:gs pos="100000">
                  <a:srgbClr val="787280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504C58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grpSp>
          <p:nvGrpSpPr>
            <p:cNvPr id="1901" name="Group 107">
              <a:extLst>
                <a:ext uri="{FF2B5EF4-FFF2-40B4-BE49-F238E27FC236}">
                  <a16:creationId xmlns:a16="http://schemas.microsoft.com/office/drawing/2014/main" id="{16FE148B-0D26-45A6-9BD3-59F825BAEE13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7688263" y="5046663"/>
              <a:ext cx="88900" cy="777875"/>
              <a:chOff x="2692" y="2209"/>
              <a:chExt cx="136" cy="2040"/>
            </a:xfrm>
          </p:grpSpPr>
          <p:sp>
            <p:nvSpPr>
              <p:cNvPr id="1920" name="AutoShape 108">
                <a:extLst>
                  <a:ext uri="{FF2B5EF4-FFF2-40B4-BE49-F238E27FC236}">
                    <a16:creationId xmlns:a16="http://schemas.microsoft.com/office/drawing/2014/main" id="{078012D5-985D-4870-9426-685DE6D5D1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921" name="AutoShape 109">
                <a:extLst>
                  <a:ext uri="{FF2B5EF4-FFF2-40B4-BE49-F238E27FC236}">
                    <a16:creationId xmlns:a16="http://schemas.microsoft.com/office/drawing/2014/main" id="{35FD8EEA-FD60-41FB-97E3-46668A5DDE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922" name="Rectangle 110">
                <a:extLst>
                  <a:ext uri="{FF2B5EF4-FFF2-40B4-BE49-F238E27FC236}">
                    <a16:creationId xmlns:a16="http://schemas.microsoft.com/office/drawing/2014/main" id="{4676070F-4E30-4C6B-ACBB-8CFC53F8CD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923" name="Rectangle 111">
                <a:extLst>
                  <a:ext uri="{FF2B5EF4-FFF2-40B4-BE49-F238E27FC236}">
                    <a16:creationId xmlns:a16="http://schemas.microsoft.com/office/drawing/2014/main" id="{ECC5BE0D-7027-43BB-8EC7-D6FDAB6E96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924" name="Rectangle 112">
                <a:extLst>
                  <a:ext uri="{FF2B5EF4-FFF2-40B4-BE49-F238E27FC236}">
                    <a16:creationId xmlns:a16="http://schemas.microsoft.com/office/drawing/2014/main" id="{69BD0D4B-FD7A-4803-BA1D-6CB7DD5F8C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925" name="Rectangle 113">
                <a:extLst>
                  <a:ext uri="{FF2B5EF4-FFF2-40B4-BE49-F238E27FC236}">
                    <a16:creationId xmlns:a16="http://schemas.microsoft.com/office/drawing/2014/main" id="{D63B6ECF-E81D-40E1-A457-FD14D89283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926" name="Rectangle 114">
                <a:extLst>
                  <a:ext uri="{FF2B5EF4-FFF2-40B4-BE49-F238E27FC236}">
                    <a16:creationId xmlns:a16="http://schemas.microsoft.com/office/drawing/2014/main" id="{ED34B12C-1456-4B8D-9107-0030866EB0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927" name="Rectangle 115">
                <a:extLst>
                  <a:ext uri="{FF2B5EF4-FFF2-40B4-BE49-F238E27FC236}">
                    <a16:creationId xmlns:a16="http://schemas.microsoft.com/office/drawing/2014/main" id="{0592C608-138A-4659-8CFE-79480EFB5A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928" name="Rectangle 116">
                <a:extLst>
                  <a:ext uri="{FF2B5EF4-FFF2-40B4-BE49-F238E27FC236}">
                    <a16:creationId xmlns:a16="http://schemas.microsoft.com/office/drawing/2014/main" id="{DF8D8023-0631-4BA4-927D-A019D98578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929" name="Rectangle 117">
                <a:extLst>
                  <a:ext uri="{FF2B5EF4-FFF2-40B4-BE49-F238E27FC236}">
                    <a16:creationId xmlns:a16="http://schemas.microsoft.com/office/drawing/2014/main" id="{FE2776F2-5F99-4CD4-A2B9-A7CD245B09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930" name="Rectangle 118">
                <a:extLst>
                  <a:ext uri="{FF2B5EF4-FFF2-40B4-BE49-F238E27FC236}">
                    <a16:creationId xmlns:a16="http://schemas.microsoft.com/office/drawing/2014/main" id="{824C24B2-0CB0-47EA-BEF9-34BF187303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931" name="Rectangle 119">
                <a:extLst>
                  <a:ext uri="{FF2B5EF4-FFF2-40B4-BE49-F238E27FC236}">
                    <a16:creationId xmlns:a16="http://schemas.microsoft.com/office/drawing/2014/main" id="{D8AC6502-A5C8-486A-8383-59588E2D00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932" name="Rectangle 120">
                <a:extLst>
                  <a:ext uri="{FF2B5EF4-FFF2-40B4-BE49-F238E27FC236}">
                    <a16:creationId xmlns:a16="http://schemas.microsoft.com/office/drawing/2014/main" id="{2FC52D49-BF63-461A-AE30-180F806A84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933" name="Rectangle 121">
                <a:extLst>
                  <a:ext uri="{FF2B5EF4-FFF2-40B4-BE49-F238E27FC236}">
                    <a16:creationId xmlns:a16="http://schemas.microsoft.com/office/drawing/2014/main" id="{16D07683-13B1-4F14-86ED-56DEE5626E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934" name="AutoShape 122">
                <a:extLst>
                  <a:ext uri="{FF2B5EF4-FFF2-40B4-BE49-F238E27FC236}">
                    <a16:creationId xmlns:a16="http://schemas.microsoft.com/office/drawing/2014/main" id="{4A2AB670-7C63-4AB8-AF4D-35D2ABD23C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935" name="AutoShape 123">
                <a:extLst>
                  <a:ext uri="{FF2B5EF4-FFF2-40B4-BE49-F238E27FC236}">
                    <a16:creationId xmlns:a16="http://schemas.microsoft.com/office/drawing/2014/main" id="{4F7C78D7-EB85-4190-8448-7CD0479C51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  <p:grpSp>
          <p:nvGrpSpPr>
            <p:cNvPr id="1902" name="Group 90">
              <a:extLst>
                <a:ext uri="{FF2B5EF4-FFF2-40B4-BE49-F238E27FC236}">
                  <a16:creationId xmlns:a16="http://schemas.microsoft.com/office/drawing/2014/main" id="{7E0B89FE-17CD-4E4D-8EBC-569F81D6F7CF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7874000" y="5046663"/>
              <a:ext cx="87313" cy="777875"/>
              <a:chOff x="2692" y="2209"/>
              <a:chExt cx="136" cy="2040"/>
            </a:xfrm>
          </p:grpSpPr>
          <p:sp>
            <p:nvSpPr>
              <p:cNvPr id="1904" name="AutoShape 91">
                <a:extLst>
                  <a:ext uri="{FF2B5EF4-FFF2-40B4-BE49-F238E27FC236}">
                    <a16:creationId xmlns:a16="http://schemas.microsoft.com/office/drawing/2014/main" id="{B303E859-D592-4D8B-B59D-F2375BA51C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905" name="AutoShape 92">
                <a:extLst>
                  <a:ext uri="{FF2B5EF4-FFF2-40B4-BE49-F238E27FC236}">
                    <a16:creationId xmlns:a16="http://schemas.microsoft.com/office/drawing/2014/main" id="{8C83F08F-4AE0-429C-A62A-349C811EC2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906" name="Rectangle 93">
                <a:extLst>
                  <a:ext uri="{FF2B5EF4-FFF2-40B4-BE49-F238E27FC236}">
                    <a16:creationId xmlns:a16="http://schemas.microsoft.com/office/drawing/2014/main" id="{9A098AA7-D39E-4108-A56B-A7000708DF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907" name="Rectangle 94">
                <a:extLst>
                  <a:ext uri="{FF2B5EF4-FFF2-40B4-BE49-F238E27FC236}">
                    <a16:creationId xmlns:a16="http://schemas.microsoft.com/office/drawing/2014/main" id="{9DB137F9-FFE1-4CBD-9371-A0F823D437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908" name="Rectangle 95">
                <a:extLst>
                  <a:ext uri="{FF2B5EF4-FFF2-40B4-BE49-F238E27FC236}">
                    <a16:creationId xmlns:a16="http://schemas.microsoft.com/office/drawing/2014/main" id="{56A1E48B-7A0F-4E50-A83B-019B485298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909" name="Rectangle 96">
                <a:extLst>
                  <a:ext uri="{FF2B5EF4-FFF2-40B4-BE49-F238E27FC236}">
                    <a16:creationId xmlns:a16="http://schemas.microsoft.com/office/drawing/2014/main" id="{FB9D8F42-3C6B-4E00-BED3-C01D4CDAD6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910" name="Rectangle 97">
                <a:extLst>
                  <a:ext uri="{FF2B5EF4-FFF2-40B4-BE49-F238E27FC236}">
                    <a16:creationId xmlns:a16="http://schemas.microsoft.com/office/drawing/2014/main" id="{F490CD51-C752-4222-8CA7-BC5C6B8F7F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911" name="Rectangle 98">
                <a:extLst>
                  <a:ext uri="{FF2B5EF4-FFF2-40B4-BE49-F238E27FC236}">
                    <a16:creationId xmlns:a16="http://schemas.microsoft.com/office/drawing/2014/main" id="{9C701C24-7D62-4644-9307-CDD88A896F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912" name="Rectangle 99">
                <a:extLst>
                  <a:ext uri="{FF2B5EF4-FFF2-40B4-BE49-F238E27FC236}">
                    <a16:creationId xmlns:a16="http://schemas.microsoft.com/office/drawing/2014/main" id="{A66CC869-89A8-40A2-9FDA-C0F6A5DB19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913" name="Rectangle 100">
                <a:extLst>
                  <a:ext uri="{FF2B5EF4-FFF2-40B4-BE49-F238E27FC236}">
                    <a16:creationId xmlns:a16="http://schemas.microsoft.com/office/drawing/2014/main" id="{01BCE1AF-A2B2-4E0C-B968-03E462D342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914" name="Rectangle 101">
                <a:extLst>
                  <a:ext uri="{FF2B5EF4-FFF2-40B4-BE49-F238E27FC236}">
                    <a16:creationId xmlns:a16="http://schemas.microsoft.com/office/drawing/2014/main" id="{A825F0C6-7AD7-4FC8-8B26-B84D7BAD51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915" name="Rectangle 102">
                <a:extLst>
                  <a:ext uri="{FF2B5EF4-FFF2-40B4-BE49-F238E27FC236}">
                    <a16:creationId xmlns:a16="http://schemas.microsoft.com/office/drawing/2014/main" id="{E683F6F6-071F-4FB4-B113-89E6EA89EE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916" name="Rectangle 103">
                <a:extLst>
                  <a:ext uri="{FF2B5EF4-FFF2-40B4-BE49-F238E27FC236}">
                    <a16:creationId xmlns:a16="http://schemas.microsoft.com/office/drawing/2014/main" id="{183F057B-E474-4E03-B564-727F345128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917" name="Rectangle 104">
                <a:extLst>
                  <a:ext uri="{FF2B5EF4-FFF2-40B4-BE49-F238E27FC236}">
                    <a16:creationId xmlns:a16="http://schemas.microsoft.com/office/drawing/2014/main" id="{EB6219EA-752E-49BC-A173-8BBE446209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918" name="AutoShape 105">
                <a:extLst>
                  <a:ext uri="{FF2B5EF4-FFF2-40B4-BE49-F238E27FC236}">
                    <a16:creationId xmlns:a16="http://schemas.microsoft.com/office/drawing/2014/main" id="{27B742EE-310E-4CBE-A6DB-3822D90B7D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919" name="AutoShape 106">
                <a:extLst>
                  <a:ext uri="{FF2B5EF4-FFF2-40B4-BE49-F238E27FC236}">
                    <a16:creationId xmlns:a16="http://schemas.microsoft.com/office/drawing/2014/main" id="{D1CC1139-B539-46C6-8783-1B37C1B6E5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  <p:sp>
          <p:nvSpPr>
            <p:cNvPr id="1903" name="星 8 335">
              <a:extLst>
                <a:ext uri="{FF2B5EF4-FFF2-40B4-BE49-F238E27FC236}">
                  <a16:creationId xmlns:a16="http://schemas.microsoft.com/office/drawing/2014/main" id="{8E5E6361-55E7-451A-9547-60DDE43A09C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88275" y="5468938"/>
              <a:ext cx="252413" cy="252412"/>
            </a:xfrm>
            <a:prstGeom prst="star8">
              <a:avLst>
                <a:gd name="adj" fmla="val 19318"/>
              </a:avLst>
            </a:prstGeom>
            <a:solidFill>
              <a:srgbClr val="FFFF99"/>
            </a:soli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</p:grpSp>
      <p:grpSp>
        <p:nvGrpSpPr>
          <p:cNvPr id="2044" name="グループ化 2043">
            <a:extLst>
              <a:ext uri="{FF2B5EF4-FFF2-40B4-BE49-F238E27FC236}">
                <a16:creationId xmlns:a16="http://schemas.microsoft.com/office/drawing/2014/main" id="{E9596D79-65D1-41A0-9A31-85C57B0C3934}"/>
              </a:ext>
            </a:extLst>
          </p:cNvPr>
          <p:cNvGrpSpPr>
            <a:grpSpLocks noChangeAspect="1"/>
          </p:cNvGrpSpPr>
          <p:nvPr/>
        </p:nvGrpSpPr>
        <p:grpSpPr>
          <a:xfrm>
            <a:off x="5634797" y="3865522"/>
            <a:ext cx="1080000" cy="1080000"/>
            <a:chOff x="7170738" y="4789488"/>
            <a:chExt cx="1295400" cy="1295400"/>
          </a:xfrm>
        </p:grpSpPr>
        <p:sp>
          <p:nvSpPr>
            <p:cNvPr id="2045" name="Oval 15">
              <a:extLst>
                <a:ext uri="{FF2B5EF4-FFF2-40B4-BE49-F238E27FC236}">
                  <a16:creationId xmlns:a16="http://schemas.microsoft.com/office/drawing/2014/main" id="{4E3062BB-C3AC-46F7-8F63-81CDFC78F3E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170738" y="4789488"/>
              <a:ext cx="1295400" cy="1295400"/>
            </a:xfrm>
            <a:prstGeom prst="ellipse">
              <a:avLst/>
            </a:prstGeom>
            <a:gradFill rotWithShape="0">
              <a:gsLst>
                <a:gs pos="0">
                  <a:srgbClr val="B1ADB3"/>
                </a:gs>
                <a:gs pos="100000">
                  <a:srgbClr val="787280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504C58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grpSp>
          <p:nvGrpSpPr>
            <p:cNvPr id="2046" name="Group 107">
              <a:extLst>
                <a:ext uri="{FF2B5EF4-FFF2-40B4-BE49-F238E27FC236}">
                  <a16:creationId xmlns:a16="http://schemas.microsoft.com/office/drawing/2014/main" id="{D2CCAF74-3927-44E5-B88B-F21A525F19BD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7688263" y="5046663"/>
              <a:ext cx="88900" cy="777875"/>
              <a:chOff x="2692" y="2209"/>
              <a:chExt cx="136" cy="2040"/>
            </a:xfrm>
          </p:grpSpPr>
          <p:sp>
            <p:nvSpPr>
              <p:cNvPr id="2065" name="AutoShape 108">
                <a:extLst>
                  <a:ext uri="{FF2B5EF4-FFF2-40B4-BE49-F238E27FC236}">
                    <a16:creationId xmlns:a16="http://schemas.microsoft.com/office/drawing/2014/main" id="{83CE8F7A-A4F8-4748-86BE-C12462813C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066" name="AutoShape 109">
                <a:extLst>
                  <a:ext uri="{FF2B5EF4-FFF2-40B4-BE49-F238E27FC236}">
                    <a16:creationId xmlns:a16="http://schemas.microsoft.com/office/drawing/2014/main" id="{1DDF7FAE-1A54-4B85-85DF-5BAF2448A4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067" name="Rectangle 110">
                <a:extLst>
                  <a:ext uri="{FF2B5EF4-FFF2-40B4-BE49-F238E27FC236}">
                    <a16:creationId xmlns:a16="http://schemas.microsoft.com/office/drawing/2014/main" id="{5FF623BF-1DAA-4370-B25B-6F75B331E1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068" name="Rectangle 111">
                <a:extLst>
                  <a:ext uri="{FF2B5EF4-FFF2-40B4-BE49-F238E27FC236}">
                    <a16:creationId xmlns:a16="http://schemas.microsoft.com/office/drawing/2014/main" id="{3254A62F-B304-4D9D-BE4B-F476CBBF69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069" name="Rectangle 112">
                <a:extLst>
                  <a:ext uri="{FF2B5EF4-FFF2-40B4-BE49-F238E27FC236}">
                    <a16:creationId xmlns:a16="http://schemas.microsoft.com/office/drawing/2014/main" id="{C44DC69E-E0C9-4A22-8311-7ACC5833B8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070" name="Rectangle 113">
                <a:extLst>
                  <a:ext uri="{FF2B5EF4-FFF2-40B4-BE49-F238E27FC236}">
                    <a16:creationId xmlns:a16="http://schemas.microsoft.com/office/drawing/2014/main" id="{167E0257-D16E-41BF-B5C2-E5BE6A8281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071" name="Rectangle 114">
                <a:extLst>
                  <a:ext uri="{FF2B5EF4-FFF2-40B4-BE49-F238E27FC236}">
                    <a16:creationId xmlns:a16="http://schemas.microsoft.com/office/drawing/2014/main" id="{049F61AB-FF99-4471-BF25-0D07950002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072" name="Rectangle 115">
                <a:extLst>
                  <a:ext uri="{FF2B5EF4-FFF2-40B4-BE49-F238E27FC236}">
                    <a16:creationId xmlns:a16="http://schemas.microsoft.com/office/drawing/2014/main" id="{602F7D83-B4EB-4558-ADA9-4CD8442BD3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073" name="Rectangle 116">
                <a:extLst>
                  <a:ext uri="{FF2B5EF4-FFF2-40B4-BE49-F238E27FC236}">
                    <a16:creationId xmlns:a16="http://schemas.microsoft.com/office/drawing/2014/main" id="{4849EAAA-A4BA-4EFE-868E-2EC59EC946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074" name="Rectangle 117">
                <a:extLst>
                  <a:ext uri="{FF2B5EF4-FFF2-40B4-BE49-F238E27FC236}">
                    <a16:creationId xmlns:a16="http://schemas.microsoft.com/office/drawing/2014/main" id="{1ACD02EF-0F80-4B5C-B3B2-A33158D436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075" name="Rectangle 118">
                <a:extLst>
                  <a:ext uri="{FF2B5EF4-FFF2-40B4-BE49-F238E27FC236}">
                    <a16:creationId xmlns:a16="http://schemas.microsoft.com/office/drawing/2014/main" id="{B7781256-478D-490D-9A26-16A64E3011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076" name="Rectangle 119">
                <a:extLst>
                  <a:ext uri="{FF2B5EF4-FFF2-40B4-BE49-F238E27FC236}">
                    <a16:creationId xmlns:a16="http://schemas.microsoft.com/office/drawing/2014/main" id="{E190BC97-D72E-4687-BE56-2687F0C635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077" name="Rectangle 120">
                <a:extLst>
                  <a:ext uri="{FF2B5EF4-FFF2-40B4-BE49-F238E27FC236}">
                    <a16:creationId xmlns:a16="http://schemas.microsoft.com/office/drawing/2014/main" id="{1A4F4858-B12A-4C4C-A026-32883D21E8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078" name="Rectangle 121">
                <a:extLst>
                  <a:ext uri="{FF2B5EF4-FFF2-40B4-BE49-F238E27FC236}">
                    <a16:creationId xmlns:a16="http://schemas.microsoft.com/office/drawing/2014/main" id="{D9746268-2D69-44CE-ADA3-70C58CCAD2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079" name="AutoShape 122">
                <a:extLst>
                  <a:ext uri="{FF2B5EF4-FFF2-40B4-BE49-F238E27FC236}">
                    <a16:creationId xmlns:a16="http://schemas.microsoft.com/office/drawing/2014/main" id="{69E01DFA-9048-452F-B8C3-06C1D9549D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080" name="AutoShape 123">
                <a:extLst>
                  <a:ext uri="{FF2B5EF4-FFF2-40B4-BE49-F238E27FC236}">
                    <a16:creationId xmlns:a16="http://schemas.microsoft.com/office/drawing/2014/main" id="{154F0170-ED72-49BE-8D15-A05151D29D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  <p:grpSp>
          <p:nvGrpSpPr>
            <p:cNvPr id="2047" name="Group 90">
              <a:extLst>
                <a:ext uri="{FF2B5EF4-FFF2-40B4-BE49-F238E27FC236}">
                  <a16:creationId xmlns:a16="http://schemas.microsoft.com/office/drawing/2014/main" id="{3C6EC411-875D-4655-8ECA-AB0AA7214DB6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7874000" y="5046663"/>
              <a:ext cx="87313" cy="777875"/>
              <a:chOff x="2692" y="2209"/>
              <a:chExt cx="136" cy="2040"/>
            </a:xfrm>
          </p:grpSpPr>
          <p:sp>
            <p:nvSpPr>
              <p:cNvPr id="2049" name="AutoShape 91">
                <a:extLst>
                  <a:ext uri="{FF2B5EF4-FFF2-40B4-BE49-F238E27FC236}">
                    <a16:creationId xmlns:a16="http://schemas.microsoft.com/office/drawing/2014/main" id="{1A783F78-720B-4EF7-A537-2E9C902788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050" name="AutoShape 92">
                <a:extLst>
                  <a:ext uri="{FF2B5EF4-FFF2-40B4-BE49-F238E27FC236}">
                    <a16:creationId xmlns:a16="http://schemas.microsoft.com/office/drawing/2014/main" id="{31248B35-A176-45D8-99D8-0CF5787453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051" name="Rectangle 93">
                <a:extLst>
                  <a:ext uri="{FF2B5EF4-FFF2-40B4-BE49-F238E27FC236}">
                    <a16:creationId xmlns:a16="http://schemas.microsoft.com/office/drawing/2014/main" id="{8A963225-2D9D-4225-B061-0F4CB023D4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052" name="Rectangle 94">
                <a:extLst>
                  <a:ext uri="{FF2B5EF4-FFF2-40B4-BE49-F238E27FC236}">
                    <a16:creationId xmlns:a16="http://schemas.microsoft.com/office/drawing/2014/main" id="{1805ACD8-D303-4D3C-A706-E08A9C0D6C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053" name="Rectangle 95">
                <a:extLst>
                  <a:ext uri="{FF2B5EF4-FFF2-40B4-BE49-F238E27FC236}">
                    <a16:creationId xmlns:a16="http://schemas.microsoft.com/office/drawing/2014/main" id="{F7CACFB0-EF4B-42EA-BF84-CCE0FA4232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054" name="Rectangle 96">
                <a:extLst>
                  <a:ext uri="{FF2B5EF4-FFF2-40B4-BE49-F238E27FC236}">
                    <a16:creationId xmlns:a16="http://schemas.microsoft.com/office/drawing/2014/main" id="{9346DDFE-6FE4-4769-8411-5E84CDE693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055" name="Rectangle 97">
                <a:extLst>
                  <a:ext uri="{FF2B5EF4-FFF2-40B4-BE49-F238E27FC236}">
                    <a16:creationId xmlns:a16="http://schemas.microsoft.com/office/drawing/2014/main" id="{34CCBBC0-2501-4E59-B7B3-3F6391C934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056" name="Rectangle 98">
                <a:extLst>
                  <a:ext uri="{FF2B5EF4-FFF2-40B4-BE49-F238E27FC236}">
                    <a16:creationId xmlns:a16="http://schemas.microsoft.com/office/drawing/2014/main" id="{106FDED2-808A-4A28-A85A-1C25AA60D9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057" name="Rectangle 99">
                <a:extLst>
                  <a:ext uri="{FF2B5EF4-FFF2-40B4-BE49-F238E27FC236}">
                    <a16:creationId xmlns:a16="http://schemas.microsoft.com/office/drawing/2014/main" id="{4EFD946A-5AAE-40B8-9578-6ED824E493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058" name="Rectangle 100">
                <a:extLst>
                  <a:ext uri="{FF2B5EF4-FFF2-40B4-BE49-F238E27FC236}">
                    <a16:creationId xmlns:a16="http://schemas.microsoft.com/office/drawing/2014/main" id="{DE35338D-434E-4A49-B577-1C72367031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059" name="Rectangle 101">
                <a:extLst>
                  <a:ext uri="{FF2B5EF4-FFF2-40B4-BE49-F238E27FC236}">
                    <a16:creationId xmlns:a16="http://schemas.microsoft.com/office/drawing/2014/main" id="{37BF665A-4BCE-412C-B0CA-0C1F29B2E4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060" name="Rectangle 102">
                <a:extLst>
                  <a:ext uri="{FF2B5EF4-FFF2-40B4-BE49-F238E27FC236}">
                    <a16:creationId xmlns:a16="http://schemas.microsoft.com/office/drawing/2014/main" id="{8B4ECDDA-E9F4-428B-9C9E-8B887995DA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061" name="Rectangle 103">
                <a:extLst>
                  <a:ext uri="{FF2B5EF4-FFF2-40B4-BE49-F238E27FC236}">
                    <a16:creationId xmlns:a16="http://schemas.microsoft.com/office/drawing/2014/main" id="{6FDEC3F8-EF3C-471D-82A3-2A7ACAC4B1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062" name="Rectangle 104">
                <a:extLst>
                  <a:ext uri="{FF2B5EF4-FFF2-40B4-BE49-F238E27FC236}">
                    <a16:creationId xmlns:a16="http://schemas.microsoft.com/office/drawing/2014/main" id="{F791E7FE-68BD-42F2-A71B-FF5DDC76C2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063" name="AutoShape 105">
                <a:extLst>
                  <a:ext uri="{FF2B5EF4-FFF2-40B4-BE49-F238E27FC236}">
                    <a16:creationId xmlns:a16="http://schemas.microsoft.com/office/drawing/2014/main" id="{46AFC034-8B68-4986-A019-18A7697648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064" name="AutoShape 106">
                <a:extLst>
                  <a:ext uri="{FF2B5EF4-FFF2-40B4-BE49-F238E27FC236}">
                    <a16:creationId xmlns:a16="http://schemas.microsoft.com/office/drawing/2014/main" id="{062FD608-99FC-404D-B767-D2030EC9B2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  <p:sp>
          <p:nvSpPr>
            <p:cNvPr id="2048" name="星 8 335">
              <a:extLst>
                <a:ext uri="{FF2B5EF4-FFF2-40B4-BE49-F238E27FC236}">
                  <a16:creationId xmlns:a16="http://schemas.microsoft.com/office/drawing/2014/main" id="{0E25647D-8DCD-4816-ACBF-C0233002077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88275" y="5468938"/>
              <a:ext cx="252413" cy="252412"/>
            </a:xfrm>
            <a:prstGeom prst="star8">
              <a:avLst>
                <a:gd name="adj" fmla="val 19318"/>
              </a:avLst>
            </a:prstGeom>
            <a:solidFill>
              <a:srgbClr val="FFFF99"/>
            </a:soli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</p:grpSp>
      <p:grpSp>
        <p:nvGrpSpPr>
          <p:cNvPr id="2189" name="グループ化 2188">
            <a:extLst>
              <a:ext uri="{FF2B5EF4-FFF2-40B4-BE49-F238E27FC236}">
                <a16:creationId xmlns:a16="http://schemas.microsoft.com/office/drawing/2014/main" id="{9A2A112F-10C9-4502-ADE8-779F300A2727}"/>
              </a:ext>
            </a:extLst>
          </p:cNvPr>
          <p:cNvGrpSpPr>
            <a:grpSpLocks noChangeAspect="1"/>
          </p:cNvGrpSpPr>
          <p:nvPr/>
        </p:nvGrpSpPr>
        <p:grpSpPr>
          <a:xfrm>
            <a:off x="4587365" y="4550649"/>
            <a:ext cx="1080000" cy="1080000"/>
            <a:chOff x="7170738" y="4789488"/>
            <a:chExt cx="1295400" cy="1295400"/>
          </a:xfrm>
        </p:grpSpPr>
        <p:sp>
          <p:nvSpPr>
            <p:cNvPr id="2190" name="Oval 15">
              <a:extLst>
                <a:ext uri="{FF2B5EF4-FFF2-40B4-BE49-F238E27FC236}">
                  <a16:creationId xmlns:a16="http://schemas.microsoft.com/office/drawing/2014/main" id="{364DF68D-1D0B-47E4-B449-A71E46FF426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170738" y="4789488"/>
              <a:ext cx="1295400" cy="1295400"/>
            </a:xfrm>
            <a:prstGeom prst="ellipse">
              <a:avLst/>
            </a:prstGeom>
            <a:gradFill rotWithShape="0">
              <a:gsLst>
                <a:gs pos="0">
                  <a:srgbClr val="B1ADB3"/>
                </a:gs>
                <a:gs pos="100000">
                  <a:srgbClr val="787280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504C58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grpSp>
          <p:nvGrpSpPr>
            <p:cNvPr id="2191" name="Group 107">
              <a:extLst>
                <a:ext uri="{FF2B5EF4-FFF2-40B4-BE49-F238E27FC236}">
                  <a16:creationId xmlns:a16="http://schemas.microsoft.com/office/drawing/2014/main" id="{224FE5B3-73CB-4005-99CE-1ADF9FEB4979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7688263" y="5046663"/>
              <a:ext cx="88900" cy="777875"/>
              <a:chOff x="2692" y="2209"/>
              <a:chExt cx="136" cy="2040"/>
            </a:xfrm>
          </p:grpSpPr>
          <p:sp>
            <p:nvSpPr>
              <p:cNvPr id="2210" name="AutoShape 108">
                <a:extLst>
                  <a:ext uri="{FF2B5EF4-FFF2-40B4-BE49-F238E27FC236}">
                    <a16:creationId xmlns:a16="http://schemas.microsoft.com/office/drawing/2014/main" id="{1DF29866-C5EE-49BB-B524-6881F7CC14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211" name="AutoShape 109">
                <a:extLst>
                  <a:ext uri="{FF2B5EF4-FFF2-40B4-BE49-F238E27FC236}">
                    <a16:creationId xmlns:a16="http://schemas.microsoft.com/office/drawing/2014/main" id="{70D35056-A3BB-4DA9-8A65-07EF51482F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212" name="Rectangle 110">
                <a:extLst>
                  <a:ext uri="{FF2B5EF4-FFF2-40B4-BE49-F238E27FC236}">
                    <a16:creationId xmlns:a16="http://schemas.microsoft.com/office/drawing/2014/main" id="{6BACFACE-7FB6-4BE9-B9E5-F1B8F8FF65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213" name="Rectangle 111">
                <a:extLst>
                  <a:ext uri="{FF2B5EF4-FFF2-40B4-BE49-F238E27FC236}">
                    <a16:creationId xmlns:a16="http://schemas.microsoft.com/office/drawing/2014/main" id="{89DBCE38-EF64-474A-B39A-1FAAEFDBAE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214" name="Rectangle 112">
                <a:extLst>
                  <a:ext uri="{FF2B5EF4-FFF2-40B4-BE49-F238E27FC236}">
                    <a16:creationId xmlns:a16="http://schemas.microsoft.com/office/drawing/2014/main" id="{63A6C661-60FA-4510-A195-EACC266B92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215" name="Rectangle 113">
                <a:extLst>
                  <a:ext uri="{FF2B5EF4-FFF2-40B4-BE49-F238E27FC236}">
                    <a16:creationId xmlns:a16="http://schemas.microsoft.com/office/drawing/2014/main" id="{354FA532-3E0B-4990-93F6-C6C4D07949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216" name="Rectangle 114">
                <a:extLst>
                  <a:ext uri="{FF2B5EF4-FFF2-40B4-BE49-F238E27FC236}">
                    <a16:creationId xmlns:a16="http://schemas.microsoft.com/office/drawing/2014/main" id="{8E0CC285-78A3-43CE-A3EF-23F99B8DFC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217" name="Rectangle 115">
                <a:extLst>
                  <a:ext uri="{FF2B5EF4-FFF2-40B4-BE49-F238E27FC236}">
                    <a16:creationId xmlns:a16="http://schemas.microsoft.com/office/drawing/2014/main" id="{9AEC48F9-B1E3-4F27-A8EC-7496F35097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218" name="Rectangle 116">
                <a:extLst>
                  <a:ext uri="{FF2B5EF4-FFF2-40B4-BE49-F238E27FC236}">
                    <a16:creationId xmlns:a16="http://schemas.microsoft.com/office/drawing/2014/main" id="{B398488F-8816-4B31-9860-C9BE351218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219" name="Rectangle 117">
                <a:extLst>
                  <a:ext uri="{FF2B5EF4-FFF2-40B4-BE49-F238E27FC236}">
                    <a16:creationId xmlns:a16="http://schemas.microsoft.com/office/drawing/2014/main" id="{55F434EA-C59A-4554-BBD3-105918EDF7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220" name="Rectangle 118">
                <a:extLst>
                  <a:ext uri="{FF2B5EF4-FFF2-40B4-BE49-F238E27FC236}">
                    <a16:creationId xmlns:a16="http://schemas.microsoft.com/office/drawing/2014/main" id="{A6A6EAC8-57E9-4C46-AE43-61D149DC62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221" name="Rectangle 119">
                <a:extLst>
                  <a:ext uri="{FF2B5EF4-FFF2-40B4-BE49-F238E27FC236}">
                    <a16:creationId xmlns:a16="http://schemas.microsoft.com/office/drawing/2014/main" id="{8D604291-7A03-4011-A886-45655AE41E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222" name="Rectangle 120">
                <a:extLst>
                  <a:ext uri="{FF2B5EF4-FFF2-40B4-BE49-F238E27FC236}">
                    <a16:creationId xmlns:a16="http://schemas.microsoft.com/office/drawing/2014/main" id="{0CCC5704-FDEE-4C5C-A702-E63A1C969C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223" name="Rectangle 121">
                <a:extLst>
                  <a:ext uri="{FF2B5EF4-FFF2-40B4-BE49-F238E27FC236}">
                    <a16:creationId xmlns:a16="http://schemas.microsoft.com/office/drawing/2014/main" id="{79517714-6BE1-45AC-A173-7D4456E292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224" name="AutoShape 122">
                <a:extLst>
                  <a:ext uri="{FF2B5EF4-FFF2-40B4-BE49-F238E27FC236}">
                    <a16:creationId xmlns:a16="http://schemas.microsoft.com/office/drawing/2014/main" id="{8F3341F7-5075-4D51-B4AD-B4BF03FDFD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225" name="AutoShape 123">
                <a:extLst>
                  <a:ext uri="{FF2B5EF4-FFF2-40B4-BE49-F238E27FC236}">
                    <a16:creationId xmlns:a16="http://schemas.microsoft.com/office/drawing/2014/main" id="{15033B9D-11BE-423D-8C21-360A6B1196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  <p:grpSp>
          <p:nvGrpSpPr>
            <p:cNvPr id="2192" name="Group 90">
              <a:extLst>
                <a:ext uri="{FF2B5EF4-FFF2-40B4-BE49-F238E27FC236}">
                  <a16:creationId xmlns:a16="http://schemas.microsoft.com/office/drawing/2014/main" id="{F30EB4A2-1818-4745-A51D-9CC46534F39A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7874000" y="5046663"/>
              <a:ext cx="87313" cy="777875"/>
              <a:chOff x="2692" y="2209"/>
              <a:chExt cx="136" cy="2040"/>
            </a:xfrm>
          </p:grpSpPr>
          <p:sp>
            <p:nvSpPr>
              <p:cNvPr id="2194" name="AutoShape 91">
                <a:extLst>
                  <a:ext uri="{FF2B5EF4-FFF2-40B4-BE49-F238E27FC236}">
                    <a16:creationId xmlns:a16="http://schemas.microsoft.com/office/drawing/2014/main" id="{A80AC2FA-1D27-47C7-AFB6-578D79FC63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195" name="AutoShape 92">
                <a:extLst>
                  <a:ext uri="{FF2B5EF4-FFF2-40B4-BE49-F238E27FC236}">
                    <a16:creationId xmlns:a16="http://schemas.microsoft.com/office/drawing/2014/main" id="{C29CEBA9-80E7-4940-8B2C-9F4BAB3071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196" name="Rectangle 93">
                <a:extLst>
                  <a:ext uri="{FF2B5EF4-FFF2-40B4-BE49-F238E27FC236}">
                    <a16:creationId xmlns:a16="http://schemas.microsoft.com/office/drawing/2014/main" id="{5D019F3C-5CA2-4B64-816E-979A1BE310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197" name="Rectangle 94">
                <a:extLst>
                  <a:ext uri="{FF2B5EF4-FFF2-40B4-BE49-F238E27FC236}">
                    <a16:creationId xmlns:a16="http://schemas.microsoft.com/office/drawing/2014/main" id="{2D2C6C91-52A4-4E8C-9AB1-DC5C0C682E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198" name="Rectangle 95">
                <a:extLst>
                  <a:ext uri="{FF2B5EF4-FFF2-40B4-BE49-F238E27FC236}">
                    <a16:creationId xmlns:a16="http://schemas.microsoft.com/office/drawing/2014/main" id="{0780D542-E11E-4AB0-BCEB-510AED2E6E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199" name="Rectangle 96">
                <a:extLst>
                  <a:ext uri="{FF2B5EF4-FFF2-40B4-BE49-F238E27FC236}">
                    <a16:creationId xmlns:a16="http://schemas.microsoft.com/office/drawing/2014/main" id="{A2E28006-49A8-4C4F-AF56-E7166B79DA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200" name="Rectangle 97">
                <a:extLst>
                  <a:ext uri="{FF2B5EF4-FFF2-40B4-BE49-F238E27FC236}">
                    <a16:creationId xmlns:a16="http://schemas.microsoft.com/office/drawing/2014/main" id="{F555D86A-D638-4689-BE96-DA3AC984D4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201" name="Rectangle 98">
                <a:extLst>
                  <a:ext uri="{FF2B5EF4-FFF2-40B4-BE49-F238E27FC236}">
                    <a16:creationId xmlns:a16="http://schemas.microsoft.com/office/drawing/2014/main" id="{DA1102E4-AF7C-42A3-9107-3F8DD12BF5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202" name="Rectangle 99">
                <a:extLst>
                  <a:ext uri="{FF2B5EF4-FFF2-40B4-BE49-F238E27FC236}">
                    <a16:creationId xmlns:a16="http://schemas.microsoft.com/office/drawing/2014/main" id="{63A6C923-FC09-460B-96D1-04E2AA85BF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203" name="Rectangle 100">
                <a:extLst>
                  <a:ext uri="{FF2B5EF4-FFF2-40B4-BE49-F238E27FC236}">
                    <a16:creationId xmlns:a16="http://schemas.microsoft.com/office/drawing/2014/main" id="{8E478C57-C081-4FFE-8925-5DCE75C53C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204" name="Rectangle 101">
                <a:extLst>
                  <a:ext uri="{FF2B5EF4-FFF2-40B4-BE49-F238E27FC236}">
                    <a16:creationId xmlns:a16="http://schemas.microsoft.com/office/drawing/2014/main" id="{B908A112-78E0-428E-BF03-833A4E5D1D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205" name="Rectangle 102">
                <a:extLst>
                  <a:ext uri="{FF2B5EF4-FFF2-40B4-BE49-F238E27FC236}">
                    <a16:creationId xmlns:a16="http://schemas.microsoft.com/office/drawing/2014/main" id="{B2C296D5-C7E2-453E-BC03-552C52FCC1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206" name="Rectangle 103">
                <a:extLst>
                  <a:ext uri="{FF2B5EF4-FFF2-40B4-BE49-F238E27FC236}">
                    <a16:creationId xmlns:a16="http://schemas.microsoft.com/office/drawing/2014/main" id="{0FB3A881-D855-4CBE-9CB7-7588A673C1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207" name="Rectangle 104">
                <a:extLst>
                  <a:ext uri="{FF2B5EF4-FFF2-40B4-BE49-F238E27FC236}">
                    <a16:creationId xmlns:a16="http://schemas.microsoft.com/office/drawing/2014/main" id="{5BAB11AE-8370-4E7A-AC73-9A72D0EFFD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208" name="AutoShape 105">
                <a:extLst>
                  <a:ext uri="{FF2B5EF4-FFF2-40B4-BE49-F238E27FC236}">
                    <a16:creationId xmlns:a16="http://schemas.microsoft.com/office/drawing/2014/main" id="{DDCCAC7F-55B3-4BB5-82A6-976E3035A8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209" name="AutoShape 106">
                <a:extLst>
                  <a:ext uri="{FF2B5EF4-FFF2-40B4-BE49-F238E27FC236}">
                    <a16:creationId xmlns:a16="http://schemas.microsoft.com/office/drawing/2014/main" id="{008FCCC3-071C-420D-A648-436E90D4F2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  <p:sp>
          <p:nvSpPr>
            <p:cNvPr id="2193" name="星 8 335">
              <a:extLst>
                <a:ext uri="{FF2B5EF4-FFF2-40B4-BE49-F238E27FC236}">
                  <a16:creationId xmlns:a16="http://schemas.microsoft.com/office/drawing/2014/main" id="{60972169-2A51-4C59-87D8-E82F56CDE8F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88275" y="5468938"/>
              <a:ext cx="252413" cy="252412"/>
            </a:xfrm>
            <a:prstGeom prst="star8">
              <a:avLst>
                <a:gd name="adj" fmla="val 19318"/>
              </a:avLst>
            </a:prstGeom>
            <a:solidFill>
              <a:srgbClr val="FFFF99"/>
            </a:soli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</p:grpSp>
      <p:grpSp>
        <p:nvGrpSpPr>
          <p:cNvPr id="2334" name="グループ化 2333">
            <a:extLst>
              <a:ext uri="{FF2B5EF4-FFF2-40B4-BE49-F238E27FC236}">
                <a16:creationId xmlns:a16="http://schemas.microsoft.com/office/drawing/2014/main" id="{5FDAA974-BAC0-4158-BD3A-48F7AD8CEE88}"/>
              </a:ext>
            </a:extLst>
          </p:cNvPr>
          <p:cNvGrpSpPr>
            <a:grpSpLocks noChangeAspect="1"/>
          </p:cNvGrpSpPr>
          <p:nvPr/>
        </p:nvGrpSpPr>
        <p:grpSpPr>
          <a:xfrm>
            <a:off x="5578040" y="4518114"/>
            <a:ext cx="1080000" cy="1080000"/>
            <a:chOff x="7170738" y="4789488"/>
            <a:chExt cx="1295400" cy="1295400"/>
          </a:xfrm>
        </p:grpSpPr>
        <p:sp>
          <p:nvSpPr>
            <p:cNvPr id="2335" name="Oval 15">
              <a:extLst>
                <a:ext uri="{FF2B5EF4-FFF2-40B4-BE49-F238E27FC236}">
                  <a16:creationId xmlns:a16="http://schemas.microsoft.com/office/drawing/2014/main" id="{20746C11-3C21-40E4-8716-1A81E4812C8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170738" y="4789488"/>
              <a:ext cx="1295400" cy="1295400"/>
            </a:xfrm>
            <a:prstGeom prst="ellipse">
              <a:avLst/>
            </a:prstGeom>
            <a:gradFill rotWithShape="0">
              <a:gsLst>
                <a:gs pos="0">
                  <a:srgbClr val="B1ADB3"/>
                </a:gs>
                <a:gs pos="100000">
                  <a:srgbClr val="787280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504C58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grpSp>
          <p:nvGrpSpPr>
            <p:cNvPr id="2336" name="Group 107">
              <a:extLst>
                <a:ext uri="{FF2B5EF4-FFF2-40B4-BE49-F238E27FC236}">
                  <a16:creationId xmlns:a16="http://schemas.microsoft.com/office/drawing/2014/main" id="{45BB87D8-84CB-40A8-8833-3F51100DBAC3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7688263" y="5046663"/>
              <a:ext cx="88900" cy="777875"/>
              <a:chOff x="2692" y="2209"/>
              <a:chExt cx="136" cy="2040"/>
            </a:xfrm>
          </p:grpSpPr>
          <p:sp>
            <p:nvSpPr>
              <p:cNvPr id="2355" name="AutoShape 108">
                <a:extLst>
                  <a:ext uri="{FF2B5EF4-FFF2-40B4-BE49-F238E27FC236}">
                    <a16:creationId xmlns:a16="http://schemas.microsoft.com/office/drawing/2014/main" id="{17798F43-0BCE-4E27-864E-2825FECDB5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356" name="AutoShape 109">
                <a:extLst>
                  <a:ext uri="{FF2B5EF4-FFF2-40B4-BE49-F238E27FC236}">
                    <a16:creationId xmlns:a16="http://schemas.microsoft.com/office/drawing/2014/main" id="{5E734B03-B635-4A57-9CAF-17F20608B8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357" name="Rectangle 110">
                <a:extLst>
                  <a:ext uri="{FF2B5EF4-FFF2-40B4-BE49-F238E27FC236}">
                    <a16:creationId xmlns:a16="http://schemas.microsoft.com/office/drawing/2014/main" id="{85555692-59A2-42A8-8F4E-AD2D56D09B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358" name="Rectangle 111">
                <a:extLst>
                  <a:ext uri="{FF2B5EF4-FFF2-40B4-BE49-F238E27FC236}">
                    <a16:creationId xmlns:a16="http://schemas.microsoft.com/office/drawing/2014/main" id="{35BB008A-F33E-463D-A351-9DB1543B9C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359" name="Rectangle 112">
                <a:extLst>
                  <a:ext uri="{FF2B5EF4-FFF2-40B4-BE49-F238E27FC236}">
                    <a16:creationId xmlns:a16="http://schemas.microsoft.com/office/drawing/2014/main" id="{0CEDCB86-6F46-4E82-8310-33B4220290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360" name="Rectangle 113">
                <a:extLst>
                  <a:ext uri="{FF2B5EF4-FFF2-40B4-BE49-F238E27FC236}">
                    <a16:creationId xmlns:a16="http://schemas.microsoft.com/office/drawing/2014/main" id="{76A82A8D-A6D7-4EB0-A3F8-CFFF3DA5F9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361" name="Rectangle 114">
                <a:extLst>
                  <a:ext uri="{FF2B5EF4-FFF2-40B4-BE49-F238E27FC236}">
                    <a16:creationId xmlns:a16="http://schemas.microsoft.com/office/drawing/2014/main" id="{3F31AEDB-A99E-497F-9CB7-E12D7F88D7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362" name="Rectangle 115">
                <a:extLst>
                  <a:ext uri="{FF2B5EF4-FFF2-40B4-BE49-F238E27FC236}">
                    <a16:creationId xmlns:a16="http://schemas.microsoft.com/office/drawing/2014/main" id="{342692AA-CD66-499F-B1B3-19366DCF14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363" name="Rectangle 116">
                <a:extLst>
                  <a:ext uri="{FF2B5EF4-FFF2-40B4-BE49-F238E27FC236}">
                    <a16:creationId xmlns:a16="http://schemas.microsoft.com/office/drawing/2014/main" id="{647E7C76-487F-47C8-9B38-94152C9646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364" name="Rectangle 117">
                <a:extLst>
                  <a:ext uri="{FF2B5EF4-FFF2-40B4-BE49-F238E27FC236}">
                    <a16:creationId xmlns:a16="http://schemas.microsoft.com/office/drawing/2014/main" id="{FDEAE81F-7EFD-425C-AC6C-0F41A3CD6E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365" name="Rectangle 118">
                <a:extLst>
                  <a:ext uri="{FF2B5EF4-FFF2-40B4-BE49-F238E27FC236}">
                    <a16:creationId xmlns:a16="http://schemas.microsoft.com/office/drawing/2014/main" id="{59998753-8F9B-4BEC-8F02-E8FF8EBF81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366" name="Rectangle 119">
                <a:extLst>
                  <a:ext uri="{FF2B5EF4-FFF2-40B4-BE49-F238E27FC236}">
                    <a16:creationId xmlns:a16="http://schemas.microsoft.com/office/drawing/2014/main" id="{BCE932FA-4F4D-4AF5-BF4D-E8D7971C78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367" name="Rectangle 120">
                <a:extLst>
                  <a:ext uri="{FF2B5EF4-FFF2-40B4-BE49-F238E27FC236}">
                    <a16:creationId xmlns:a16="http://schemas.microsoft.com/office/drawing/2014/main" id="{0B5B5C7B-49A6-4520-93F6-369ABA30F0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368" name="Rectangle 121">
                <a:extLst>
                  <a:ext uri="{FF2B5EF4-FFF2-40B4-BE49-F238E27FC236}">
                    <a16:creationId xmlns:a16="http://schemas.microsoft.com/office/drawing/2014/main" id="{37012A3D-D156-4A6C-ACFB-A5BB453496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369" name="AutoShape 122">
                <a:extLst>
                  <a:ext uri="{FF2B5EF4-FFF2-40B4-BE49-F238E27FC236}">
                    <a16:creationId xmlns:a16="http://schemas.microsoft.com/office/drawing/2014/main" id="{4EFEDABD-E7FF-4D30-B686-5C4DAFE1A9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370" name="AutoShape 123">
                <a:extLst>
                  <a:ext uri="{FF2B5EF4-FFF2-40B4-BE49-F238E27FC236}">
                    <a16:creationId xmlns:a16="http://schemas.microsoft.com/office/drawing/2014/main" id="{8106060D-6A4A-479C-B33D-130C757CD7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  <p:grpSp>
          <p:nvGrpSpPr>
            <p:cNvPr id="2337" name="Group 90">
              <a:extLst>
                <a:ext uri="{FF2B5EF4-FFF2-40B4-BE49-F238E27FC236}">
                  <a16:creationId xmlns:a16="http://schemas.microsoft.com/office/drawing/2014/main" id="{93192EA5-9EF5-4A51-B509-6FE05BACC603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7874000" y="5046663"/>
              <a:ext cx="87313" cy="777875"/>
              <a:chOff x="2692" y="2209"/>
              <a:chExt cx="136" cy="2040"/>
            </a:xfrm>
          </p:grpSpPr>
          <p:sp>
            <p:nvSpPr>
              <p:cNvPr id="2339" name="AutoShape 91">
                <a:extLst>
                  <a:ext uri="{FF2B5EF4-FFF2-40B4-BE49-F238E27FC236}">
                    <a16:creationId xmlns:a16="http://schemas.microsoft.com/office/drawing/2014/main" id="{29534D38-C8A2-4DC1-807E-E7FC339CDD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340" name="AutoShape 92">
                <a:extLst>
                  <a:ext uri="{FF2B5EF4-FFF2-40B4-BE49-F238E27FC236}">
                    <a16:creationId xmlns:a16="http://schemas.microsoft.com/office/drawing/2014/main" id="{8076B001-E223-4692-92B5-686E98F165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341" name="Rectangle 93">
                <a:extLst>
                  <a:ext uri="{FF2B5EF4-FFF2-40B4-BE49-F238E27FC236}">
                    <a16:creationId xmlns:a16="http://schemas.microsoft.com/office/drawing/2014/main" id="{2C99C5EB-4540-4060-8CCD-CF3B1DA2B1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342" name="Rectangle 94">
                <a:extLst>
                  <a:ext uri="{FF2B5EF4-FFF2-40B4-BE49-F238E27FC236}">
                    <a16:creationId xmlns:a16="http://schemas.microsoft.com/office/drawing/2014/main" id="{F461CD8C-E310-4225-98B4-D9FED33AE6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343" name="Rectangle 95">
                <a:extLst>
                  <a:ext uri="{FF2B5EF4-FFF2-40B4-BE49-F238E27FC236}">
                    <a16:creationId xmlns:a16="http://schemas.microsoft.com/office/drawing/2014/main" id="{1EEFC4A7-4D0B-4366-AC4C-EB2CC0FA59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344" name="Rectangle 96">
                <a:extLst>
                  <a:ext uri="{FF2B5EF4-FFF2-40B4-BE49-F238E27FC236}">
                    <a16:creationId xmlns:a16="http://schemas.microsoft.com/office/drawing/2014/main" id="{E83CB1D9-7D3A-4BD1-A509-48D3B401BF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345" name="Rectangle 97">
                <a:extLst>
                  <a:ext uri="{FF2B5EF4-FFF2-40B4-BE49-F238E27FC236}">
                    <a16:creationId xmlns:a16="http://schemas.microsoft.com/office/drawing/2014/main" id="{EF944C58-93CC-4D1B-934C-58DC8B716A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346" name="Rectangle 98">
                <a:extLst>
                  <a:ext uri="{FF2B5EF4-FFF2-40B4-BE49-F238E27FC236}">
                    <a16:creationId xmlns:a16="http://schemas.microsoft.com/office/drawing/2014/main" id="{C6BE3038-CFA4-43BC-9A56-5F2BCE1D17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347" name="Rectangle 99">
                <a:extLst>
                  <a:ext uri="{FF2B5EF4-FFF2-40B4-BE49-F238E27FC236}">
                    <a16:creationId xmlns:a16="http://schemas.microsoft.com/office/drawing/2014/main" id="{34A9CD08-78B5-4D53-85D8-4ADF439E04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348" name="Rectangle 100">
                <a:extLst>
                  <a:ext uri="{FF2B5EF4-FFF2-40B4-BE49-F238E27FC236}">
                    <a16:creationId xmlns:a16="http://schemas.microsoft.com/office/drawing/2014/main" id="{BB08201F-6008-4AB4-8BE8-846E55C585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349" name="Rectangle 101">
                <a:extLst>
                  <a:ext uri="{FF2B5EF4-FFF2-40B4-BE49-F238E27FC236}">
                    <a16:creationId xmlns:a16="http://schemas.microsoft.com/office/drawing/2014/main" id="{33C8118F-696C-48F0-BF6C-C0142183C6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350" name="Rectangle 102">
                <a:extLst>
                  <a:ext uri="{FF2B5EF4-FFF2-40B4-BE49-F238E27FC236}">
                    <a16:creationId xmlns:a16="http://schemas.microsoft.com/office/drawing/2014/main" id="{1C15E486-8936-4B6F-90FE-0EF93C7F65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351" name="Rectangle 103">
                <a:extLst>
                  <a:ext uri="{FF2B5EF4-FFF2-40B4-BE49-F238E27FC236}">
                    <a16:creationId xmlns:a16="http://schemas.microsoft.com/office/drawing/2014/main" id="{FACFEC80-B244-4E61-9958-1848F3C5BD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352" name="Rectangle 104">
                <a:extLst>
                  <a:ext uri="{FF2B5EF4-FFF2-40B4-BE49-F238E27FC236}">
                    <a16:creationId xmlns:a16="http://schemas.microsoft.com/office/drawing/2014/main" id="{B1942115-C24D-4376-BA20-2060E826C7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353" name="AutoShape 105">
                <a:extLst>
                  <a:ext uri="{FF2B5EF4-FFF2-40B4-BE49-F238E27FC236}">
                    <a16:creationId xmlns:a16="http://schemas.microsoft.com/office/drawing/2014/main" id="{96FA560C-636E-487B-A2A8-005671132C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354" name="AutoShape 106">
                <a:extLst>
                  <a:ext uri="{FF2B5EF4-FFF2-40B4-BE49-F238E27FC236}">
                    <a16:creationId xmlns:a16="http://schemas.microsoft.com/office/drawing/2014/main" id="{D0841070-C90D-43B7-968A-5F3501858F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  <p:sp>
          <p:nvSpPr>
            <p:cNvPr id="2338" name="星 8 335">
              <a:extLst>
                <a:ext uri="{FF2B5EF4-FFF2-40B4-BE49-F238E27FC236}">
                  <a16:creationId xmlns:a16="http://schemas.microsoft.com/office/drawing/2014/main" id="{5BD766A9-A1A5-453C-BC97-29EC96C8E25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88275" y="5468938"/>
              <a:ext cx="252413" cy="252412"/>
            </a:xfrm>
            <a:prstGeom prst="star8">
              <a:avLst>
                <a:gd name="adj" fmla="val 19318"/>
              </a:avLst>
            </a:prstGeom>
            <a:solidFill>
              <a:srgbClr val="FFFF99"/>
            </a:soli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</p:grpSp>
      <p:grpSp>
        <p:nvGrpSpPr>
          <p:cNvPr id="2479" name="グループ化 2478">
            <a:extLst>
              <a:ext uri="{FF2B5EF4-FFF2-40B4-BE49-F238E27FC236}">
                <a16:creationId xmlns:a16="http://schemas.microsoft.com/office/drawing/2014/main" id="{F8220DD5-3D99-4749-A52A-968BC8D3E142}"/>
              </a:ext>
            </a:extLst>
          </p:cNvPr>
          <p:cNvGrpSpPr>
            <a:grpSpLocks noChangeAspect="1"/>
          </p:cNvGrpSpPr>
          <p:nvPr/>
        </p:nvGrpSpPr>
        <p:grpSpPr>
          <a:xfrm>
            <a:off x="6478439" y="4329970"/>
            <a:ext cx="1080000" cy="1080000"/>
            <a:chOff x="7170738" y="4789488"/>
            <a:chExt cx="1295400" cy="1295400"/>
          </a:xfrm>
        </p:grpSpPr>
        <p:sp>
          <p:nvSpPr>
            <p:cNvPr id="2480" name="Oval 15">
              <a:extLst>
                <a:ext uri="{FF2B5EF4-FFF2-40B4-BE49-F238E27FC236}">
                  <a16:creationId xmlns:a16="http://schemas.microsoft.com/office/drawing/2014/main" id="{01C1E906-1BEF-4985-A29D-BAC1898F24F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170738" y="4789488"/>
              <a:ext cx="1295400" cy="1295400"/>
            </a:xfrm>
            <a:prstGeom prst="ellipse">
              <a:avLst/>
            </a:prstGeom>
            <a:gradFill rotWithShape="0">
              <a:gsLst>
                <a:gs pos="0">
                  <a:srgbClr val="B1ADB3"/>
                </a:gs>
                <a:gs pos="100000">
                  <a:srgbClr val="787280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504C58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grpSp>
          <p:nvGrpSpPr>
            <p:cNvPr id="2481" name="Group 107">
              <a:extLst>
                <a:ext uri="{FF2B5EF4-FFF2-40B4-BE49-F238E27FC236}">
                  <a16:creationId xmlns:a16="http://schemas.microsoft.com/office/drawing/2014/main" id="{E361682C-FFBF-4C41-B909-77525FF73996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7688263" y="5046663"/>
              <a:ext cx="88900" cy="777875"/>
              <a:chOff x="2692" y="2209"/>
              <a:chExt cx="136" cy="2040"/>
            </a:xfrm>
          </p:grpSpPr>
          <p:sp>
            <p:nvSpPr>
              <p:cNvPr id="2500" name="AutoShape 108">
                <a:extLst>
                  <a:ext uri="{FF2B5EF4-FFF2-40B4-BE49-F238E27FC236}">
                    <a16:creationId xmlns:a16="http://schemas.microsoft.com/office/drawing/2014/main" id="{7F0C49AE-E55B-47C6-8AB3-8E2F8139CD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501" name="AutoShape 109">
                <a:extLst>
                  <a:ext uri="{FF2B5EF4-FFF2-40B4-BE49-F238E27FC236}">
                    <a16:creationId xmlns:a16="http://schemas.microsoft.com/office/drawing/2014/main" id="{B096F01D-E2C7-4980-BD54-424ACB84FA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502" name="Rectangle 110">
                <a:extLst>
                  <a:ext uri="{FF2B5EF4-FFF2-40B4-BE49-F238E27FC236}">
                    <a16:creationId xmlns:a16="http://schemas.microsoft.com/office/drawing/2014/main" id="{A790E4CC-B075-45B2-82C1-226BD5A1C8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503" name="Rectangle 111">
                <a:extLst>
                  <a:ext uri="{FF2B5EF4-FFF2-40B4-BE49-F238E27FC236}">
                    <a16:creationId xmlns:a16="http://schemas.microsoft.com/office/drawing/2014/main" id="{572E57D7-E1F6-4650-85FD-7F292E8760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504" name="Rectangle 112">
                <a:extLst>
                  <a:ext uri="{FF2B5EF4-FFF2-40B4-BE49-F238E27FC236}">
                    <a16:creationId xmlns:a16="http://schemas.microsoft.com/office/drawing/2014/main" id="{0E17CA4A-D7C0-4947-BF0B-1F94F4B3E4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505" name="Rectangle 113">
                <a:extLst>
                  <a:ext uri="{FF2B5EF4-FFF2-40B4-BE49-F238E27FC236}">
                    <a16:creationId xmlns:a16="http://schemas.microsoft.com/office/drawing/2014/main" id="{1166A1DA-E04B-4B19-AE3D-A58A26CF65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506" name="Rectangle 114">
                <a:extLst>
                  <a:ext uri="{FF2B5EF4-FFF2-40B4-BE49-F238E27FC236}">
                    <a16:creationId xmlns:a16="http://schemas.microsoft.com/office/drawing/2014/main" id="{E4AB0B2D-888B-4844-9130-17C941773C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507" name="Rectangle 115">
                <a:extLst>
                  <a:ext uri="{FF2B5EF4-FFF2-40B4-BE49-F238E27FC236}">
                    <a16:creationId xmlns:a16="http://schemas.microsoft.com/office/drawing/2014/main" id="{AA44C7F3-821F-4098-9846-18E6974D34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508" name="Rectangle 116">
                <a:extLst>
                  <a:ext uri="{FF2B5EF4-FFF2-40B4-BE49-F238E27FC236}">
                    <a16:creationId xmlns:a16="http://schemas.microsoft.com/office/drawing/2014/main" id="{74A189E9-A8F8-4223-8DD0-E67F451215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509" name="Rectangle 117">
                <a:extLst>
                  <a:ext uri="{FF2B5EF4-FFF2-40B4-BE49-F238E27FC236}">
                    <a16:creationId xmlns:a16="http://schemas.microsoft.com/office/drawing/2014/main" id="{D3F3E046-B8A8-47ED-8691-2D1A72DE03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510" name="Rectangle 118">
                <a:extLst>
                  <a:ext uri="{FF2B5EF4-FFF2-40B4-BE49-F238E27FC236}">
                    <a16:creationId xmlns:a16="http://schemas.microsoft.com/office/drawing/2014/main" id="{8C43E50A-455B-4869-B6FC-D183183895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511" name="Rectangle 119">
                <a:extLst>
                  <a:ext uri="{FF2B5EF4-FFF2-40B4-BE49-F238E27FC236}">
                    <a16:creationId xmlns:a16="http://schemas.microsoft.com/office/drawing/2014/main" id="{C5C194AC-F144-4131-9D08-4686B0E4D4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512" name="Rectangle 120">
                <a:extLst>
                  <a:ext uri="{FF2B5EF4-FFF2-40B4-BE49-F238E27FC236}">
                    <a16:creationId xmlns:a16="http://schemas.microsoft.com/office/drawing/2014/main" id="{8B8855C9-683A-4D82-9BDB-36F80C0224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513" name="Rectangle 121">
                <a:extLst>
                  <a:ext uri="{FF2B5EF4-FFF2-40B4-BE49-F238E27FC236}">
                    <a16:creationId xmlns:a16="http://schemas.microsoft.com/office/drawing/2014/main" id="{AF3B755C-4F0F-4FED-9827-6F822D2C63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514" name="AutoShape 122">
                <a:extLst>
                  <a:ext uri="{FF2B5EF4-FFF2-40B4-BE49-F238E27FC236}">
                    <a16:creationId xmlns:a16="http://schemas.microsoft.com/office/drawing/2014/main" id="{A13E3EF3-EED9-4830-AF7A-CCF71EFF07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515" name="AutoShape 123">
                <a:extLst>
                  <a:ext uri="{FF2B5EF4-FFF2-40B4-BE49-F238E27FC236}">
                    <a16:creationId xmlns:a16="http://schemas.microsoft.com/office/drawing/2014/main" id="{2A2E184F-4F2C-466A-B66F-10CF63D8AC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  <p:grpSp>
          <p:nvGrpSpPr>
            <p:cNvPr id="2482" name="Group 90">
              <a:extLst>
                <a:ext uri="{FF2B5EF4-FFF2-40B4-BE49-F238E27FC236}">
                  <a16:creationId xmlns:a16="http://schemas.microsoft.com/office/drawing/2014/main" id="{D0917A05-0496-45B2-B851-442B5A4FA886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7874000" y="5046663"/>
              <a:ext cx="87313" cy="777875"/>
              <a:chOff x="2692" y="2209"/>
              <a:chExt cx="136" cy="2040"/>
            </a:xfrm>
          </p:grpSpPr>
          <p:sp>
            <p:nvSpPr>
              <p:cNvPr id="2484" name="AutoShape 91">
                <a:extLst>
                  <a:ext uri="{FF2B5EF4-FFF2-40B4-BE49-F238E27FC236}">
                    <a16:creationId xmlns:a16="http://schemas.microsoft.com/office/drawing/2014/main" id="{63057998-14C6-4DFB-8662-8DD29BB8B5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485" name="AutoShape 92">
                <a:extLst>
                  <a:ext uri="{FF2B5EF4-FFF2-40B4-BE49-F238E27FC236}">
                    <a16:creationId xmlns:a16="http://schemas.microsoft.com/office/drawing/2014/main" id="{32473810-16F5-465C-8F99-9F6EDE41D9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486" name="Rectangle 93">
                <a:extLst>
                  <a:ext uri="{FF2B5EF4-FFF2-40B4-BE49-F238E27FC236}">
                    <a16:creationId xmlns:a16="http://schemas.microsoft.com/office/drawing/2014/main" id="{9F266D53-3449-49FF-A2B7-402B8455DA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487" name="Rectangle 94">
                <a:extLst>
                  <a:ext uri="{FF2B5EF4-FFF2-40B4-BE49-F238E27FC236}">
                    <a16:creationId xmlns:a16="http://schemas.microsoft.com/office/drawing/2014/main" id="{B31988C6-87E8-4D21-8D26-160271CA36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488" name="Rectangle 95">
                <a:extLst>
                  <a:ext uri="{FF2B5EF4-FFF2-40B4-BE49-F238E27FC236}">
                    <a16:creationId xmlns:a16="http://schemas.microsoft.com/office/drawing/2014/main" id="{E7E1F151-CF70-4E58-B4E5-8B635F3ECE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489" name="Rectangle 96">
                <a:extLst>
                  <a:ext uri="{FF2B5EF4-FFF2-40B4-BE49-F238E27FC236}">
                    <a16:creationId xmlns:a16="http://schemas.microsoft.com/office/drawing/2014/main" id="{9BDC1DCB-6D3D-4357-BE4A-041ADC12FD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490" name="Rectangle 97">
                <a:extLst>
                  <a:ext uri="{FF2B5EF4-FFF2-40B4-BE49-F238E27FC236}">
                    <a16:creationId xmlns:a16="http://schemas.microsoft.com/office/drawing/2014/main" id="{FFF29BD3-92F4-419F-B526-4348F6A23F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491" name="Rectangle 98">
                <a:extLst>
                  <a:ext uri="{FF2B5EF4-FFF2-40B4-BE49-F238E27FC236}">
                    <a16:creationId xmlns:a16="http://schemas.microsoft.com/office/drawing/2014/main" id="{E1254E86-79F7-4C18-85AF-B1DDC7188E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492" name="Rectangle 99">
                <a:extLst>
                  <a:ext uri="{FF2B5EF4-FFF2-40B4-BE49-F238E27FC236}">
                    <a16:creationId xmlns:a16="http://schemas.microsoft.com/office/drawing/2014/main" id="{3F2F4DA4-D828-4B99-9C20-9D3F1AC587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493" name="Rectangle 100">
                <a:extLst>
                  <a:ext uri="{FF2B5EF4-FFF2-40B4-BE49-F238E27FC236}">
                    <a16:creationId xmlns:a16="http://schemas.microsoft.com/office/drawing/2014/main" id="{29BF1EF2-FACB-4759-BE91-BEDC7812F2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494" name="Rectangle 101">
                <a:extLst>
                  <a:ext uri="{FF2B5EF4-FFF2-40B4-BE49-F238E27FC236}">
                    <a16:creationId xmlns:a16="http://schemas.microsoft.com/office/drawing/2014/main" id="{FCFB07F4-9F1C-4C49-8996-1C0FE62614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495" name="Rectangle 102">
                <a:extLst>
                  <a:ext uri="{FF2B5EF4-FFF2-40B4-BE49-F238E27FC236}">
                    <a16:creationId xmlns:a16="http://schemas.microsoft.com/office/drawing/2014/main" id="{58BD41AF-37F2-4C16-B7F0-F237DA3EB6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496" name="Rectangle 103">
                <a:extLst>
                  <a:ext uri="{FF2B5EF4-FFF2-40B4-BE49-F238E27FC236}">
                    <a16:creationId xmlns:a16="http://schemas.microsoft.com/office/drawing/2014/main" id="{1A078947-0296-4A51-82B2-62310333DB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497" name="Rectangle 104">
                <a:extLst>
                  <a:ext uri="{FF2B5EF4-FFF2-40B4-BE49-F238E27FC236}">
                    <a16:creationId xmlns:a16="http://schemas.microsoft.com/office/drawing/2014/main" id="{72C421FC-FC6D-498A-8E38-D8BA21E8DB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498" name="AutoShape 105">
                <a:extLst>
                  <a:ext uri="{FF2B5EF4-FFF2-40B4-BE49-F238E27FC236}">
                    <a16:creationId xmlns:a16="http://schemas.microsoft.com/office/drawing/2014/main" id="{2D62EC48-0FBC-4955-BD32-76FFA51242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499" name="AutoShape 106">
                <a:extLst>
                  <a:ext uri="{FF2B5EF4-FFF2-40B4-BE49-F238E27FC236}">
                    <a16:creationId xmlns:a16="http://schemas.microsoft.com/office/drawing/2014/main" id="{7FC92642-9A48-48B7-AA07-18F509BF84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  <p:sp>
          <p:nvSpPr>
            <p:cNvPr id="2483" name="星 8 335">
              <a:extLst>
                <a:ext uri="{FF2B5EF4-FFF2-40B4-BE49-F238E27FC236}">
                  <a16:creationId xmlns:a16="http://schemas.microsoft.com/office/drawing/2014/main" id="{D070BCE1-7C46-4194-AC11-31CE107D70D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88275" y="5468938"/>
              <a:ext cx="252413" cy="252412"/>
            </a:xfrm>
            <a:prstGeom prst="star8">
              <a:avLst>
                <a:gd name="adj" fmla="val 19318"/>
              </a:avLst>
            </a:prstGeom>
            <a:solidFill>
              <a:srgbClr val="FFFF99"/>
            </a:soli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</p:grpSp>
      <p:sp>
        <p:nvSpPr>
          <p:cNvPr id="178" name="円弧 177"/>
          <p:cNvSpPr/>
          <p:nvPr/>
        </p:nvSpPr>
        <p:spPr>
          <a:xfrm>
            <a:off x="3516943" y="982644"/>
            <a:ext cx="2146570" cy="2146570"/>
          </a:xfrm>
          <a:prstGeom prst="arc">
            <a:avLst>
              <a:gd name="adj1" fmla="val 7938681"/>
              <a:gd name="adj2" fmla="val 285351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G丸ｺﾞｼｯｸM-PRO"/>
              <a:ea typeface="HG丸ｺﾞｼｯｸM-PRO"/>
            </a:endParaRPr>
          </a:p>
        </p:txBody>
      </p:sp>
      <p:sp>
        <p:nvSpPr>
          <p:cNvPr id="179" name="円弧 178"/>
          <p:cNvSpPr/>
          <p:nvPr/>
        </p:nvSpPr>
        <p:spPr>
          <a:xfrm>
            <a:off x="2584478" y="2845259"/>
            <a:ext cx="5137221" cy="2545228"/>
          </a:xfrm>
          <a:prstGeom prst="arc">
            <a:avLst>
              <a:gd name="adj1" fmla="val 16684707"/>
              <a:gd name="adj2" fmla="val 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G丸ｺﾞｼｯｸM-PRO"/>
              <a:ea typeface="HG丸ｺﾞｼｯｸM-PRO"/>
            </a:endParaRPr>
          </a:p>
        </p:txBody>
      </p:sp>
      <p:cxnSp>
        <p:nvCxnSpPr>
          <p:cNvPr id="180" name="直線コネクタ 179"/>
          <p:cNvCxnSpPr/>
          <p:nvPr/>
        </p:nvCxnSpPr>
        <p:spPr>
          <a:xfrm>
            <a:off x="7726192" y="4084405"/>
            <a:ext cx="0" cy="2448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円弧 180"/>
          <p:cNvSpPr/>
          <p:nvPr/>
        </p:nvSpPr>
        <p:spPr>
          <a:xfrm flipH="1">
            <a:off x="1485209" y="2840893"/>
            <a:ext cx="5040000" cy="2520000"/>
          </a:xfrm>
          <a:prstGeom prst="arc">
            <a:avLst>
              <a:gd name="adj1" fmla="val 16644342"/>
              <a:gd name="adj2" fmla="val 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G丸ｺﾞｼｯｸM-PRO"/>
              <a:ea typeface="HG丸ｺﾞｼｯｸM-PRO"/>
            </a:endParaRPr>
          </a:p>
        </p:txBody>
      </p:sp>
      <p:cxnSp>
        <p:nvCxnSpPr>
          <p:cNvPr id="182" name="直線コネクタ 181"/>
          <p:cNvCxnSpPr/>
          <p:nvPr/>
        </p:nvCxnSpPr>
        <p:spPr>
          <a:xfrm>
            <a:off x="1485495" y="4084405"/>
            <a:ext cx="0" cy="2448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" name="テキスト ボックス 204"/>
          <p:cNvSpPr txBox="1"/>
          <p:nvPr/>
        </p:nvSpPr>
        <p:spPr>
          <a:xfrm>
            <a:off x="6075258" y="1308645"/>
            <a:ext cx="2890612" cy="10341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 panose="020F0600000000000000" pitchFamily="50" charset="-128"/>
              </a:rPr>
              <a:t>正常遺伝子のある染色体</a:t>
            </a:r>
            <a:endParaRPr kumimoji="1" lang="en-US" altLang="ja-JP" sz="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  <a:ea typeface="HG丸ｺﾞｼｯｸM-PRO" panose="020F0600000000000000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  <a:ea typeface="HG丸ｺﾞｼｯｸM-PRO" panose="020F0600000000000000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  <a:ea typeface="HG丸ｺﾞｼｯｸM-PRO" panose="020F0600000000000000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 panose="020F0600000000000000" pitchFamily="50" charset="-128"/>
              </a:rPr>
              <a:t> 変異･欠失のある染色体</a:t>
            </a:r>
          </a:p>
        </p:txBody>
      </p:sp>
      <p:grpSp>
        <p:nvGrpSpPr>
          <p:cNvPr id="206" name="Group 94"/>
          <p:cNvGrpSpPr>
            <a:grpSpLocks/>
          </p:cNvGrpSpPr>
          <p:nvPr/>
        </p:nvGrpSpPr>
        <p:grpSpPr bwMode="auto">
          <a:xfrm flipH="1">
            <a:off x="5948401" y="1051823"/>
            <a:ext cx="82025" cy="730765"/>
            <a:chOff x="2692" y="2209"/>
            <a:chExt cx="136" cy="2040"/>
          </a:xfrm>
        </p:grpSpPr>
        <p:sp>
          <p:nvSpPr>
            <p:cNvPr id="207" name="AutoShape 95"/>
            <p:cNvSpPr>
              <a:spLocks noChangeArrowheads="1"/>
            </p:cNvSpPr>
            <p:nvPr/>
          </p:nvSpPr>
          <p:spPr bwMode="auto">
            <a:xfrm>
              <a:off x="2692" y="2209"/>
              <a:ext cx="136" cy="554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208" name="AutoShape 96"/>
            <p:cNvSpPr>
              <a:spLocks noChangeArrowheads="1"/>
            </p:cNvSpPr>
            <p:nvPr/>
          </p:nvSpPr>
          <p:spPr bwMode="auto">
            <a:xfrm>
              <a:off x="2692" y="2767"/>
              <a:ext cx="136" cy="1482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209" name="Rectangle 97"/>
            <p:cNvSpPr>
              <a:spLocks noChangeArrowheads="1"/>
            </p:cNvSpPr>
            <p:nvPr/>
          </p:nvSpPr>
          <p:spPr bwMode="auto">
            <a:xfrm>
              <a:off x="2692" y="2414"/>
              <a:ext cx="136" cy="10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210" name="Rectangle 98"/>
            <p:cNvSpPr>
              <a:spLocks noChangeArrowheads="1"/>
            </p:cNvSpPr>
            <p:nvPr/>
          </p:nvSpPr>
          <p:spPr bwMode="auto">
            <a:xfrm>
              <a:off x="2692" y="2341"/>
              <a:ext cx="136" cy="2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211" name="Rectangle 99"/>
            <p:cNvSpPr>
              <a:spLocks noChangeArrowheads="1"/>
            </p:cNvSpPr>
            <p:nvPr/>
          </p:nvSpPr>
          <p:spPr bwMode="auto">
            <a:xfrm>
              <a:off x="2692" y="2547"/>
              <a:ext cx="136" cy="4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212" name="Rectangle 100"/>
            <p:cNvSpPr>
              <a:spLocks noChangeArrowheads="1"/>
            </p:cNvSpPr>
            <p:nvPr/>
          </p:nvSpPr>
          <p:spPr bwMode="auto">
            <a:xfrm>
              <a:off x="2692" y="2595"/>
              <a:ext cx="136" cy="133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213" name="Rectangle 101"/>
            <p:cNvSpPr>
              <a:spLocks noChangeArrowheads="1"/>
            </p:cNvSpPr>
            <p:nvPr/>
          </p:nvSpPr>
          <p:spPr bwMode="auto">
            <a:xfrm>
              <a:off x="2692" y="2800"/>
              <a:ext cx="136" cy="13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214" name="Rectangle 102"/>
            <p:cNvSpPr>
              <a:spLocks noChangeArrowheads="1"/>
            </p:cNvSpPr>
            <p:nvPr/>
          </p:nvSpPr>
          <p:spPr bwMode="auto">
            <a:xfrm>
              <a:off x="2692" y="3063"/>
              <a:ext cx="136" cy="1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215" name="Rectangle 103"/>
            <p:cNvSpPr>
              <a:spLocks noChangeArrowheads="1"/>
            </p:cNvSpPr>
            <p:nvPr/>
          </p:nvSpPr>
          <p:spPr bwMode="auto">
            <a:xfrm>
              <a:off x="2692" y="3137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216" name="Rectangle 104"/>
            <p:cNvSpPr>
              <a:spLocks noChangeArrowheads="1"/>
            </p:cNvSpPr>
            <p:nvPr/>
          </p:nvSpPr>
          <p:spPr bwMode="auto">
            <a:xfrm>
              <a:off x="2692" y="3380"/>
              <a:ext cx="136" cy="7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217" name="Rectangle 105"/>
            <p:cNvSpPr>
              <a:spLocks noChangeArrowheads="1"/>
            </p:cNvSpPr>
            <p:nvPr/>
          </p:nvSpPr>
          <p:spPr bwMode="auto">
            <a:xfrm>
              <a:off x="2692" y="3490"/>
              <a:ext cx="136" cy="15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218" name="Rectangle 106"/>
            <p:cNvSpPr>
              <a:spLocks noChangeArrowheads="1"/>
            </p:cNvSpPr>
            <p:nvPr/>
          </p:nvSpPr>
          <p:spPr bwMode="auto">
            <a:xfrm>
              <a:off x="2692" y="3764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219" name="Rectangle 107"/>
            <p:cNvSpPr>
              <a:spLocks noChangeArrowheads="1"/>
            </p:cNvSpPr>
            <p:nvPr/>
          </p:nvSpPr>
          <p:spPr bwMode="auto">
            <a:xfrm>
              <a:off x="2692" y="4044"/>
              <a:ext cx="136" cy="4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220" name="Rectangle 108"/>
            <p:cNvSpPr>
              <a:spLocks noChangeArrowheads="1"/>
            </p:cNvSpPr>
            <p:nvPr/>
          </p:nvSpPr>
          <p:spPr bwMode="auto">
            <a:xfrm>
              <a:off x="2692" y="4157"/>
              <a:ext cx="136" cy="1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221" name="AutoShape 109"/>
            <p:cNvSpPr>
              <a:spLocks noChangeArrowheads="1"/>
            </p:cNvSpPr>
            <p:nvPr/>
          </p:nvSpPr>
          <p:spPr bwMode="auto">
            <a:xfrm rot="5400000" flipV="1">
              <a:off x="2742" y="2679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222" name="AutoShape 110"/>
            <p:cNvSpPr>
              <a:spLocks noChangeArrowheads="1"/>
            </p:cNvSpPr>
            <p:nvPr/>
          </p:nvSpPr>
          <p:spPr bwMode="auto">
            <a:xfrm rot="-5400000">
              <a:off x="2742" y="2714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</p:grpSp>
      <p:sp>
        <p:nvSpPr>
          <p:cNvPr id="1303" name="Rectangle 2"/>
          <p:cNvSpPr txBox="1">
            <a:spLocks noChangeArrowheads="1"/>
          </p:cNvSpPr>
          <p:nvPr/>
        </p:nvSpPr>
        <p:spPr bwMode="auto">
          <a:xfrm>
            <a:off x="55563" y="90488"/>
            <a:ext cx="9012237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993366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生殖細胞変異＋体細胞変異</a:t>
            </a:r>
            <a:endParaRPr kumimoji="1" lang="ja-JP" altLang="en-US" sz="44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HG丸ｺﾞｼｯｸM-PRO"/>
              <a:ea typeface="HG丸ｺﾞｼｯｸM-PRO" panose="020F0600000000000000" pitchFamily="50" charset="-128"/>
            </a:endParaRPr>
          </a:p>
        </p:txBody>
      </p:sp>
      <p:sp>
        <p:nvSpPr>
          <p:cNvPr id="199" name="テキスト ボックス 198"/>
          <p:cNvSpPr txBox="1"/>
          <p:nvPr/>
        </p:nvSpPr>
        <p:spPr>
          <a:xfrm>
            <a:off x="1442492" y="3243327"/>
            <a:ext cx="3212726" cy="63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丸ｺﾞｼｯｸM-PRO"/>
                <a:ea typeface="HG丸ｺﾞｼｯｸM-PRO"/>
              </a:rPr>
              <a:t>がん</a:t>
            </a:r>
            <a:endParaRPr kumimoji="1" lang="en-US" altLang="ja-JP" sz="2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G丸ｺﾞｼｯｸM-PRO"/>
              <a:ea typeface="HG丸ｺﾞｼｯｸM-PRO"/>
            </a:endParaRPr>
          </a:p>
          <a:p>
            <a:pPr marL="0" marR="0" lvl="0" indent="0" algn="ctr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丸ｺﾞｼｯｸM-PRO"/>
                <a:ea typeface="HG丸ｺﾞｼｯｸM-PRO"/>
              </a:rPr>
              <a:t>体細胞染色体欠失</a:t>
            </a:r>
          </a:p>
        </p:txBody>
      </p:sp>
      <p:grpSp>
        <p:nvGrpSpPr>
          <p:cNvPr id="1183" name="グループ化 1182">
            <a:extLst>
              <a:ext uri="{FF2B5EF4-FFF2-40B4-BE49-F238E27FC236}">
                <a16:creationId xmlns:a16="http://schemas.microsoft.com/office/drawing/2014/main" id="{28AF4C70-ABAD-447E-B54B-9800A488875E}"/>
              </a:ext>
            </a:extLst>
          </p:cNvPr>
          <p:cNvGrpSpPr/>
          <p:nvPr/>
        </p:nvGrpSpPr>
        <p:grpSpPr>
          <a:xfrm>
            <a:off x="5742660" y="1914639"/>
            <a:ext cx="237126" cy="730765"/>
            <a:chOff x="6842125" y="1341438"/>
            <a:chExt cx="252413" cy="777875"/>
          </a:xfrm>
        </p:grpSpPr>
        <p:grpSp>
          <p:nvGrpSpPr>
            <p:cNvPr id="1184" name="Group 112">
              <a:extLst>
                <a:ext uri="{FF2B5EF4-FFF2-40B4-BE49-F238E27FC236}">
                  <a16:creationId xmlns:a16="http://schemas.microsoft.com/office/drawing/2014/main" id="{A04DEEE1-FC8E-4AEA-9BD8-97193DDC70B2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6927850" y="1341438"/>
              <a:ext cx="88900" cy="777875"/>
              <a:chOff x="2692" y="2209"/>
              <a:chExt cx="136" cy="2040"/>
            </a:xfrm>
          </p:grpSpPr>
          <p:sp>
            <p:nvSpPr>
              <p:cNvPr id="1186" name="AutoShape 113">
                <a:extLst>
                  <a:ext uri="{FF2B5EF4-FFF2-40B4-BE49-F238E27FC236}">
                    <a16:creationId xmlns:a16="http://schemas.microsoft.com/office/drawing/2014/main" id="{EEF707E8-09D9-4AFA-A84B-93E5F9EDFB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187" name="AutoShape 114">
                <a:extLst>
                  <a:ext uri="{FF2B5EF4-FFF2-40B4-BE49-F238E27FC236}">
                    <a16:creationId xmlns:a16="http://schemas.microsoft.com/office/drawing/2014/main" id="{6E21DE99-0641-4ED7-ACC9-AE165BE268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188" name="Rectangle 115">
                <a:extLst>
                  <a:ext uri="{FF2B5EF4-FFF2-40B4-BE49-F238E27FC236}">
                    <a16:creationId xmlns:a16="http://schemas.microsoft.com/office/drawing/2014/main" id="{77684035-CF65-4789-8249-E9338FFAB5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189" name="Rectangle 116">
                <a:extLst>
                  <a:ext uri="{FF2B5EF4-FFF2-40B4-BE49-F238E27FC236}">
                    <a16:creationId xmlns:a16="http://schemas.microsoft.com/office/drawing/2014/main" id="{93101832-67EC-492C-9071-3323C65391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190" name="Rectangle 117">
                <a:extLst>
                  <a:ext uri="{FF2B5EF4-FFF2-40B4-BE49-F238E27FC236}">
                    <a16:creationId xmlns:a16="http://schemas.microsoft.com/office/drawing/2014/main" id="{7FBAAB6C-61AE-4AA2-9694-20E7DD7DB2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191" name="Rectangle 118">
                <a:extLst>
                  <a:ext uri="{FF2B5EF4-FFF2-40B4-BE49-F238E27FC236}">
                    <a16:creationId xmlns:a16="http://schemas.microsoft.com/office/drawing/2014/main" id="{A58AFAF2-AA38-4FD0-823C-C648CCEDD5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192" name="Rectangle 119">
                <a:extLst>
                  <a:ext uri="{FF2B5EF4-FFF2-40B4-BE49-F238E27FC236}">
                    <a16:creationId xmlns:a16="http://schemas.microsoft.com/office/drawing/2014/main" id="{10FC38AC-FAFC-428C-A955-47C17A9551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193" name="Rectangle 120">
                <a:extLst>
                  <a:ext uri="{FF2B5EF4-FFF2-40B4-BE49-F238E27FC236}">
                    <a16:creationId xmlns:a16="http://schemas.microsoft.com/office/drawing/2014/main" id="{A896CD1F-26C3-445E-86BB-3E21E41AA3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194" name="Rectangle 121">
                <a:extLst>
                  <a:ext uri="{FF2B5EF4-FFF2-40B4-BE49-F238E27FC236}">
                    <a16:creationId xmlns:a16="http://schemas.microsoft.com/office/drawing/2014/main" id="{6A8D9C7C-AF5A-4AC0-8651-FBC5062F29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195" name="Rectangle 122">
                <a:extLst>
                  <a:ext uri="{FF2B5EF4-FFF2-40B4-BE49-F238E27FC236}">
                    <a16:creationId xmlns:a16="http://schemas.microsoft.com/office/drawing/2014/main" id="{0AB4A1D3-36D5-4CFC-9D91-1935A60968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196" name="Rectangle 123">
                <a:extLst>
                  <a:ext uri="{FF2B5EF4-FFF2-40B4-BE49-F238E27FC236}">
                    <a16:creationId xmlns:a16="http://schemas.microsoft.com/office/drawing/2014/main" id="{986111A0-EDBC-4B82-BE46-764BCD05FF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197" name="Rectangle 124">
                <a:extLst>
                  <a:ext uri="{FF2B5EF4-FFF2-40B4-BE49-F238E27FC236}">
                    <a16:creationId xmlns:a16="http://schemas.microsoft.com/office/drawing/2014/main" id="{D027C93C-D92C-4F12-B5E3-651CA2172D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198" name="Rectangle 125">
                <a:extLst>
                  <a:ext uri="{FF2B5EF4-FFF2-40B4-BE49-F238E27FC236}">
                    <a16:creationId xmlns:a16="http://schemas.microsoft.com/office/drawing/2014/main" id="{1FE69CB6-E4C2-4BA3-A7AC-559E231E72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199" name="Rectangle 126">
                <a:extLst>
                  <a:ext uri="{FF2B5EF4-FFF2-40B4-BE49-F238E27FC236}">
                    <a16:creationId xmlns:a16="http://schemas.microsoft.com/office/drawing/2014/main" id="{E3D9A94C-4491-4572-BF9B-BFB4EC5AAF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200" name="AutoShape 127">
                <a:extLst>
                  <a:ext uri="{FF2B5EF4-FFF2-40B4-BE49-F238E27FC236}">
                    <a16:creationId xmlns:a16="http://schemas.microsoft.com/office/drawing/2014/main" id="{DA0556D5-F1F7-4A66-8CBA-8147DCD523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201" name="AutoShape 128">
                <a:extLst>
                  <a:ext uri="{FF2B5EF4-FFF2-40B4-BE49-F238E27FC236}">
                    <a16:creationId xmlns:a16="http://schemas.microsoft.com/office/drawing/2014/main" id="{4BBC9191-5169-4772-8A41-000FFE759C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  <p:sp>
          <p:nvSpPr>
            <p:cNvPr id="1185" name="星 8 330">
              <a:extLst>
                <a:ext uri="{FF2B5EF4-FFF2-40B4-BE49-F238E27FC236}">
                  <a16:creationId xmlns:a16="http://schemas.microsoft.com/office/drawing/2014/main" id="{13A5E83D-9FD7-4C84-AB68-06614A7B36A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42125" y="1773238"/>
              <a:ext cx="252413" cy="250825"/>
            </a:xfrm>
            <a:prstGeom prst="star8">
              <a:avLst>
                <a:gd name="adj" fmla="val 19318"/>
              </a:avLst>
            </a:prstGeom>
            <a:solidFill>
              <a:srgbClr val="FFFF99"/>
            </a:soli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</p:grpSp>
      <p:grpSp>
        <p:nvGrpSpPr>
          <p:cNvPr id="1203" name="Group 112">
            <a:extLst>
              <a:ext uri="{FF2B5EF4-FFF2-40B4-BE49-F238E27FC236}">
                <a16:creationId xmlns:a16="http://schemas.microsoft.com/office/drawing/2014/main" id="{08F15D68-0C5E-47FB-9736-D9E73615D704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6069371" y="1914639"/>
            <a:ext cx="83516" cy="730765"/>
            <a:chOff x="2692" y="2209"/>
            <a:chExt cx="136" cy="2040"/>
          </a:xfrm>
        </p:grpSpPr>
        <p:sp>
          <p:nvSpPr>
            <p:cNvPr id="1205" name="AutoShape 113">
              <a:extLst>
                <a:ext uri="{FF2B5EF4-FFF2-40B4-BE49-F238E27FC236}">
                  <a16:creationId xmlns:a16="http://schemas.microsoft.com/office/drawing/2014/main" id="{CCF49053-CF6D-4077-B540-13CAF7786C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2209"/>
              <a:ext cx="136" cy="554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1206" name="AutoShape 114">
              <a:extLst>
                <a:ext uri="{FF2B5EF4-FFF2-40B4-BE49-F238E27FC236}">
                  <a16:creationId xmlns:a16="http://schemas.microsoft.com/office/drawing/2014/main" id="{41565FEE-2FA4-4584-AED9-30F05A23A8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2767"/>
              <a:ext cx="136" cy="1482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1207" name="Rectangle 115">
              <a:extLst>
                <a:ext uri="{FF2B5EF4-FFF2-40B4-BE49-F238E27FC236}">
                  <a16:creationId xmlns:a16="http://schemas.microsoft.com/office/drawing/2014/main" id="{E2329067-5116-4D14-B767-5574F57E43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2414"/>
              <a:ext cx="136" cy="10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1208" name="Rectangle 116">
              <a:extLst>
                <a:ext uri="{FF2B5EF4-FFF2-40B4-BE49-F238E27FC236}">
                  <a16:creationId xmlns:a16="http://schemas.microsoft.com/office/drawing/2014/main" id="{E095F7B8-3539-435A-B629-7C1922782D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2341"/>
              <a:ext cx="136" cy="2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1209" name="Rectangle 117">
              <a:extLst>
                <a:ext uri="{FF2B5EF4-FFF2-40B4-BE49-F238E27FC236}">
                  <a16:creationId xmlns:a16="http://schemas.microsoft.com/office/drawing/2014/main" id="{06CB0B09-4EF7-4962-91F5-C0B153AB3C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2547"/>
              <a:ext cx="136" cy="4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1210" name="Rectangle 118">
              <a:extLst>
                <a:ext uri="{FF2B5EF4-FFF2-40B4-BE49-F238E27FC236}">
                  <a16:creationId xmlns:a16="http://schemas.microsoft.com/office/drawing/2014/main" id="{A5BE2CA8-AB20-4607-A371-70F72571B4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2595"/>
              <a:ext cx="136" cy="133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1211" name="Rectangle 119">
              <a:extLst>
                <a:ext uri="{FF2B5EF4-FFF2-40B4-BE49-F238E27FC236}">
                  <a16:creationId xmlns:a16="http://schemas.microsoft.com/office/drawing/2014/main" id="{4D3F998C-4A1C-451C-9EAF-39816D092B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2800"/>
              <a:ext cx="136" cy="13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1212" name="Rectangle 120">
              <a:extLst>
                <a:ext uri="{FF2B5EF4-FFF2-40B4-BE49-F238E27FC236}">
                  <a16:creationId xmlns:a16="http://schemas.microsoft.com/office/drawing/2014/main" id="{ADCA637E-5202-4C41-8242-2764199089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3063"/>
              <a:ext cx="136" cy="1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1213" name="Rectangle 121">
              <a:extLst>
                <a:ext uri="{FF2B5EF4-FFF2-40B4-BE49-F238E27FC236}">
                  <a16:creationId xmlns:a16="http://schemas.microsoft.com/office/drawing/2014/main" id="{38CB9B3A-6C33-4EE3-A320-29658AA481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3137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1214" name="Rectangle 122">
              <a:extLst>
                <a:ext uri="{FF2B5EF4-FFF2-40B4-BE49-F238E27FC236}">
                  <a16:creationId xmlns:a16="http://schemas.microsoft.com/office/drawing/2014/main" id="{CDE81CC3-122E-4346-80E7-38F4EB6F0F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3380"/>
              <a:ext cx="136" cy="7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1215" name="Rectangle 123">
              <a:extLst>
                <a:ext uri="{FF2B5EF4-FFF2-40B4-BE49-F238E27FC236}">
                  <a16:creationId xmlns:a16="http://schemas.microsoft.com/office/drawing/2014/main" id="{EDE61653-07CA-49EA-854A-5701AB0EFC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3490"/>
              <a:ext cx="136" cy="15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1216" name="Rectangle 124">
              <a:extLst>
                <a:ext uri="{FF2B5EF4-FFF2-40B4-BE49-F238E27FC236}">
                  <a16:creationId xmlns:a16="http://schemas.microsoft.com/office/drawing/2014/main" id="{887BDB91-25E1-48D8-B70A-8C5303C33F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3764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1217" name="Rectangle 125">
              <a:extLst>
                <a:ext uri="{FF2B5EF4-FFF2-40B4-BE49-F238E27FC236}">
                  <a16:creationId xmlns:a16="http://schemas.microsoft.com/office/drawing/2014/main" id="{CD52A9D5-D170-4F0E-8ED5-DBB2EEF145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4044"/>
              <a:ext cx="136" cy="4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1218" name="Rectangle 126">
              <a:extLst>
                <a:ext uri="{FF2B5EF4-FFF2-40B4-BE49-F238E27FC236}">
                  <a16:creationId xmlns:a16="http://schemas.microsoft.com/office/drawing/2014/main" id="{91994D7B-468E-4CF0-9D54-171B5613B7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4157"/>
              <a:ext cx="136" cy="1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1219" name="AutoShape 127">
              <a:extLst>
                <a:ext uri="{FF2B5EF4-FFF2-40B4-BE49-F238E27FC236}">
                  <a16:creationId xmlns:a16="http://schemas.microsoft.com/office/drawing/2014/main" id="{3F31C74D-32C5-4F4B-AC94-896052882D0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2742" y="2679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1220" name="AutoShape 128">
              <a:extLst>
                <a:ext uri="{FF2B5EF4-FFF2-40B4-BE49-F238E27FC236}">
                  <a16:creationId xmlns:a16="http://schemas.microsoft.com/office/drawing/2014/main" id="{465D3796-1950-45B2-9E33-0C405B357E3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2742" y="2714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</p:grpSp>
      <p:sp>
        <p:nvSpPr>
          <p:cNvPr id="2516" name="楕円 2515">
            <a:extLst>
              <a:ext uri="{FF2B5EF4-FFF2-40B4-BE49-F238E27FC236}">
                <a16:creationId xmlns:a16="http://schemas.microsoft.com/office/drawing/2014/main" id="{2AFDE4D8-07F6-463C-A59B-A0BD328610D9}"/>
              </a:ext>
            </a:extLst>
          </p:cNvPr>
          <p:cNvSpPr/>
          <p:nvPr/>
        </p:nvSpPr>
        <p:spPr bwMode="auto">
          <a:xfrm>
            <a:off x="6222800" y="5128997"/>
            <a:ext cx="1345746" cy="1223979"/>
          </a:xfrm>
          <a:prstGeom prst="ellipse">
            <a:avLst/>
          </a:prstGeom>
          <a:gradFill>
            <a:gsLst>
              <a:gs pos="0">
                <a:srgbClr val="92D050"/>
              </a:gs>
              <a:gs pos="100000">
                <a:srgbClr val="00B050"/>
              </a:gs>
            </a:gsLst>
            <a:path path="shape">
              <a:fillToRect l="50000" t="50000" r="50000" b="50000"/>
            </a:path>
          </a:gradFill>
          <a:ln w="25400">
            <a:solidFill>
              <a:srgbClr val="006600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2517" name="楕円 2516">
            <a:extLst>
              <a:ext uri="{FF2B5EF4-FFF2-40B4-BE49-F238E27FC236}">
                <a16:creationId xmlns:a16="http://schemas.microsoft.com/office/drawing/2014/main" id="{B4EF7F72-542D-45E6-89C9-A888B8BB38EA}"/>
              </a:ext>
            </a:extLst>
          </p:cNvPr>
          <p:cNvSpPr/>
          <p:nvPr/>
        </p:nvSpPr>
        <p:spPr bwMode="auto">
          <a:xfrm>
            <a:off x="4638640" y="5290986"/>
            <a:ext cx="1532697" cy="1061990"/>
          </a:xfrm>
          <a:prstGeom prst="ellipse">
            <a:avLst/>
          </a:prstGeom>
          <a:gradFill>
            <a:gsLst>
              <a:gs pos="0">
                <a:srgbClr val="FFFF66"/>
              </a:gs>
              <a:gs pos="100000">
                <a:srgbClr val="FFCC00"/>
              </a:gs>
            </a:gsLst>
            <a:path path="shape">
              <a:fillToRect l="50000" t="50000" r="50000" b="50000"/>
            </a:path>
          </a:gradFill>
          <a:ln w="25400">
            <a:solidFill>
              <a:srgbClr val="CC3300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2518" name="テキスト ボックス 2517">
            <a:extLst>
              <a:ext uri="{FF2B5EF4-FFF2-40B4-BE49-F238E27FC236}">
                <a16:creationId xmlns:a16="http://schemas.microsoft.com/office/drawing/2014/main" id="{11A1D49E-6DA8-4FA6-A190-D650CF85B906}"/>
              </a:ext>
            </a:extLst>
          </p:cNvPr>
          <p:cNvSpPr txBox="1"/>
          <p:nvPr/>
        </p:nvSpPr>
        <p:spPr>
          <a:xfrm>
            <a:off x="4974565" y="6275777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丸ｺﾞｼｯｸM-PRO"/>
                <a:ea typeface="HG丸ｺﾞｼｯｸM-PRO"/>
              </a:rPr>
              <a:t>卵巣</a:t>
            </a:r>
          </a:p>
        </p:txBody>
      </p:sp>
      <p:sp>
        <p:nvSpPr>
          <p:cNvPr id="2519" name="テキスト ボックス 2518">
            <a:extLst>
              <a:ext uri="{FF2B5EF4-FFF2-40B4-BE49-F238E27FC236}">
                <a16:creationId xmlns:a16="http://schemas.microsoft.com/office/drawing/2014/main" id="{ABC6BE1A-C589-48F8-9EE8-784BF1F7FB82}"/>
              </a:ext>
            </a:extLst>
          </p:cNvPr>
          <p:cNvSpPr txBox="1"/>
          <p:nvPr/>
        </p:nvSpPr>
        <p:spPr>
          <a:xfrm>
            <a:off x="6512879" y="6275777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丸ｺﾞｼｯｸM-PRO"/>
                <a:ea typeface="HG丸ｺﾞｼｯｸM-PRO"/>
              </a:rPr>
              <a:t>精巣</a:t>
            </a:r>
          </a:p>
        </p:txBody>
      </p:sp>
      <p:grpSp>
        <p:nvGrpSpPr>
          <p:cNvPr id="2520" name="グループ化 2519">
            <a:extLst>
              <a:ext uri="{FF2B5EF4-FFF2-40B4-BE49-F238E27FC236}">
                <a16:creationId xmlns:a16="http://schemas.microsoft.com/office/drawing/2014/main" id="{38EDE1E6-6E07-4ACE-B299-A5ACD7B76B7B}"/>
              </a:ext>
            </a:extLst>
          </p:cNvPr>
          <p:cNvGrpSpPr/>
          <p:nvPr/>
        </p:nvGrpSpPr>
        <p:grpSpPr>
          <a:xfrm>
            <a:off x="4741594" y="5435287"/>
            <a:ext cx="792000" cy="792000"/>
            <a:chOff x="2562090" y="5434681"/>
            <a:chExt cx="900000" cy="900000"/>
          </a:xfrm>
        </p:grpSpPr>
        <p:sp>
          <p:nvSpPr>
            <p:cNvPr id="2521" name="Oval 15">
              <a:extLst>
                <a:ext uri="{FF2B5EF4-FFF2-40B4-BE49-F238E27FC236}">
                  <a16:creationId xmlns:a16="http://schemas.microsoft.com/office/drawing/2014/main" id="{D788760C-AA8A-49C6-9534-4A37E1B5D6C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562090" y="5434681"/>
              <a:ext cx="900000" cy="900000"/>
            </a:xfrm>
            <a:prstGeom prst="ellipse">
              <a:avLst/>
            </a:prstGeom>
            <a:gradFill rotWithShape="0">
              <a:gsLst>
                <a:gs pos="0">
                  <a:srgbClr val="E6B0FE"/>
                </a:gs>
                <a:gs pos="100000">
                  <a:srgbClr val="B003FD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670195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grpSp>
          <p:nvGrpSpPr>
            <p:cNvPr id="2522" name="Group 107">
              <a:extLst>
                <a:ext uri="{FF2B5EF4-FFF2-40B4-BE49-F238E27FC236}">
                  <a16:creationId xmlns:a16="http://schemas.microsoft.com/office/drawing/2014/main" id="{E112F847-4D44-4514-923C-CF2E43075DC7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2975031" y="5553557"/>
              <a:ext cx="74118" cy="648529"/>
              <a:chOff x="2692" y="2209"/>
              <a:chExt cx="136" cy="2040"/>
            </a:xfrm>
          </p:grpSpPr>
          <p:sp>
            <p:nvSpPr>
              <p:cNvPr id="2523" name="AutoShape 108">
                <a:extLst>
                  <a:ext uri="{FF2B5EF4-FFF2-40B4-BE49-F238E27FC236}">
                    <a16:creationId xmlns:a16="http://schemas.microsoft.com/office/drawing/2014/main" id="{633D320A-56C8-474A-9876-27A3E8F5AA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524" name="AutoShape 109">
                <a:extLst>
                  <a:ext uri="{FF2B5EF4-FFF2-40B4-BE49-F238E27FC236}">
                    <a16:creationId xmlns:a16="http://schemas.microsoft.com/office/drawing/2014/main" id="{F0DE1E3F-AD35-412B-958F-BBF9F23988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525" name="Rectangle 110">
                <a:extLst>
                  <a:ext uri="{FF2B5EF4-FFF2-40B4-BE49-F238E27FC236}">
                    <a16:creationId xmlns:a16="http://schemas.microsoft.com/office/drawing/2014/main" id="{32BB91F1-C69A-4097-BAB1-17C6E489FA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526" name="Rectangle 111">
                <a:extLst>
                  <a:ext uri="{FF2B5EF4-FFF2-40B4-BE49-F238E27FC236}">
                    <a16:creationId xmlns:a16="http://schemas.microsoft.com/office/drawing/2014/main" id="{FA634255-43E9-4E99-A98D-7EE2ADD1B4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527" name="Rectangle 112">
                <a:extLst>
                  <a:ext uri="{FF2B5EF4-FFF2-40B4-BE49-F238E27FC236}">
                    <a16:creationId xmlns:a16="http://schemas.microsoft.com/office/drawing/2014/main" id="{918A8AE9-2EB0-4D50-84E9-9D1D967BF6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528" name="Rectangle 113">
                <a:extLst>
                  <a:ext uri="{FF2B5EF4-FFF2-40B4-BE49-F238E27FC236}">
                    <a16:creationId xmlns:a16="http://schemas.microsoft.com/office/drawing/2014/main" id="{1B2B8BDA-2400-45B7-86CB-F9DD8D383C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529" name="Rectangle 114">
                <a:extLst>
                  <a:ext uri="{FF2B5EF4-FFF2-40B4-BE49-F238E27FC236}">
                    <a16:creationId xmlns:a16="http://schemas.microsoft.com/office/drawing/2014/main" id="{94AD51F1-A92E-46D0-A570-B76AE469C3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530" name="Rectangle 115">
                <a:extLst>
                  <a:ext uri="{FF2B5EF4-FFF2-40B4-BE49-F238E27FC236}">
                    <a16:creationId xmlns:a16="http://schemas.microsoft.com/office/drawing/2014/main" id="{AD4C30A0-0AD5-4247-8349-EA344E33E6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531" name="Rectangle 116">
                <a:extLst>
                  <a:ext uri="{FF2B5EF4-FFF2-40B4-BE49-F238E27FC236}">
                    <a16:creationId xmlns:a16="http://schemas.microsoft.com/office/drawing/2014/main" id="{313CD874-FDB4-4364-B176-918456C5CA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532" name="Rectangle 117">
                <a:extLst>
                  <a:ext uri="{FF2B5EF4-FFF2-40B4-BE49-F238E27FC236}">
                    <a16:creationId xmlns:a16="http://schemas.microsoft.com/office/drawing/2014/main" id="{F95F76E6-8D07-4B04-93A0-1390674ED0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533" name="Rectangle 118">
                <a:extLst>
                  <a:ext uri="{FF2B5EF4-FFF2-40B4-BE49-F238E27FC236}">
                    <a16:creationId xmlns:a16="http://schemas.microsoft.com/office/drawing/2014/main" id="{2E971715-D63E-4E83-ABB5-FB4CBBB7E7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534" name="Rectangle 119">
                <a:extLst>
                  <a:ext uri="{FF2B5EF4-FFF2-40B4-BE49-F238E27FC236}">
                    <a16:creationId xmlns:a16="http://schemas.microsoft.com/office/drawing/2014/main" id="{9070ED6A-6049-4590-BC83-03D54EC264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535" name="Rectangle 120">
                <a:extLst>
                  <a:ext uri="{FF2B5EF4-FFF2-40B4-BE49-F238E27FC236}">
                    <a16:creationId xmlns:a16="http://schemas.microsoft.com/office/drawing/2014/main" id="{6229F2EA-55AB-4B13-945A-CD89C997B8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536" name="Rectangle 121">
                <a:extLst>
                  <a:ext uri="{FF2B5EF4-FFF2-40B4-BE49-F238E27FC236}">
                    <a16:creationId xmlns:a16="http://schemas.microsoft.com/office/drawing/2014/main" id="{6B020264-679C-4E17-B2B9-CEB86840C8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537" name="AutoShape 122">
                <a:extLst>
                  <a:ext uri="{FF2B5EF4-FFF2-40B4-BE49-F238E27FC236}">
                    <a16:creationId xmlns:a16="http://schemas.microsoft.com/office/drawing/2014/main" id="{E9AB85CA-EF45-4279-9A07-65CACB1B16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538" name="AutoShape 123">
                <a:extLst>
                  <a:ext uri="{FF2B5EF4-FFF2-40B4-BE49-F238E27FC236}">
                    <a16:creationId xmlns:a16="http://schemas.microsoft.com/office/drawing/2014/main" id="{A79C6351-743F-4774-9E6A-8700CCCF46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</p:grpSp>
      <p:sp>
        <p:nvSpPr>
          <p:cNvPr id="2539" name="Oval 15">
            <a:extLst>
              <a:ext uri="{FF2B5EF4-FFF2-40B4-BE49-F238E27FC236}">
                <a16:creationId xmlns:a16="http://schemas.microsoft.com/office/drawing/2014/main" id="{3FA40FB7-3401-487C-96D1-C1919005F55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280150" y="5435287"/>
            <a:ext cx="792000" cy="792000"/>
          </a:xfrm>
          <a:prstGeom prst="ellipse">
            <a:avLst/>
          </a:prstGeom>
          <a:gradFill rotWithShape="0">
            <a:gsLst>
              <a:gs pos="0">
                <a:srgbClr val="B1ADB3"/>
              </a:gs>
              <a:gs pos="100000">
                <a:srgbClr val="787280"/>
              </a:gs>
            </a:gsLst>
            <a:path path="shape">
              <a:fillToRect l="50000" t="50000" r="50000" b="50000"/>
            </a:path>
          </a:gradFill>
          <a:ln w="25400">
            <a:solidFill>
              <a:srgbClr val="504C58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ＭＳ Ｐゴシック" panose="020B0600070205080204" pitchFamily="50" charset="-128"/>
            </a:endParaRPr>
          </a:p>
        </p:txBody>
      </p:sp>
      <p:grpSp>
        <p:nvGrpSpPr>
          <p:cNvPr id="2540" name="Group 90">
            <a:extLst>
              <a:ext uri="{FF2B5EF4-FFF2-40B4-BE49-F238E27FC236}">
                <a16:creationId xmlns:a16="http://schemas.microsoft.com/office/drawing/2014/main" id="{61D2610B-5F5E-4C5F-8A68-1BCFCC7010E2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5637481" y="5504505"/>
            <a:ext cx="72795" cy="648529"/>
            <a:chOff x="2692" y="2209"/>
            <a:chExt cx="136" cy="2040"/>
          </a:xfrm>
        </p:grpSpPr>
        <p:sp>
          <p:nvSpPr>
            <p:cNvPr id="2541" name="AutoShape 91">
              <a:extLst>
                <a:ext uri="{FF2B5EF4-FFF2-40B4-BE49-F238E27FC236}">
                  <a16:creationId xmlns:a16="http://schemas.microsoft.com/office/drawing/2014/main" id="{E6634934-0F24-4937-8185-ED406A2411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2209"/>
              <a:ext cx="136" cy="554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2542" name="AutoShape 92">
              <a:extLst>
                <a:ext uri="{FF2B5EF4-FFF2-40B4-BE49-F238E27FC236}">
                  <a16:creationId xmlns:a16="http://schemas.microsoft.com/office/drawing/2014/main" id="{C1B47861-E7ED-4883-857A-6201686BD9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2767"/>
              <a:ext cx="136" cy="1482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2543" name="Rectangle 93">
              <a:extLst>
                <a:ext uri="{FF2B5EF4-FFF2-40B4-BE49-F238E27FC236}">
                  <a16:creationId xmlns:a16="http://schemas.microsoft.com/office/drawing/2014/main" id="{4D5C0038-59E1-4E4C-AE69-81041AD160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2414"/>
              <a:ext cx="136" cy="10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2544" name="Rectangle 94">
              <a:extLst>
                <a:ext uri="{FF2B5EF4-FFF2-40B4-BE49-F238E27FC236}">
                  <a16:creationId xmlns:a16="http://schemas.microsoft.com/office/drawing/2014/main" id="{17FED04C-C0F0-4215-8401-C690CFDB68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2341"/>
              <a:ext cx="136" cy="2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2545" name="Rectangle 95">
              <a:extLst>
                <a:ext uri="{FF2B5EF4-FFF2-40B4-BE49-F238E27FC236}">
                  <a16:creationId xmlns:a16="http://schemas.microsoft.com/office/drawing/2014/main" id="{30EE0DBB-2797-4BC7-823E-EC0C004B98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2547"/>
              <a:ext cx="136" cy="4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2546" name="Rectangle 96">
              <a:extLst>
                <a:ext uri="{FF2B5EF4-FFF2-40B4-BE49-F238E27FC236}">
                  <a16:creationId xmlns:a16="http://schemas.microsoft.com/office/drawing/2014/main" id="{27F67F55-1DB3-4779-A71D-661DD4F485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2595"/>
              <a:ext cx="136" cy="133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2547" name="Rectangle 97">
              <a:extLst>
                <a:ext uri="{FF2B5EF4-FFF2-40B4-BE49-F238E27FC236}">
                  <a16:creationId xmlns:a16="http://schemas.microsoft.com/office/drawing/2014/main" id="{7CDE69D6-E2A8-40D5-AB0A-E7E18D9BC6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2800"/>
              <a:ext cx="136" cy="13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2548" name="Rectangle 98">
              <a:extLst>
                <a:ext uri="{FF2B5EF4-FFF2-40B4-BE49-F238E27FC236}">
                  <a16:creationId xmlns:a16="http://schemas.microsoft.com/office/drawing/2014/main" id="{1E07C0E4-26DB-4F81-AF3A-45A3A89F1A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3063"/>
              <a:ext cx="136" cy="1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2549" name="Rectangle 99">
              <a:extLst>
                <a:ext uri="{FF2B5EF4-FFF2-40B4-BE49-F238E27FC236}">
                  <a16:creationId xmlns:a16="http://schemas.microsoft.com/office/drawing/2014/main" id="{BB0A8988-446C-414F-882B-12E609E6A7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3137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2550" name="Rectangle 100">
              <a:extLst>
                <a:ext uri="{FF2B5EF4-FFF2-40B4-BE49-F238E27FC236}">
                  <a16:creationId xmlns:a16="http://schemas.microsoft.com/office/drawing/2014/main" id="{007A4F6A-01F8-45A9-8A89-43A0EF9283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3380"/>
              <a:ext cx="136" cy="7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2551" name="Rectangle 101">
              <a:extLst>
                <a:ext uri="{FF2B5EF4-FFF2-40B4-BE49-F238E27FC236}">
                  <a16:creationId xmlns:a16="http://schemas.microsoft.com/office/drawing/2014/main" id="{057EB3B3-9ABD-4673-874D-4E0E8B8F7A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3490"/>
              <a:ext cx="136" cy="15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2552" name="Rectangle 102">
              <a:extLst>
                <a:ext uri="{FF2B5EF4-FFF2-40B4-BE49-F238E27FC236}">
                  <a16:creationId xmlns:a16="http://schemas.microsoft.com/office/drawing/2014/main" id="{1E98BC1D-C106-475B-9385-BC47168190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3764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2553" name="Rectangle 103">
              <a:extLst>
                <a:ext uri="{FF2B5EF4-FFF2-40B4-BE49-F238E27FC236}">
                  <a16:creationId xmlns:a16="http://schemas.microsoft.com/office/drawing/2014/main" id="{A181A692-5594-49BC-9CCF-B9B898BCB9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4044"/>
              <a:ext cx="136" cy="4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2554" name="Rectangle 104">
              <a:extLst>
                <a:ext uri="{FF2B5EF4-FFF2-40B4-BE49-F238E27FC236}">
                  <a16:creationId xmlns:a16="http://schemas.microsoft.com/office/drawing/2014/main" id="{496B6031-990D-4CD5-88D7-7707ECD907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4157"/>
              <a:ext cx="136" cy="1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2555" name="AutoShape 105">
              <a:extLst>
                <a:ext uri="{FF2B5EF4-FFF2-40B4-BE49-F238E27FC236}">
                  <a16:creationId xmlns:a16="http://schemas.microsoft.com/office/drawing/2014/main" id="{A214547C-EBA1-4B8B-9B50-51DA4B5F205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2742" y="2679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2556" name="AutoShape 106">
              <a:extLst>
                <a:ext uri="{FF2B5EF4-FFF2-40B4-BE49-F238E27FC236}">
                  <a16:creationId xmlns:a16="http://schemas.microsoft.com/office/drawing/2014/main" id="{4F6D21C2-E3C0-45CB-8271-6C134B9A590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2742" y="2714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</p:grpSp>
      <p:sp>
        <p:nvSpPr>
          <p:cNvPr id="2557" name="星 8 335">
            <a:extLst>
              <a:ext uri="{FF2B5EF4-FFF2-40B4-BE49-F238E27FC236}">
                <a16:creationId xmlns:a16="http://schemas.microsoft.com/office/drawing/2014/main" id="{55B04D08-AC8E-48A5-89B9-DD558A897FDF}"/>
              </a:ext>
            </a:extLst>
          </p:cNvPr>
          <p:cNvSpPr>
            <a:spLocks noChangeAspect="1"/>
          </p:cNvSpPr>
          <p:nvPr/>
        </p:nvSpPr>
        <p:spPr>
          <a:xfrm>
            <a:off x="5568657" y="5856564"/>
            <a:ext cx="210442" cy="210441"/>
          </a:xfrm>
          <a:prstGeom prst="star8">
            <a:avLst>
              <a:gd name="adj" fmla="val 19318"/>
            </a:avLst>
          </a:prstGeom>
          <a:solidFill>
            <a:srgbClr val="FFFF99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G丸ｺﾞｼｯｸM-PRO"/>
              <a:ea typeface="HG丸ｺﾞｼｯｸM-PRO"/>
            </a:endParaRPr>
          </a:p>
        </p:txBody>
      </p:sp>
      <p:grpSp>
        <p:nvGrpSpPr>
          <p:cNvPr id="2558" name="グループ化 2557">
            <a:extLst>
              <a:ext uri="{FF2B5EF4-FFF2-40B4-BE49-F238E27FC236}">
                <a16:creationId xmlns:a16="http://schemas.microsoft.com/office/drawing/2014/main" id="{37500191-7B93-4FB3-B22B-926DDCAC4BE0}"/>
              </a:ext>
            </a:extLst>
          </p:cNvPr>
          <p:cNvGrpSpPr/>
          <p:nvPr/>
        </p:nvGrpSpPr>
        <p:grpSpPr>
          <a:xfrm>
            <a:off x="6424170" y="5227680"/>
            <a:ext cx="450000" cy="900000"/>
            <a:chOff x="6269424" y="5290986"/>
            <a:chExt cx="450000" cy="900000"/>
          </a:xfrm>
        </p:grpSpPr>
        <p:sp>
          <p:nvSpPr>
            <p:cNvPr id="2559" name="Oval 15">
              <a:extLst>
                <a:ext uri="{FF2B5EF4-FFF2-40B4-BE49-F238E27FC236}">
                  <a16:creationId xmlns:a16="http://schemas.microsoft.com/office/drawing/2014/main" id="{73648DF2-3B00-4441-87E3-0DADB7079B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69424" y="5290986"/>
              <a:ext cx="450000" cy="900000"/>
            </a:xfrm>
            <a:prstGeom prst="ellipse">
              <a:avLst/>
            </a:prstGeom>
            <a:gradFill rotWithShape="0">
              <a:gsLst>
                <a:gs pos="0">
                  <a:srgbClr val="E6B0FE"/>
                </a:gs>
                <a:gs pos="100000">
                  <a:srgbClr val="B003FD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670195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grpSp>
          <p:nvGrpSpPr>
            <p:cNvPr id="2560" name="Group 107">
              <a:extLst>
                <a:ext uri="{FF2B5EF4-FFF2-40B4-BE49-F238E27FC236}">
                  <a16:creationId xmlns:a16="http://schemas.microsoft.com/office/drawing/2014/main" id="{579A124C-9A6F-4AEC-9D76-A5F53805430C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6450246" y="5409862"/>
              <a:ext cx="74118" cy="648529"/>
              <a:chOff x="2692" y="2209"/>
              <a:chExt cx="136" cy="2040"/>
            </a:xfrm>
          </p:grpSpPr>
          <p:sp>
            <p:nvSpPr>
              <p:cNvPr id="2561" name="AutoShape 108">
                <a:extLst>
                  <a:ext uri="{FF2B5EF4-FFF2-40B4-BE49-F238E27FC236}">
                    <a16:creationId xmlns:a16="http://schemas.microsoft.com/office/drawing/2014/main" id="{5355503C-5859-4109-BEE3-D12EDE342D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562" name="AutoShape 109">
                <a:extLst>
                  <a:ext uri="{FF2B5EF4-FFF2-40B4-BE49-F238E27FC236}">
                    <a16:creationId xmlns:a16="http://schemas.microsoft.com/office/drawing/2014/main" id="{5AF34CF0-891D-4B2F-98EA-E95D77D2FD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563" name="Rectangle 110">
                <a:extLst>
                  <a:ext uri="{FF2B5EF4-FFF2-40B4-BE49-F238E27FC236}">
                    <a16:creationId xmlns:a16="http://schemas.microsoft.com/office/drawing/2014/main" id="{DE4BD2B2-D626-4104-AC7B-76FD6020EC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564" name="Rectangle 111">
                <a:extLst>
                  <a:ext uri="{FF2B5EF4-FFF2-40B4-BE49-F238E27FC236}">
                    <a16:creationId xmlns:a16="http://schemas.microsoft.com/office/drawing/2014/main" id="{DB37E161-2060-49B3-A6E5-27A426BFA3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565" name="Rectangle 112">
                <a:extLst>
                  <a:ext uri="{FF2B5EF4-FFF2-40B4-BE49-F238E27FC236}">
                    <a16:creationId xmlns:a16="http://schemas.microsoft.com/office/drawing/2014/main" id="{5B213351-E564-471B-81BE-7E8A5B3FC8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566" name="Rectangle 113">
                <a:extLst>
                  <a:ext uri="{FF2B5EF4-FFF2-40B4-BE49-F238E27FC236}">
                    <a16:creationId xmlns:a16="http://schemas.microsoft.com/office/drawing/2014/main" id="{D96EC6DE-2C43-46CB-8E3F-48A04E139E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567" name="Rectangle 114">
                <a:extLst>
                  <a:ext uri="{FF2B5EF4-FFF2-40B4-BE49-F238E27FC236}">
                    <a16:creationId xmlns:a16="http://schemas.microsoft.com/office/drawing/2014/main" id="{54FEF73E-C5FA-4778-A288-EDA860915C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568" name="Rectangle 115">
                <a:extLst>
                  <a:ext uri="{FF2B5EF4-FFF2-40B4-BE49-F238E27FC236}">
                    <a16:creationId xmlns:a16="http://schemas.microsoft.com/office/drawing/2014/main" id="{1053DA19-60EA-45E5-B910-AD99FDE536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569" name="Rectangle 116">
                <a:extLst>
                  <a:ext uri="{FF2B5EF4-FFF2-40B4-BE49-F238E27FC236}">
                    <a16:creationId xmlns:a16="http://schemas.microsoft.com/office/drawing/2014/main" id="{C84086F3-1EB0-4AB4-8705-0A410C7823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570" name="Rectangle 117">
                <a:extLst>
                  <a:ext uri="{FF2B5EF4-FFF2-40B4-BE49-F238E27FC236}">
                    <a16:creationId xmlns:a16="http://schemas.microsoft.com/office/drawing/2014/main" id="{BDC13154-2B86-4ACA-83D8-CF552F21BA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571" name="Rectangle 118">
                <a:extLst>
                  <a:ext uri="{FF2B5EF4-FFF2-40B4-BE49-F238E27FC236}">
                    <a16:creationId xmlns:a16="http://schemas.microsoft.com/office/drawing/2014/main" id="{20943EA3-8833-40C8-A3A8-E1B068D004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572" name="Rectangle 119">
                <a:extLst>
                  <a:ext uri="{FF2B5EF4-FFF2-40B4-BE49-F238E27FC236}">
                    <a16:creationId xmlns:a16="http://schemas.microsoft.com/office/drawing/2014/main" id="{855555A8-195C-4A51-B104-AEE82924F2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573" name="Rectangle 120">
                <a:extLst>
                  <a:ext uri="{FF2B5EF4-FFF2-40B4-BE49-F238E27FC236}">
                    <a16:creationId xmlns:a16="http://schemas.microsoft.com/office/drawing/2014/main" id="{B80BA1BF-BA9E-4AD5-99E9-A77B34BF61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574" name="Rectangle 121">
                <a:extLst>
                  <a:ext uri="{FF2B5EF4-FFF2-40B4-BE49-F238E27FC236}">
                    <a16:creationId xmlns:a16="http://schemas.microsoft.com/office/drawing/2014/main" id="{52D956CE-22F8-48F8-9A86-95B47843BF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575" name="AutoShape 122">
                <a:extLst>
                  <a:ext uri="{FF2B5EF4-FFF2-40B4-BE49-F238E27FC236}">
                    <a16:creationId xmlns:a16="http://schemas.microsoft.com/office/drawing/2014/main" id="{1C224D82-EDF1-4C77-A5C8-6737BF2D45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576" name="AutoShape 123">
                <a:extLst>
                  <a:ext uri="{FF2B5EF4-FFF2-40B4-BE49-F238E27FC236}">
                    <a16:creationId xmlns:a16="http://schemas.microsoft.com/office/drawing/2014/main" id="{078E4E9E-F725-41A9-BFB9-DF159E0B75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</p:grpSp>
      <p:grpSp>
        <p:nvGrpSpPr>
          <p:cNvPr id="2577" name="グループ化 2576">
            <a:extLst>
              <a:ext uri="{FF2B5EF4-FFF2-40B4-BE49-F238E27FC236}">
                <a16:creationId xmlns:a16="http://schemas.microsoft.com/office/drawing/2014/main" id="{2D4E0AE4-CDE7-48DE-8935-9AD62DC32A89}"/>
              </a:ext>
            </a:extLst>
          </p:cNvPr>
          <p:cNvGrpSpPr/>
          <p:nvPr/>
        </p:nvGrpSpPr>
        <p:grpSpPr>
          <a:xfrm>
            <a:off x="6928882" y="5227680"/>
            <a:ext cx="450000" cy="900000"/>
            <a:chOff x="6865578" y="5290986"/>
            <a:chExt cx="450000" cy="900000"/>
          </a:xfrm>
        </p:grpSpPr>
        <p:sp>
          <p:nvSpPr>
            <p:cNvPr id="2578" name="Oval 15">
              <a:extLst>
                <a:ext uri="{FF2B5EF4-FFF2-40B4-BE49-F238E27FC236}">
                  <a16:creationId xmlns:a16="http://schemas.microsoft.com/office/drawing/2014/main" id="{25A1F38D-803F-4122-B1D9-F932DE5FFE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65578" y="5290986"/>
              <a:ext cx="450000" cy="900000"/>
            </a:xfrm>
            <a:prstGeom prst="ellipse">
              <a:avLst/>
            </a:prstGeom>
            <a:gradFill rotWithShape="0">
              <a:gsLst>
                <a:gs pos="0">
                  <a:srgbClr val="B1ADB3"/>
                </a:gs>
                <a:gs pos="100000">
                  <a:srgbClr val="787280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504C58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grpSp>
          <p:nvGrpSpPr>
            <p:cNvPr id="2579" name="グループ化 2578">
              <a:extLst>
                <a:ext uri="{FF2B5EF4-FFF2-40B4-BE49-F238E27FC236}">
                  <a16:creationId xmlns:a16="http://schemas.microsoft.com/office/drawing/2014/main" id="{FB70F37E-380E-448F-910E-DA22D3C421B7}"/>
                </a:ext>
              </a:extLst>
            </p:cNvPr>
            <p:cNvGrpSpPr/>
            <p:nvPr/>
          </p:nvGrpSpPr>
          <p:grpSpPr>
            <a:xfrm>
              <a:off x="6985357" y="5423510"/>
              <a:ext cx="210442" cy="648529"/>
              <a:chOff x="6995952" y="5423510"/>
              <a:chExt cx="210442" cy="648529"/>
            </a:xfrm>
          </p:grpSpPr>
          <p:grpSp>
            <p:nvGrpSpPr>
              <p:cNvPr id="2580" name="Group 90">
                <a:extLst>
                  <a:ext uri="{FF2B5EF4-FFF2-40B4-BE49-F238E27FC236}">
                    <a16:creationId xmlns:a16="http://schemas.microsoft.com/office/drawing/2014/main" id="{9E1DAE9A-E330-4AD3-9388-DC7A35D7B8F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flipH="1">
                <a:off x="7064776" y="5423510"/>
                <a:ext cx="72795" cy="648529"/>
                <a:chOff x="2692" y="2209"/>
                <a:chExt cx="136" cy="2040"/>
              </a:xfrm>
            </p:grpSpPr>
            <p:sp>
              <p:nvSpPr>
                <p:cNvPr id="2582" name="AutoShape 91">
                  <a:extLst>
                    <a:ext uri="{FF2B5EF4-FFF2-40B4-BE49-F238E27FC236}">
                      <a16:creationId xmlns:a16="http://schemas.microsoft.com/office/drawing/2014/main" id="{C603EDA4-4ACE-4D3D-8D76-4773ABFF84C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92" y="2209"/>
                  <a:ext cx="136" cy="554"/>
                </a:xfrm>
                <a:prstGeom prst="roundRect">
                  <a:avLst>
                    <a:gd name="adj" fmla="val 26042"/>
                  </a:avLst>
                </a:prstGeom>
                <a:gradFill rotWithShape="1">
                  <a:gsLst>
                    <a:gs pos="0">
                      <a:srgbClr val="6600CC"/>
                    </a:gs>
                    <a:gs pos="50000">
                      <a:srgbClr val="FFFFFF"/>
                    </a:gs>
                    <a:gs pos="100000">
                      <a:srgbClr val="6600CC"/>
                    </a:gs>
                  </a:gsLst>
                  <a:lin ang="0" scaled="1"/>
                </a:gradFill>
                <a:ln w="12700">
                  <a:solidFill>
                    <a:srgbClr val="1E003C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AutoNum type="arabicPeriod"/>
                    <a:defRPr kumimoji="1" sz="32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1pPr>
                  <a:lvl2pPr marL="742950" indent="-285750">
                    <a:spcBef>
                      <a:spcPct val="20000"/>
                    </a:spcBef>
                    <a:buAutoNum type="circleNumDbPlain"/>
                    <a:defRPr kumimoji="1" sz="28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2pPr>
                  <a:lvl3pPr marL="1143000" indent="-228600">
                    <a:spcBef>
                      <a:spcPct val="20000"/>
                    </a:spcBef>
                    <a:buAutoNum type="alphaLcPeriod"/>
                    <a:defRPr kumimoji="1" sz="24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Wingdings" panose="05000000000000000000" pitchFamily="2" charset="2"/>
                    <a:buChar char="l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4pPr>
                  <a:lvl5pPr marL="2057400" indent="-228600">
                    <a:spcBef>
                      <a:spcPct val="20000"/>
                    </a:spcBef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9999"/>
                    </a:solidFill>
                    <a:effectLst/>
                    <a:uLnTx/>
                    <a:uFillTx/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endParaRPr>
                </a:p>
              </p:txBody>
            </p:sp>
            <p:sp>
              <p:nvSpPr>
                <p:cNvPr id="2583" name="AutoShape 92">
                  <a:extLst>
                    <a:ext uri="{FF2B5EF4-FFF2-40B4-BE49-F238E27FC236}">
                      <a16:creationId xmlns:a16="http://schemas.microsoft.com/office/drawing/2014/main" id="{3706DE40-06BF-4F69-A728-25828720525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92" y="2767"/>
                  <a:ext cx="136" cy="1482"/>
                </a:xfrm>
                <a:prstGeom prst="roundRect">
                  <a:avLst>
                    <a:gd name="adj" fmla="val 26042"/>
                  </a:avLst>
                </a:prstGeom>
                <a:gradFill rotWithShape="1">
                  <a:gsLst>
                    <a:gs pos="0">
                      <a:srgbClr val="6600CC"/>
                    </a:gs>
                    <a:gs pos="50000">
                      <a:srgbClr val="FFFFFF"/>
                    </a:gs>
                    <a:gs pos="100000">
                      <a:srgbClr val="6600CC"/>
                    </a:gs>
                  </a:gsLst>
                  <a:lin ang="0" scaled="1"/>
                </a:gradFill>
                <a:ln w="12700">
                  <a:solidFill>
                    <a:srgbClr val="1E003C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AutoNum type="arabicPeriod"/>
                    <a:defRPr kumimoji="1" sz="32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1pPr>
                  <a:lvl2pPr marL="742950" indent="-285750">
                    <a:spcBef>
                      <a:spcPct val="20000"/>
                    </a:spcBef>
                    <a:buAutoNum type="circleNumDbPlain"/>
                    <a:defRPr kumimoji="1" sz="28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2pPr>
                  <a:lvl3pPr marL="1143000" indent="-228600">
                    <a:spcBef>
                      <a:spcPct val="20000"/>
                    </a:spcBef>
                    <a:buAutoNum type="alphaLcPeriod"/>
                    <a:defRPr kumimoji="1" sz="24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Wingdings" panose="05000000000000000000" pitchFamily="2" charset="2"/>
                    <a:buChar char="l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4pPr>
                  <a:lvl5pPr marL="2057400" indent="-228600">
                    <a:spcBef>
                      <a:spcPct val="20000"/>
                    </a:spcBef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9999"/>
                    </a:solidFill>
                    <a:effectLst/>
                    <a:uLnTx/>
                    <a:uFillTx/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endParaRPr>
                </a:p>
              </p:txBody>
            </p:sp>
            <p:sp>
              <p:nvSpPr>
                <p:cNvPr id="2584" name="Rectangle 93">
                  <a:extLst>
                    <a:ext uri="{FF2B5EF4-FFF2-40B4-BE49-F238E27FC236}">
                      <a16:creationId xmlns:a16="http://schemas.microsoft.com/office/drawing/2014/main" id="{D9CF281B-C2DB-4D09-B3F8-A33FD6195DC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92" y="2414"/>
                  <a:ext cx="136" cy="106"/>
                </a:xfrm>
                <a:prstGeom prst="rect">
                  <a:avLst/>
                </a:prstGeom>
                <a:gradFill rotWithShape="1">
                  <a:gsLst>
                    <a:gs pos="0">
                      <a:srgbClr val="1E003C"/>
                    </a:gs>
                    <a:gs pos="50000">
                      <a:srgbClr val="6600CC"/>
                    </a:gs>
                    <a:gs pos="100000">
                      <a:srgbClr val="1E003C"/>
                    </a:gs>
                  </a:gsLst>
                  <a:lin ang="0" scaled="1"/>
                </a:gradFill>
                <a:ln w="12700">
                  <a:solidFill>
                    <a:srgbClr val="1E003C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AutoNum type="arabicPeriod"/>
                    <a:defRPr kumimoji="1" sz="32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1pPr>
                  <a:lvl2pPr marL="742950" indent="-285750">
                    <a:spcBef>
                      <a:spcPct val="20000"/>
                    </a:spcBef>
                    <a:buAutoNum type="circleNumDbPlain"/>
                    <a:defRPr kumimoji="1" sz="28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2pPr>
                  <a:lvl3pPr marL="1143000" indent="-228600">
                    <a:spcBef>
                      <a:spcPct val="20000"/>
                    </a:spcBef>
                    <a:buAutoNum type="alphaLcPeriod"/>
                    <a:defRPr kumimoji="1" sz="24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Wingdings" panose="05000000000000000000" pitchFamily="2" charset="2"/>
                    <a:buChar char="l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4pPr>
                  <a:lvl5pPr marL="2057400" indent="-228600">
                    <a:spcBef>
                      <a:spcPct val="20000"/>
                    </a:spcBef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9999"/>
                    </a:solidFill>
                    <a:effectLst/>
                    <a:uLnTx/>
                    <a:uFillTx/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endParaRPr>
                </a:p>
              </p:txBody>
            </p:sp>
            <p:sp>
              <p:nvSpPr>
                <p:cNvPr id="2585" name="Rectangle 94">
                  <a:extLst>
                    <a:ext uri="{FF2B5EF4-FFF2-40B4-BE49-F238E27FC236}">
                      <a16:creationId xmlns:a16="http://schemas.microsoft.com/office/drawing/2014/main" id="{1A5C77F4-D924-4938-9F63-64CB9DC44B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92" y="2341"/>
                  <a:ext cx="136" cy="22"/>
                </a:xfrm>
                <a:prstGeom prst="rect">
                  <a:avLst/>
                </a:prstGeom>
                <a:gradFill rotWithShape="1">
                  <a:gsLst>
                    <a:gs pos="0">
                      <a:srgbClr val="1E003C"/>
                    </a:gs>
                    <a:gs pos="50000">
                      <a:srgbClr val="6600CC"/>
                    </a:gs>
                    <a:gs pos="100000">
                      <a:srgbClr val="1E003C"/>
                    </a:gs>
                  </a:gsLst>
                  <a:lin ang="0" scaled="1"/>
                </a:gradFill>
                <a:ln w="12700">
                  <a:solidFill>
                    <a:srgbClr val="1E003C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AutoNum type="arabicPeriod"/>
                    <a:defRPr kumimoji="1" sz="32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1pPr>
                  <a:lvl2pPr marL="742950" indent="-285750">
                    <a:spcBef>
                      <a:spcPct val="20000"/>
                    </a:spcBef>
                    <a:buAutoNum type="circleNumDbPlain"/>
                    <a:defRPr kumimoji="1" sz="28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2pPr>
                  <a:lvl3pPr marL="1143000" indent="-228600">
                    <a:spcBef>
                      <a:spcPct val="20000"/>
                    </a:spcBef>
                    <a:buAutoNum type="alphaLcPeriod"/>
                    <a:defRPr kumimoji="1" sz="24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Wingdings" panose="05000000000000000000" pitchFamily="2" charset="2"/>
                    <a:buChar char="l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4pPr>
                  <a:lvl5pPr marL="2057400" indent="-228600">
                    <a:spcBef>
                      <a:spcPct val="20000"/>
                    </a:spcBef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9999"/>
                    </a:solidFill>
                    <a:effectLst/>
                    <a:uLnTx/>
                    <a:uFillTx/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endParaRPr>
                </a:p>
              </p:txBody>
            </p:sp>
            <p:sp>
              <p:nvSpPr>
                <p:cNvPr id="2586" name="Rectangle 95">
                  <a:extLst>
                    <a:ext uri="{FF2B5EF4-FFF2-40B4-BE49-F238E27FC236}">
                      <a16:creationId xmlns:a16="http://schemas.microsoft.com/office/drawing/2014/main" id="{8E75A433-51AA-432F-8903-841324BF86B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92" y="2547"/>
                  <a:ext cx="136" cy="48"/>
                </a:xfrm>
                <a:prstGeom prst="rect">
                  <a:avLst/>
                </a:prstGeom>
                <a:gradFill rotWithShape="1">
                  <a:gsLst>
                    <a:gs pos="0">
                      <a:srgbClr val="1E003C"/>
                    </a:gs>
                    <a:gs pos="50000">
                      <a:srgbClr val="6600CC"/>
                    </a:gs>
                    <a:gs pos="100000">
                      <a:srgbClr val="1E003C"/>
                    </a:gs>
                  </a:gsLst>
                  <a:lin ang="0" scaled="1"/>
                </a:gradFill>
                <a:ln w="12700">
                  <a:solidFill>
                    <a:srgbClr val="1E003C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AutoNum type="arabicPeriod"/>
                    <a:defRPr kumimoji="1" sz="32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1pPr>
                  <a:lvl2pPr marL="742950" indent="-285750">
                    <a:spcBef>
                      <a:spcPct val="20000"/>
                    </a:spcBef>
                    <a:buAutoNum type="circleNumDbPlain"/>
                    <a:defRPr kumimoji="1" sz="28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2pPr>
                  <a:lvl3pPr marL="1143000" indent="-228600">
                    <a:spcBef>
                      <a:spcPct val="20000"/>
                    </a:spcBef>
                    <a:buAutoNum type="alphaLcPeriod"/>
                    <a:defRPr kumimoji="1" sz="24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Wingdings" panose="05000000000000000000" pitchFamily="2" charset="2"/>
                    <a:buChar char="l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4pPr>
                  <a:lvl5pPr marL="2057400" indent="-228600">
                    <a:spcBef>
                      <a:spcPct val="20000"/>
                    </a:spcBef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9999"/>
                    </a:solidFill>
                    <a:effectLst/>
                    <a:uLnTx/>
                    <a:uFillTx/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endParaRPr>
                </a:p>
              </p:txBody>
            </p:sp>
            <p:sp>
              <p:nvSpPr>
                <p:cNvPr id="2587" name="Rectangle 96">
                  <a:extLst>
                    <a:ext uri="{FF2B5EF4-FFF2-40B4-BE49-F238E27FC236}">
                      <a16:creationId xmlns:a16="http://schemas.microsoft.com/office/drawing/2014/main" id="{70FD79BF-E235-432D-B131-367C93CBAD6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92" y="2595"/>
                  <a:ext cx="136" cy="133"/>
                </a:xfrm>
                <a:prstGeom prst="rect">
                  <a:avLst/>
                </a:prstGeom>
                <a:gradFill rotWithShape="1">
                  <a:gsLst>
                    <a:gs pos="0">
                      <a:srgbClr val="6600CC"/>
                    </a:gs>
                    <a:gs pos="50000">
                      <a:srgbClr val="FFFFFF"/>
                    </a:gs>
                    <a:gs pos="100000">
                      <a:srgbClr val="6600CC"/>
                    </a:gs>
                  </a:gsLst>
                  <a:lin ang="0" scaled="1"/>
                </a:gradFill>
                <a:ln w="12700">
                  <a:solidFill>
                    <a:srgbClr val="1E003C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AutoNum type="arabicPeriod"/>
                    <a:defRPr kumimoji="1" sz="32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1pPr>
                  <a:lvl2pPr marL="742950" indent="-285750">
                    <a:spcBef>
                      <a:spcPct val="20000"/>
                    </a:spcBef>
                    <a:buAutoNum type="circleNumDbPlain"/>
                    <a:defRPr kumimoji="1" sz="28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2pPr>
                  <a:lvl3pPr marL="1143000" indent="-228600">
                    <a:spcBef>
                      <a:spcPct val="20000"/>
                    </a:spcBef>
                    <a:buAutoNum type="alphaLcPeriod"/>
                    <a:defRPr kumimoji="1" sz="24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Wingdings" panose="05000000000000000000" pitchFamily="2" charset="2"/>
                    <a:buChar char="l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4pPr>
                  <a:lvl5pPr marL="2057400" indent="-228600">
                    <a:spcBef>
                      <a:spcPct val="20000"/>
                    </a:spcBef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9999"/>
                    </a:solidFill>
                    <a:effectLst/>
                    <a:uLnTx/>
                    <a:uFillTx/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endParaRPr>
                </a:p>
              </p:txBody>
            </p:sp>
            <p:sp>
              <p:nvSpPr>
                <p:cNvPr id="2588" name="Rectangle 97">
                  <a:extLst>
                    <a:ext uri="{FF2B5EF4-FFF2-40B4-BE49-F238E27FC236}">
                      <a16:creationId xmlns:a16="http://schemas.microsoft.com/office/drawing/2014/main" id="{AAFD383A-93D1-4BB4-9FD7-556548DAA37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92" y="2800"/>
                  <a:ext cx="136" cy="131"/>
                </a:xfrm>
                <a:prstGeom prst="rect">
                  <a:avLst/>
                </a:prstGeom>
                <a:gradFill rotWithShape="1">
                  <a:gsLst>
                    <a:gs pos="0">
                      <a:srgbClr val="1E003C"/>
                    </a:gs>
                    <a:gs pos="50000">
                      <a:srgbClr val="6600CC"/>
                    </a:gs>
                    <a:gs pos="100000">
                      <a:srgbClr val="1E003C"/>
                    </a:gs>
                  </a:gsLst>
                  <a:lin ang="0" scaled="1"/>
                </a:gradFill>
                <a:ln w="12700">
                  <a:solidFill>
                    <a:srgbClr val="1E003C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AutoNum type="arabicPeriod"/>
                    <a:defRPr kumimoji="1" sz="32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1pPr>
                  <a:lvl2pPr marL="742950" indent="-285750">
                    <a:spcBef>
                      <a:spcPct val="20000"/>
                    </a:spcBef>
                    <a:buAutoNum type="circleNumDbPlain"/>
                    <a:defRPr kumimoji="1" sz="28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2pPr>
                  <a:lvl3pPr marL="1143000" indent="-228600">
                    <a:spcBef>
                      <a:spcPct val="20000"/>
                    </a:spcBef>
                    <a:buAutoNum type="alphaLcPeriod"/>
                    <a:defRPr kumimoji="1" sz="24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Wingdings" panose="05000000000000000000" pitchFamily="2" charset="2"/>
                    <a:buChar char="l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4pPr>
                  <a:lvl5pPr marL="2057400" indent="-228600">
                    <a:spcBef>
                      <a:spcPct val="20000"/>
                    </a:spcBef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9999"/>
                    </a:solidFill>
                    <a:effectLst/>
                    <a:uLnTx/>
                    <a:uFillTx/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endParaRPr>
                </a:p>
              </p:txBody>
            </p:sp>
            <p:sp>
              <p:nvSpPr>
                <p:cNvPr id="2589" name="Rectangle 98">
                  <a:extLst>
                    <a:ext uri="{FF2B5EF4-FFF2-40B4-BE49-F238E27FC236}">
                      <a16:creationId xmlns:a16="http://schemas.microsoft.com/office/drawing/2014/main" id="{366031A2-42A9-47BD-82CC-FF0FD3E3236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92" y="3063"/>
                  <a:ext cx="136" cy="18"/>
                </a:xfrm>
                <a:prstGeom prst="rect">
                  <a:avLst/>
                </a:prstGeom>
                <a:gradFill rotWithShape="1">
                  <a:gsLst>
                    <a:gs pos="0">
                      <a:srgbClr val="1E003C"/>
                    </a:gs>
                    <a:gs pos="50000">
                      <a:srgbClr val="6600CC"/>
                    </a:gs>
                    <a:gs pos="100000">
                      <a:srgbClr val="1E003C"/>
                    </a:gs>
                  </a:gsLst>
                  <a:lin ang="0" scaled="1"/>
                </a:gradFill>
                <a:ln w="12700">
                  <a:solidFill>
                    <a:srgbClr val="1E003C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AutoNum type="arabicPeriod"/>
                    <a:defRPr kumimoji="1" sz="32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1pPr>
                  <a:lvl2pPr marL="742950" indent="-285750">
                    <a:spcBef>
                      <a:spcPct val="20000"/>
                    </a:spcBef>
                    <a:buAutoNum type="circleNumDbPlain"/>
                    <a:defRPr kumimoji="1" sz="28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2pPr>
                  <a:lvl3pPr marL="1143000" indent="-228600">
                    <a:spcBef>
                      <a:spcPct val="20000"/>
                    </a:spcBef>
                    <a:buAutoNum type="alphaLcPeriod"/>
                    <a:defRPr kumimoji="1" sz="24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Wingdings" panose="05000000000000000000" pitchFamily="2" charset="2"/>
                    <a:buChar char="l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4pPr>
                  <a:lvl5pPr marL="2057400" indent="-228600">
                    <a:spcBef>
                      <a:spcPct val="20000"/>
                    </a:spcBef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9999"/>
                    </a:solidFill>
                    <a:effectLst/>
                    <a:uLnTx/>
                    <a:uFillTx/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endParaRPr>
                </a:p>
              </p:txBody>
            </p:sp>
            <p:sp>
              <p:nvSpPr>
                <p:cNvPr id="2590" name="Rectangle 99">
                  <a:extLst>
                    <a:ext uri="{FF2B5EF4-FFF2-40B4-BE49-F238E27FC236}">
                      <a16:creationId xmlns:a16="http://schemas.microsoft.com/office/drawing/2014/main" id="{66A536DC-69AC-4689-A2D3-50F684AF9DE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92" y="3137"/>
                  <a:ext cx="136" cy="132"/>
                </a:xfrm>
                <a:prstGeom prst="rect">
                  <a:avLst/>
                </a:prstGeom>
                <a:gradFill rotWithShape="1">
                  <a:gsLst>
                    <a:gs pos="0">
                      <a:srgbClr val="1E003C"/>
                    </a:gs>
                    <a:gs pos="50000">
                      <a:srgbClr val="6600CC"/>
                    </a:gs>
                    <a:gs pos="100000">
                      <a:srgbClr val="1E003C"/>
                    </a:gs>
                  </a:gsLst>
                  <a:lin ang="0" scaled="1"/>
                </a:gradFill>
                <a:ln w="12700">
                  <a:solidFill>
                    <a:srgbClr val="1E003C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AutoNum type="arabicPeriod"/>
                    <a:defRPr kumimoji="1" sz="32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1pPr>
                  <a:lvl2pPr marL="742950" indent="-285750">
                    <a:spcBef>
                      <a:spcPct val="20000"/>
                    </a:spcBef>
                    <a:buAutoNum type="circleNumDbPlain"/>
                    <a:defRPr kumimoji="1" sz="28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2pPr>
                  <a:lvl3pPr marL="1143000" indent="-228600">
                    <a:spcBef>
                      <a:spcPct val="20000"/>
                    </a:spcBef>
                    <a:buAutoNum type="alphaLcPeriod"/>
                    <a:defRPr kumimoji="1" sz="24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Wingdings" panose="05000000000000000000" pitchFamily="2" charset="2"/>
                    <a:buChar char="l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4pPr>
                  <a:lvl5pPr marL="2057400" indent="-228600">
                    <a:spcBef>
                      <a:spcPct val="20000"/>
                    </a:spcBef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9999"/>
                    </a:solidFill>
                    <a:effectLst/>
                    <a:uLnTx/>
                    <a:uFillTx/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endParaRPr>
                </a:p>
              </p:txBody>
            </p:sp>
            <p:sp>
              <p:nvSpPr>
                <p:cNvPr id="2591" name="Rectangle 100">
                  <a:extLst>
                    <a:ext uri="{FF2B5EF4-FFF2-40B4-BE49-F238E27FC236}">
                      <a16:creationId xmlns:a16="http://schemas.microsoft.com/office/drawing/2014/main" id="{30FBE8A9-641F-47AA-8047-2D291A45877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92" y="3380"/>
                  <a:ext cx="136" cy="75"/>
                </a:xfrm>
                <a:prstGeom prst="rect">
                  <a:avLst/>
                </a:prstGeom>
                <a:gradFill rotWithShape="1">
                  <a:gsLst>
                    <a:gs pos="0">
                      <a:srgbClr val="1E003C"/>
                    </a:gs>
                    <a:gs pos="50000">
                      <a:srgbClr val="6600CC"/>
                    </a:gs>
                    <a:gs pos="100000">
                      <a:srgbClr val="1E003C"/>
                    </a:gs>
                  </a:gsLst>
                  <a:lin ang="0" scaled="1"/>
                </a:gradFill>
                <a:ln w="12700">
                  <a:solidFill>
                    <a:srgbClr val="1E003C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AutoNum type="arabicPeriod"/>
                    <a:defRPr kumimoji="1" sz="32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1pPr>
                  <a:lvl2pPr marL="742950" indent="-285750">
                    <a:spcBef>
                      <a:spcPct val="20000"/>
                    </a:spcBef>
                    <a:buAutoNum type="circleNumDbPlain"/>
                    <a:defRPr kumimoji="1" sz="28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2pPr>
                  <a:lvl3pPr marL="1143000" indent="-228600">
                    <a:spcBef>
                      <a:spcPct val="20000"/>
                    </a:spcBef>
                    <a:buAutoNum type="alphaLcPeriod"/>
                    <a:defRPr kumimoji="1" sz="24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Wingdings" panose="05000000000000000000" pitchFamily="2" charset="2"/>
                    <a:buChar char="l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4pPr>
                  <a:lvl5pPr marL="2057400" indent="-228600">
                    <a:spcBef>
                      <a:spcPct val="20000"/>
                    </a:spcBef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9999"/>
                    </a:solidFill>
                    <a:effectLst/>
                    <a:uLnTx/>
                    <a:uFillTx/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endParaRPr>
                </a:p>
              </p:txBody>
            </p:sp>
            <p:sp>
              <p:nvSpPr>
                <p:cNvPr id="2592" name="Rectangle 101">
                  <a:extLst>
                    <a:ext uri="{FF2B5EF4-FFF2-40B4-BE49-F238E27FC236}">
                      <a16:creationId xmlns:a16="http://schemas.microsoft.com/office/drawing/2014/main" id="{9A3F16FF-A901-4F92-A730-184E974D977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92" y="3490"/>
                  <a:ext cx="136" cy="150"/>
                </a:xfrm>
                <a:prstGeom prst="rect">
                  <a:avLst/>
                </a:prstGeom>
                <a:gradFill rotWithShape="1">
                  <a:gsLst>
                    <a:gs pos="0">
                      <a:srgbClr val="1E003C"/>
                    </a:gs>
                    <a:gs pos="50000">
                      <a:srgbClr val="6600CC"/>
                    </a:gs>
                    <a:gs pos="100000">
                      <a:srgbClr val="1E003C"/>
                    </a:gs>
                  </a:gsLst>
                  <a:lin ang="0" scaled="1"/>
                </a:gradFill>
                <a:ln w="12700">
                  <a:solidFill>
                    <a:srgbClr val="1E003C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AutoNum type="arabicPeriod"/>
                    <a:defRPr kumimoji="1" sz="32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1pPr>
                  <a:lvl2pPr marL="742950" indent="-285750">
                    <a:spcBef>
                      <a:spcPct val="20000"/>
                    </a:spcBef>
                    <a:buAutoNum type="circleNumDbPlain"/>
                    <a:defRPr kumimoji="1" sz="28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2pPr>
                  <a:lvl3pPr marL="1143000" indent="-228600">
                    <a:spcBef>
                      <a:spcPct val="20000"/>
                    </a:spcBef>
                    <a:buAutoNum type="alphaLcPeriod"/>
                    <a:defRPr kumimoji="1" sz="24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Wingdings" panose="05000000000000000000" pitchFamily="2" charset="2"/>
                    <a:buChar char="l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4pPr>
                  <a:lvl5pPr marL="2057400" indent="-228600">
                    <a:spcBef>
                      <a:spcPct val="20000"/>
                    </a:spcBef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9999"/>
                    </a:solidFill>
                    <a:effectLst/>
                    <a:uLnTx/>
                    <a:uFillTx/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endParaRPr>
                </a:p>
              </p:txBody>
            </p:sp>
            <p:sp>
              <p:nvSpPr>
                <p:cNvPr id="2593" name="Rectangle 102">
                  <a:extLst>
                    <a:ext uri="{FF2B5EF4-FFF2-40B4-BE49-F238E27FC236}">
                      <a16:creationId xmlns:a16="http://schemas.microsoft.com/office/drawing/2014/main" id="{1F35194F-901C-49BF-A86D-1F1878FDA3B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92" y="3764"/>
                  <a:ext cx="136" cy="132"/>
                </a:xfrm>
                <a:prstGeom prst="rect">
                  <a:avLst/>
                </a:prstGeom>
                <a:gradFill rotWithShape="1">
                  <a:gsLst>
                    <a:gs pos="0">
                      <a:srgbClr val="1E003C"/>
                    </a:gs>
                    <a:gs pos="50000">
                      <a:srgbClr val="6600CC"/>
                    </a:gs>
                    <a:gs pos="100000">
                      <a:srgbClr val="1E003C"/>
                    </a:gs>
                  </a:gsLst>
                  <a:lin ang="0" scaled="1"/>
                </a:gradFill>
                <a:ln w="12700">
                  <a:solidFill>
                    <a:srgbClr val="1E003C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AutoNum type="arabicPeriod"/>
                    <a:defRPr kumimoji="1" sz="32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1pPr>
                  <a:lvl2pPr marL="742950" indent="-285750">
                    <a:spcBef>
                      <a:spcPct val="20000"/>
                    </a:spcBef>
                    <a:buAutoNum type="circleNumDbPlain"/>
                    <a:defRPr kumimoji="1" sz="28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2pPr>
                  <a:lvl3pPr marL="1143000" indent="-228600">
                    <a:spcBef>
                      <a:spcPct val="20000"/>
                    </a:spcBef>
                    <a:buAutoNum type="alphaLcPeriod"/>
                    <a:defRPr kumimoji="1" sz="24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Wingdings" panose="05000000000000000000" pitchFamily="2" charset="2"/>
                    <a:buChar char="l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4pPr>
                  <a:lvl5pPr marL="2057400" indent="-228600">
                    <a:spcBef>
                      <a:spcPct val="20000"/>
                    </a:spcBef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9999"/>
                    </a:solidFill>
                    <a:effectLst/>
                    <a:uLnTx/>
                    <a:uFillTx/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endParaRPr>
                </a:p>
              </p:txBody>
            </p:sp>
            <p:sp>
              <p:nvSpPr>
                <p:cNvPr id="2594" name="Rectangle 103">
                  <a:extLst>
                    <a:ext uri="{FF2B5EF4-FFF2-40B4-BE49-F238E27FC236}">
                      <a16:creationId xmlns:a16="http://schemas.microsoft.com/office/drawing/2014/main" id="{C960C435-FC31-4939-A18A-A2DA205C376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92" y="4044"/>
                  <a:ext cx="136" cy="44"/>
                </a:xfrm>
                <a:prstGeom prst="rect">
                  <a:avLst/>
                </a:prstGeom>
                <a:gradFill rotWithShape="1">
                  <a:gsLst>
                    <a:gs pos="0">
                      <a:srgbClr val="1E003C"/>
                    </a:gs>
                    <a:gs pos="50000">
                      <a:srgbClr val="6600CC"/>
                    </a:gs>
                    <a:gs pos="100000">
                      <a:srgbClr val="1E003C"/>
                    </a:gs>
                  </a:gsLst>
                  <a:lin ang="0" scaled="1"/>
                </a:gradFill>
                <a:ln w="12700">
                  <a:solidFill>
                    <a:srgbClr val="1E003C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AutoNum type="arabicPeriod"/>
                    <a:defRPr kumimoji="1" sz="32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1pPr>
                  <a:lvl2pPr marL="742950" indent="-285750">
                    <a:spcBef>
                      <a:spcPct val="20000"/>
                    </a:spcBef>
                    <a:buAutoNum type="circleNumDbPlain"/>
                    <a:defRPr kumimoji="1" sz="28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2pPr>
                  <a:lvl3pPr marL="1143000" indent="-228600">
                    <a:spcBef>
                      <a:spcPct val="20000"/>
                    </a:spcBef>
                    <a:buAutoNum type="alphaLcPeriod"/>
                    <a:defRPr kumimoji="1" sz="24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Wingdings" panose="05000000000000000000" pitchFamily="2" charset="2"/>
                    <a:buChar char="l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4pPr>
                  <a:lvl5pPr marL="2057400" indent="-228600">
                    <a:spcBef>
                      <a:spcPct val="20000"/>
                    </a:spcBef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9999"/>
                    </a:solidFill>
                    <a:effectLst/>
                    <a:uLnTx/>
                    <a:uFillTx/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endParaRPr>
                </a:p>
              </p:txBody>
            </p:sp>
            <p:sp>
              <p:nvSpPr>
                <p:cNvPr id="2595" name="Rectangle 104">
                  <a:extLst>
                    <a:ext uri="{FF2B5EF4-FFF2-40B4-BE49-F238E27FC236}">
                      <a16:creationId xmlns:a16="http://schemas.microsoft.com/office/drawing/2014/main" id="{9BDE72AF-D214-4A42-B301-F929C8E706A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92" y="4157"/>
                  <a:ext cx="136" cy="19"/>
                </a:xfrm>
                <a:prstGeom prst="rect">
                  <a:avLst/>
                </a:prstGeom>
                <a:gradFill rotWithShape="1">
                  <a:gsLst>
                    <a:gs pos="0">
                      <a:srgbClr val="1E003C"/>
                    </a:gs>
                    <a:gs pos="50000">
                      <a:srgbClr val="6600CC"/>
                    </a:gs>
                    <a:gs pos="100000">
                      <a:srgbClr val="1E003C"/>
                    </a:gs>
                  </a:gsLst>
                  <a:lin ang="0" scaled="1"/>
                </a:gradFill>
                <a:ln w="12700">
                  <a:solidFill>
                    <a:srgbClr val="1E003C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AutoNum type="arabicPeriod"/>
                    <a:defRPr kumimoji="1" sz="32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1pPr>
                  <a:lvl2pPr marL="742950" indent="-285750">
                    <a:spcBef>
                      <a:spcPct val="20000"/>
                    </a:spcBef>
                    <a:buAutoNum type="circleNumDbPlain"/>
                    <a:defRPr kumimoji="1" sz="28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2pPr>
                  <a:lvl3pPr marL="1143000" indent="-228600">
                    <a:spcBef>
                      <a:spcPct val="20000"/>
                    </a:spcBef>
                    <a:buAutoNum type="alphaLcPeriod"/>
                    <a:defRPr kumimoji="1" sz="24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Wingdings" panose="05000000000000000000" pitchFamily="2" charset="2"/>
                    <a:buChar char="l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4pPr>
                  <a:lvl5pPr marL="2057400" indent="-228600">
                    <a:spcBef>
                      <a:spcPct val="20000"/>
                    </a:spcBef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9999"/>
                    </a:solidFill>
                    <a:effectLst/>
                    <a:uLnTx/>
                    <a:uFillTx/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endParaRPr>
                </a:p>
              </p:txBody>
            </p:sp>
            <p:sp>
              <p:nvSpPr>
                <p:cNvPr id="2596" name="AutoShape 105">
                  <a:extLst>
                    <a:ext uri="{FF2B5EF4-FFF2-40B4-BE49-F238E27FC236}">
                      <a16:creationId xmlns:a16="http://schemas.microsoft.com/office/drawing/2014/main" id="{3DE7F9A7-E30A-4ED0-80BE-44B000B4FE8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5400000" flipV="1">
                  <a:off x="2742" y="2679"/>
                  <a:ext cx="36" cy="136"/>
                </a:xfrm>
                <a:prstGeom prst="flowChartDelay">
                  <a:avLst/>
                </a:prstGeom>
                <a:gradFill rotWithShape="0">
                  <a:gsLst>
                    <a:gs pos="0">
                      <a:srgbClr val="660066"/>
                    </a:gs>
                    <a:gs pos="50000">
                      <a:srgbClr val="CC00CC"/>
                    </a:gs>
                    <a:gs pos="100000">
                      <a:srgbClr val="660066"/>
                    </a:gs>
                  </a:gsLst>
                  <a:lin ang="0" scaled="1"/>
                </a:gradFill>
                <a:ln w="12700">
                  <a:solidFill>
                    <a:srgbClr val="1E003C"/>
                  </a:solidFill>
                  <a:miter lim="800000"/>
                  <a:headEnd/>
                  <a:tailEnd/>
                </a:ln>
              </p:spPr>
              <p:txBody>
                <a:bodyPr rot="10800000" vert="eaVert" wrap="none" anchor="ctr"/>
                <a:lstStyle>
                  <a:lvl1pPr>
                    <a:spcBef>
                      <a:spcPct val="20000"/>
                    </a:spcBef>
                    <a:buAutoNum type="arabicPeriod"/>
                    <a:defRPr kumimoji="1" sz="32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1pPr>
                  <a:lvl2pPr marL="742950" indent="-285750">
                    <a:spcBef>
                      <a:spcPct val="20000"/>
                    </a:spcBef>
                    <a:buAutoNum type="circleNumDbPlain"/>
                    <a:defRPr kumimoji="1" sz="28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2pPr>
                  <a:lvl3pPr marL="1143000" indent="-228600">
                    <a:spcBef>
                      <a:spcPct val="20000"/>
                    </a:spcBef>
                    <a:buAutoNum type="alphaLcPeriod"/>
                    <a:defRPr kumimoji="1" sz="24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Wingdings" panose="05000000000000000000" pitchFamily="2" charset="2"/>
                    <a:buChar char="l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4pPr>
                  <a:lvl5pPr marL="2057400" indent="-228600">
                    <a:spcBef>
                      <a:spcPct val="20000"/>
                    </a:spcBef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9999"/>
                    </a:solidFill>
                    <a:effectLst/>
                    <a:uLnTx/>
                    <a:uFillTx/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endParaRPr>
                </a:p>
              </p:txBody>
            </p:sp>
            <p:sp>
              <p:nvSpPr>
                <p:cNvPr id="2597" name="AutoShape 106">
                  <a:extLst>
                    <a:ext uri="{FF2B5EF4-FFF2-40B4-BE49-F238E27FC236}">
                      <a16:creationId xmlns:a16="http://schemas.microsoft.com/office/drawing/2014/main" id="{AB5DEA0A-8C97-4691-AFC0-D735BE7E0F4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5400000">
                  <a:off x="2742" y="2714"/>
                  <a:ext cx="36" cy="136"/>
                </a:xfrm>
                <a:prstGeom prst="flowChartDelay">
                  <a:avLst/>
                </a:prstGeom>
                <a:gradFill rotWithShape="0">
                  <a:gsLst>
                    <a:gs pos="0">
                      <a:srgbClr val="660066"/>
                    </a:gs>
                    <a:gs pos="50000">
                      <a:srgbClr val="CC00CC"/>
                    </a:gs>
                    <a:gs pos="100000">
                      <a:srgbClr val="660066"/>
                    </a:gs>
                  </a:gsLst>
                  <a:lin ang="0" scaled="1"/>
                </a:gradFill>
                <a:ln w="12700">
                  <a:solidFill>
                    <a:srgbClr val="1E003C"/>
                  </a:solidFill>
                  <a:miter lim="800000"/>
                  <a:headEnd/>
                  <a:tailEnd/>
                </a:ln>
              </p:spPr>
              <p:txBody>
                <a:bodyPr rot="10800000" vert="eaVert" wrap="none" anchor="ctr"/>
                <a:lstStyle>
                  <a:lvl1pPr>
                    <a:spcBef>
                      <a:spcPct val="20000"/>
                    </a:spcBef>
                    <a:buAutoNum type="arabicPeriod"/>
                    <a:defRPr kumimoji="1" sz="32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1pPr>
                  <a:lvl2pPr marL="742950" indent="-285750">
                    <a:spcBef>
                      <a:spcPct val="20000"/>
                    </a:spcBef>
                    <a:buAutoNum type="circleNumDbPlain"/>
                    <a:defRPr kumimoji="1" sz="28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2pPr>
                  <a:lvl3pPr marL="1143000" indent="-228600">
                    <a:spcBef>
                      <a:spcPct val="20000"/>
                    </a:spcBef>
                    <a:buAutoNum type="alphaLcPeriod"/>
                    <a:defRPr kumimoji="1" sz="24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Wingdings" panose="05000000000000000000" pitchFamily="2" charset="2"/>
                    <a:buChar char="l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4pPr>
                  <a:lvl5pPr marL="2057400" indent="-228600">
                    <a:spcBef>
                      <a:spcPct val="20000"/>
                    </a:spcBef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AutoNum type="romanLcPeriod"/>
                    <a:defRPr kumimoji="1" sz="200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ＭＳ Ｐゴシック" panose="020B0600070205080204" pitchFamily="50" charset="-128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9999"/>
                    </a:solidFill>
                    <a:effectLst/>
                    <a:uLnTx/>
                    <a:uFillTx/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endParaRPr>
                </a:p>
              </p:txBody>
            </p:sp>
          </p:grpSp>
          <p:sp>
            <p:nvSpPr>
              <p:cNvPr id="2581" name="星 8 335">
                <a:extLst>
                  <a:ext uri="{FF2B5EF4-FFF2-40B4-BE49-F238E27FC236}">
                    <a16:creationId xmlns:a16="http://schemas.microsoft.com/office/drawing/2014/main" id="{28E1E2ED-35F2-4656-82E6-E84C59B23C6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995952" y="5775569"/>
                <a:ext cx="210442" cy="210441"/>
              </a:xfrm>
              <a:prstGeom prst="star8">
                <a:avLst>
                  <a:gd name="adj" fmla="val 19318"/>
                </a:avLst>
              </a:prstGeom>
              <a:solidFill>
                <a:srgbClr val="FFFF99"/>
              </a:solidFill>
              <a:ln w="190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HG丸ｺﾞｼｯｸM-PRO"/>
                  <a:ea typeface="HG丸ｺﾞｼｯｸM-PRO"/>
                </a:endParaRPr>
              </a:p>
            </p:txBody>
          </p:sp>
        </p:grpSp>
      </p:grpSp>
      <p:sp>
        <p:nvSpPr>
          <p:cNvPr id="2598" name="Freeform 27">
            <a:extLst>
              <a:ext uri="{FF2B5EF4-FFF2-40B4-BE49-F238E27FC236}">
                <a16:creationId xmlns:a16="http://schemas.microsoft.com/office/drawing/2014/main" id="{03E8770C-0982-4B78-BD2E-F6CF3CC576A2}"/>
              </a:ext>
            </a:extLst>
          </p:cNvPr>
          <p:cNvSpPr>
            <a:spLocks/>
          </p:cNvSpPr>
          <p:nvPr/>
        </p:nvSpPr>
        <p:spPr bwMode="auto">
          <a:xfrm rot="4162446" flipH="1">
            <a:off x="7052556" y="6096812"/>
            <a:ext cx="135693" cy="213379"/>
          </a:xfrm>
          <a:custGeom>
            <a:avLst/>
            <a:gdLst>
              <a:gd name="T0" fmla="*/ 0 w 344"/>
              <a:gd name="T1" fmla="*/ 2147483647 h 256"/>
              <a:gd name="T2" fmla="*/ 2147483647 w 344"/>
              <a:gd name="T3" fmla="*/ 2147483647 h 256"/>
              <a:gd name="T4" fmla="*/ 2147483647 w 344"/>
              <a:gd name="T5" fmla="*/ 2147483647 h 256"/>
              <a:gd name="T6" fmla="*/ 2147483647 w 344"/>
              <a:gd name="T7" fmla="*/ 2147483647 h 256"/>
              <a:gd name="T8" fmla="*/ 0 60000 65536"/>
              <a:gd name="T9" fmla="*/ 0 60000 65536"/>
              <a:gd name="T10" fmla="*/ 0 60000 65536"/>
              <a:gd name="T11" fmla="*/ 0 60000 65536"/>
              <a:gd name="T12" fmla="*/ 0 w 344"/>
              <a:gd name="T13" fmla="*/ 0 h 256"/>
              <a:gd name="T14" fmla="*/ 344 w 344"/>
              <a:gd name="T15" fmla="*/ 256 h 25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44" h="256">
                <a:moveTo>
                  <a:pt x="0" y="196"/>
                </a:moveTo>
                <a:cubicBezTo>
                  <a:pt x="84" y="226"/>
                  <a:pt x="169" y="256"/>
                  <a:pt x="200" y="228"/>
                </a:cubicBezTo>
                <a:cubicBezTo>
                  <a:pt x="231" y="200"/>
                  <a:pt x="160" y="56"/>
                  <a:pt x="184" y="28"/>
                </a:cubicBezTo>
                <a:cubicBezTo>
                  <a:pt x="208" y="0"/>
                  <a:pt x="276" y="30"/>
                  <a:pt x="344" y="60"/>
                </a:cubicBezTo>
              </a:path>
            </a:pathLst>
          </a:custGeom>
          <a:noFill/>
          <a:ln w="25400">
            <a:solidFill>
              <a:schemeClr val="bg2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2599" name="Freeform 27">
            <a:extLst>
              <a:ext uri="{FF2B5EF4-FFF2-40B4-BE49-F238E27FC236}">
                <a16:creationId xmlns:a16="http://schemas.microsoft.com/office/drawing/2014/main" id="{25019BC3-8A5A-4701-B01C-FE8EADC16348}"/>
              </a:ext>
            </a:extLst>
          </p:cNvPr>
          <p:cNvSpPr>
            <a:spLocks/>
          </p:cNvSpPr>
          <p:nvPr/>
        </p:nvSpPr>
        <p:spPr bwMode="auto">
          <a:xfrm rot="17437554">
            <a:off x="6622426" y="6101330"/>
            <a:ext cx="135693" cy="213379"/>
          </a:xfrm>
          <a:custGeom>
            <a:avLst/>
            <a:gdLst>
              <a:gd name="T0" fmla="*/ 0 w 344"/>
              <a:gd name="T1" fmla="*/ 2147483647 h 256"/>
              <a:gd name="T2" fmla="*/ 2147483647 w 344"/>
              <a:gd name="T3" fmla="*/ 2147483647 h 256"/>
              <a:gd name="T4" fmla="*/ 2147483647 w 344"/>
              <a:gd name="T5" fmla="*/ 2147483647 h 256"/>
              <a:gd name="T6" fmla="*/ 2147483647 w 344"/>
              <a:gd name="T7" fmla="*/ 2147483647 h 256"/>
              <a:gd name="T8" fmla="*/ 0 60000 65536"/>
              <a:gd name="T9" fmla="*/ 0 60000 65536"/>
              <a:gd name="T10" fmla="*/ 0 60000 65536"/>
              <a:gd name="T11" fmla="*/ 0 60000 65536"/>
              <a:gd name="T12" fmla="*/ 0 w 344"/>
              <a:gd name="T13" fmla="*/ 0 h 256"/>
              <a:gd name="T14" fmla="*/ 344 w 344"/>
              <a:gd name="T15" fmla="*/ 256 h 25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44" h="256">
                <a:moveTo>
                  <a:pt x="0" y="196"/>
                </a:moveTo>
                <a:cubicBezTo>
                  <a:pt x="84" y="226"/>
                  <a:pt x="169" y="256"/>
                  <a:pt x="200" y="228"/>
                </a:cubicBezTo>
                <a:cubicBezTo>
                  <a:pt x="231" y="200"/>
                  <a:pt x="160" y="56"/>
                  <a:pt x="184" y="28"/>
                </a:cubicBezTo>
                <a:cubicBezTo>
                  <a:pt x="208" y="0"/>
                  <a:pt x="276" y="30"/>
                  <a:pt x="344" y="60"/>
                </a:cubicBezTo>
              </a:path>
            </a:pathLst>
          </a:custGeom>
          <a:noFill/>
          <a:ln w="25400">
            <a:solidFill>
              <a:srgbClr val="68003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068" name="星: 4 pt 3067">
            <a:extLst>
              <a:ext uri="{FF2B5EF4-FFF2-40B4-BE49-F238E27FC236}">
                <a16:creationId xmlns:a16="http://schemas.microsoft.com/office/drawing/2014/main" id="{9F6EE1EC-0B4B-4F2B-92A3-B543DD25FC57}"/>
              </a:ext>
            </a:extLst>
          </p:cNvPr>
          <p:cNvSpPr/>
          <p:nvPr/>
        </p:nvSpPr>
        <p:spPr>
          <a:xfrm rot="2700000">
            <a:off x="2027432" y="4886189"/>
            <a:ext cx="216000" cy="216000"/>
          </a:xfrm>
          <a:prstGeom prst="star4">
            <a:avLst/>
          </a:prstGeom>
          <a:solidFill>
            <a:srgbClr val="FFFF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G丸ｺﾞｼｯｸM-PRO"/>
              <a:ea typeface="HG丸ｺﾞｼｯｸM-PRO"/>
            </a:endParaRPr>
          </a:p>
        </p:txBody>
      </p:sp>
      <p:sp>
        <p:nvSpPr>
          <p:cNvPr id="3069" name="星: 4 pt 3068">
            <a:extLst>
              <a:ext uri="{FF2B5EF4-FFF2-40B4-BE49-F238E27FC236}">
                <a16:creationId xmlns:a16="http://schemas.microsoft.com/office/drawing/2014/main" id="{40E6B186-E8E7-4CF0-ADB0-F9CD8E2662A1}"/>
              </a:ext>
            </a:extLst>
          </p:cNvPr>
          <p:cNvSpPr/>
          <p:nvPr/>
        </p:nvSpPr>
        <p:spPr>
          <a:xfrm rot="2700000">
            <a:off x="2808013" y="4554493"/>
            <a:ext cx="216000" cy="216000"/>
          </a:xfrm>
          <a:prstGeom prst="star4">
            <a:avLst/>
          </a:prstGeom>
          <a:solidFill>
            <a:srgbClr val="FFFF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G丸ｺﾞｼｯｸM-PRO"/>
              <a:ea typeface="HG丸ｺﾞｼｯｸM-PRO"/>
            </a:endParaRPr>
          </a:p>
        </p:txBody>
      </p:sp>
      <p:sp>
        <p:nvSpPr>
          <p:cNvPr id="3070" name="星: 4 pt 3069">
            <a:extLst>
              <a:ext uri="{FF2B5EF4-FFF2-40B4-BE49-F238E27FC236}">
                <a16:creationId xmlns:a16="http://schemas.microsoft.com/office/drawing/2014/main" id="{94BBFD60-EA65-437F-9882-B3079DC51FCA}"/>
              </a:ext>
            </a:extLst>
          </p:cNvPr>
          <p:cNvSpPr/>
          <p:nvPr/>
        </p:nvSpPr>
        <p:spPr>
          <a:xfrm rot="2700000">
            <a:off x="3713943" y="4592594"/>
            <a:ext cx="216000" cy="216000"/>
          </a:xfrm>
          <a:prstGeom prst="star4">
            <a:avLst/>
          </a:prstGeom>
          <a:solidFill>
            <a:srgbClr val="FFFF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G丸ｺﾞｼｯｸM-PRO"/>
              <a:ea typeface="HG丸ｺﾞｼｯｸM-PRO"/>
            </a:endParaRPr>
          </a:p>
        </p:txBody>
      </p:sp>
      <p:sp>
        <p:nvSpPr>
          <p:cNvPr id="3071" name="星: 4 pt 3070">
            <a:extLst>
              <a:ext uri="{FF2B5EF4-FFF2-40B4-BE49-F238E27FC236}">
                <a16:creationId xmlns:a16="http://schemas.microsoft.com/office/drawing/2014/main" id="{B0EF6824-EAD8-484B-BEF0-54FD7E9F6734}"/>
              </a:ext>
            </a:extLst>
          </p:cNvPr>
          <p:cNvSpPr/>
          <p:nvPr/>
        </p:nvSpPr>
        <p:spPr>
          <a:xfrm rot="2700000">
            <a:off x="2717462" y="5186753"/>
            <a:ext cx="216000" cy="216000"/>
          </a:xfrm>
          <a:prstGeom prst="star4">
            <a:avLst/>
          </a:prstGeom>
          <a:solidFill>
            <a:srgbClr val="FFFF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G丸ｺﾞｼｯｸM-PRO"/>
              <a:ea typeface="HG丸ｺﾞｼｯｸM-PRO"/>
            </a:endParaRPr>
          </a:p>
        </p:txBody>
      </p:sp>
      <p:sp>
        <p:nvSpPr>
          <p:cNvPr id="3072" name="星: 4 pt 3071">
            <a:extLst>
              <a:ext uri="{FF2B5EF4-FFF2-40B4-BE49-F238E27FC236}">
                <a16:creationId xmlns:a16="http://schemas.microsoft.com/office/drawing/2014/main" id="{857D414B-AE75-4B3C-A69F-3D0984CB26B7}"/>
              </a:ext>
            </a:extLst>
          </p:cNvPr>
          <p:cNvSpPr/>
          <p:nvPr/>
        </p:nvSpPr>
        <p:spPr>
          <a:xfrm rot="2700000">
            <a:off x="3699680" y="5307544"/>
            <a:ext cx="216000" cy="216000"/>
          </a:xfrm>
          <a:prstGeom prst="star4">
            <a:avLst/>
          </a:prstGeom>
          <a:solidFill>
            <a:srgbClr val="FFFF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G丸ｺﾞｼｯｸM-PRO"/>
              <a:ea typeface="HG丸ｺﾞｼｯｸM-PRO"/>
            </a:endParaRPr>
          </a:p>
        </p:txBody>
      </p:sp>
      <p:grpSp>
        <p:nvGrpSpPr>
          <p:cNvPr id="3031" name="グループ化 3030">
            <a:extLst>
              <a:ext uri="{FF2B5EF4-FFF2-40B4-BE49-F238E27FC236}">
                <a16:creationId xmlns:a16="http://schemas.microsoft.com/office/drawing/2014/main" id="{5C37C1DA-BCBA-4717-A550-9D93C8BA0D3C}"/>
              </a:ext>
            </a:extLst>
          </p:cNvPr>
          <p:cNvGrpSpPr>
            <a:grpSpLocks noChangeAspect="1"/>
          </p:cNvGrpSpPr>
          <p:nvPr/>
        </p:nvGrpSpPr>
        <p:grpSpPr>
          <a:xfrm>
            <a:off x="2993609" y="5351889"/>
            <a:ext cx="1080000" cy="1080000"/>
            <a:chOff x="7170738" y="4789488"/>
            <a:chExt cx="1295400" cy="1295400"/>
          </a:xfrm>
        </p:grpSpPr>
        <p:sp>
          <p:nvSpPr>
            <p:cNvPr id="3032" name="Oval 15">
              <a:extLst>
                <a:ext uri="{FF2B5EF4-FFF2-40B4-BE49-F238E27FC236}">
                  <a16:creationId xmlns:a16="http://schemas.microsoft.com/office/drawing/2014/main" id="{65117742-D113-430E-8866-7B5E070A206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170738" y="4789488"/>
              <a:ext cx="1295400" cy="1295400"/>
            </a:xfrm>
            <a:prstGeom prst="ellipse">
              <a:avLst/>
            </a:prstGeom>
            <a:gradFill rotWithShape="0">
              <a:gsLst>
                <a:gs pos="0">
                  <a:srgbClr val="EABCE7"/>
                </a:gs>
                <a:gs pos="100000">
                  <a:srgbClr val="BC4489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CC0066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  <p:grpSp>
          <p:nvGrpSpPr>
            <p:cNvPr id="3033" name="Group 107">
              <a:extLst>
                <a:ext uri="{FF2B5EF4-FFF2-40B4-BE49-F238E27FC236}">
                  <a16:creationId xmlns:a16="http://schemas.microsoft.com/office/drawing/2014/main" id="{A22FADD0-9AB5-423F-93F0-275D2B4D203F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7688263" y="5046663"/>
              <a:ext cx="88900" cy="777875"/>
              <a:chOff x="2692" y="2209"/>
              <a:chExt cx="136" cy="2040"/>
            </a:xfrm>
          </p:grpSpPr>
          <p:sp>
            <p:nvSpPr>
              <p:cNvPr id="3052" name="AutoShape 108">
                <a:extLst>
                  <a:ext uri="{FF2B5EF4-FFF2-40B4-BE49-F238E27FC236}">
                    <a16:creationId xmlns:a16="http://schemas.microsoft.com/office/drawing/2014/main" id="{80FA67D6-D956-40E2-A758-D6E11BE325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053" name="AutoShape 109">
                <a:extLst>
                  <a:ext uri="{FF2B5EF4-FFF2-40B4-BE49-F238E27FC236}">
                    <a16:creationId xmlns:a16="http://schemas.microsoft.com/office/drawing/2014/main" id="{C440D80A-002F-440D-B25B-1507D528AA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054" name="Rectangle 110">
                <a:extLst>
                  <a:ext uri="{FF2B5EF4-FFF2-40B4-BE49-F238E27FC236}">
                    <a16:creationId xmlns:a16="http://schemas.microsoft.com/office/drawing/2014/main" id="{06AC68B1-B178-41E4-AD4B-53BCC8329B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055" name="Rectangle 111">
                <a:extLst>
                  <a:ext uri="{FF2B5EF4-FFF2-40B4-BE49-F238E27FC236}">
                    <a16:creationId xmlns:a16="http://schemas.microsoft.com/office/drawing/2014/main" id="{1250AB2F-4A46-44D3-9D39-88F5FBAA88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056" name="Rectangle 112">
                <a:extLst>
                  <a:ext uri="{FF2B5EF4-FFF2-40B4-BE49-F238E27FC236}">
                    <a16:creationId xmlns:a16="http://schemas.microsoft.com/office/drawing/2014/main" id="{B6D396B0-8F8F-4B7D-AC69-34D2B92F38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057" name="Rectangle 113">
                <a:extLst>
                  <a:ext uri="{FF2B5EF4-FFF2-40B4-BE49-F238E27FC236}">
                    <a16:creationId xmlns:a16="http://schemas.microsoft.com/office/drawing/2014/main" id="{1F087308-19F2-4745-9213-22A887ED31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058" name="Rectangle 114">
                <a:extLst>
                  <a:ext uri="{FF2B5EF4-FFF2-40B4-BE49-F238E27FC236}">
                    <a16:creationId xmlns:a16="http://schemas.microsoft.com/office/drawing/2014/main" id="{3C1E9211-FB09-4A1B-AEA9-77EBA0A5F1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059" name="Rectangle 115">
                <a:extLst>
                  <a:ext uri="{FF2B5EF4-FFF2-40B4-BE49-F238E27FC236}">
                    <a16:creationId xmlns:a16="http://schemas.microsoft.com/office/drawing/2014/main" id="{268A3963-DA91-407B-8212-A33938EE57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060" name="Rectangle 116">
                <a:extLst>
                  <a:ext uri="{FF2B5EF4-FFF2-40B4-BE49-F238E27FC236}">
                    <a16:creationId xmlns:a16="http://schemas.microsoft.com/office/drawing/2014/main" id="{CFC86E5D-F6AA-46E7-958B-1E971447E7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061" name="Rectangle 117">
                <a:extLst>
                  <a:ext uri="{FF2B5EF4-FFF2-40B4-BE49-F238E27FC236}">
                    <a16:creationId xmlns:a16="http://schemas.microsoft.com/office/drawing/2014/main" id="{D376670A-7D3D-411E-891C-71C3074998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062" name="Rectangle 118">
                <a:extLst>
                  <a:ext uri="{FF2B5EF4-FFF2-40B4-BE49-F238E27FC236}">
                    <a16:creationId xmlns:a16="http://schemas.microsoft.com/office/drawing/2014/main" id="{82D63CD3-F793-4EEF-BF8E-F2D5048E9D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063" name="Rectangle 119">
                <a:extLst>
                  <a:ext uri="{FF2B5EF4-FFF2-40B4-BE49-F238E27FC236}">
                    <a16:creationId xmlns:a16="http://schemas.microsoft.com/office/drawing/2014/main" id="{367A4A99-B179-405D-BEB0-72000F23D1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064" name="Rectangle 120">
                <a:extLst>
                  <a:ext uri="{FF2B5EF4-FFF2-40B4-BE49-F238E27FC236}">
                    <a16:creationId xmlns:a16="http://schemas.microsoft.com/office/drawing/2014/main" id="{1A20CC89-1663-4292-A41B-EE8D001429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065" name="Rectangle 121">
                <a:extLst>
                  <a:ext uri="{FF2B5EF4-FFF2-40B4-BE49-F238E27FC236}">
                    <a16:creationId xmlns:a16="http://schemas.microsoft.com/office/drawing/2014/main" id="{6BC91EE7-EAEB-4E4E-BA08-8F644F65F7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066" name="AutoShape 122">
                <a:extLst>
                  <a:ext uri="{FF2B5EF4-FFF2-40B4-BE49-F238E27FC236}">
                    <a16:creationId xmlns:a16="http://schemas.microsoft.com/office/drawing/2014/main" id="{8AD0F582-B63A-4255-9A5C-52DCB2C879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067" name="AutoShape 123">
                <a:extLst>
                  <a:ext uri="{FF2B5EF4-FFF2-40B4-BE49-F238E27FC236}">
                    <a16:creationId xmlns:a16="http://schemas.microsoft.com/office/drawing/2014/main" id="{2CB87F84-D869-41B6-8E6F-C4504C9926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  <p:grpSp>
          <p:nvGrpSpPr>
            <p:cNvPr id="3034" name="Group 90">
              <a:extLst>
                <a:ext uri="{FF2B5EF4-FFF2-40B4-BE49-F238E27FC236}">
                  <a16:creationId xmlns:a16="http://schemas.microsoft.com/office/drawing/2014/main" id="{6256F43F-1A43-4DC6-AD6B-75358B9A29F5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7874000" y="5046663"/>
              <a:ext cx="87313" cy="777875"/>
              <a:chOff x="2692" y="2209"/>
              <a:chExt cx="136" cy="2040"/>
            </a:xfrm>
          </p:grpSpPr>
          <p:sp>
            <p:nvSpPr>
              <p:cNvPr id="3036" name="AutoShape 91">
                <a:extLst>
                  <a:ext uri="{FF2B5EF4-FFF2-40B4-BE49-F238E27FC236}">
                    <a16:creationId xmlns:a16="http://schemas.microsoft.com/office/drawing/2014/main" id="{7E0D6F7F-5686-4CDC-9178-65F7143C62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037" name="AutoShape 92">
                <a:extLst>
                  <a:ext uri="{FF2B5EF4-FFF2-40B4-BE49-F238E27FC236}">
                    <a16:creationId xmlns:a16="http://schemas.microsoft.com/office/drawing/2014/main" id="{B7EB38FC-FF5B-4AD9-9BC8-6E1C98223D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038" name="Rectangle 93">
                <a:extLst>
                  <a:ext uri="{FF2B5EF4-FFF2-40B4-BE49-F238E27FC236}">
                    <a16:creationId xmlns:a16="http://schemas.microsoft.com/office/drawing/2014/main" id="{BA286B60-8331-40E5-A853-3EF01ED7CC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039" name="Rectangle 94">
                <a:extLst>
                  <a:ext uri="{FF2B5EF4-FFF2-40B4-BE49-F238E27FC236}">
                    <a16:creationId xmlns:a16="http://schemas.microsoft.com/office/drawing/2014/main" id="{7A5104F6-6DD3-440E-B5D1-62354A11DC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040" name="Rectangle 95">
                <a:extLst>
                  <a:ext uri="{FF2B5EF4-FFF2-40B4-BE49-F238E27FC236}">
                    <a16:creationId xmlns:a16="http://schemas.microsoft.com/office/drawing/2014/main" id="{6F12E5C6-EFBF-4A7B-8381-43B9546CFE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041" name="Rectangle 96">
                <a:extLst>
                  <a:ext uri="{FF2B5EF4-FFF2-40B4-BE49-F238E27FC236}">
                    <a16:creationId xmlns:a16="http://schemas.microsoft.com/office/drawing/2014/main" id="{E7B6E322-88AD-4333-95C5-A72FF2A50B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042" name="Rectangle 97">
                <a:extLst>
                  <a:ext uri="{FF2B5EF4-FFF2-40B4-BE49-F238E27FC236}">
                    <a16:creationId xmlns:a16="http://schemas.microsoft.com/office/drawing/2014/main" id="{B5E665D5-48B0-46DD-85F4-62085CB9F9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043" name="Rectangle 98">
                <a:extLst>
                  <a:ext uri="{FF2B5EF4-FFF2-40B4-BE49-F238E27FC236}">
                    <a16:creationId xmlns:a16="http://schemas.microsoft.com/office/drawing/2014/main" id="{D75B2D42-5861-4B73-9808-D5703868DD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044" name="Rectangle 99">
                <a:extLst>
                  <a:ext uri="{FF2B5EF4-FFF2-40B4-BE49-F238E27FC236}">
                    <a16:creationId xmlns:a16="http://schemas.microsoft.com/office/drawing/2014/main" id="{81B32860-7584-4985-993E-480C2FC6AD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045" name="Rectangle 100">
                <a:extLst>
                  <a:ext uri="{FF2B5EF4-FFF2-40B4-BE49-F238E27FC236}">
                    <a16:creationId xmlns:a16="http://schemas.microsoft.com/office/drawing/2014/main" id="{D1BAD0EF-F266-40B6-A256-116D3EE2CF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046" name="Rectangle 101">
                <a:extLst>
                  <a:ext uri="{FF2B5EF4-FFF2-40B4-BE49-F238E27FC236}">
                    <a16:creationId xmlns:a16="http://schemas.microsoft.com/office/drawing/2014/main" id="{EE577311-EA24-4B23-ACF8-0B3092F1F3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047" name="Rectangle 102">
                <a:extLst>
                  <a:ext uri="{FF2B5EF4-FFF2-40B4-BE49-F238E27FC236}">
                    <a16:creationId xmlns:a16="http://schemas.microsoft.com/office/drawing/2014/main" id="{31CD3453-6D6A-4106-8ADB-CBDF063AC6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048" name="Rectangle 103">
                <a:extLst>
                  <a:ext uri="{FF2B5EF4-FFF2-40B4-BE49-F238E27FC236}">
                    <a16:creationId xmlns:a16="http://schemas.microsoft.com/office/drawing/2014/main" id="{699824ED-4C05-42D7-B24C-16982580BE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049" name="Rectangle 104">
                <a:extLst>
                  <a:ext uri="{FF2B5EF4-FFF2-40B4-BE49-F238E27FC236}">
                    <a16:creationId xmlns:a16="http://schemas.microsoft.com/office/drawing/2014/main" id="{B48AA15F-1FCF-44ED-8349-007747D18D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050" name="AutoShape 105">
                <a:extLst>
                  <a:ext uri="{FF2B5EF4-FFF2-40B4-BE49-F238E27FC236}">
                    <a16:creationId xmlns:a16="http://schemas.microsoft.com/office/drawing/2014/main" id="{AA0EC7D4-9B78-42DE-A3D9-D0BF367A7D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051" name="AutoShape 106">
                <a:extLst>
                  <a:ext uri="{FF2B5EF4-FFF2-40B4-BE49-F238E27FC236}">
                    <a16:creationId xmlns:a16="http://schemas.microsoft.com/office/drawing/2014/main" id="{696BB43D-5B0F-4584-8B7C-E1CA49DBCC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endParaRPr>
              </a:p>
            </p:txBody>
          </p:sp>
        </p:grpSp>
        <p:sp>
          <p:nvSpPr>
            <p:cNvPr id="3035" name="星 8 335">
              <a:extLst>
                <a:ext uri="{FF2B5EF4-FFF2-40B4-BE49-F238E27FC236}">
                  <a16:creationId xmlns:a16="http://schemas.microsoft.com/office/drawing/2014/main" id="{84D9C541-A41F-4968-B86F-2F9F0013D00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88275" y="5468938"/>
              <a:ext cx="252413" cy="252412"/>
            </a:xfrm>
            <a:prstGeom prst="star8">
              <a:avLst>
                <a:gd name="adj" fmla="val 19318"/>
              </a:avLst>
            </a:prstGeom>
            <a:solidFill>
              <a:srgbClr val="FFFF99"/>
            </a:soli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</p:grpSp>
      <p:sp>
        <p:nvSpPr>
          <p:cNvPr id="3073" name="星: 4 pt 3072">
            <a:extLst>
              <a:ext uri="{FF2B5EF4-FFF2-40B4-BE49-F238E27FC236}">
                <a16:creationId xmlns:a16="http://schemas.microsoft.com/office/drawing/2014/main" id="{B1EE7F18-8F24-4666-A965-421D953B69F7}"/>
              </a:ext>
            </a:extLst>
          </p:cNvPr>
          <p:cNvSpPr/>
          <p:nvPr/>
        </p:nvSpPr>
        <p:spPr>
          <a:xfrm rot="2700000">
            <a:off x="3356693" y="5923357"/>
            <a:ext cx="216000" cy="216000"/>
          </a:xfrm>
          <a:prstGeom prst="star4">
            <a:avLst/>
          </a:prstGeom>
          <a:solidFill>
            <a:srgbClr val="FFFF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G丸ｺﾞｼｯｸM-PRO"/>
              <a:ea typeface="HG丸ｺﾞｼｯｸM-PRO"/>
            </a:endParaRPr>
          </a:p>
        </p:txBody>
      </p:sp>
      <p:sp>
        <p:nvSpPr>
          <p:cNvPr id="3074" name="星: 4 pt 3073">
            <a:extLst>
              <a:ext uri="{FF2B5EF4-FFF2-40B4-BE49-F238E27FC236}">
                <a16:creationId xmlns:a16="http://schemas.microsoft.com/office/drawing/2014/main" id="{C1C4693D-41D4-4428-B2C4-519E69899E49}"/>
              </a:ext>
            </a:extLst>
          </p:cNvPr>
          <p:cNvSpPr/>
          <p:nvPr/>
        </p:nvSpPr>
        <p:spPr>
          <a:xfrm rot="2700000">
            <a:off x="2692065" y="5978386"/>
            <a:ext cx="216000" cy="216000"/>
          </a:xfrm>
          <a:prstGeom prst="star4">
            <a:avLst/>
          </a:prstGeom>
          <a:solidFill>
            <a:srgbClr val="FFFF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G丸ｺﾞｼｯｸM-PRO"/>
              <a:ea typeface="HG丸ｺﾞｼｯｸM-PRO"/>
            </a:endParaRPr>
          </a:p>
        </p:txBody>
      </p:sp>
      <p:sp>
        <p:nvSpPr>
          <p:cNvPr id="3075" name="星: 4 pt 3074">
            <a:extLst>
              <a:ext uri="{FF2B5EF4-FFF2-40B4-BE49-F238E27FC236}">
                <a16:creationId xmlns:a16="http://schemas.microsoft.com/office/drawing/2014/main" id="{0CFE4B89-B20C-4D47-A048-ADB745477711}"/>
              </a:ext>
            </a:extLst>
          </p:cNvPr>
          <p:cNvSpPr/>
          <p:nvPr/>
        </p:nvSpPr>
        <p:spPr>
          <a:xfrm rot="2700000">
            <a:off x="1968165" y="5969919"/>
            <a:ext cx="216000" cy="216000"/>
          </a:xfrm>
          <a:prstGeom prst="star4">
            <a:avLst/>
          </a:prstGeom>
          <a:solidFill>
            <a:srgbClr val="FFFF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G丸ｺﾞｼｯｸM-PRO"/>
              <a:ea typeface="HG丸ｺﾞｼｯｸM-PRO"/>
            </a:endParaRPr>
          </a:p>
        </p:txBody>
      </p:sp>
      <p:sp>
        <p:nvSpPr>
          <p:cNvPr id="3076" name="星: 4 pt 3075">
            <a:extLst>
              <a:ext uri="{FF2B5EF4-FFF2-40B4-BE49-F238E27FC236}">
                <a16:creationId xmlns:a16="http://schemas.microsoft.com/office/drawing/2014/main" id="{38247E07-8D25-4D66-87D4-4C937579D004}"/>
              </a:ext>
            </a:extLst>
          </p:cNvPr>
          <p:cNvSpPr/>
          <p:nvPr/>
        </p:nvSpPr>
        <p:spPr>
          <a:xfrm rot="2700000">
            <a:off x="6003340" y="2330362"/>
            <a:ext cx="216000" cy="216000"/>
          </a:xfrm>
          <a:prstGeom prst="star4">
            <a:avLst/>
          </a:prstGeom>
          <a:solidFill>
            <a:srgbClr val="FFFF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G丸ｺﾞｼｯｸM-PRO"/>
              <a:ea typeface="HG丸ｺﾞｼｯｸM-PRO"/>
            </a:endParaRPr>
          </a:p>
        </p:txBody>
      </p:sp>
    </p:spTree>
    <p:extLst>
      <p:ext uri="{BB962C8B-B14F-4D97-AF65-F5344CB8AC3E}">
        <p14:creationId xmlns:p14="http://schemas.microsoft.com/office/powerpoint/2010/main" val="103490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3" name="Rectangle 2"/>
          <p:cNvSpPr txBox="1">
            <a:spLocks noChangeArrowheads="1"/>
          </p:cNvSpPr>
          <p:nvPr/>
        </p:nvSpPr>
        <p:spPr bwMode="auto">
          <a:xfrm>
            <a:off x="55563" y="90488"/>
            <a:ext cx="9012237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993366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正常個体</a:t>
            </a:r>
            <a:r>
              <a:rPr kumimoji="1" lang="en-US" altLang="ja-JP" sz="4400" b="1" i="0" u="none" strike="noStrike" kern="0" cap="none" spc="0" normalizeH="0" baseline="0" noProof="0" dirty="0">
                <a:ln>
                  <a:noFill/>
                </a:ln>
                <a:solidFill>
                  <a:srgbClr val="993366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kumimoji="1" lang="ja-JP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993366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非モザイク個体</a:t>
            </a:r>
            <a:r>
              <a:rPr kumimoji="1" lang="en-US" altLang="ja-JP" sz="4400" b="1" i="0" u="none" strike="noStrike" kern="0" cap="none" spc="0" normalizeH="0" baseline="0" noProof="0" dirty="0">
                <a:ln>
                  <a:noFill/>
                </a:ln>
                <a:solidFill>
                  <a:srgbClr val="993366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endParaRPr kumimoji="1" lang="ja-JP" altLang="en-US" sz="44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HG丸ｺﾞｼｯｸM-PRO"/>
              <a:ea typeface="HG丸ｺﾞｼｯｸM-PRO" panose="020F0600000000000000" pitchFamily="50" charset="-128"/>
            </a:endParaRP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3289B180-14BE-4331-A0D7-57F7A4364C30}"/>
              </a:ext>
            </a:extLst>
          </p:cNvPr>
          <p:cNvGrpSpPr/>
          <p:nvPr/>
        </p:nvGrpSpPr>
        <p:grpSpPr>
          <a:xfrm>
            <a:off x="2740956" y="1185680"/>
            <a:ext cx="3669468" cy="5482315"/>
            <a:chOff x="2740956" y="1185680"/>
            <a:chExt cx="3669468" cy="5482315"/>
          </a:xfrm>
        </p:grpSpPr>
        <p:grpSp>
          <p:nvGrpSpPr>
            <p:cNvPr id="1551" name="グループ化 1550">
              <a:extLst>
                <a:ext uri="{FF2B5EF4-FFF2-40B4-BE49-F238E27FC236}">
                  <a16:creationId xmlns:a16="http://schemas.microsoft.com/office/drawing/2014/main" id="{3A8DA131-1547-466C-907E-18B88CE9535F}"/>
                </a:ext>
              </a:extLst>
            </p:cNvPr>
            <p:cNvGrpSpPr/>
            <p:nvPr/>
          </p:nvGrpSpPr>
          <p:grpSpPr>
            <a:xfrm>
              <a:off x="2740956" y="1185680"/>
              <a:ext cx="3669468" cy="5482315"/>
              <a:chOff x="902532" y="1838825"/>
              <a:chExt cx="3669468" cy="5482315"/>
            </a:xfrm>
          </p:grpSpPr>
          <p:sp>
            <p:nvSpPr>
              <p:cNvPr id="1552" name="円弧 1551">
                <a:extLst>
                  <a:ext uri="{FF2B5EF4-FFF2-40B4-BE49-F238E27FC236}">
                    <a16:creationId xmlns:a16="http://schemas.microsoft.com/office/drawing/2014/main" id="{1321637A-444A-440E-8B61-FB211B11CDD9}"/>
                  </a:ext>
                </a:extLst>
              </p:cNvPr>
              <p:cNvSpPr/>
              <p:nvPr/>
            </p:nvSpPr>
            <p:spPr>
              <a:xfrm>
                <a:off x="1983180" y="1838825"/>
                <a:ext cx="1492267" cy="1492267"/>
              </a:xfrm>
              <a:prstGeom prst="arc">
                <a:avLst>
                  <a:gd name="adj1" fmla="val 7938681"/>
                  <a:gd name="adj2" fmla="val 2853510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丸ｺﾞｼｯｸM-PRO"/>
                  <a:ea typeface="HG丸ｺﾞｼｯｸM-PRO"/>
                </a:endParaRPr>
              </a:p>
            </p:txBody>
          </p:sp>
          <p:grpSp>
            <p:nvGrpSpPr>
              <p:cNvPr id="1553" name="グループ化 1552">
                <a:extLst>
                  <a:ext uri="{FF2B5EF4-FFF2-40B4-BE49-F238E27FC236}">
                    <a16:creationId xmlns:a16="http://schemas.microsoft.com/office/drawing/2014/main" id="{A641B851-2A03-4351-8F5E-414EB8E9EBFF}"/>
                  </a:ext>
                </a:extLst>
              </p:cNvPr>
              <p:cNvGrpSpPr/>
              <p:nvPr/>
            </p:nvGrpSpPr>
            <p:grpSpPr>
              <a:xfrm>
                <a:off x="902532" y="3129213"/>
                <a:ext cx="3669468" cy="4191927"/>
                <a:chOff x="1485209" y="2840893"/>
                <a:chExt cx="6240983" cy="4547070"/>
              </a:xfrm>
            </p:grpSpPr>
            <p:sp>
              <p:nvSpPr>
                <p:cNvPr id="1554" name="円弧 1553">
                  <a:extLst>
                    <a:ext uri="{FF2B5EF4-FFF2-40B4-BE49-F238E27FC236}">
                      <a16:creationId xmlns:a16="http://schemas.microsoft.com/office/drawing/2014/main" id="{627F2729-7D32-46B0-B4CA-48332BF33370}"/>
                    </a:ext>
                  </a:extLst>
                </p:cNvPr>
                <p:cNvSpPr/>
                <p:nvPr/>
              </p:nvSpPr>
              <p:spPr>
                <a:xfrm>
                  <a:off x="2584478" y="2845259"/>
                  <a:ext cx="5137221" cy="2545228"/>
                </a:xfrm>
                <a:prstGeom prst="arc">
                  <a:avLst>
                    <a:gd name="adj1" fmla="val 16684707"/>
                    <a:gd name="adj2" fmla="val 0"/>
                  </a:avLst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HG丸ｺﾞｼｯｸM-PRO"/>
                    <a:ea typeface="HG丸ｺﾞｼｯｸM-PRO"/>
                  </a:endParaRPr>
                </a:p>
              </p:txBody>
            </p:sp>
            <p:cxnSp>
              <p:nvCxnSpPr>
                <p:cNvPr id="1555" name="直線コネクタ 1554">
                  <a:extLst>
                    <a:ext uri="{FF2B5EF4-FFF2-40B4-BE49-F238E27FC236}">
                      <a16:creationId xmlns:a16="http://schemas.microsoft.com/office/drawing/2014/main" id="{8E5BBC8B-04EB-4B63-B00F-87B37E83624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726192" y="4084405"/>
                  <a:ext cx="0" cy="3303558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56" name="円弧 1555">
                  <a:extLst>
                    <a:ext uri="{FF2B5EF4-FFF2-40B4-BE49-F238E27FC236}">
                      <a16:creationId xmlns:a16="http://schemas.microsoft.com/office/drawing/2014/main" id="{7F8598B0-9659-4CC0-B7A5-F684A4313066}"/>
                    </a:ext>
                  </a:extLst>
                </p:cNvPr>
                <p:cNvSpPr/>
                <p:nvPr/>
              </p:nvSpPr>
              <p:spPr>
                <a:xfrm flipH="1">
                  <a:off x="1485209" y="2840893"/>
                  <a:ext cx="5040000" cy="2520000"/>
                </a:xfrm>
                <a:prstGeom prst="arc">
                  <a:avLst>
                    <a:gd name="adj1" fmla="val 16644342"/>
                    <a:gd name="adj2" fmla="val 0"/>
                  </a:avLst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HG丸ｺﾞｼｯｸM-PRO"/>
                    <a:ea typeface="HG丸ｺﾞｼｯｸM-PRO"/>
                  </a:endParaRPr>
                </a:p>
              </p:txBody>
            </p:sp>
            <p:cxnSp>
              <p:nvCxnSpPr>
                <p:cNvPr id="1557" name="直線コネクタ 1556">
                  <a:extLst>
                    <a:ext uri="{FF2B5EF4-FFF2-40B4-BE49-F238E27FC236}">
                      <a16:creationId xmlns:a16="http://schemas.microsoft.com/office/drawing/2014/main" id="{033E85B8-23FE-4174-B36F-63B8D34487C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485495" y="4084405"/>
                  <a:ext cx="0" cy="3303558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558" name="グループ化 1557">
              <a:extLst>
                <a:ext uri="{FF2B5EF4-FFF2-40B4-BE49-F238E27FC236}">
                  <a16:creationId xmlns:a16="http://schemas.microsoft.com/office/drawing/2014/main" id="{09905048-F2FC-4A71-BB61-04A10BDA4614}"/>
                </a:ext>
              </a:extLst>
            </p:cNvPr>
            <p:cNvGrpSpPr/>
            <p:nvPr/>
          </p:nvGrpSpPr>
          <p:grpSpPr>
            <a:xfrm>
              <a:off x="4033806" y="1404911"/>
              <a:ext cx="1079500" cy="1079500"/>
              <a:chOff x="6407810" y="1001713"/>
              <a:chExt cx="1079500" cy="1079500"/>
            </a:xfrm>
          </p:grpSpPr>
          <p:sp>
            <p:nvSpPr>
              <p:cNvPr id="1559" name="Oval 11">
                <a:extLst>
                  <a:ext uri="{FF2B5EF4-FFF2-40B4-BE49-F238E27FC236}">
                    <a16:creationId xmlns:a16="http://schemas.microsoft.com/office/drawing/2014/main" id="{F7D5E8D1-74DF-4C9F-A724-6472AA1ED7F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6407810" y="1001713"/>
                <a:ext cx="1079500" cy="1079500"/>
              </a:xfrm>
              <a:prstGeom prst="ellipse">
                <a:avLst/>
              </a:prstGeom>
              <a:gradFill rotWithShape="0">
                <a:gsLst>
                  <a:gs pos="0">
                    <a:srgbClr val="CCCCFF"/>
                  </a:gs>
                  <a:gs pos="100000">
                    <a:srgbClr val="CC99FF"/>
                  </a:gs>
                </a:gsLst>
                <a:path path="shape">
                  <a:fillToRect l="50000" t="50000" r="50000" b="50000"/>
                </a:path>
              </a:gradFill>
              <a:ln w="2540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1560" name="AutoShape 11">
                <a:extLst>
                  <a:ext uri="{FF2B5EF4-FFF2-40B4-BE49-F238E27FC236}">
                    <a16:creationId xmlns:a16="http://schemas.microsoft.com/office/drawing/2014/main" id="{CF701C34-D4D8-4BF0-9C5A-0B5ECAEFEE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6749123" y="1495425"/>
                <a:ext cx="719137" cy="14446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760000"/>
                  </a:gs>
                  <a:gs pos="50000">
                    <a:srgbClr val="FF0000"/>
                  </a:gs>
                  <a:gs pos="100000">
                    <a:srgbClr val="760000"/>
                  </a:gs>
                </a:gsLst>
                <a:lin ang="5400000" scaled="1"/>
              </a:gradFill>
              <a:ln w="25400">
                <a:solidFill>
                  <a:srgbClr val="8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1561" name="AutoShape 32">
                <a:extLst>
                  <a:ext uri="{FF2B5EF4-FFF2-40B4-BE49-F238E27FC236}">
                    <a16:creationId xmlns:a16="http://schemas.microsoft.com/office/drawing/2014/main" id="{F6565307-B5C1-414C-9E98-C6448D620C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6425273" y="1495425"/>
                <a:ext cx="719137" cy="14446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5E76"/>
                  </a:gs>
                  <a:gs pos="50000">
                    <a:srgbClr val="00CCFF"/>
                  </a:gs>
                  <a:gs pos="100000">
                    <a:srgbClr val="005E76"/>
                  </a:gs>
                </a:gsLst>
                <a:lin ang="5400000" scaled="1"/>
              </a:gradFill>
              <a:ln w="25400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</p:grpSp>
        <p:grpSp>
          <p:nvGrpSpPr>
            <p:cNvPr id="1562" name="グループ化 1561">
              <a:extLst>
                <a:ext uri="{FF2B5EF4-FFF2-40B4-BE49-F238E27FC236}">
                  <a16:creationId xmlns:a16="http://schemas.microsoft.com/office/drawing/2014/main" id="{A5C3FA1B-ECBB-4EFE-A6F1-DCC4748CFF58}"/>
                </a:ext>
              </a:extLst>
            </p:cNvPr>
            <p:cNvGrpSpPr/>
            <p:nvPr/>
          </p:nvGrpSpPr>
          <p:grpSpPr>
            <a:xfrm>
              <a:off x="3437231" y="2622924"/>
              <a:ext cx="1079500" cy="1079500"/>
              <a:chOff x="6407810" y="1001713"/>
              <a:chExt cx="1079500" cy="1079500"/>
            </a:xfrm>
          </p:grpSpPr>
          <p:sp>
            <p:nvSpPr>
              <p:cNvPr id="1563" name="Oval 11">
                <a:extLst>
                  <a:ext uri="{FF2B5EF4-FFF2-40B4-BE49-F238E27FC236}">
                    <a16:creationId xmlns:a16="http://schemas.microsoft.com/office/drawing/2014/main" id="{D02EE8AE-2B98-4E97-9102-7A4E82A78B61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6407810" y="1001713"/>
                <a:ext cx="1079500" cy="1079500"/>
              </a:xfrm>
              <a:prstGeom prst="ellipse">
                <a:avLst/>
              </a:prstGeom>
              <a:gradFill rotWithShape="0">
                <a:gsLst>
                  <a:gs pos="0">
                    <a:srgbClr val="CCCCFF"/>
                  </a:gs>
                  <a:gs pos="100000">
                    <a:srgbClr val="CC99FF"/>
                  </a:gs>
                </a:gsLst>
                <a:path path="shape">
                  <a:fillToRect l="50000" t="50000" r="50000" b="50000"/>
                </a:path>
              </a:gradFill>
              <a:ln w="2540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1564" name="AutoShape 11">
                <a:extLst>
                  <a:ext uri="{FF2B5EF4-FFF2-40B4-BE49-F238E27FC236}">
                    <a16:creationId xmlns:a16="http://schemas.microsoft.com/office/drawing/2014/main" id="{E32ED4DC-87DB-4522-8043-75551B291B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6749123" y="1495425"/>
                <a:ext cx="719137" cy="14446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760000"/>
                  </a:gs>
                  <a:gs pos="50000">
                    <a:srgbClr val="FF0000"/>
                  </a:gs>
                  <a:gs pos="100000">
                    <a:srgbClr val="760000"/>
                  </a:gs>
                </a:gsLst>
                <a:lin ang="5400000" scaled="1"/>
              </a:gradFill>
              <a:ln w="25400">
                <a:solidFill>
                  <a:srgbClr val="8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1565" name="AutoShape 32">
                <a:extLst>
                  <a:ext uri="{FF2B5EF4-FFF2-40B4-BE49-F238E27FC236}">
                    <a16:creationId xmlns:a16="http://schemas.microsoft.com/office/drawing/2014/main" id="{7EE50CA6-3C43-4181-B0C2-5271294D31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6425273" y="1495425"/>
                <a:ext cx="719137" cy="14446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5E76"/>
                  </a:gs>
                  <a:gs pos="50000">
                    <a:srgbClr val="00CCFF"/>
                  </a:gs>
                  <a:gs pos="100000">
                    <a:srgbClr val="005E76"/>
                  </a:gs>
                </a:gsLst>
                <a:lin ang="5400000" scaled="1"/>
              </a:gradFill>
              <a:ln w="25400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</p:grpSp>
        <p:grpSp>
          <p:nvGrpSpPr>
            <p:cNvPr id="1566" name="グループ化 1565">
              <a:extLst>
                <a:ext uri="{FF2B5EF4-FFF2-40B4-BE49-F238E27FC236}">
                  <a16:creationId xmlns:a16="http://schemas.microsoft.com/office/drawing/2014/main" id="{2AC85B8C-F7BA-4B1D-AE13-D094E706FE2C}"/>
                </a:ext>
              </a:extLst>
            </p:cNvPr>
            <p:cNvGrpSpPr/>
            <p:nvPr/>
          </p:nvGrpSpPr>
          <p:grpSpPr>
            <a:xfrm>
              <a:off x="4634649" y="2640774"/>
              <a:ext cx="1079500" cy="1079500"/>
              <a:chOff x="6407810" y="1001713"/>
              <a:chExt cx="1079500" cy="1079500"/>
            </a:xfrm>
          </p:grpSpPr>
          <p:sp>
            <p:nvSpPr>
              <p:cNvPr id="1567" name="Oval 11">
                <a:extLst>
                  <a:ext uri="{FF2B5EF4-FFF2-40B4-BE49-F238E27FC236}">
                    <a16:creationId xmlns:a16="http://schemas.microsoft.com/office/drawing/2014/main" id="{944F5A9E-97F4-4B9B-81C6-338707F38E3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6407810" y="1001713"/>
                <a:ext cx="1079500" cy="1079500"/>
              </a:xfrm>
              <a:prstGeom prst="ellipse">
                <a:avLst/>
              </a:prstGeom>
              <a:gradFill rotWithShape="0">
                <a:gsLst>
                  <a:gs pos="0">
                    <a:srgbClr val="CCCCFF"/>
                  </a:gs>
                  <a:gs pos="100000">
                    <a:srgbClr val="CC99FF"/>
                  </a:gs>
                </a:gsLst>
                <a:path path="shape">
                  <a:fillToRect l="50000" t="50000" r="50000" b="50000"/>
                </a:path>
              </a:gradFill>
              <a:ln w="2540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1568" name="AutoShape 11">
                <a:extLst>
                  <a:ext uri="{FF2B5EF4-FFF2-40B4-BE49-F238E27FC236}">
                    <a16:creationId xmlns:a16="http://schemas.microsoft.com/office/drawing/2014/main" id="{729897FB-FDAF-4FC4-B651-EB9E151B2B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6749123" y="1495425"/>
                <a:ext cx="719137" cy="14446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760000"/>
                  </a:gs>
                  <a:gs pos="50000">
                    <a:srgbClr val="FF0000"/>
                  </a:gs>
                  <a:gs pos="100000">
                    <a:srgbClr val="760000"/>
                  </a:gs>
                </a:gsLst>
                <a:lin ang="5400000" scaled="1"/>
              </a:gradFill>
              <a:ln w="25400">
                <a:solidFill>
                  <a:srgbClr val="8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1569" name="AutoShape 32">
                <a:extLst>
                  <a:ext uri="{FF2B5EF4-FFF2-40B4-BE49-F238E27FC236}">
                    <a16:creationId xmlns:a16="http://schemas.microsoft.com/office/drawing/2014/main" id="{8E373413-AECA-4697-8D5B-0DB7EA2773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6425273" y="1495425"/>
                <a:ext cx="719137" cy="14446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5E76"/>
                  </a:gs>
                  <a:gs pos="50000">
                    <a:srgbClr val="00CCFF"/>
                  </a:gs>
                  <a:gs pos="100000">
                    <a:srgbClr val="005E76"/>
                  </a:gs>
                </a:gsLst>
                <a:lin ang="5400000" scaled="1"/>
              </a:gradFill>
              <a:ln w="25400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</p:grpSp>
        <p:grpSp>
          <p:nvGrpSpPr>
            <p:cNvPr id="1570" name="グループ化 1569">
              <a:extLst>
                <a:ext uri="{FF2B5EF4-FFF2-40B4-BE49-F238E27FC236}">
                  <a16:creationId xmlns:a16="http://schemas.microsoft.com/office/drawing/2014/main" id="{828847F0-422C-4283-A47E-2DDA645369C6}"/>
                </a:ext>
              </a:extLst>
            </p:cNvPr>
            <p:cNvGrpSpPr/>
            <p:nvPr/>
          </p:nvGrpSpPr>
          <p:grpSpPr>
            <a:xfrm>
              <a:off x="2844895" y="3614856"/>
              <a:ext cx="1079500" cy="1079500"/>
              <a:chOff x="6407810" y="1001713"/>
              <a:chExt cx="1079500" cy="1079500"/>
            </a:xfrm>
          </p:grpSpPr>
          <p:sp>
            <p:nvSpPr>
              <p:cNvPr id="1571" name="Oval 11">
                <a:extLst>
                  <a:ext uri="{FF2B5EF4-FFF2-40B4-BE49-F238E27FC236}">
                    <a16:creationId xmlns:a16="http://schemas.microsoft.com/office/drawing/2014/main" id="{CCA7DDDF-4E47-4032-9802-72F209AA8CA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6407810" y="1001713"/>
                <a:ext cx="1079500" cy="1079500"/>
              </a:xfrm>
              <a:prstGeom prst="ellipse">
                <a:avLst/>
              </a:prstGeom>
              <a:gradFill rotWithShape="0">
                <a:gsLst>
                  <a:gs pos="0">
                    <a:srgbClr val="CCCCFF"/>
                  </a:gs>
                  <a:gs pos="100000">
                    <a:srgbClr val="CC99FF"/>
                  </a:gs>
                </a:gsLst>
                <a:path path="shape">
                  <a:fillToRect l="50000" t="50000" r="50000" b="50000"/>
                </a:path>
              </a:gradFill>
              <a:ln w="2540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1572" name="AutoShape 11">
                <a:extLst>
                  <a:ext uri="{FF2B5EF4-FFF2-40B4-BE49-F238E27FC236}">
                    <a16:creationId xmlns:a16="http://schemas.microsoft.com/office/drawing/2014/main" id="{D7202980-E99C-4FF7-9C66-CAD813433B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6749123" y="1495425"/>
                <a:ext cx="719137" cy="14446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760000"/>
                  </a:gs>
                  <a:gs pos="50000">
                    <a:srgbClr val="FF0000"/>
                  </a:gs>
                  <a:gs pos="100000">
                    <a:srgbClr val="760000"/>
                  </a:gs>
                </a:gsLst>
                <a:lin ang="5400000" scaled="1"/>
              </a:gradFill>
              <a:ln w="25400">
                <a:solidFill>
                  <a:srgbClr val="8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1573" name="AutoShape 32">
                <a:extLst>
                  <a:ext uri="{FF2B5EF4-FFF2-40B4-BE49-F238E27FC236}">
                    <a16:creationId xmlns:a16="http://schemas.microsoft.com/office/drawing/2014/main" id="{31F1A5EA-5D97-434A-921D-3DC74E2B20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6425273" y="1495425"/>
                <a:ext cx="719137" cy="14446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5E76"/>
                  </a:gs>
                  <a:gs pos="50000">
                    <a:srgbClr val="00CCFF"/>
                  </a:gs>
                  <a:gs pos="100000">
                    <a:srgbClr val="005E76"/>
                  </a:gs>
                </a:gsLst>
                <a:lin ang="5400000" scaled="1"/>
              </a:gradFill>
              <a:ln w="25400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</p:grpSp>
        <p:grpSp>
          <p:nvGrpSpPr>
            <p:cNvPr id="1574" name="グループ化 1573">
              <a:extLst>
                <a:ext uri="{FF2B5EF4-FFF2-40B4-BE49-F238E27FC236}">
                  <a16:creationId xmlns:a16="http://schemas.microsoft.com/office/drawing/2014/main" id="{EAB20624-62CB-4FFF-8F55-AD366642A46A}"/>
                </a:ext>
              </a:extLst>
            </p:cNvPr>
            <p:cNvGrpSpPr/>
            <p:nvPr/>
          </p:nvGrpSpPr>
          <p:grpSpPr>
            <a:xfrm>
              <a:off x="5229896" y="3614856"/>
              <a:ext cx="1079500" cy="1079500"/>
              <a:chOff x="6407810" y="1001713"/>
              <a:chExt cx="1079500" cy="1079500"/>
            </a:xfrm>
          </p:grpSpPr>
          <p:sp>
            <p:nvSpPr>
              <p:cNvPr id="1575" name="Oval 11">
                <a:extLst>
                  <a:ext uri="{FF2B5EF4-FFF2-40B4-BE49-F238E27FC236}">
                    <a16:creationId xmlns:a16="http://schemas.microsoft.com/office/drawing/2014/main" id="{20256AD6-09D6-4204-9435-88D6C2472325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6407810" y="1001713"/>
                <a:ext cx="1079500" cy="1079500"/>
              </a:xfrm>
              <a:prstGeom prst="ellipse">
                <a:avLst/>
              </a:prstGeom>
              <a:gradFill rotWithShape="0">
                <a:gsLst>
                  <a:gs pos="0">
                    <a:srgbClr val="CCCCFF"/>
                  </a:gs>
                  <a:gs pos="100000">
                    <a:srgbClr val="CC99FF"/>
                  </a:gs>
                </a:gsLst>
                <a:path path="shape">
                  <a:fillToRect l="50000" t="50000" r="50000" b="50000"/>
                </a:path>
              </a:gradFill>
              <a:ln w="2540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1576" name="AutoShape 11">
                <a:extLst>
                  <a:ext uri="{FF2B5EF4-FFF2-40B4-BE49-F238E27FC236}">
                    <a16:creationId xmlns:a16="http://schemas.microsoft.com/office/drawing/2014/main" id="{753D4808-FDC3-4FFF-8F7A-198B4BF458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6749123" y="1495425"/>
                <a:ext cx="719137" cy="14446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760000"/>
                  </a:gs>
                  <a:gs pos="50000">
                    <a:srgbClr val="FF0000"/>
                  </a:gs>
                  <a:gs pos="100000">
                    <a:srgbClr val="760000"/>
                  </a:gs>
                </a:gsLst>
                <a:lin ang="5400000" scaled="1"/>
              </a:gradFill>
              <a:ln w="25400">
                <a:solidFill>
                  <a:srgbClr val="8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1577" name="AutoShape 32">
                <a:extLst>
                  <a:ext uri="{FF2B5EF4-FFF2-40B4-BE49-F238E27FC236}">
                    <a16:creationId xmlns:a16="http://schemas.microsoft.com/office/drawing/2014/main" id="{711B0931-8469-4D13-9CB0-D27D92F309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6425273" y="1495425"/>
                <a:ext cx="719137" cy="14446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5E76"/>
                  </a:gs>
                  <a:gs pos="50000">
                    <a:srgbClr val="00CCFF"/>
                  </a:gs>
                  <a:gs pos="100000">
                    <a:srgbClr val="005E76"/>
                  </a:gs>
                </a:gsLst>
                <a:lin ang="5400000" scaled="1"/>
              </a:gradFill>
              <a:ln w="25400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</p:grpSp>
        <p:grpSp>
          <p:nvGrpSpPr>
            <p:cNvPr id="1587" name="グループ化 1586">
              <a:extLst>
                <a:ext uri="{FF2B5EF4-FFF2-40B4-BE49-F238E27FC236}">
                  <a16:creationId xmlns:a16="http://schemas.microsoft.com/office/drawing/2014/main" id="{88209DD4-0520-42EC-AB4A-BACD538C274C}"/>
                </a:ext>
              </a:extLst>
            </p:cNvPr>
            <p:cNvGrpSpPr/>
            <p:nvPr/>
          </p:nvGrpSpPr>
          <p:grpSpPr>
            <a:xfrm>
              <a:off x="4037396" y="3614856"/>
              <a:ext cx="1079500" cy="1079500"/>
              <a:chOff x="6407810" y="1001713"/>
              <a:chExt cx="1079500" cy="1079500"/>
            </a:xfrm>
          </p:grpSpPr>
          <p:sp>
            <p:nvSpPr>
              <p:cNvPr id="1588" name="Oval 11">
                <a:extLst>
                  <a:ext uri="{FF2B5EF4-FFF2-40B4-BE49-F238E27FC236}">
                    <a16:creationId xmlns:a16="http://schemas.microsoft.com/office/drawing/2014/main" id="{97DEE2F1-6771-4E0F-B650-4C7C5F9ACE1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6407810" y="1001713"/>
                <a:ext cx="1079500" cy="1079500"/>
              </a:xfrm>
              <a:prstGeom prst="ellipse">
                <a:avLst/>
              </a:prstGeom>
              <a:gradFill rotWithShape="0">
                <a:gsLst>
                  <a:gs pos="0">
                    <a:srgbClr val="CCCCFF"/>
                  </a:gs>
                  <a:gs pos="100000">
                    <a:srgbClr val="CC99FF"/>
                  </a:gs>
                </a:gsLst>
                <a:path path="shape">
                  <a:fillToRect l="50000" t="50000" r="50000" b="50000"/>
                </a:path>
              </a:gradFill>
              <a:ln w="2540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1589" name="AutoShape 11">
                <a:extLst>
                  <a:ext uri="{FF2B5EF4-FFF2-40B4-BE49-F238E27FC236}">
                    <a16:creationId xmlns:a16="http://schemas.microsoft.com/office/drawing/2014/main" id="{395C3EE7-8D37-4631-80AA-442143BAB6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6749123" y="1495425"/>
                <a:ext cx="719137" cy="14446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760000"/>
                  </a:gs>
                  <a:gs pos="50000">
                    <a:srgbClr val="FF0000"/>
                  </a:gs>
                  <a:gs pos="100000">
                    <a:srgbClr val="760000"/>
                  </a:gs>
                </a:gsLst>
                <a:lin ang="5400000" scaled="1"/>
              </a:gradFill>
              <a:ln w="25400">
                <a:solidFill>
                  <a:srgbClr val="8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1590" name="AutoShape 32">
                <a:extLst>
                  <a:ext uri="{FF2B5EF4-FFF2-40B4-BE49-F238E27FC236}">
                    <a16:creationId xmlns:a16="http://schemas.microsoft.com/office/drawing/2014/main" id="{04652CEC-2330-40A5-9A86-2CE1B148E4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6425273" y="1495425"/>
                <a:ext cx="719137" cy="14446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5E76"/>
                  </a:gs>
                  <a:gs pos="50000">
                    <a:srgbClr val="00CCFF"/>
                  </a:gs>
                  <a:gs pos="100000">
                    <a:srgbClr val="005E76"/>
                  </a:gs>
                </a:gsLst>
                <a:lin ang="5400000" scaled="1"/>
              </a:gradFill>
              <a:ln w="25400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</p:grpSp>
        <p:grpSp>
          <p:nvGrpSpPr>
            <p:cNvPr id="1591" name="グループ化 1590">
              <a:extLst>
                <a:ext uri="{FF2B5EF4-FFF2-40B4-BE49-F238E27FC236}">
                  <a16:creationId xmlns:a16="http://schemas.microsoft.com/office/drawing/2014/main" id="{AFB0334D-A0D2-4A08-BFCA-33091BD8A198}"/>
                </a:ext>
              </a:extLst>
            </p:cNvPr>
            <p:cNvGrpSpPr/>
            <p:nvPr/>
          </p:nvGrpSpPr>
          <p:grpSpPr>
            <a:xfrm>
              <a:off x="3437920" y="4593188"/>
              <a:ext cx="1079500" cy="1079500"/>
              <a:chOff x="6407810" y="1001713"/>
              <a:chExt cx="1079500" cy="1079500"/>
            </a:xfrm>
          </p:grpSpPr>
          <p:sp>
            <p:nvSpPr>
              <p:cNvPr id="1592" name="Oval 11">
                <a:extLst>
                  <a:ext uri="{FF2B5EF4-FFF2-40B4-BE49-F238E27FC236}">
                    <a16:creationId xmlns:a16="http://schemas.microsoft.com/office/drawing/2014/main" id="{BC1F0D26-B15F-4D1C-9C91-457092C9F0D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6407810" y="1001713"/>
                <a:ext cx="1079500" cy="1079500"/>
              </a:xfrm>
              <a:prstGeom prst="ellipse">
                <a:avLst/>
              </a:prstGeom>
              <a:gradFill rotWithShape="0">
                <a:gsLst>
                  <a:gs pos="0">
                    <a:srgbClr val="CCCCFF"/>
                  </a:gs>
                  <a:gs pos="100000">
                    <a:srgbClr val="CC99FF"/>
                  </a:gs>
                </a:gsLst>
                <a:path path="shape">
                  <a:fillToRect l="50000" t="50000" r="50000" b="50000"/>
                </a:path>
              </a:gradFill>
              <a:ln w="2540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1593" name="AutoShape 11">
                <a:extLst>
                  <a:ext uri="{FF2B5EF4-FFF2-40B4-BE49-F238E27FC236}">
                    <a16:creationId xmlns:a16="http://schemas.microsoft.com/office/drawing/2014/main" id="{C35B22B6-70B6-47D6-91E3-E3521794AC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6749123" y="1495425"/>
                <a:ext cx="719137" cy="14446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760000"/>
                  </a:gs>
                  <a:gs pos="50000">
                    <a:srgbClr val="FF0000"/>
                  </a:gs>
                  <a:gs pos="100000">
                    <a:srgbClr val="760000"/>
                  </a:gs>
                </a:gsLst>
                <a:lin ang="5400000" scaled="1"/>
              </a:gradFill>
              <a:ln w="25400">
                <a:solidFill>
                  <a:srgbClr val="8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1594" name="AutoShape 32">
                <a:extLst>
                  <a:ext uri="{FF2B5EF4-FFF2-40B4-BE49-F238E27FC236}">
                    <a16:creationId xmlns:a16="http://schemas.microsoft.com/office/drawing/2014/main" id="{DD71AE0D-29EF-4D65-B214-850131FB53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6425273" y="1495425"/>
                <a:ext cx="719137" cy="14446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5E76"/>
                  </a:gs>
                  <a:gs pos="50000">
                    <a:srgbClr val="00CCFF"/>
                  </a:gs>
                  <a:gs pos="100000">
                    <a:srgbClr val="005E76"/>
                  </a:gs>
                </a:gsLst>
                <a:lin ang="5400000" scaled="1"/>
              </a:gradFill>
              <a:ln w="25400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</p:grpSp>
        <p:grpSp>
          <p:nvGrpSpPr>
            <p:cNvPr id="1595" name="グループ化 1594">
              <a:extLst>
                <a:ext uri="{FF2B5EF4-FFF2-40B4-BE49-F238E27FC236}">
                  <a16:creationId xmlns:a16="http://schemas.microsoft.com/office/drawing/2014/main" id="{CE41B6F3-BAAF-4575-9DD4-112B4AA1A12F}"/>
                </a:ext>
              </a:extLst>
            </p:cNvPr>
            <p:cNvGrpSpPr/>
            <p:nvPr/>
          </p:nvGrpSpPr>
          <p:grpSpPr>
            <a:xfrm>
              <a:off x="4635338" y="4593188"/>
              <a:ext cx="1079500" cy="1079500"/>
              <a:chOff x="6407810" y="1001713"/>
              <a:chExt cx="1079500" cy="1079500"/>
            </a:xfrm>
          </p:grpSpPr>
          <p:sp>
            <p:nvSpPr>
              <p:cNvPr id="1596" name="Oval 11">
                <a:extLst>
                  <a:ext uri="{FF2B5EF4-FFF2-40B4-BE49-F238E27FC236}">
                    <a16:creationId xmlns:a16="http://schemas.microsoft.com/office/drawing/2014/main" id="{0E2EF03F-53A7-4516-A03D-532D67290DD5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6407810" y="1001713"/>
                <a:ext cx="1079500" cy="1079500"/>
              </a:xfrm>
              <a:prstGeom prst="ellipse">
                <a:avLst/>
              </a:prstGeom>
              <a:gradFill rotWithShape="0">
                <a:gsLst>
                  <a:gs pos="0">
                    <a:srgbClr val="CCCCFF"/>
                  </a:gs>
                  <a:gs pos="100000">
                    <a:srgbClr val="CC99FF"/>
                  </a:gs>
                </a:gsLst>
                <a:path path="shape">
                  <a:fillToRect l="50000" t="50000" r="50000" b="50000"/>
                </a:path>
              </a:gradFill>
              <a:ln w="2540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1597" name="AutoShape 11">
                <a:extLst>
                  <a:ext uri="{FF2B5EF4-FFF2-40B4-BE49-F238E27FC236}">
                    <a16:creationId xmlns:a16="http://schemas.microsoft.com/office/drawing/2014/main" id="{77EC956D-1D17-403F-B478-B73FFFE9B8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6749123" y="1495425"/>
                <a:ext cx="719137" cy="14446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760000"/>
                  </a:gs>
                  <a:gs pos="50000">
                    <a:srgbClr val="FF0000"/>
                  </a:gs>
                  <a:gs pos="100000">
                    <a:srgbClr val="760000"/>
                  </a:gs>
                </a:gsLst>
                <a:lin ang="5400000" scaled="1"/>
              </a:gradFill>
              <a:ln w="25400">
                <a:solidFill>
                  <a:srgbClr val="8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1598" name="AutoShape 32">
                <a:extLst>
                  <a:ext uri="{FF2B5EF4-FFF2-40B4-BE49-F238E27FC236}">
                    <a16:creationId xmlns:a16="http://schemas.microsoft.com/office/drawing/2014/main" id="{42224ABF-B6B8-4DF2-956B-23B49A184C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6425273" y="1495425"/>
                <a:ext cx="719137" cy="14446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5E76"/>
                  </a:gs>
                  <a:gs pos="50000">
                    <a:srgbClr val="00CCFF"/>
                  </a:gs>
                  <a:gs pos="100000">
                    <a:srgbClr val="005E76"/>
                  </a:gs>
                </a:gsLst>
                <a:lin ang="5400000" scaled="1"/>
              </a:gradFill>
              <a:ln w="25400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</p:grpSp>
        <p:grpSp>
          <p:nvGrpSpPr>
            <p:cNvPr id="1599" name="グループ化 1598">
              <a:extLst>
                <a:ext uri="{FF2B5EF4-FFF2-40B4-BE49-F238E27FC236}">
                  <a16:creationId xmlns:a16="http://schemas.microsoft.com/office/drawing/2014/main" id="{33F65ECE-7DE1-4F8A-A5AF-33763F264C08}"/>
                </a:ext>
              </a:extLst>
            </p:cNvPr>
            <p:cNvGrpSpPr/>
            <p:nvPr/>
          </p:nvGrpSpPr>
          <p:grpSpPr>
            <a:xfrm>
              <a:off x="2842920" y="5572307"/>
              <a:ext cx="1079500" cy="1079500"/>
              <a:chOff x="6407810" y="1001713"/>
              <a:chExt cx="1079500" cy="1079500"/>
            </a:xfrm>
          </p:grpSpPr>
          <p:sp>
            <p:nvSpPr>
              <p:cNvPr id="1600" name="Oval 11">
                <a:extLst>
                  <a:ext uri="{FF2B5EF4-FFF2-40B4-BE49-F238E27FC236}">
                    <a16:creationId xmlns:a16="http://schemas.microsoft.com/office/drawing/2014/main" id="{173A238E-0C36-4B70-B90D-0BC634F44B4E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6407810" y="1001713"/>
                <a:ext cx="1079500" cy="1079500"/>
              </a:xfrm>
              <a:prstGeom prst="ellipse">
                <a:avLst/>
              </a:prstGeom>
              <a:gradFill rotWithShape="0">
                <a:gsLst>
                  <a:gs pos="0">
                    <a:srgbClr val="CCCCFF"/>
                  </a:gs>
                  <a:gs pos="100000">
                    <a:srgbClr val="CC99FF"/>
                  </a:gs>
                </a:gsLst>
                <a:path path="shape">
                  <a:fillToRect l="50000" t="50000" r="50000" b="50000"/>
                </a:path>
              </a:gradFill>
              <a:ln w="2540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1601" name="AutoShape 11">
                <a:extLst>
                  <a:ext uri="{FF2B5EF4-FFF2-40B4-BE49-F238E27FC236}">
                    <a16:creationId xmlns:a16="http://schemas.microsoft.com/office/drawing/2014/main" id="{326B5E33-2896-499B-8992-030364A885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6749123" y="1495425"/>
                <a:ext cx="719137" cy="14446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760000"/>
                  </a:gs>
                  <a:gs pos="50000">
                    <a:srgbClr val="FF0000"/>
                  </a:gs>
                  <a:gs pos="100000">
                    <a:srgbClr val="760000"/>
                  </a:gs>
                </a:gsLst>
                <a:lin ang="5400000" scaled="1"/>
              </a:gradFill>
              <a:ln w="25400">
                <a:solidFill>
                  <a:srgbClr val="8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1602" name="AutoShape 32">
                <a:extLst>
                  <a:ext uri="{FF2B5EF4-FFF2-40B4-BE49-F238E27FC236}">
                    <a16:creationId xmlns:a16="http://schemas.microsoft.com/office/drawing/2014/main" id="{4CB35EA3-D490-42BE-9830-203FCD201B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6425273" y="1495425"/>
                <a:ext cx="719137" cy="14446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5E76"/>
                  </a:gs>
                  <a:gs pos="50000">
                    <a:srgbClr val="00CCFF"/>
                  </a:gs>
                  <a:gs pos="100000">
                    <a:srgbClr val="005E76"/>
                  </a:gs>
                </a:gsLst>
                <a:lin ang="5400000" scaled="1"/>
              </a:gradFill>
              <a:ln w="25400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</p:grpSp>
        <p:grpSp>
          <p:nvGrpSpPr>
            <p:cNvPr id="1603" name="グループ化 1602">
              <a:extLst>
                <a:ext uri="{FF2B5EF4-FFF2-40B4-BE49-F238E27FC236}">
                  <a16:creationId xmlns:a16="http://schemas.microsoft.com/office/drawing/2014/main" id="{F86820C5-0A7D-420F-823E-141333E57FED}"/>
                </a:ext>
              </a:extLst>
            </p:cNvPr>
            <p:cNvGrpSpPr/>
            <p:nvPr/>
          </p:nvGrpSpPr>
          <p:grpSpPr>
            <a:xfrm>
              <a:off x="5227921" y="5572307"/>
              <a:ext cx="1079500" cy="1079500"/>
              <a:chOff x="6407810" y="1001713"/>
              <a:chExt cx="1079500" cy="1079500"/>
            </a:xfrm>
          </p:grpSpPr>
          <p:sp>
            <p:nvSpPr>
              <p:cNvPr id="1604" name="Oval 11">
                <a:extLst>
                  <a:ext uri="{FF2B5EF4-FFF2-40B4-BE49-F238E27FC236}">
                    <a16:creationId xmlns:a16="http://schemas.microsoft.com/office/drawing/2014/main" id="{701DA863-6C7A-4BC0-8627-CB267BA7B926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6407810" y="1001713"/>
                <a:ext cx="1079500" cy="1079500"/>
              </a:xfrm>
              <a:prstGeom prst="ellipse">
                <a:avLst/>
              </a:prstGeom>
              <a:gradFill rotWithShape="0">
                <a:gsLst>
                  <a:gs pos="0">
                    <a:srgbClr val="CCCCFF"/>
                  </a:gs>
                  <a:gs pos="100000">
                    <a:srgbClr val="CC99FF"/>
                  </a:gs>
                </a:gsLst>
                <a:path path="shape">
                  <a:fillToRect l="50000" t="50000" r="50000" b="50000"/>
                </a:path>
              </a:gradFill>
              <a:ln w="2540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1605" name="AutoShape 11">
                <a:extLst>
                  <a:ext uri="{FF2B5EF4-FFF2-40B4-BE49-F238E27FC236}">
                    <a16:creationId xmlns:a16="http://schemas.microsoft.com/office/drawing/2014/main" id="{FBCBE460-F97C-4911-8241-EF33498F7D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6749123" y="1495425"/>
                <a:ext cx="719137" cy="14446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760000"/>
                  </a:gs>
                  <a:gs pos="50000">
                    <a:srgbClr val="FF0000"/>
                  </a:gs>
                  <a:gs pos="100000">
                    <a:srgbClr val="760000"/>
                  </a:gs>
                </a:gsLst>
                <a:lin ang="5400000" scaled="1"/>
              </a:gradFill>
              <a:ln w="25400">
                <a:solidFill>
                  <a:srgbClr val="8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1606" name="AutoShape 32">
                <a:extLst>
                  <a:ext uri="{FF2B5EF4-FFF2-40B4-BE49-F238E27FC236}">
                    <a16:creationId xmlns:a16="http://schemas.microsoft.com/office/drawing/2014/main" id="{1D50B359-B1E7-43E9-931F-025BAE1C2A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6425273" y="1495425"/>
                <a:ext cx="719137" cy="14446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5E76"/>
                  </a:gs>
                  <a:gs pos="50000">
                    <a:srgbClr val="00CCFF"/>
                  </a:gs>
                  <a:gs pos="100000">
                    <a:srgbClr val="005E76"/>
                  </a:gs>
                </a:gsLst>
                <a:lin ang="5400000" scaled="1"/>
              </a:gradFill>
              <a:ln w="25400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</p:grpSp>
        <p:grpSp>
          <p:nvGrpSpPr>
            <p:cNvPr id="1607" name="グループ化 1606">
              <a:extLst>
                <a:ext uri="{FF2B5EF4-FFF2-40B4-BE49-F238E27FC236}">
                  <a16:creationId xmlns:a16="http://schemas.microsoft.com/office/drawing/2014/main" id="{617D4BD5-93C0-4362-9B8E-BAB196FEB67D}"/>
                </a:ext>
              </a:extLst>
            </p:cNvPr>
            <p:cNvGrpSpPr/>
            <p:nvPr/>
          </p:nvGrpSpPr>
          <p:grpSpPr>
            <a:xfrm>
              <a:off x="4035421" y="5572307"/>
              <a:ext cx="1079500" cy="1079500"/>
              <a:chOff x="6407810" y="1001713"/>
              <a:chExt cx="1079500" cy="1079500"/>
            </a:xfrm>
          </p:grpSpPr>
          <p:sp>
            <p:nvSpPr>
              <p:cNvPr id="1608" name="Oval 11">
                <a:extLst>
                  <a:ext uri="{FF2B5EF4-FFF2-40B4-BE49-F238E27FC236}">
                    <a16:creationId xmlns:a16="http://schemas.microsoft.com/office/drawing/2014/main" id="{4568C043-93ED-4013-9968-E48B8573D99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6407810" y="1001713"/>
                <a:ext cx="1079500" cy="1079500"/>
              </a:xfrm>
              <a:prstGeom prst="ellipse">
                <a:avLst/>
              </a:prstGeom>
              <a:gradFill rotWithShape="0">
                <a:gsLst>
                  <a:gs pos="0">
                    <a:srgbClr val="CCCCFF"/>
                  </a:gs>
                  <a:gs pos="100000">
                    <a:srgbClr val="CC99FF"/>
                  </a:gs>
                </a:gsLst>
                <a:path path="shape">
                  <a:fillToRect l="50000" t="50000" r="50000" b="50000"/>
                </a:path>
              </a:gradFill>
              <a:ln w="2540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1609" name="AutoShape 11">
                <a:extLst>
                  <a:ext uri="{FF2B5EF4-FFF2-40B4-BE49-F238E27FC236}">
                    <a16:creationId xmlns:a16="http://schemas.microsoft.com/office/drawing/2014/main" id="{ADB8650D-F979-42D8-8550-3D005F8945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6749123" y="1495425"/>
                <a:ext cx="719137" cy="14446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760000"/>
                  </a:gs>
                  <a:gs pos="50000">
                    <a:srgbClr val="FF0000"/>
                  </a:gs>
                  <a:gs pos="100000">
                    <a:srgbClr val="760000"/>
                  </a:gs>
                </a:gsLst>
                <a:lin ang="5400000" scaled="1"/>
              </a:gradFill>
              <a:ln w="25400">
                <a:solidFill>
                  <a:srgbClr val="8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1610" name="AutoShape 32">
                <a:extLst>
                  <a:ext uri="{FF2B5EF4-FFF2-40B4-BE49-F238E27FC236}">
                    <a16:creationId xmlns:a16="http://schemas.microsoft.com/office/drawing/2014/main" id="{5D344246-42F1-4E95-89DC-E5A7BA4815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6425273" y="1495425"/>
                <a:ext cx="719137" cy="14446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5E76"/>
                  </a:gs>
                  <a:gs pos="50000">
                    <a:srgbClr val="00CCFF"/>
                  </a:gs>
                  <a:gs pos="100000">
                    <a:srgbClr val="005E76"/>
                  </a:gs>
                </a:gsLst>
                <a:lin ang="5400000" scaled="1"/>
              </a:gradFill>
              <a:ln w="25400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423465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Oval 11">
            <a:extLst>
              <a:ext uri="{FF2B5EF4-FFF2-40B4-BE49-F238E27FC236}">
                <a16:creationId xmlns:a16="http://schemas.microsoft.com/office/drawing/2014/main" id="{594C9270-0632-43A2-8EE5-6750EE74E5E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208595" y="3614856"/>
            <a:ext cx="1079500" cy="1079500"/>
          </a:xfrm>
          <a:prstGeom prst="ellipse">
            <a:avLst/>
          </a:prstGeom>
          <a:gradFill rotWithShape="0">
            <a:gsLst>
              <a:gs pos="0">
                <a:schemeClr val="bg1">
                  <a:lumMod val="65000"/>
                </a:schemeClr>
              </a:gs>
              <a:gs pos="100000">
                <a:schemeClr val="bg2">
                  <a:lumMod val="75000"/>
                </a:schemeClr>
              </a:gs>
            </a:gsLst>
            <a:path path="shape">
              <a:fillToRect l="50000" t="50000" r="50000" b="50000"/>
            </a:path>
          </a:gradFill>
          <a:ln w="25400">
            <a:solidFill>
              <a:schemeClr val="accent4">
                <a:lumMod val="95000"/>
                <a:lumOff val="5000"/>
              </a:schemeClr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63" name="Oval 11">
            <a:extLst>
              <a:ext uri="{FF2B5EF4-FFF2-40B4-BE49-F238E27FC236}">
                <a16:creationId xmlns:a16="http://schemas.microsoft.com/office/drawing/2014/main" id="{1DC6EA0F-3987-4ADA-907B-222DF27F06F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205005" y="1404911"/>
            <a:ext cx="1079500" cy="1079500"/>
          </a:xfrm>
          <a:prstGeom prst="ellipse">
            <a:avLst/>
          </a:prstGeom>
          <a:gradFill rotWithShape="0">
            <a:gsLst>
              <a:gs pos="0">
                <a:schemeClr val="bg1">
                  <a:lumMod val="65000"/>
                </a:schemeClr>
              </a:gs>
              <a:gs pos="100000">
                <a:schemeClr val="bg2">
                  <a:lumMod val="75000"/>
                </a:schemeClr>
              </a:gs>
            </a:gsLst>
            <a:path path="shape">
              <a:fillToRect l="50000" t="50000" r="50000" b="50000"/>
            </a:path>
          </a:gradFill>
          <a:ln w="25400">
            <a:solidFill>
              <a:schemeClr val="accent4">
                <a:lumMod val="95000"/>
                <a:lumOff val="5000"/>
              </a:schemeClr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64" name="Oval 11">
            <a:extLst>
              <a:ext uri="{FF2B5EF4-FFF2-40B4-BE49-F238E27FC236}">
                <a16:creationId xmlns:a16="http://schemas.microsoft.com/office/drawing/2014/main" id="{EE6A0B7F-C626-429A-8D71-A4E24071894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848746" y="1404911"/>
            <a:ext cx="1079500" cy="1079500"/>
          </a:xfrm>
          <a:prstGeom prst="ellipse">
            <a:avLst/>
          </a:prstGeom>
          <a:gradFill rotWithShape="0">
            <a:gsLst>
              <a:gs pos="0">
                <a:schemeClr val="bg1">
                  <a:lumMod val="65000"/>
                </a:schemeClr>
              </a:gs>
              <a:gs pos="100000">
                <a:schemeClr val="bg2">
                  <a:lumMod val="75000"/>
                </a:schemeClr>
              </a:gs>
            </a:gsLst>
            <a:path path="shape">
              <a:fillToRect l="50000" t="50000" r="50000" b="50000"/>
            </a:path>
          </a:gradFill>
          <a:ln w="25400">
            <a:solidFill>
              <a:schemeClr val="accent4">
                <a:lumMod val="95000"/>
                <a:lumOff val="5000"/>
              </a:schemeClr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65" name="Oval 11">
            <a:extLst>
              <a:ext uri="{FF2B5EF4-FFF2-40B4-BE49-F238E27FC236}">
                <a16:creationId xmlns:a16="http://schemas.microsoft.com/office/drawing/2014/main" id="{FD646796-C717-4388-B447-A4C35DC6803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852336" y="3614856"/>
            <a:ext cx="1079500" cy="1079500"/>
          </a:xfrm>
          <a:prstGeom prst="ellipse">
            <a:avLst/>
          </a:prstGeom>
          <a:gradFill rotWithShape="0">
            <a:gsLst>
              <a:gs pos="0">
                <a:schemeClr val="bg1">
                  <a:lumMod val="65000"/>
                </a:schemeClr>
              </a:gs>
              <a:gs pos="100000">
                <a:schemeClr val="bg2">
                  <a:lumMod val="75000"/>
                </a:schemeClr>
              </a:gs>
            </a:gsLst>
            <a:path path="shape">
              <a:fillToRect l="50000" t="50000" r="50000" b="50000"/>
            </a:path>
          </a:gradFill>
          <a:ln w="25400">
            <a:solidFill>
              <a:schemeClr val="accent4">
                <a:lumMod val="95000"/>
                <a:lumOff val="5000"/>
              </a:schemeClr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66" name="Oval 11">
            <a:extLst>
              <a:ext uri="{FF2B5EF4-FFF2-40B4-BE49-F238E27FC236}">
                <a16:creationId xmlns:a16="http://schemas.microsoft.com/office/drawing/2014/main" id="{5F2A9D1E-AB4B-49A2-B8D8-763B7FDF52C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57860" y="5572307"/>
            <a:ext cx="1079500" cy="1079500"/>
          </a:xfrm>
          <a:prstGeom prst="ellipse">
            <a:avLst/>
          </a:prstGeom>
          <a:gradFill rotWithShape="0">
            <a:gsLst>
              <a:gs pos="0">
                <a:schemeClr val="bg1">
                  <a:lumMod val="65000"/>
                </a:schemeClr>
              </a:gs>
              <a:gs pos="100000">
                <a:schemeClr val="bg2">
                  <a:lumMod val="75000"/>
                </a:schemeClr>
              </a:gs>
            </a:gsLst>
            <a:path path="shape">
              <a:fillToRect l="50000" t="50000" r="50000" b="50000"/>
            </a:path>
          </a:gradFill>
          <a:ln w="25400">
            <a:solidFill>
              <a:schemeClr val="accent4">
                <a:lumMod val="95000"/>
                <a:lumOff val="5000"/>
              </a:schemeClr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grpSp>
        <p:nvGrpSpPr>
          <p:cNvPr id="156" name="グループ化 155">
            <a:extLst>
              <a:ext uri="{FF2B5EF4-FFF2-40B4-BE49-F238E27FC236}">
                <a16:creationId xmlns:a16="http://schemas.microsoft.com/office/drawing/2014/main" id="{8FAC0986-D054-4651-82AD-90A5DE9EC5E9}"/>
              </a:ext>
            </a:extLst>
          </p:cNvPr>
          <p:cNvGrpSpPr/>
          <p:nvPr/>
        </p:nvGrpSpPr>
        <p:grpSpPr>
          <a:xfrm>
            <a:off x="5014119" y="5572307"/>
            <a:ext cx="1079500" cy="1079500"/>
            <a:chOff x="6807200" y="2449513"/>
            <a:chExt cx="1079500" cy="1079500"/>
          </a:xfrm>
        </p:grpSpPr>
        <p:sp>
          <p:nvSpPr>
            <p:cNvPr id="160" name="Oval 11">
              <a:extLst>
                <a:ext uri="{FF2B5EF4-FFF2-40B4-BE49-F238E27FC236}">
                  <a16:creationId xmlns:a16="http://schemas.microsoft.com/office/drawing/2014/main" id="{7F227793-7F2C-425C-9CB1-B7644D85C12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807200" y="2449513"/>
              <a:ext cx="1079500" cy="1079500"/>
            </a:xfrm>
            <a:prstGeom prst="ellipse">
              <a:avLst/>
            </a:prstGeom>
            <a:gradFill rotWithShape="0">
              <a:gsLst>
                <a:gs pos="0">
                  <a:schemeClr val="bg1">
                    <a:lumMod val="6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chemeClr val="accent4">
                  <a:lumMod val="95000"/>
                  <a:lumOff val="5000"/>
                </a:schemeClr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61" name="AutoShape 31">
              <a:extLst>
                <a:ext uri="{FF2B5EF4-FFF2-40B4-BE49-F238E27FC236}">
                  <a16:creationId xmlns:a16="http://schemas.microsoft.com/office/drawing/2014/main" id="{AA42D655-983A-44EF-A80E-D6C2F42DEDA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6824663" y="2943225"/>
              <a:ext cx="719138" cy="14446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05E76"/>
                </a:gs>
                <a:gs pos="50000">
                  <a:srgbClr val="00CCFF"/>
                </a:gs>
                <a:gs pos="100000">
                  <a:srgbClr val="005E76"/>
                </a:gs>
              </a:gsLst>
              <a:lin ang="5400000" scaled="1"/>
            </a:gradFill>
            <a:ln w="25400">
              <a:solidFill>
                <a:srgbClr val="000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157" name="グループ化 156">
            <a:extLst>
              <a:ext uri="{FF2B5EF4-FFF2-40B4-BE49-F238E27FC236}">
                <a16:creationId xmlns:a16="http://schemas.microsoft.com/office/drawing/2014/main" id="{D9D14E06-67CC-42F7-AF8F-EB4002CF8151}"/>
              </a:ext>
            </a:extLst>
          </p:cNvPr>
          <p:cNvGrpSpPr/>
          <p:nvPr/>
        </p:nvGrpSpPr>
        <p:grpSpPr>
          <a:xfrm flipV="1">
            <a:off x="5640936" y="5780844"/>
            <a:ext cx="147042" cy="720847"/>
            <a:chOff x="5435168" y="4455951"/>
            <a:chExt cx="147042" cy="720847"/>
          </a:xfrm>
        </p:grpSpPr>
        <p:sp>
          <p:nvSpPr>
            <p:cNvPr id="158" name="AutoShape 7">
              <a:extLst>
                <a:ext uri="{FF2B5EF4-FFF2-40B4-BE49-F238E27FC236}">
                  <a16:creationId xmlns:a16="http://schemas.microsoft.com/office/drawing/2014/main" id="{19B8D393-A1FC-4A7A-8EF5-021A98AF2AE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147831" y="4743288"/>
              <a:ext cx="719138" cy="14446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60000"/>
                </a:gs>
                <a:gs pos="50000">
                  <a:srgbClr val="FF0000"/>
                </a:gs>
                <a:gs pos="100000">
                  <a:srgbClr val="760000"/>
                </a:gs>
              </a:gsLst>
              <a:lin ang="5400000" scaled="1"/>
            </a:gradFill>
            <a:ln w="25400">
              <a:solidFill>
                <a:srgbClr val="8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59" name="フローチャート: 論理積ゲート 158">
              <a:extLst>
                <a:ext uri="{FF2B5EF4-FFF2-40B4-BE49-F238E27FC236}">
                  <a16:creationId xmlns:a16="http://schemas.microsoft.com/office/drawing/2014/main" id="{2CACB85F-5F25-49E7-B40C-896B121A5744}"/>
                </a:ext>
              </a:extLst>
            </p:cNvPr>
            <p:cNvSpPr/>
            <p:nvPr/>
          </p:nvSpPr>
          <p:spPr>
            <a:xfrm rot="5400000">
              <a:off x="5438369" y="5032957"/>
              <a:ext cx="144000" cy="143682"/>
            </a:xfrm>
            <a:prstGeom prst="flowChartDelay">
              <a:avLst/>
            </a:prstGeom>
            <a:gradFill>
              <a:gsLst>
                <a:gs pos="0">
                  <a:srgbClr val="005E76"/>
                </a:gs>
                <a:gs pos="50000">
                  <a:srgbClr val="00CCFF"/>
                </a:gs>
                <a:gs pos="100000">
                  <a:srgbClr val="005E76"/>
                </a:gs>
              </a:gsLst>
              <a:lin ang="5400000" scaled="1"/>
            </a:gradFill>
            <a:ln>
              <a:solidFill>
                <a:srgbClr val="0000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54" name="AutoShape 31">
            <a:extLst>
              <a:ext uri="{FF2B5EF4-FFF2-40B4-BE49-F238E27FC236}">
                <a16:creationId xmlns:a16="http://schemas.microsoft.com/office/drawing/2014/main" id="{77E99EEF-AAF3-480F-A438-6652731E8CF9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226058" y="4108568"/>
            <a:ext cx="719138" cy="14446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5E76"/>
              </a:gs>
              <a:gs pos="50000">
                <a:srgbClr val="00CCFF"/>
              </a:gs>
              <a:gs pos="100000">
                <a:srgbClr val="005E76"/>
              </a:gs>
            </a:gsLst>
            <a:lin ang="5400000" scaled="1"/>
          </a:gradFill>
          <a:ln w="254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grpSp>
        <p:nvGrpSpPr>
          <p:cNvPr id="150" name="グループ化 149">
            <a:extLst>
              <a:ext uri="{FF2B5EF4-FFF2-40B4-BE49-F238E27FC236}">
                <a16:creationId xmlns:a16="http://schemas.microsoft.com/office/drawing/2014/main" id="{AC55AD78-554A-49BA-A496-5D1BD63A3899}"/>
              </a:ext>
            </a:extLst>
          </p:cNvPr>
          <p:cNvGrpSpPr/>
          <p:nvPr/>
        </p:nvGrpSpPr>
        <p:grpSpPr>
          <a:xfrm flipV="1">
            <a:off x="6835412" y="3823393"/>
            <a:ext cx="147042" cy="720847"/>
            <a:chOff x="5435168" y="4455951"/>
            <a:chExt cx="147042" cy="720847"/>
          </a:xfrm>
        </p:grpSpPr>
        <p:sp>
          <p:nvSpPr>
            <p:cNvPr id="151" name="AutoShape 7">
              <a:extLst>
                <a:ext uri="{FF2B5EF4-FFF2-40B4-BE49-F238E27FC236}">
                  <a16:creationId xmlns:a16="http://schemas.microsoft.com/office/drawing/2014/main" id="{21D01A62-C754-4231-95BA-B11B1D72906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147831" y="4743288"/>
              <a:ext cx="719138" cy="14446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60000"/>
                </a:gs>
                <a:gs pos="50000">
                  <a:srgbClr val="FF0000"/>
                </a:gs>
                <a:gs pos="100000">
                  <a:srgbClr val="760000"/>
                </a:gs>
              </a:gsLst>
              <a:lin ang="5400000" scaled="1"/>
            </a:gradFill>
            <a:ln w="25400">
              <a:solidFill>
                <a:srgbClr val="8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52" name="フローチャート: 論理積ゲート 151">
              <a:extLst>
                <a:ext uri="{FF2B5EF4-FFF2-40B4-BE49-F238E27FC236}">
                  <a16:creationId xmlns:a16="http://schemas.microsoft.com/office/drawing/2014/main" id="{ACDA3E8D-A462-49DF-B268-0E426B6F731B}"/>
                </a:ext>
              </a:extLst>
            </p:cNvPr>
            <p:cNvSpPr/>
            <p:nvPr/>
          </p:nvSpPr>
          <p:spPr>
            <a:xfrm rot="5400000">
              <a:off x="5438369" y="5032957"/>
              <a:ext cx="144000" cy="143682"/>
            </a:xfrm>
            <a:prstGeom prst="flowChartDelay">
              <a:avLst/>
            </a:prstGeom>
            <a:gradFill>
              <a:gsLst>
                <a:gs pos="0">
                  <a:srgbClr val="005E76"/>
                </a:gs>
                <a:gs pos="50000">
                  <a:srgbClr val="00CCFF"/>
                </a:gs>
                <a:gs pos="100000">
                  <a:srgbClr val="005E76"/>
                </a:gs>
              </a:gsLst>
              <a:lin ang="5400000" scaled="1"/>
            </a:gradFill>
            <a:ln>
              <a:solidFill>
                <a:srgbClr val="0000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46" name="AutoShape 29">
            <a:extLst>
              <a:ext uri="{FF2B5EF4-FFF2-40B4-BE49-F238E27FC236}">
                <a16:creationId xmlns:a16="http://schemas.microsoft.com/office/drawing/2014/main" id="{3EB4376B-D5BE-4A93-AD8A-1A54141BBBD8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999173" y="6066019"/>
            <a:ext cx="719138" cy="14446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5E76"/>
              </a:gs>
              <a:gs pos="50000">
                <a:srgbClr val="00CCFF"/>
              </a:gs>
              <a:gs pos="100000">
                <a:srgbClr val="005E76"/>
              </a:gs>
            </a:gsLst>
            <a:lin ang="5400000" scaled="1"/>
          </a:gradFill>
          <a:ln w="254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47" name="AutoShape 31">
            <a:extLst>
              <a:ext uri="{FF2B5EF4-FFF2-40B4-BE49-F238E27FC236}">
                <a16:creationId xmlns:a16="http://schemas.microsoft.com/office/drawing/2014/main" id="{D68A4997-5E21-4A02-88CB-1EA15FC77F4A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75323" y="6066019"/>
            <a:ext cx="719138" cy="14446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5E76"/>
              </a:gs>
              <a:gs pos="50000">
                <a:srgbClr val="00CCFF"/>
              </a:gs>
              <a:gs pos="100000">
                <a:srgbClr val="005E76"/>
              </a:gs>
            </a:gsLst>
            <a:lin ang="5400000" scaled="1"/>
          </a:gradFill>
          <a:ln w="254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42" name="AutoShape 29">
            <a:extLst>
              <a:ext uri="{FF2B5EF4-FFF2-40B4-BE49-F238E27FC236}">
                <a16:creationId xmlns:a16="http://schemas.microsoft.com/office/drawing/2014/main" id="{FAF8A552-88F3-44EB-AD6B-A36AB973C723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2193649" y="4108568"/>
            <a:ext cx="719138" cy="14446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5E76"/>
              </a:gs>
              <a:gs pos="50000">
                <a:srgbClr val="00CCFF"/>
              </a:gs>
              <a:gs pos="100000">
                <a:srgbClr val="005E76"/>
              </a:gs>
            </a:gsLst>
            <a:lin ang="5400000" scaled="1"/>
          </a:gradFill>
          <a:ln w="254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43" name="AutoShape 31">
            <a:extLst>
              <a:ext uri="{FF2B5EF4-FFF2-40B4-BE49-F238E27FC236}">
                <a16:creationId xmlns:a16="http://schemas.microsoft.com/office/drawing/2014/main" id="{6E1E44E8-CFD2-4E18-86B5-7DF4F8315016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1869799" y="4108568"/>
            <a:ext cx="719138" cy="14446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5E76"/>
              </a:gs>
              <a:gs pos="50000">
                <a:srgbClr val="00CCFF"/>
              </a:gs>
              <a:gs pos="100000">
                <a:srgbClr val="005E76"/>
              </a:gs>
            </a:gsLst>
            <a:lin ang="5400000" scaled="1"/>
          </a:gradFill>
          <a:ln w="254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303" name="Rectangle 2"/>
          <p:cNvSpPr txBox="1">
            <a:spLocks noChangeArrowheads="1"/>
          </p:cNvSpPr>
          <p:nvPr/>
        </p:nvSpPr>
        <p:spPr bwMode="auto">
          <a:xfrm>
            <a:off x="55563" y="90488"/>
            <a:ext cx="9012237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993366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体細胞モザイク</a:t>
            </a:r>
            <a:r>
              <a:rPr kumimoji="1" lang="en-US" altLang="ja-JP" sz="4400" b="1" i="0" u="none" strike="noStrike" kern="0" cap="none" spc="0" normalizeH="0" baseline="0" noProof="0" dirty="0">
                <a:ln>
                  <a:noFill/>
                </a:ln>
                <a:solidFill>
                  <a:srgbClr val="993366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kumimoji="1" lang="ja-JP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993366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父親性</a:t>
            </a:r>
            <a:r>
              <a:rPr kumimoji="1" lang="en-US" altLang="ja-JP" sz="4400" i="0" u="none" strike="noStrike" kern="0" cap="none" spc="0" normalizeH="0" baseline="0" noProof="0" dirty="0">
                <a:ln>
                  <a:noFill/>
                </a:ln>
                <a:solidFill>
                  <a:srgbClr val="993366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 panose="020F0600000000000000" pitchFamily="50" charset="-128"/>
              </a:rPr>
              <a:t>UPD</a:t>
            </a:r>
            <a:r>
              <a:rPr kumimoji="1" lang="en-US" altLang="ja-JP" sz="4400" b="1" i="0" u="none" strike="noStrike" kern="0" cap="none" spc="0" normalizeH="0" baseline="0" noProof="0" dirty="0">
                <a:ln>
                  <a:noFill/>
                </a:ln>
                <a:solidFill>
                  <a:srgbClr val="993366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endParaRPr kumimoji="1" lang="ja-JP" altLang="en-US" sz="44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HG丸ｺﾞｼｯｸM-PRO"/>
              <a:ea typeface="HG丸ｺﾞｼｯｸM-PRO" panose="020F0600000000000000" pitchFamily="50" charset="-128"/>
            </a:endParaRPr>
          </a:p>
        </p:txBody>
      </p:sp>
      <p:sp>
        <p:nvSpPr>
          <p:cNvPr id="1116" name="AutoShape 31">
            <a:extLst>
              <a:ext uri="{FF2B5EF4-FFF2-40B4-BE49-F238E27FC236}">
                <a16:creationId xmlns:a16="http://schemas.microsoft.com/office/drawing/2014/main" id="{6509C646-6CFB-4EDE-ABD4-BEA89F5E15EC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222468" y="1898623"/>
            <a:ext cx="719138" cy="14446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5E76"/>
              </a:gs>
              <a:gs pos="50000">
                <a:srgbClr val="00CCFF"/>
              </a:gs>
              <a:gs pos="100000">
                <a:srgbClr val="005E76"/>
              </a:gs>
            </a:gsLst>
            <a:lin ang="5400000" scaled="1"/>
          </a:gradFill>
          <a:ln w="254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grpSp>
        <p:nvGrpSpPr>
          <p:cNvPr id="1112" name="グループ化 1111">
            <a:extLst>
              <a:ext uri="{FF2B5EF4-FFF2-40B4-BE49-F238E27FC236}">
                <a16:creationId xmlns:a16="http://schemas.microsoft.com/office/drawing/2014/main" id="{E64136E7-A822-4C6E-BEC2-0CEBE21C924F}"/>
              </a:ext>
            </a:extLst>
          </p:cNvPr>
          <p:cNvGrpSpPr/>
          <p:nvPr/>
        </p:nvGrpSpPr>
        <p:grpSpPr>
          <a:xfrm flipV="1">
            <a:off x="6831822" y="1613448"/>
            <a:ext cx="147042" cy="720847"/>
            <a:chOff x="5435168" y="4455951"/>
            <a:chExt cx="147042" cy="720847"/>
          </a:xfrm>
        </p:grpSpPr>
        <p:sp>
          <p:nvSpPr>
            <p:cNvPr id="1113" name="AutoShape 7">
              <a:extLst>
                <a:ext uri="{FF2B5EF4-FFF2-40B4-BE49-F238E27FC236}">
                  <a16:creationId xmlns:a16="http://schemas.microsoft.com/office/drawing/2014/main" id="{61950670-2EF4-4FA4-A92A-F4CE896D049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147831" y="4743288"/>
              <a:ext cx="719138" cy="14446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60000"/>
                </a:gs>
                <a:gs pos="50000">
                  <a:srgbClr val="FF0000"/>
                </a:gs>
                <a:gs pos="100000">
                  <a:srgbClr val="760000"/>
                </a:gs>
              </a:gsLst>
              <a:lin ang="5400000" scaled="1"/>
            </a:gradFill>
            <a:ln w="25400">
              <a:solidFill>
                <a:srgbClr val="8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114" name="フローチャート: 論理積ゲート 1113">
              <a:extLst>
                <a:ext uri="{FF2B5EF4-FFF2-40B4-BE49-F238E27FC236}">
                  <a16:creationId xmlns:a16="http://schemas.microsoft.com/office/drawing/2014/main" id="{AC6D82B4-4BD5-4D4B-BB02-4F75E70AB75E}"/>
                </a:ext>
              </a:extLst>
            </p:cNvPr>
            <p:cNvSpPr/>
            <p:nvPr/>
          </p:nvSpPr>
          <p:spPr>
            <a:xfrm rot="5400000">
              <a:off x="5438369" y="5032957"/>
              <a:ext cx="144000" cy="143682"/>
            </a:xfrm>
            <a:prstGeom prst="flowChartDelay">
              <a:avLst/>
            </a:prstGeom>
            <a:gradFill>
              <a:gsLst>
                <a:gs pos="0">
                  <a:srgbClr val="005E76"/>
                </a:gs>
                <a:gs pos="50000">
                  <a:srgbClr val="00CCFF"/>
                </a:gs>
                <a:gs pos="100000">
                  <a:srgbClr val="005E76"/>
                </a:gs>
              </a:gsLst>
              <a:lin ang="5400000" scaled="1"/>
            </a:gradFill>
            <a:ln>
              <a:solidFill>
                <a:srgbClr val="0000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19" name="AutoShape 29">
            <a:extLst>
              <a:ext uri="{FF2B5EF4-FFF2-40B4-BE49-F238E27FC236}">
                <a16:creationId xmlns:a16="http://schemas.microsoft.com/office/drawing/2014/main" id="{AE0AA28D-B2D1-42B5-BB8F-1297106FEE1A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2190059" y="1898623"/>
            <a:ext cx="719138" cy="14446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5E76"/>
              </a:gs>
              <a:gs pos="50000">
                <a:srgbClr val="00CCFF"/>
              </a:gs>
              <a:gs pos="100000">
                <a:srgbClr val="005E76"/>
              </a:gs>
            </a:gsLst>
            <a:lin ang="5400000" scaled="1"/>
          </a:gradFill>
          <a:ln w="254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120" name="AutoShape 31">
            <a:extLst>
              <a:ext uri="{FF2B5EF4-FFF2-40B4-BE49-F238E27FC236}">
                <a16:creationId xmlns:a16="http://schemas.microsoft.com/office/drawing/2014/main" id="{EE385349-8C6A-4300-9AF3-364A0BFD36A8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1866209" y="1898623"/>
            <a:ext cx="719138" cy="14446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5E76"/>
              </a:gs>
              <a:gs pos="50000">
                <a:srgbClr val="00CCFF"/>
              </a:gs>
              <a:gs pos="100000">
                <a:srgbClr val="005E76"/>
              </a:gs>
            </a:gsLst>
            <a:lin ang="5400000" scaled="1"/>
          </a:gradFill>
          <a:ln w="254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grpSp>
        <p:nvGrpSpPr>
          <p:cNvPr id="37" name="グループ化 36">
            <a:extLst>
              <a:ext uri="{FF2B5EF4-FFF2-40B4-BE49-F238E27FC236}">
                <a16:creationId xmlns:a16="http://schemas.microsoft.com/office/drawing/2014/main" id="{C4117B31-EFE9-486A-BC01-1B36A03A376A}"/>
              </a:ext>
            </a:extLst>
          </p:cNvPr>
          <p:cNvGrpSpPr/>
          <p:nvPr/>
        </p:nvGrpSpPr>
        <p:grpSpPr>
          <a:xfrm>
            <a:off x="555896" y="1185680"/>
            <a:ext cx="3669468" cy="5482315"/>
            <a:chOff x="902532" y="1838825"/>
            <a:chExt cx="3669468" cy="5482315"/>
          </a:xfrm>
        </p:grpSpPr>
        <p:sp>
          <p:nvSpPr>
            <p:cNvPr id="82" name="円弧 81">
              <a:extLst>
                <a:ext uri="{FF2B5EF4-FFF2-40B4-BE49-F238E27FC236}">
                  <a16:creationId xmlns:a16="http://schemas.microsoft.com/office/drawing/2014/main" id="{FC4D608A-4E72-4F58-8D9E-45A1A9E0012D}"/>
                </a:ext>
              </a:extLst>
            </p:cNvPr>
            <p:cNvSpPr/>
            <p:nvPr/>
          </p:nvSpPr>
          <p:spPr>
            <a:xfrm>
              <a:off x="1983180" y="1838825"/>
              <a:ext cx="1492267" cy="1492267"/>
            </a:xfrm>
            <a:prstGeom prst="arc">
              <a:avLst>
                <a:gd name="adj1" fmla="val 7938681"/>
                <a:gd name="adj2" fmla="val 2853510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  <p:grpSp>
          <p:nvGrpSpPr>
            <p:cNvPr id="83" name="グループ化 82">
              <a:extLst>
                <a:ext uri="{FF2B5EF4-FFF2-40B4-BE49-F238E27FC236}">
                  <a16:creationId xmlns:a16="http://schemas.microsoft.com/office/drawing/2014/main" id="{BB1F862C-7C8E-4EFB-9892-7B7931951DD7}"/>
                </a:ext>
              </a:extLst>
            </p:cNvPr>
            <p:cNvGrpSpPr/>
            <p:nvPr/>
          </p:nvGrpSpPr>
          <p:grpSpPr>
            <a:xfrm>
              <a:off x="902532" y="3129213"/>
              <a:ext cx="3669468" cy="4191927"/>
              <a:chOff x="1485209" y="2840893"/>
              <a:chExt cx="6240983" cy="4547070"/>
            </a:xfrm>
          </p:grpSpPr>
          <p:sp>
            <p:nvSpPr>
              <p:cNvPr id="84" name="円弧 83">
                <a:extLst>
                  <a:ext uri="{FF2B5EF4-FFF2-40B4-BE49-F238E27FC236}">
                    <a16:creationId xmlns:a16="http://schemas.microsoft.com/office/drawing/2014/main" id="{864E9116-1AF1-4EB4-B9D1-143B96A28235}"/>
                  </a:ext>
                </a:extLst>
              </p:cNvPr>
              <p:cNvSpPr/>
              <p:nvPr/>
            </p:nvSpPr>
            <p:spPr>
              <a:xfrm>
                <a:off x="2584478" y="2845259"/>
                <a:ext cx="5137221" cy="2545228"/>
              </a:xfrm>
              <a:prstGeom prst="arc">
                <a:avLst>
                  <a:gd name="adj1" fmla="val 16684707"/>
                  <a:gd name="adj2" fmla="val 0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丸ｺﾞｼｯｸM-PRO"/>
                  <a:ea typeface="HG丸ｺﾞｼｯｸM-PRO"/>
                </a:endParaRPr>
              </a:p>
            </p:txBody>
          </p:sp>
          <p:cxnSp>
            <p:nvCxnSpPr>
              <p:cNvPr id="85" name="直線コネクタ 84">
                <a:extLst>
                  <a:ext uri="{FF2B5EF4-FFF2-40B4-BE49-F238E27FC236}">
                    <a16:creationId xmlns:a16="http://schemas.microsoft.com/office/drawing/2014/main" id="{9E1C8255-0677-467D-B12A-DF21FA865BF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726192" y="4084405"/>
                <a:ext cx="0" cy="330355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6" name="円弧 85">
                <a:extLst>
                  <a:ext uri="{FF2B5EF4-FFF2-40B4-BE49-F238E27FC236}">
                    <a16:creationId xmlns:a16="http://schemas.microsoft.com/office/drawing/2014/main" id="{97CB2F61-6627-4857-B330-A8847406E299}"/>
                  </a:ext>
                </a:extLst>
              </p:cNvPr>
              <p:cNvSpPr/>
              <p:nvPr/>
            </p:nvSpPr>
            <p:spPr>
              <a:xfrm flipH="1">
                <a:off x="1485209" y="2840893"/>
                <a:ext cx="5040000" cy="2520000"/>
              </a:xfrm>
              <a:prstGeom prst="arc">
                <a:avLst>
                  <a:gd name="adj1" fmla="val 16644342"/>
                  <a:gd name="adj2" fmla="val 0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丸ｺﾞｼｯｸM-PRO"/>
                  <a:ea typeface="HG丸ｺﾞｼｯｸM-PRO"/>
                </a:endParaRPr>
              </a:p>
            </p:txBody>
          </p:sp>
          <p:cxnSp>
            <p:nvCxnSpPr>
              <p:cNvPr id="87" name="直線コネクタ 86">
                <a:extLst>
                  <a:ext uri="{FF2B5EF4-FFF2-40B4-BE49-F238E27FC236}">
                    <a16:creationId xmlns:a16="http://schemas.microsoft.com/office/drawing/2014/main" id="{06C14ECC-8216-417B-867D-909146E238C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485495" y="4084405"/>
                <a:ext cx="0" cy="330355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9" name="グループ化 38">
            <a:extLst>
              <a:ext uri="{FF2B5EF4-FFF2-40B4-BE49-F238E27FC236}">
                <a16:creationId xmlns:a16="http://schemas.microsoft.com/office/drawing/2014/main" id="{A00507F0-5397-4AEC-8DED-88E9B93B7795}"/>
              </a:ext>
            </a:extLst>
          </p:cNvPr>
          <p:cNvGrpSpPr/>
          <p:nvPr/>
        </p:nvGrpSpPr>
        <p:grpSpPr>
          <a:xfrm>
            <a:off x="1252171" y="2622924"/>
            <a:ext cx="1079500" cy="1079500"/>
            <a:chOff x="6407810" y="1001713"/>
            <a:chExt cx="1079500" cy="1079500"/>
          </a:xfrm>
        </p:grpSpPr>
        <p:sp>
          <p:nvSpPr>
            <p:cNvPr id="76" name="Oval 11">
              <a:extLst>
                <a:ext uri="{FF2B5EF4-FFF2-40B4-BE49-F238E27FC236}">
                  <a16:creationId xmlns:a16="http://schemas.microsoft.com/office/drawing/2014/main" id="{0106D16A-A87E-4E50-AF54-EF6D752EE12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407810" y="1001713"/>
              <a:ext cx="1079500" cy="1079500"/>
            </a:xfrm>
            <a:prstGeom prst="ellipse">
              <a:avLst/>
            </a:prstGeom>
            <a:gradFill rotWithShape="0">
              <a:gsLst>
                <a:gs pos="0">
                  <a:srgbClr val="CCCCFF"/>
                </a:gs>
                <a:gs pos="100000">
                  <a:srgbClr val="CC99FF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" name="AutoShape 11">
              <a:extLst>
                <a:ext uri="{FF2B5EF4-FFF2-40B4-BE49-F238E27FC236}">
                  <a16:creationId xmlns:a16="http://schemas.microsoft.com/office/drawing/2014/main" id="{D8A5B218-3B24-4C3E-9F2E-91A130D3BFA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6749123" y="1495425"/>
              <a:ext cx="719137" cy="14446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60000"/>
                </a:gs>
                <a:gs pos="50000">
                  <a:srgbClr val="FF0000"/>
                </a:gs>
                <a:gs pos="100000">
                  <a:srgbClr val="760000"/>
                </a:gs>
              </a:gsLst>
              <a:lin ang="5400000" scaled="1"/>
            </a:gradFill>
            <a:ln w="25400">
              <a:solidFill>
                <a:srgbClr val="8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8" name="AutoShape 32">
              <a:extLst>
                <a:ext uri="{FF2B5EF4-FFF2-40B4-BE49-F238E27FC236}">
                  <a16:creationId xmlns:a16="http://schemas.microsoft.com/office/drawing/2014/main" id="{3F300CF8-5F2F-4AEE-BC44-98C9D264934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6425273" y="1495425"/>
              <a:ext cx="719137" cy="14446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05E76"/>
                </a:gs>
                <a:gs pos="50000">
                  <a:srgbClr val="00CCFF"/>
                </a:gs>
                <a:gs pos="100000">
                  <a:srgbClr val="005E76"/>
                </a:gs>
              </a:gsLst>
              <a:lin ang="5400000" scaled="1"/>
            </a:gradFill>
            <a:ln w="25400">
              <a:solidFill>
                <a:srgbClr val="000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40" name="グループ化 39">
            <a:extLst>
              <a:ext uri="{FF2B5EF4-FFF2-40B4-BE49-F238E27FC236}">
                <a16:creationId xmlns:a16="http://schemas.microsoft.com/office/drawing/2014/main" id="{1F307476-45CE-48CE-9C55-7B2032001ADB}"/>
              </a:ext>
            </a:extLst>
          </p:cNvPr>
          <p:cNvGrpSpPr/>
          <p:nvPr/>
        </p:nvGrpSpPr>
        <p:grpSpPr>
          <a:xfrm>
            <a:off x="2449589" y="2640774"/>
            <a:ext cx="1079500" cy="1079500"/>
            <a:chOff x="6407810" y="1001713"/>
            <a:chExt cx="1079500" cy="1079500"/>
          </a:xfrm>
        </p:grpSpPr>
        <p:sp>
          <p:nvSpPr>
            <p:cNvPr id="73" name="Oval 11">
              <a:extLst>
                <a:ext uri="{FF2B5EF4-FFF2-40B4-BE49-F238E27FC236}">
                  <a16:creationId xmlns:a16="http://schemas.microsoft.com/office/drawing/2014/main" id="{DC1C7945-3386-4F4F-B344-D4485ABBA6B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407810" y="1001713"/>
              <a:ext cx="1079500" cy="1079500"/>
            </a:xfrm>
            <a:prstGeom prst="ellipse">
              <a:avLst/>
            </a:prstGeom>
            <a:gradFill rotWithShape="0">
              <a:gsLst>
                <a:gs pos="0">
                  <a:srgbClr val="CCCCFF"/>
                </a:gs>
                <a:gs pos="100000">
                  <a:srgbClr val="CC99FF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4" name="AutoShape 11">
              <a:extLst>
                <a:ext uri="{FF2B5EF4-FFF2-40B4-BE49-F238E27FC236}">
                  <a16:creationId xmlns:a16="http://schemas.microsoft.com/office/drawing/2014/main" id="{FF1A59B9-B3C8-48B1-8E57-2BC1DF5CFF4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6749123" y="1495425"/>
              <a:ext cx="719137" cy="14446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60000"/>
                </a:gs>
                <a:gs pos="50000">
                  <a:srgbClr val="FF0000"/>
                </a:gs>
                <a:gs pos="100000">
                  <a:srgbClr val="760000"/>
                </a:gs>
              </a:gsLst>
              <a:lin ang="5400000" scaled="1"/>
            </a:gradFill>
            <a:ln w="25400">
              <a:solidFill>
                <a:srgbClr val="8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5" name="AutoShape 32">
              <a:extLst>
                <a:ext uri="{FF2B5EF4-FFF2-40B4-BE49-F238E27FC236}">
                  <a16:creationId xmlns:a16="http://schemas.microsoft.com/office/drawing/2014/main" id="{D2AD581F-BD58-4C0B-A122-8B329F40AA6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6425273" y="1495425"/>
              <a:ext cx="719137" cy="14446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05E76"/>
                </a:gs>
                <a:gs pos="50000">
                  <a:srgbClr val="00CCFF"/>
                </a:gs>
                <a:gs pos="100000">
                  <a:srgbClr val="005E76"/>
                </a:gs>
              </a:gsLst>
              <a:lin ang="5400000" scaled="1"/>
            </a:gradFill>
            <a:ln w="25400">
              <a:solidFill>
                <a:srgbClr val="000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41" name="グループ化 40">
            <a:extLst>
              <a:ext uri="{FF2B5EF4-FFF2-40B4-BE49-F238E27FC236}">
                <a16:creationId xmlns:a16="http://schemas.microsoft.com/office/drawing/2014/main" id="{D7F3F768-0008-4B63-A7FF-C5F573CF3588}"/>
              </a:ext>
            </a:extLst>
          </p:cNvPr>
          <p:cNvGrpSpPr/>
          <p:nvPr/>
        </p:nvGrpSpPr>
        <p:grpSpPr>
          <a:xfrm>
            <a:off x="659835" y="3614856"/>
            <a:ext cx="1079500" cy="1079500"/>
            <a:chOff x="6407810" y="1001713"/>
            <a:chExt cx="1079500" cy="1079500"/>
          </a:xfrm>
        </p:grpSpPr>
        <p:sp>
          <p:nvSpPr>
            <p:cNvPr id="70" name="Oval 11">
              <a:extLst>
                <a:ext uri="{FF2B5EF4-FFF2-40B4-BE49-F238E27FC236}">
                  <a16:creationId xmlns:a16="http://schemas.microsoft.com/office/drawing/2014/main" id="{58F492F9-044A-403D-9197-136807C90F4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407810" y="1001713"/>
              <a:ext cx="1079500" cy="1079500"/>
            </a:xfrm>
            <a:prstGeom prst="ellipse">
              <a:avLst/>
            </a:prstGeom>
            <a:gradFill rotWithShape="0">
              <a:gsLst>
                <a:gs pos="0">
                  <a:srgbClr val="CCCCFF"/>
                </a:gs>
                <a:gs pos="100000">
                  <a:srgbClr val="CC99FF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1" name="AutoShape 11">
              <a:extLst>
                <a:ext uri="{FF2B5EF4-FFF2-40B4-BE49-F238E27FC236}">
                  <a16:creationId xmlns:a16="http://schemas.microsoft.com/office/drawing/2014/main" id="{06E63508-FA0A-4979-8299-140034B9482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6749123" y="1495425"/>
              <a:ext cx="719137" cy="14446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60000"/>
                </a:gs>
                <a:gs pos="50000">
                  <a:srgbClr val="FF0000"/>
                </a:gs>
                <a:gs pos="100000">
                  <a:srgbClr val="760000"/>
                </a:gs>
              </a:gsLst>
              <a:lin ang="5400000" scaled="1"/>
            </a:gradFill>
            <a:ln w="25400">
              <a:solidFill>
                <a:srgbClr val="8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" name="AutoShape 32">
              <a:extLst>
                <a:ext uri="{FF2B5EF4-FFF2-40B4-BE49-F238E27FC236}">
                  <a16:creationId xmlns:a16="http://schemas.microsoft.com/office/drawing/2014/main" id="{03BDDF94-EA7B-4D90-B748-A36B4282E60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6425273" y="1495425"/>
              <a:ext cx="719137" cy="14446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05E76"/>
                </a:gs>
                <a:gs pos="50000">
                  <a:srgbClr val="00CCFF"/>
                </a:gs>
                <a:gs pos="100000">
                  <a:srgbClr val="005E76"/>
                </a:gs>
              </a:gsLst>
              <a:lin ang="5400000" scaled="1"/>
            </a:gradFill>
            <a:ln w="25400">
              <a:solidFill>
                <a:srgbClr val="000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42" name="グループ化 41">
            <a:extLst>
              <a:ext uri="{FF2B5EF4-FFF2-40B4-BE49-F238E27FC236}">
                <a16:creationId xmlns:a16="http://schemas.microsoft.com/office/drawing/2014/main" id="{A2B67329-39CD-4568-A0E1-A276C1125357}"/>
              </a:ext>
            </a:extLst>
          </p:cNvPr>
          <p:cNvGrpSpPr/>
          <p:nvPr/>
        </p:nvGrpSpPr>
        <p:grpSpPr>
          <a:xfrm>
            <a:off x="3044836" y="3614856"/>
            <a:ext cx="1079500" cy="1079500"/>
            <a:chOff x="6407810" y="1001713"/>
            <a:chExt cx="1079500" cy="1079500"/>
          </a:xfrm>
        </p:grpSpPr>
        <p:sp>
          <p:nvSpPr>
            <p:cNvPr id="67" name="Oval 11">
              <a:extLst>
                <a:ext uri="{FF2B5EF4-FFF2-40B4-BE49-F238E27FC236}">
                  <a16:creationId xmlns:a16="http://schemas.microsoft.com/office/drawing/2014/main" id="{920208AF-F2D6-4E71-8DFF-5FF479604FD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407810" y="1001713"/>
              <a:ext cx="1079500" cy="1079500"/>
            </a:xfrm>
            <a:prstGeom prst="ellipse">
              <a:avLst/>
            </a:prstGeom>
            <a:gradFill rotWithShape="0">
              <a:gsLst>
                <a:gs pos="0">
                  <a:srgbClr val="CCCCFF"/>
                </a:gs>
                <a:gs pos="100000">
                  <a:srgbClr val="CC99FF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8" name="AutoShape 11">
              <a:extLst>
                <a:ext uri="{FF2B5EF4-FFF2-40B4-BE49-F238E27FC236}">
                  <a16:creationId xmlns:a16="http://schemas.microsoft.com/office/drawing/2014/main" id="{6A604C53-A929-409C-ABB9-95A4A3C8496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6749123" y="1495425"/>
              <a:ext cx="719137" cy="14446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60000"/>
                </a:gs>
                <a:gs pos="50000">
                  <a:srgbClr val="FF0000"/>
                </a:gs>
                <a:gs pos="100000">
                  <a:srgbClr val="760000"/>
                </a:gs>
              </a:gsLst>
              <a:lin ang="5400000" scaled="1"/>
            </a:gradFill>
            <a:ln w="25400">
              <a:solidFill>
                <a:srgbClr val="8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9" name="AutoShape 32">
              <a:extLst>
                <a:ext uri="{FF2B5EF4-FFF2-40B4-BE49-F238E27FC236}">
                  <a16:creationId xmlns:a16="http://schemas.microsoft.com/office/drawing/2014/main" id="{01BFD8E5-E278-4399-84AA-886F5FB06EA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6425273" y="1495425"/>
              <a:ext cx="719137" cy="14446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05E76"/>
                </a:gs>
                <a:gs pos="50000">
                  <a:srgbClr val="00CCFF"/>
                </a:gs>
                <a:gs pos="100000">
                  <a:srgbClr val="005E76"/>
                </a:gs>
              </a:gsLst>
              <a:lin ang="5400000" scaled="1"/>
            </a:gradFill>
            <a:ln w="25400">
              <a:solidFill>
                <a:srgbClr val="000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44" name="グループ化 43">
            <a:extLst>
              <a:ext uri="{FF2B5EF4-FFF2-40B4-BE49-F238E27FC236}">
                <a16:creationId xmlns:a16="http://schemas.microsoft.com/office/drawing/2014/main" id="{2E3E9200-D421-4A66-869E-BF1B11D4B3FD}"/>
              </a:ext>
            </a:extLst>
          </p:cNvPr>
          <p:cNvGrpSpPr/>
          <p:nvPr/>
        </p:nvGrpSpPr>
        <p:grpSpPr>
          <a:xfrm>
            <a:off x="1252860" y="4593188"/>
            <a:ext cx="1079500" cy="1079500"/>
            <a:chOff x="6407810" y="1001713"/>
            <a:chExt cx="1079500" cy="1079500"/>
          </a:xfrm>
        </p:grpSpPr>
        <p:sp>
          <p:nvSpPr>
            <p:cNvPr id="61" name="Oval 11">
              <a:extLst>
                <a:ext uri="{FF2B5EF4-FFF2-40B4-BE49-F238E27FC236}">
                  <a16:creationId xmlns:a16="http://schemas.microsoft.com/office/drawing/2014/main" id="{98DEF633-5892-4709-8F55-EA0B9AD82CB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407810" y="1001713"/>
              <a:ext cx="1079500" cy="1079500"/>
            </a:xfrm>
            <a:prstGeom prst="ellipse">
              <a:avLst/>
            </a:prstGeom>
            <a:gradFill rotWithShape="0">
              <a:gsLst>
                <a:gs pos="0">
                  <a:srgbClr val="CCCCFF"/>
                </a:gs>
                <a:gs pos="100000">
                  <a:srgbClr val="CC99FF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2" name="AutoShape 11">
              <a:extLst>
                <a:ext uri="{FF2B5EF4-FFF2-40B4-BE49-F238E27FC236}">
                  <a16:creationId xmlns:a16="http://schemas.microsoft.com/office/drawing/2014/main" id="{7E1E7E89-9478-40B0-8DD7-FEF1D0B6C76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6749123" y="1495425"/>
              <a:ext cx="719137" cy="14446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60000"/>
                </a:gs>
                <a:gs pos="50000">
                  <a:srgbClr val="FF0000"/>
                </a:gs>
                <a:gs pos="100000">
                  <a:srgbClr val="760000"/>
                </a:gs>
              </a:gsLst>
              <a:lin ang="5400000" scaled="1"/>
            </a:gradFill>
            <a:ln w="25400">
              <a:solidFill>
                <a:srgbClr val="8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3" name="AutoShape 32">
              <a:extLst>
                <a:ext uri="{FF2B5EF4-FFF2-40B4-BE49-F238E27FC236}">
                  <a16:creationId xmlns:a16="http://schemas.microsoft.com/office/drawing/2014/main" id="{69130821-A45D-48E4-A899-C0EEB97DBCA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6425273" y="1495425"/>
              <a:ext cx="719137" cy="14446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05E76"/>
                </a:gs>
                <a:gs pos="50000">
                  <a:srgbClr val="00CCFF"/>
                </a:gs>
                <a:gs pos="100000">
                  <a:srgbClr val="005E76"/>
                </a:gs>
              </a:gsLst>
              <a:lin ang="5400000" scaled="1"/>
            </a:gradFill>
            <a:ln w="25400">
              <a:solidFill>
                <a:srgbClr val="000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45" name="グループ化 44">
            <a:extLst>
              <a:ext uri="{FF2B5EF4-FFF2-40B4-BE49-F238E27FC236}">
                <a16:creationId xmlns:a16="http://schemas.microsoft.com/office/drawing/2014/main" id="{1D0D0948-0C12-4BC6-9F57-C6DC013E2039}"/>
              </a:ext>
            </a:extLst>
          </p:cNvPr>
          <p:cNvGrpSpPr/>
          <p:nvPr/>
        </p:nvGrpSpPr>
        <p:grpSpPr>
          <a:xfrm>
            <a:off x="2450278" y="4593188"/>
            <a:ext cx="1079500" cy="1079500"/>
            <a:chOff x="6407810" y="1001713"/>
            <a:chExt cx="1079500" cy="1079500"/>
          </a:xfrm>
        </p:grpSpPr>
        <p:sp>
          <p:nvSpPr>
            <p:cNvPr id="58" name="Oval 11">
              <a:extLst>
                <a:ext uri="{FF2B5EF4-FFF2-40B4-BE49-F238E27FC236}">
                  <a16:creationId xmlns:a16="http://schemas.microsoft.com/office/drawing/2014/main" id="{4E07EAAE-8110-42F3-B0C3-FA2E79C5C01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407810" y="1001713"/>
              <a:ext cx="1079500" cy="1079500"/>
            </a:xfrm>
            <a:prstGeom prst="ellipse">
              <a:avLst/>
            </a:prstGeom>
            <a:gradFill rotWithShape="0">
              <a:gsLst>
                <a:gs pos="0">
                  <a:srgbClr val="CCCCFF"/>
                </a:gs>
                <a:gs pos="100000">
                  <a:srgbClr val="CC99FF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59" name="AutoShape 11">
              <a:extLst>
                <a:ext uri="{FF2B5EF4-FFF2-40B4-BE49-F238E27FC236}">
                  <a16:creationId xmlns:a16="http://schemas.microsoft.com/office/drawing/2014/main" id="{17F778BE-6A36-445F-B7D7-E40C0BF8365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6749123" y="1495425"/>
              <a:ext cx="719137" cy="14446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60000"/>
                </a:gs>
                <a:gs pos="50000">
                  <a:srgbClr val="FF0000"/>
                </a:gs>
                <a:gs pos="100000">
                  <a:srgbClr val="760000"/>
                </a:gs>
              </a:gsLst>
              <a:lin ang="5400000" scaled="1"/>
            </a:gradFill>
            <a:ln w="25400">
              <a:solidFill>
                <a:srgbClr val="8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0" name="AutoShape 32">
              <a:extLst>
                <a:ext uri="{FF2B5EF4-FFF2-40B4-BE49-F238E27FC236}">
                  <a16:creationId xmlns:a16="http://schemas.microsoft.com/office/drawing/2014/main" id="{58599E0E-C5A8-4118-8C05-B405899B051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6425273" y="1495425"/>
              <a:ext cx="719137" cy="14446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05E76"/>
                </a:gs>
                <a:gs pos="50000">
                  <a:srgbClr val="00CCFF"/>
                </a:gs>
                <a:gs pos="100000">
                  <a:srgbClr val="005E76"/>
                </a:gs>
              </a:gsLst>
              <a:lin ang="5400000" scaled="1"/>
            </a:gradFill>
            <a:ln w="25400">
              <a:solidFill>
                <a:srgbClr val="000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47" name="グループ化 46">
            <a:extLst>
              <a:ext uri="{FF2B5EF4-FFF2-40B4-BE49-F238E27FC236}">
                <a16:creationId xmlns:a16="http://schemas.microsoft.com/office/drawing/2014/main" id="{20BC05BC-5CF7-45E6-9E91-621556D48C3C}"/>
              </a:ext>
            </a:extLst>
          </p:cNvPr>
          <p:cNvGrpSpPr/>
          <p:nvPr/>
        </p:nvGrpSpPr>
        <p:grpSpPr>
          <a:xfrm>
            <a:off x="3042861" y="5572307"/>
            <a:ext cx="1079500" cy="1079500"/>
            <a:chOff x="6407810" y="1001713"/>
            <a:chExt cx="1079500" cy="1079500"/>
          </a:xfrm>
        </p:grpSpPr>
        <p:sp>
          <p:nvSpPr>
            <p:cNvPr id="52" name="Oval 11">
              <a:extLst>
                <a:ext uri="{FF2B5EF4-FFF2-40B4-BE49-F238E27FC236}">
                  <a16:creationId xmlns:a16="http://schemas.microsoft.com/office/drawing/2014/main" id="{BBAFFD87-8B0F-424D-92EA-8D8D65668A2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407810" y="1001713"/>
              <a:ext cx="1079500" cy="1079500"/>
            </a:xfrm>
            <a:prstGeom prst="ellipse">
              <a:avLst/>
            </a:prstGeom>
            <a:gradFill rotWithShape="0">
              <a:gsLst>
                <a:gs pos="0">
                  <a:srgbClr val="CCCCFF"/>
                </a:gs>
                <a:gs pos="100000">
                  <a:srgbClr val="CC99FF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53" name="AutoShape 11">
              <a:extLst>
                <a:ext uri="{FF2B5EF4-FFF2-40B4-BE49-F238E27FC236}">
                  <a16:creationId xmlns:a16="http://schemas.microsoft.com/office/drawing/2014/main" id="{404CAEB7-63C4-4693-8907-2607EA79CCA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6749123" y="1495425"/>
              <a:ext cx="719137" cy="14446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60000"/>
                </a:gs>
                <a:gs pos="50000">
                  <a:srgbClr val="FF0000"/>
                </a:gs>
                <a:gs pos="100000">
                  <a:srgbClr val="760000"/>
                </a:gs>
              </a:gsLst>
              <a:lin ang="5400000" scaled="1"/>
            </a:gradFill>
            <a:ln w="25400">
              <a:solidFill>
                <a:srgbClr val="8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54" name="AutoShape 32">
              <a:extLst>
                <a:ext uri="{FF2B5EF4-FFF2-40B4-BE49-F238E27FC236}">
                  <a16:creationId xmlns:a16="http://schemas.microsoft.com/office/drawing/2014/main" id="{487DAAE8-A34B-4B7E-ACDC-334911BC790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6425273" y="1495425"/>
              <a:ext cx="719137" cy="14446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05E76"/>
                </a:gs>
                <a:gs pos="50000">
                  <a:srgbClr val="00CCFF"/>
                </a:gs>
                <a:gs pos="100000">
                  <a:srgbClr val="005E76"/>
                </a:gs>
              </a:gsLst>
              <a:lin ang="5400000" scaled="1"/>
            </a:gradFill>
            <a:ln w="25400">
              <a:solidFill>
                <a:srgbClr val="000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48" name="グループ化 47">
            <a:extLst>
              <a:ext uri="{FF2B5EF4-FFF2-40B4-BE49-F238E27FC236}">
                <a16:creationId xmlns:a16="http://schemas.microsoft.com/office/drawing/2014/main" id="{4E54B9F9-A65B-4FF3-A74F-1D5852431507}"/>
              </a:ext>
            </a:extLst>
          </p:cNvPr>
          <p:cNvGrpSpPr/>
          <p:nvPr/>
        </p:nvGrpSpPr>
        <p:grpSpPr>
          <a:xfrm>
            <a:off x="1850361" y="5572307"/>
            <a:ext cx="1079500" cy="1079500"/>
            <a:chOff x="6407810" y="1001713"/>
            <a:chExt cx="1079500" cy="1079500"/>
          </a:xfrm>
        </p:grpSpPr>
        <p:sp>
          <p:nvSpPr>
            <p:cNvPr id="49" name="Oval 11">
              <a:extLst>
                <a:ext uri="{FF2B5EF4-FFF2-40B4-BE49-F238E27FC236}">
                  <a16:creationId xmlns:a16="http://schemas.microsoft.com/office/drawing/2014/main" id="{568452EF-4699-44D9-B0C5-3BF584FF13D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407810" y="1001713"/>
              <a:ext cx="1079500" cy="1079500"/>
            </a:xfrm>
            <a:prstGeom prst="ellipse">
              <a:avLst/>
            </a:prstGeom>
            <a:gradFill rotWithShape="0">
              <a:gsLst>
                <a:gs pos="0">
                  <a:srgbClr val="CCCCFF"/>
                </a:gs>
                <a:gs pos="100000">
                  <a:srgbClr val="CC99FF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50" name="AutoShape 11">
              <a:extLst>
                <a:ext uri="{FF2B5EF4-FFF2-40B4-BE49-F238E27FC236}">
                  <a16:creationId xmlns:a16="http://schemas.microsoft.com/office/drawing/2014/main" id="{927CEECA-6014-411D-8415-7F1862878F9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6749123" y="1495425"/>
              <a:ext cx="719137" cy="14446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60000"/>
                </a:gs>
                <a:gs pos="50000">
                  <a:srgbClr val="FF0000"/>
                </a:gs>
                <a:gs pos="100000">
                  <a:srgbClr val="760000"/>
                </a:gs>
              </a:gsLst>
              <a:lin ang="5400000" scaled="1"/>
            </a:gradFill>
            <a:ln w="25400">
              <a:solidFill>
                <a:srgbClr val="8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51" name="AutoShape 32">
              <a:extLst>
                <a:ext uri="{FF2B5EF4-FFF2-40B4-BE49-F238E27FC236}">
                  <a16:creationId xmlns:a16="http://schemas.microsoft.com/office/drawing/2014/main" id="{E85DF3B8-B423-4D10-8C45-BA4717E208D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6425273" y="1495425"/>
              <a:ext cx="719137" cy="14446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05E76"/>
                </a:gs>
                <a:gs pos="50000">
                  <a:srgbClr val="00CCFF"/>
                </a:gs>
                <a:gs pos="100000">
                  <a:srgbClr val="005E76"/>
                </a:gs>
              </a:gsLst>
              <a:lin ang="5400000" scaled="1"/>
            </a:gradFill>
            <a:ln w="25400">
              <a:solidFill>
                <a:srgbClr val="000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89" name="グループ化 88">
            <a:extLst>
              <a:ext uri="{FF2B5EF4-FFF2-40B4-BE49-F238E27FC236}">
                <a16:creationId xmlns:a16="http://schemas.microsoft.com/office/drawing/2014/main" id="{DF13F846-1C06-4883-9CE8-F3FB13B0AE3F}"/>
              </a:ext>
            </a:extLst>
          </p:cNvPr>
          <p:cNvGrpSpPr/>
          <p:nvPr/>
        </p:nvGrpSpPr>
        <p:grpSpPr>
          <a:xfrm>
            <a:off x="4912155" y="1185680"/>
            <a:ext cx="3669468" cy="5482315"/>
            <a:chOff x="902532" y="1838825"/>
            <a:chExt cx="3669468" cy="5482315"/>
          </a:xfrm>
        </p:grpSpPr>
        <p:sp>
          <p:nvSpPr>
            <p:cNvPr id="134" name="円弧 133">
              <a:extLst>
                <a:ext uri="{FF2B5EF4-FFF2-40B4-BE49-F238E27FC236}">
                  <a16:creationId xmlns:a16="http://schemas.microsoft.com/office/drawing/2014/main" id="{22BAD05E-0800-4122-8107-373C754C024A}"/>
                </a:ext>
              </a:extLst>
            </p:cNvPr>
            <p:cNvSpPr/>
            <p:nvPr/>
          </p:nvSpPr>
          <p:spPr>
            <a:xfrm>
              <a:off x="1983180" y="1838825"/>
              <a:ext cx="1492267" cy="1492267"/>
            </a:xfrm>
            <a:prstGeom prst="arc">
              <a:avLst>
                <a:gd name="adj1" fmla="val 7938681"/>
                <a:gd name="adj2" fmla="val 2853510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  <p:grpSp>
          <p:nvGrpSpPr>
            <p:cNvPr id="135" name="グループ化 134">
              <a:extLst>
                <a:ext uri="{FF2B5EF4-FFF2-40B4-BE49-F238E27FC236}">
                  <a16:creationId xmlns:a16="http://schemas.microsoft.com/office/drawing/2014/main" id="{F74E91BF-CA94-4F6B-977D-579A9FE0E5A2}"/>
                </a:ext>
              </a:extLst>
            </p:cNvPr>
            <p:cNvGrpSpPr/>
            <p:nvPr/>
          </p:nvGrpSpPr>
          <p:grpSpPr>
            <a:xfrm>
              <a:off x="902532" y="3129213"/>
              <a:ext cx="3669468" cy="4191927"/>
              <a:chOff x="1485209" y="2840893"/>
              <a:chExt cx="6240983" cy="4547070"/>
            </a:xfrm>
          </p:grpSpPr>
          <p:sp>
            <p:nvSpPr>
              <p:cNvPr id="136" name="円弧 135">
                <a:extLst>
                  <a:ext uri="{FF2B5EF4-FFF2-40B4-BE49-F238E27FC236}">
                    <a16:creationId xmlns:a16="http://schemas.microsoft.com/office/drawing/2014/main" id="{DB471182-2E97-4520-A091-5F5198C89AA4}"/>
                  </a:ext>
                </a:extLst>
              </p:cNvPr>
              <p:cNvSpPr/>
              <p:nvPr/>
            </p:nvSpPr>
            <p:spPr>
              <a:xfrm>
                <a:off x="2584478" y="2845259"/>
                <a:ext cx="5137221" cy="2545228"/>
              </a:xfrm>
              <a:prstGeom prst="arc">
                <a:avLst>
                  <a:gd name="adj1" fmla="val 16684707"/>
                  <a:gd name="adj2" fmla="val 0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丸ｺﾞｼｯｸM-PRO"/>
                  <a:ea typeface="HG丸ｺﾞｼｯｸM-PRO"/>
                </a:endParaRPr>
              </a:p>
            </p:txBody>
          </p:sp>
          <p:cxnSp>
            <p:nvCxnSpPr>
              <p:cNvPr id="137" name="直線コネクタ 136">
                <a:extLst>
                  <a:ext uri="{FF2B5EF4-FFF2-40B4-BE49-F238E27FC236}">
                    <a16:creationId xmlns:a16="http://schemas.microsoft.com/office/drawing/2014/main" id="{829BDEDC-D456-4E00-B88F-EEA0011C9D2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726192" y="4084405"/>
                <a:ext cx="0" cy="330355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8" name="円弧 137">
                <a:extLst>
                  <a:ext uri="{FF2B5EF4-FFF2-40B4-BE49-F238E27FC236}">
                    <a16:creationId xmlns:a16="http://schemas.microsoft.com/office/drawing/2014/main" id="{CCF12B87-E2A6-42FE-9E73-012F6E593C54}"/>
                  </a:ext>
                </a:extLst>
              </p:cNvPr>
              <p:cNvSpPr/>
              <p:nvPr/>
            </p:nvSpPr>
            <p:spPr>
              <a:xfrm flipH="1">
                <a:off x="1485209" y="2840893"/>
                <a:ext cx="5040000" cy="2520000"/>
              </a:xfrm>
              <a:prstGeom prst="arc">
                <a:avLst>
                  <a:gd name="adj1" fmla="val 16644342"/>
                  <a:gd name="adj2" fmla="val 0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丸ｺﾞｼｯｸM-PRO"/>
                  <a:ea typeface="HG丸ｺﾞｼｯｸM-PRO"/>
                </a:endParaRPr>
              </a:p>
            </p:txBody>
          </p:sp>
          <p:cxnSp>
            <p:nvCxnSpPr>
              <p:cNvPr id="139" name="直線コネクタ 138">
                <a:extLst>
                  <a:ext uri="{FF2B5EF4-FFF2-40B4-BE49-F238E27FC236}">
                    <a16:creationId xmlns:a16="http://schemas.microsoft.com/office/drawing/2014/main" id="{743253DE-F301-42D2-B7E5-8E1EE67A31C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485495" y="4084405"/>
                <a:ext cx="0" cy="330355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1" name="グループ化 90">
            <a:extLst>
              <a:ext uri="{FF2B5EF4-FFF2-40B4-BE49-F238E27FC236}">
                <a16:creationId xmlns:a16="http://schemas.microsoft.com/office/drawing/2014/main" id="{C8EA8837-2639-4486-95F3-C23F222B6563}"/>
              </a:ext>
            </a:extLst>
          </p:cNvPr>
          <p:cNvGrpSpPr/>
          <p:nvPr/>
        </p:nvGrpSpPr>
        <p:grpSpPr>
          <a:xfrm>
            <a:off x="5608430" y="2622924"/>
            <a:ext cx="1079500" cy="1079500"/>
            <a:chOff x="6407810" y="1001713"/>
            <a:chExt cx="1079500" cy="1079500"/>
          </a:xfrm>
        </p:grpSpPr>
        <p:sp>
          <p:nvSpPr>
            <p:cNvPr id="128" name="Oval 11">
              <a:extLst>
                <a:ext uri="{FF2B5EF4-FFF2-40B4-BE49-F238E27FC236}">
                  <a16:creationId xmlns:a16="http://schemas.microsoft.com/office/drawing/2014/main" id="{E0FFA85D-96DD-4C9E-BDC3-0A7E09BA28B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407810" y="1001713"/>
              <a:ext cx="1079500" cy="1079500"/>
            </a:xfrm>
            <a:prstGeom prst="ellipse">
              <a:avLst/>
            </a:prstGeom>
            <a:gradFill rotWithShape="0">
              <a:gsLst>
                <a:gs pos="0">
                  <a:srgbClr val="CCCCFF"/>
                </a:gs>
                <a:gs pos="100000">
                  <a:srgbClr val="CC99FF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29" name="AutoShape 11">
              <a:extLst>
                <a:ext uri="{FF2B5EF4-FFF2-40B4-BE49-F238E27FC236}">
                  <a16:creationId xmlns:a16="http://schemas.microsoft.com/office/drawing/2014/main" id="{00EB8566-942D-4467-A5B2-B23D4CC92E2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6749123" y="1495425"/>
              <a:ext cx="719137" cy="14446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60000"/>
                </a:gs>
                <a:gs pos="50000">
                  <a:srgbClr val="FF0000"/>
                </a:gs>
                <a:gs pos="100000">
                  <a:srgbClr val="760000"/>
                </a:gs>
              </a:gsLst>
              <a:lin ang="5400000" scaled="1"/>
            </a:gradFill>
            <a:ln w="25400">
              <a:solidFill>
                <a:srgbClr val="8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30" name="AutoShape 32">
              <a:extLst>
                <a:ext uri="{FF2B5EF4-FFF2-40B4-BE49-F238E27FC236}">
                  <a16:creationId xmlns:a16="http://schemas.microsoft.com/office/drawing/2014/main" id="{71FCEDA1-E14F-4F3D-89AB-324A11E7F42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6425273" y="1495425"/>
              <a:ext cx="719137" cy="14446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05E76"/>
                </a:gs>
                <a:gs pos="50000">
                  <a:srgbClr val="00CCFF"/>
                </a:gs>
                <a:gs pos="100000">
                  <a:srgbClr val="005E76"/>
                </a:gs>
              </a:gsLst>
              <a:lin ang="5400000" scaled="1"/>
            </a:gradFill>
            <a:ln w="25400">
              <a:solidFill>
                <a:srgbClr val="000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92" name="グループ化 91">
            <a:extLst>
              <a:ext uri="{FF2B5EF4-FFF2-40B4-BE49-F238E27FC236}">
                <a16:creationId xmlns:a16="http://schemas.microsoft.com/office/drawing/2014/main" id="{677FC4AD-FF0F-4B04-9C98-5065F72E6A2E}"/>
              </a:ext>
            </a:extLst>
          </p:cNvPr>
          <p:cNvGrpSpPr/>
          <p:nvPr/>
        </p:nvGrpSpPr>
        <p:grpSpPr>
          <a:xfrm>
            <a:off x="6805848" y="2640774"/>
            <a:ext cx="1079500" cy="1079500"/>
            <a:chOff x="6407810" y="1001713"/>
            <a:chExt cx="1079500" cy="1079500"/>
          </a:xfrm>
        </p:grpSpPr>
        <p:sp>
          <p:nvSpPr>
            <p:cNvPr id="125" name="Oval 11">
              <a:extLst>
                <a:ext uri="{FF2B5EF4-FFF2-40B4-BE49-F238E27FC236}">
                  <a16:creationId xmlns:a16="http://schemas.microsoft.com/office/drawing/2014/main" id="{8DCD594F-64A8-4F41-A669-54918972725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407810" y="1001713"/>
              <a:ext cx="1079500" cy="1079500"/>
            </a:xfrm>
            <a:prstGeom prst="ellipse">
              <a:avLst/>
            </a:prstGeom>
            <a:gradFill rotWithShape="0">
              <a:gsLst>
                <a:gs pos="0">
                  <a:srgbClr val="CCCCFF"/>
                </a:gs>
                <a:gs pos="100000">
                  <a:srgbClr val="CC99FF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26" name="AutoShape 11">
              <a:extLst>
                <a:ext uri="{FF2B5EF4-FFF2-40B4-BE49-F238E27FC236}">
                  <a16:creationId xmlns:a16="http://schemas.microsoft.com/office/drawing/2014/main" id="{F9FF9132-A363-4CB8-AA5B-CD973C293C4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6749123" y="1495425"/>
              <a:ext cx="719137" cy="14446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60000"/>
                </a:gs>
                <a:gs pos="50000">
                  <a:srgbClr val="FF0000"/>
                </a:gs>
                <a:gs pos="100000">
                  <a:srgbClr val="760000"/>
                </a:gs>
              </a:gsLst>
              <a:lin ang="5400000" scaled="1"/>
            </a:gradFill>
            <a:ln w="25400">
              <a:solidFill>
                <a:srgbClr val="8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27" name="AutoShape 32">
              <a:extLst>
                <a:ext uri="{FF2B5EF4-FFF2-40B4-BE49-F238E27FC236}">
                  <a16:creationId xmlns:a16="http://schemas.microsoft.com/office/drawing/2014/main" id="{7B467D37-6073-49B8-9AC0-96438BF2224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6425273" y="1495425"/>
              <a:ext cx="719137" cy="14446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05E76"/>
                </a:gs>
                <a:gs pos="50000">
                  <a:srgbClr val="00CCFF"/>
                </a:gs>
                <a:gs pos="100000">
                  <a:srgbClr val="005E76"/>
                </a:gs>
              </a:gsLst>
              <a:lin ang="5400000" scaled="1"/>
            </a:gradFill>
            <a:ln w="25400">
              <a:solidFill>
                <a:srgbClr val="000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93" name="グループ化 92">
            <a:extLst>
              <a:ext uri="{FF2B5EF4-FFF2-40B4-BE49-F238E27FC236}">
                <a16:creationId xmlns:a16="http://schemas.microsoft.com/office/drawing/2014/main" id="{E6DF7E90-2A21-4614-A1CB-9C52A3AC993B}"/>
              </a:ext>
            </a:extLst>
          </p:cNvPr>
          <p:cNvGrpSpPr/>
          <p:nvPr/>
        </p:nvGrpSpPr>
        <p:grpSpPr>
          <a:xfrm>
            <a:off x="5016094" y="3614856"/>
            <a:ext cx="1079500" cy="1079500"/>
            <a:chOff x="6407810" y="1001713"/>
            <a:chExt cx="1079500" cy="1079500"/>
          </a:xfrm>
        </p:grpSpPr>
        <p:sp>
          <p:nvSpPr>
            <p:cNvPr id="122" name="Oval 11">
              <a:extLst>
                <a:ext uri="{FF2B5EF4-FFF2-40B4-BE49-F238E27FC236}">
                  <a16:creationId xmlns:a16="http://schemas.microsoft.com/office/drawing/2014/main" id="{D0798E09-A9A4-4A05-AE98-8E88BE2C164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407810" y="1001713"/>
              <a:ext cx="1079500" cy="1079500"/>
            </a:xfrm>
            <a:prstGeom prst="ellipse">
              <a:avLst/>
            </a:prstGeom>
            <a:gradFill rotWithShape="0">
              <a:gsLst>
                <a:gs pos="0">
                  <a:srgbClr val="CCCCFF"/>
                </a:gs>
                <a:gs pos="100000">
                  <a:srgbClr val="CC99FF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23" name="AutoShape 11">
              <a:extLst>
                <a:ext uri="{FF2B5EF4-FFF2-40B4-BE49-F238E27FC236}">
                  <a16:creationId xmlns:a16="http://schemas.microsoft.com/office/drawing/2014/main" id="{30A61231-1677-437F-A274-04B2B3C0586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6749123" y="1495425"/>
              <a:ext cx="719137" cy="14446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60000"/>
                </a:gs>
                <a:gs pos="50000">
                  <a:srgbClr val="FF0000"/>
                </a:gs>
                <a:gs pos="100000">
                  <a:srgbClr val="760000"/>
                </a:gs>
              </a:gsLst>
              <a:lin ang="5400000" scaled="1"/>
            </a:gradFill>
            <a:ln w="25400">
              <a:solidFill>
                <a:srgbClr val="8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24" name="AutoShape 32">
              <a:extLst>
                <a:ext uri="{FF2B5EF4-FFF2-40B4-BE49-F238E27FC236}">
                  <a16:creationId xmlns:a16="http://schemas.microsoft.com/office/drawing/2014/main" id="{F40D23AE-B57E-421A-9F0B-50347A13E21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6425273" y="1495425"/>
              <a:ext cx="719137" cy="14446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05E76"/>
                </a:gs>
                <a:gs pos="50000">
                  <a:srgbClr val="00CCFF"/>
                </a:gs>
                <a:gs pos="100000">
                  <a:srgbClr val="005E76"/>
                </a:gs>
              </a:gsLst>
              <a:lin ang="5400000" scaled="1"/>
            </a:gradFill>
            <a:ln w="25400">
              <a:solidFill>
                <a:srgbClr val="000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94" name="グループ化 93">
            <a:extLst>
              <a:ext uri="{FF2B5EF4-FFF2-40B4-BE49-F238E27FC236}">
                <a16:creationId xmlns:a16="http://schemas.microsoft.com/office/drawing/2014/main" id="{EBC12174-D18D-4FB8-B14F-8D959CF40C72}"/>
              </a:ext>
            </a:extLst>
          </p:cNvPr>
          <p:cNvGrpSpPr/>
          <p:nvPr/>
        </p:nvGrpSpPr>
        <p:grpSpPr>
          <a:xfrm>
            <a:off x="7401095" y="3614856"/>
            <a:ext cx="1079500" cy="1079500"/>
            <a:chOff x="6407810" y="1001713"/>
            <a:chExt cx="1079500" cy="1079500"/>
          </a:xfrm>
        </p:grpSpPr>
        <p:sp>
          <p:nvSpPr>
            <p:cNvPr id="119" name="Oval 11">
              <a:extLst>
                <a:ext uri="{FF2B5EF4-FFF2-40B4-BE49-F238E27FC236}">
                  <a16:creationId xmlns:a16="http://schemas.microsoft.com/office/drawing/2014/main" id="{F1519106-2340-4B5D-BB52-F1E804B30A9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407810" y="1001713"/>
              <a:ext cx="1079500" cy="1079500"/>
            </a:xfrm>
            <a:prstGeom prst="ellipse">
              <a:avLst/>
            </a:prstGeom>
            <a:gradFill rotWithShape="0">
              <a:gsLst>
                <a:gs pos="0">
                  <a:srgbClr val="CCCCFF"/>
                </a:gs>
                <a:gs pos="100000">
                  <a:srgbClr val="CC99FF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20" name="AutoShape 11">
              <a:extLst>
                <a:ext uri="{FF2B5EF4-FFF2-40B4-BE49-F238E27FC236}">
                  <a16:creationId xmlns:a16="http://schemas.microsoft.com/office/drawing/2014/main" id="{099F5746-145E-43C3-8561-4B80BA8840B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6749123" y="1495425"/>
              <a:ext cx="719137" cy="14446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60000"/>
                </a:gs>
                <a:gs pos="50000">
                  <a:srgbClr val="FF0000"/>
                </a:gs>
                <a:gs pos="100000">
                  <a:srgbClr val="760000"/>
                </a:gs>
              </a:gsLst>
              <a:lin ang="5400000" scaled="1"/>
            </a:gradFill>
            <a:ln w="25400">
              <a:solidFill>
                <a:srgbClr val="8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21" name="AutoShape 32">
              <a:extLst>
                <a:ext uri="{FF2B5EF4-FFF2-40B4-BE49-F238E27FC236}">
                  <a16:creationId xmlns:a16="http://schemas.microsoft.com/office/drawing/2014/main" id="{EB92F906-8FE4-46D6-B71E-EA48EF18140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6425273" y="1495425"/>
              <a:ext cx="719137" cy="14446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05E76"/>
                </a:gs>
                <a:gs pos="50000">
                  <a:srgbClr val="00CCFF"/>
                </a:gs>
                <a:gs pos="100000">
                  <a:srgbClr val="005E76"/>
                </a:gs>
              </a:gsLst>
              <a:lin ang="5400000" scaled="1"/>
            </a:gradFill>
            <a:ln w="25400">
              <a:solidFill>
                <a:srgbClr val="000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96" name="グループ化 95">
            <a:extLst>
              <a:ext uri="{FF2B5EF4-FFF2-40B4-BE49-F238E27FC236}">
                <a16:creationId xmlns:a16="http://schemas.microsoft.com/office/drawing/2014/main" id="{3F6C9AA9-722E-4E88-B8EE-4223E81BC6BA}"/>
              </a:ext>
            </a:extLst>
          </p:cNvPr>
          <p:cNvGrpSpPr/>
          <p:nvPr/>
        </p:nvGrpSpPr>
        <p:grpSpPr>
          <a:xfrm>
            <a:off x="5609119" y="4593188"/>
            <a:ext cx="1079500" cy="1079500"/>
            <a:chOff x="6407810" y="1001713"/>
            <a:chExt cx="1079500" cy="1079500"/>
          </a:xfrm>
        </p:grpSpPr>
        <p:sp>
          <p:nvSpPr>
            <p:cNvPr id="113" name="Oval 11">
              <a:extLst>
                <a:ext uri="{FF2B5EF4-FFF2-40B4-BE49-F238E27FC236}">
                  <a16:creationId xmlns:a16="http://schemas.microsoft.com/office/drawing/2014/main" id="{54574480-42B2-4843-B761-3B6773C0499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407810" y="1001713"/>
              <a:ext cx="1079500" cy="1079500"/>
            </a:xfrm>
            <a:prstGeom prst="ellipse">
              <a:avLst/>
            </a:prstGeom>
            <a:gradFill rotWithShape="0">
              <a:gsLst>
                <a:gs pos="0">
                  <a:srgbClr val="CCCCFF"/>
                </a:gs>
                <a:gs pos="100000">
                  <a:srgbClr val="CC99FF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14" name="AutoShape 11">
              <a:extLst>
                <a:ext uri="{FF2B5EF4-FFF2-40B4-BE49-F238E27FC236}">
                  <a16:creationId xmlns:a16="http://schemas.microsoft.com/office/drawing/2014/main" id="{787F8C83-BD5B-4C37-BB95-BD1C0AF6D5C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6749123" y="1495425"/>
              <a:ext cx="719137" cy="14446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60000"/>
                </a:gs>
                <a:gs pos="50000">
                  <a:srgbClr val="FF0000"/>
                </a:gs>
                <a:gs pos="100000">
                  <a:srgbClr val="760000"/>
                </a:gs>
              </a:gsLst>
              <a:lin ang="5400000" scaled="1"/>
            </a:gradFill>
            <a:ln w="25400">
              <a:solidFill>
                <a:srgbClr val="8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15" name="AutoShape 32">
              <a:extLst>
                <a:ext uri="{FF2B5EF4-FFF2-40B4-BE49-F238E27FC236}">
                  <a16:creationId xmlns:a16="http://schemas.microsoft.com/office/drawing/2014/main" id="{C6C6CFAC-171A-429F-8284-5913A013D09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6425273" y="1495425"/>
              <a:ext cx="719137" cy="14446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05E76"/>
                </a:gs>
                <a:gs pos="50000">
                  <a:srgbClr val="00CCFF"/>
                </a:gs>
                <a:gs pos="100000">
                  <a:srgbClr val="005E76"/>
                </a:gs>
              </a:gsLst>
              <a:lin ang="5400000" scaled="1"/>
            </a:gradFill>
            <a:ln w="25400">
              <a:solidFill>
                <a:srgbClr val="000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97" name="グループ化 96">
            <a:extLst>
              <a:ext uri="{FF2B5EF4-FFF2-40B4-BE49-F238E27FC236}">
                <a16:creationId xmlns:a16="http://schemas.microsoft.com/office/drawing/2014/main" id="{A449ABBE-27E9-485F-B59D-5D5C632F54C0}"/>
              </a:ext>
            </a:extLst>
          </p:cNvPr>
          <p:cNvGrpSpPr/>
          <p:nvPr/>
        </p:nvGrpSpPr>
        <p:grpSpPr>
          <a:xfrm>
            <a:off x="6806537" y="4593188"/>
            <a:ext cx="1079500" cy="1079500"/>
            <a:chOff x="6407810" y="1001713"/>
            <a:chExt cx="1079500" cy="1079500"/>
          </a:xfrm>
        </p:grpSpPr>
        <p:sp>
          <p:nvSpPr>
            <p:cNvPr id="110" name="Oval 11">
              <a:extLst>
                <a:ext uri="{FF2B5EF4-FFF2-40B4-BE49-F238E27FC236}">
                  <a16:creationId xmlns:a16="http://schemas.microsoft.com/office/drawing/2014/main" id="{6F99E2F1-E86F-428F-8AA6-466E3211CB2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407810" y="1001713"/>
              <a:ext cx="1079500" cy="1079500"/>
            </a:xfrm>
            <a:prstGeom prst="ellipse">
              <a:avLst/>
            </a:prstGeom>
            <a:gradFill rotWithShape="0">
              <a:gsLst>
                <a:gs pos="0">
                  <a:srgbClr val="CCCCFF"/>
                </a:gs>
                <a:gs pos="100000">
                  <a:srgbClr val="CC99FF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11" name="AutoShape 11">
              <a:extLst>
                <a:ext uri="{FF2B5EF4-FFF2-40B4-BE49-F238E27FC236}">
                  <a16:creationId xmlns:a16="http://schemas.microsoft.com/office/drawing/2014/main" id="{9A08E2E2-8BE2-4611-B38D-67295FCA76E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6749123" y="1495425"/>
              <a:ext cx="719137" cy="14446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60000"/>
                </a:gs>
                <a:gs pos="50000">
                  <a:srgbClr val="FF0000"/>
                </a:gs>
                <a:gs pos="100000">
                  <a:srgbClr val="760000"/>
                </a:gs>
              </a:gsLst>
              <a:lin ang="5400000" scaled="1"/>
            </a:gradFill>
            <a:ln w="25400">
              <a:solidFill>
                <a:srgbClr val="8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12" name="AutoShape 32">
              <a:extLst>
                <a:ext uri="{FF2B5EF4-FFF2-40B4-BE49-F238E27FC236}">
                  <a16:creationId xmlns:a16="http://schemas.microsoft.com/office/drawing/2014/main" id="{5433CE63-B70F-4C21-A092-8C88541EB3B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6425273" y="1495425"/>
              <a:ext cx="719137" cy="14446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05E76"/>
                </a:gs>
                <a:gs pos="50000">
                  <a:srgbClr val="00CCFF"/>
                </a:gs>
                <a:gs pos="100000">
                  <a:srgbClr val="005E76"/>
                </a:gs>
              </a:gsLst>
              <a:lin ang="5400000" scaled="1"/>
            </a:gradFill>
            <a:ln w="25400">
              <a:solidFill>
                <a:srgbClr val="000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99" name="グループ化 98">
            <a:extLst>
              <a:ext uri="{FF2B5EF4-FFF2-40B4-BE49-F238E27FC236}">
                <a16:creationId xmlns:a16="http://schemas.microsoft.com/office/drawing/2014/main" id="{D77CBE1F-3C1E-49B4-ADD0-D6D93E4357B7}"/>
              </a:ext>
            </a:extLst>
          </p:cNvPr>
          <p:cNvGrpSpPr/>
          <p:nvPr/>
        </p:nvGrpSpPr>
        <p:grpSpPr>
          <a:xfrm>
            <a:off x="7399120" y="5572307"/>
            <a:ext cx="1079500" cy="1079500"/>
            <a:chOff x="6407810" y="1001713"/>
            <a:chExt cx="1079500" cy="1079500"/>
          </a:xfrm>
        </p:grpSpPr>
        <p:sp>
          <p:nvSpPr>
            <p:cNvPr id="104" name="Oval 11">
              <a:extLst>
                <a:ext uri="{FF2B5EF4-FFF2-40B4-BE49-F238E27FC236}">
                  <a16:creationId xmlns:a16="http://schemas.microsoft.com/office/drawing/2014/main" id="{E5B32649-5161-45DF-A489-ACC26D0808F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407810" y="1001713"/>
              <a:ext cx="1079500" cy="1079500"/>
            </a:xfrm>
            <a:prstGeom prst="ellipse">
              <a:avLst/>
            </a:prstGeom>
            <a:gradFill rotWithShape="0">
              <a:gsLst>
                <a:gs pos="0">
                  <a:srgbClr val="CCCCFF"/>
                </a:gs>
                <a:gs pos="100000">
                  <a:srgbClr val="CC99FF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05" name="AutoShape 11">
              <a:extLst>
                <a:ext uri="{FF2B5EF4-FFF2-40B4-BE49-F238E27FC236}">
                  <a16:creationId xmlns:a16="http://schemas.microsoft.com/office/drawing/2014/main" id="{C0A06629-4A33-4D65-8E17-22BB2208283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6749123" y="1495425"/>
              <a:ext cx="719137" cy="14446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60000"/>
                </a:gs>
                <a:gs pos="50000">
                  <a:srgbClr val="FF0000"/>
                </a:gs>
                <a:gs pos="100000">
                  <a:srgbClr val="760000"/>
                </a:gs>
              </a:gsLst>
              <a:lin ang="5400000" scaled="1"/>
            </a:gradFill>
            <a:ln w="25400">
              <a:solidFill>
                <a:srgbClr val="8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06" name="AutoShape 32">
              <a:extLst>
                <a:ext uri="{FF2B5EF4-FFF2-40B4-BE49-F238E27FC236}">
                  <a16:creationId xmlns:a16="http://schemas.microsoft.com/office/drawing/2014/main" id="{38A51651-A5DF-4784-9BA0-AE6A8EB4C65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6425273" y="1495425"/>
              <a:ext cx="719137" cy="14446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05E76"/>
                </a:gs>
                <a:gs pos="50000">
                  <a:srgbClr val="00CCFF"/>
                </a:gs>
                <a:gs pos="100000">
                  <a:srgbClr val="005E76"/>
                </a:gs>
              </a:gsLst>
              <a:lin ang="5400000" scaled="1"/>
            </a:gradFill>
            <a:ln w="25400">
              <a:solidFill>
                <a:srgbClr val="000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100" name="グループ化 99">
            <a:extLst>
              <a:ext uri="{FF2B5EF4-FFF2-40B4-BE49-F238E27FC236}">
                <a16:creationId xmlns:a16="http://schemas.microsoft.com/office/drawing/2014/main" id="{CE326D25-E1EC-4E40-A1B7-049F95F677FE}"/>
              </a:ext>
            </a:extLst>
          </p:cNvPr>
          <p:cNvGrpSpPr/>
          <p:nvPr/>
        </p:nvGrpSpPr>
        <p:grpSpPr>
          <a:xfrm>
            <a:off x="6206620" y="5572307"/>
            <a:ext cx="1079500" cy="1079500"/>
            <a:chOff x="6407810" y="1001713"/>
            <a:chExt cx="1079500" cy="1079500"/>
          </a:xfrm>
        </p:grpSpPr>
        <p:sp>
          <p:nvSpPr>
            <p:cNvPr id="101" name="Oval 11">
              <a:extLst>
                <a:ext uri="{FF2B5EF4-FFF2-40B4-BE49-F238E27FC236}">
                  <a16:creationId xmlns:a16="http://schemas.microsoft.com/office/drawing/2014/main" id="{28ED67F5-B188-4DFC-AFB1-390DCFAE6BF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407810" y="1001713"/>
              <a:ext cx="1079500" cy="1079500"/>
            </a:xfrm>
            <a:prstGeom prst="ellipse">
              <a:avLst/>
            </a:prstGeom>
            <a:gradFill rotWithShape="0">
              <a:gsLst>
                <a:gs pos="0">
                  <a:srgbClr val="CCCCFF"/>
                </a:gs>
                <a:gs pos="100000">
                  <a:srgbClr val="CC99FF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02" name="AutoShape 11">
              <a:extLst>
                <a:ext uri="{FF2B5EF4-FFF2-40B4-BE49-F238E27FC236}">
                  <a16:creationId xmlns:a16="http://schemas.microsoft.com/office/drawing/2014/main" id="{6115A584-4273-41C2-A3FB-705722471A2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6749123" y="1495425"/>
              <a:ext cx="719137" cy="14446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60000"/>
                </a:gs>
                <a:gs pos="50000">
                  <a:srgbClr val="FF0000"/>
                </a:gs>
                <a:gs pos="100000">
                  <a:srgbClr val="760000"/>
                </a:gs>
              </a:gsLst>
              <a:lin ang="5400000" scaled="1"/>
            </a:gradFill>
            <a:ln w="25400">
              <a:solidFill>
                <a:srgbClr val="8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03" name="AutoShape 32">
              <a:extLst>
                <a:ext uri="{FF2B5EF4-FFF2-40B4-BE49-F238E27FC236}">
                  <a16:creationId xmlns:a16="http://schemas.microsoft.com/office/drawing/2014/main" id="{C5148C6E-BC46-49FB-AE4C-514CF225D33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6425273" y="1495425"/>
              <a:ext cx="719137" cy="14446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05E76"/>
                </a:gs>
                <a:gs pos="50000">
                  <a:srgbClr val="00CCFF"/>
                </a:gs>
                <a:gs pos="100000">
                  <a:srgbClr val="005E76"/>
                </a:gs>
              </a:gsLst>
              <a:lin ang="5400000" scaled="1"/>
            </a:gradFill>
            <a:ln w="25400">
              <a:solidFill>
                <a:srgbClr val="000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55998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グループ化 141">
            <a:extLst>
              <a:ext uri="{FF2B5EF4-FFF2-40B4-BE49-F238E27FC236}">
                <a16:creationId xmlns:a16="http://schemas.microsoft.com/office/drawing/2014/main" id="{72C9B9CC-F5E3-4395-8D04-92A1AF54BBEA}"/>
              </a:ext>
            </a:extLst>
          </p:cNvPr>
          <p:cNvGrpSpPr/>
          <p:nvPr/>
        </p:nvGrpSpPr>
        <p:grpSpPr>
          <a:xfrm>
            <a:off x="6208595" y="3614856"/>
            <a:ext cx="1079500" cy="1079500"/>
            <a:chOff x="5014119" y="5572307"/>
            <a:chExt cx="1079500" cy="1079500"/>
          </a:xfrm>
        </p:grpSpPr>
        <p:sp>
          <p:nvSpPr>
            <p:cNvPr id="143" name="Oval 11">
              <a:extLst>
                <a:ext uri="{FF2B5EF4-FFF2-40B4-BE49-F238E27FC236}">
                  <a16:creationId xmlns:a16="http://schemas.microsoft.com/office/drawing/2014/main" id="{0DD2618B-4783-4E94-926D-487E4AD25AA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014119" y="5572307"/>
              <a:ext cx="1079500" cy="1079500"/>
            </a:xfrm>
            <a:prstGeom prst="ellipse">
              <a:avLst/>
            </a:prstGeom>
            <a:gradFill rotWithShape="0">
              <a:gsLst>
                <a:gs pos="0">
                  <a:schemeClr val="bg1">
                    <a:lumMod val="6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chemeClr val="accent4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grpSp>
          <p:nvGrpSpPr>
            <p:cNvPr id="146" name="グループ化 145">
              <a:extLst>
                <a:ext uri="{FF2B5EF4-FFF2-40B4-BE49-F238E27FC236}">
                  <a16:creationId xmlns:a16="http://schemas.microsoft.com/office/drawing/2014/main" id="{0ED81D24-19E6-43CF-9ECA-6F50A78C27AB}"/>
                </a:ext>
              </a:extLst>
            </p:cNvPr>
            <p:cNvGrpSpPr/>
            <p:nvPr/>
          </p:nvGrpSpPr>
          <p:grpSpPr>
            <a:xfrm flipV="1">
              <a:off x="5319237" y="5780546"/>
              <a:ext cx="144464" cy="719138"/>
              <a:chOff x="5176181" y="4455951"/>
              <a:chExt cx="144464" cy="719138"/>
            </a:xfrm>
          </p:grpSpPr>
          <p:sp>
            <p:nvSpPr>
              <p:cNvPr id="155" name="AutoShape 24">
                <a:extLst>
                  <a:ext uri="{FF2B5EF4-FFF2-40B4-BE49-F238E27FC236}">
                    <a16:creationId xmlns:a16="http://schemas.microsoft.com/office/drawing/2014/main" id="{CF6AE9B6-DFFE-4595-A65A-F3A9EB2744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4888844" y="4743288"/>
                <a:ext cx="719138" cy="14446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5E76"/>
                  </a:gs>
                  <a:gs pos="50000">
                    <a:srgbClr val="00CCFF"/>
                  </a:gs>
                  <a:gs pos="100000">
                    <a:srgbClr val="005E76"/>
                  </a:gs>
                </a:gsLst>
                <a:lin ang="5400000" scaled="1"/>
              </a:gradFill>
              <a:ln w="25400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156" name="フローチャート: 論理積ゲート 155">
                <a:extLst>
                  <a:ext uri="{FF2B5EF4-FFF2-40B4-BE49-F238E27FC236}">
                    <a16:creationId xmlns:a16="http://schemas.microsoft.com/office/drawing/2014/main" id="{1A193CE8-1DE2-4EC0-8E6B-C70E22824D41}"/>
                  </a:ext>
                </a:extLst>
              </p:cNvPr>
              <p:cNvSpPr/>
              <p:nvPr/>
            </p:nvSpPr>
            <p:spPr>
              <a:xfrm rot="5400000">
                <a:off x="5176804" y="5031248"/>
                <a:ext cx="144000" cy="143682"/>
              </a:xfrm>
              <a:prstGeom prst="flowChartDelay">
                <a:avLst/>
              </a:prstGeom>
              <a:gradFill>
                <a:gsLst>
                  <a:gs pos="0">
                    <a:srgbClr val="800000"/>
                  </a:gs>
                  <a:gs pos="50000">
                    <a:srgbClr val="FF0000"/>
                  </a:gs>
                  <a:gs pos="100000">
                    <a:srgbClr val="800000"/>
                  </a:gs>
                </a:gsLst>
                <a:lin ang="5400000" scaled="1"/>
              </a:gradFill>
              <a:ln>
                <a:solidFill>
                  <a:srgbClr val="8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47" name="AutoShape 37">
              <a:extLst>
                <a:ext uri="{FF2B5EF4-FFF2-40B4-BE49-F238E27FC236}">
                  <a16:creationId xmlns:a16="http://schemas.microsoft.com/office/drawing/2014/main" id="{B4FF2DFB-63E0-47AF-816E-BFB9C71BF31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355432" y="6066019"/>
              <a:ext cx="719138" cy="14446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60000"/>
                </a:gs>
                <a:gs pos="50000">
                  <a:srgbClr val="FF0000"/>
                </a:gs>
                <a:gs pos="100000">
                  <a:srgbClr val="760000"/>
                </a:gs>
              </a:gsLst>
              <a:lin ang="5400000" scaled="1"/>
            </a:gradFill>
            <a:ln w="25400">
              <a:solidFill>
                <a:srgbClr val="8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sp>
        <p:nvSpPr>
          <p:cNvPr id="108" name="Oval 11">
            <a:extLst>
              <a:ext uri="{FF2B5EF4-FFF2-40B4-BE49-F238E27FC236}">
                <a16:creationId xmlns:a16="http://schemas.microsoft.com/office/drawing/2014/main" id="{965B15B5-B5F7-44EE-83FD-F421BAB5554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205005" y="1404911"/>
            <a:ext cx="1079500" cy="1079500"/>
          </a:xfrm>
          <a:prstGeom prst="ellipse">
            <a:avLst/>
          </a:prstGeom>
          <a:gradFill rotWithShape="0">
            <a:gsLst>
              <a:gs pos="0">
                <a:schemeClr val="bg1">
                  <a:lumMod val="65000"/>
                </a:schemeClr>
              </a:gs>
              <a:gs pos="100000">
                <a:schemeClr val="bg2">
                  <a:lumMod val="75000"/>
                </a:schemeClr>
              </a:gs>
            </a:gsLst>
            <a:path path="shape">
              <a:fillToRect l="50000" t="50000" r="50000" b="50000"/>
            </a:path>
          </a:gradFill>
          <a:ln w="25400">
            <a:solidFill>
              <a:schemeClr val="accent4">
                <a:lumMod val="85000"/>
                <a:lumOff val="15000"/>
              </a:schemeClr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grpSp>
        <p:nvGrpSpPr>
          <p:cNvPr id="109" name="グループ化 108">
            <a:extLst>
              <a:ext uri="{FF2B5EF4-FFF2-40B4-BE49-F238E27FC236}">
                <a16:creationId xmlns:a16="http://schemas.microsoft.com/office/drawing/2014/main" id="{F0355DE4-A3CC-41A5-AFFB-88B9E688D5F5}"/>
              </a:ext>
            </a:extLst>
          </p:cNvPr>
          <p:cNvGrpSpPr/>
          <p:nvPr/>
        </p:nvGrpSpPr>
        <p:grpSpPr>
          <a:xfrm flipV="1">
            <a:off x="6510123" y="1613150"/>
            <a:ext cx="144464" cy="719138"/>
            <a:chOff x="5176181" y="4455951"/>
            <a:chExt cx="144464" cy="719138"/>
          </a:xfrm>
        </p:grpSpPr>
        <p:sp>
          <p:nvSpPr>
            <p:cNvPr id="117" name="AutoShape 24">
              <a:extLst>
                <a:ext uri="{FF2B5EF4-FFF2-40B4-BE49-F238E27FC236}">
                  <a16:creationId xmlns:a16="http://schemas.microsoft.com/office/drawing/2014/main" id="{78E86E80-DB82-4C7A-A48E-E03C09AEF1E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888844" y="4743288"/>
              <a:ext cx="719138" cy="14446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05E76"/>
                </a:gs>
                <a:gs pos="50000">
                  <a:srgbClr val="00CCFF"/>
                </a:gs>
                <a:gs pos="100000">
                  <a:srgbClr val="005E76"/>
                </a:gs>
              </a:gsLst>
              <a:lin ang="5400000" scaled="1"/>
            </a:gradFill>
            <a:ln w="25400">
              <a:solidFill>
                <a:srgbClr val="000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18" name="フローチャート: 論理積ゲート 117">
              <a:extLst>
                <a:ext uri="{FF2B5EF4-FFF2-40B4-BE49-F238E27FC236}">
                  <a16:creationId xmlns:a16="http://schemas.microsoft.com/office/drawing/2014/main" id="{9A712C46-2725-4CB3-AF23-DDA83282E229}"/>
                </a:ext>
              </a:extLst>
            </p:cNvPr>
            <p:cNvSpPr/>
            <p:nvPr/>
          </p:nvSpPr>
          <p:spPr>
            <a:xfrm rot="5400000">
              <a:off x="5176804" y="5031248"/>
              <a:ext cx="144000" cy="143682"/>
            </a:xfrm>
            <a:prstGeom prst="flowChartDelay">
              <a:avLst/>
            </a:prstGeom>
            <a:gradFill>
              <a:gsLst>
                <a:gs pos="0">
                  <a:srgbClr val="800000"/>
                </a:gs>
                <a:gs pos="50000">
                  <a:srgbClr val="FF0000"/>
                </a:gs>
                <a:gs pos="100000">
                  <a:srgbClr val="800000"/>
                </a:gs>
              </a:gsLst>
              <a:lin ang="5400000" scaled="1"/>
            </a:gradFill>
            <a:ln>
              <a:solidFill>
                <a:srgbClr val="8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6" name="AutoShape 37">
            <a:extLst>
              <a:ext uri="{FF2B5EF4-FFF2-40B4-BE49-F238E27FC236}">
                <a16:creationId xmlns:a16="http://schemas.microsoft.com/office/drawing/2014/main" id="{E849C155-7AC5-4CEB-B6B1-6FEC99364BF4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546318" y="1898623"/>
            <a:ext cx="719138" cy="14446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5400000" scaled="1"/>
          </a:gradFill>
          <a:ln w="25400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448D4BD4-6B30-4A2A-9B08-740EF4241224}"/>
              </a:ext>
            </a:extLst>
          </p:cNvPr>
          <p:cNvGrpSpPr/>
          <p:nvPr/>
        </p:nvGrpSpPr>
        <p:grpSpPr>
          <a:xfrm>
            <a:off x="5014119" y="5572307"/>
            <a:ext cx="1079500" cy="1079500"/>
            <a:chOff x="5014119" y="5572307"/>
            <a:chExt cx="1079500" cy="1079500"/>
          </a:xfrm>
        </p:grpSpPr>
        <p:sp>
          <p:nvSpPr>
            <p:cNvPr id="176" name="Oval 11">
              <a:extLst>
                <a:ext uri="{FF2B5EF4-FFF2-40B4-BE49-F238E27FC236}">
                  <a16:creationId xmlns:a16="http://schemas.microsoft.com/office/drawing/2014/main" id="{41F88576-878B-4C99-A872-70904FD1373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014119" y="5572307"/>
              <a:ext cx="1079500" cy="1079500"/>
            </a:xfrm>
            <a:prstGeom prst="ellipse">
              <a:avLst/>
            </a:prstGeom>
            <a:gradFill rotWithShape="0">
              <a:gsLst>
                <a:gs pos="0">
                  <a:schemeClr val="bg1">
                    <a:lumMod val="6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chemeClr val="accent4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grpSp>
          <p:nvGrpSpPr>
            <p:cNvPr id="177" name="グループ化 176">
              <a:extLst>
                <a:ext uri="{FF2B5EF4-FFF2-40B4-BE49-F238E27FC236}">
                  <a16:creationId xmlns:a16="http://schemas.microsoft.com/office/drawing/2014/main" id="{42BD4C24-77CD-4673-AA40-78CEAFC36073}"/>
                </a:ext>
              </a:extLst>
            </p:cNvPr>
            <p:cNvGrpSpPr/>
            <p:nvPr/>
          </p:nvGrpSpPr>
          <p:grpSpPr>
            <a:xfrm flipV="1">
              <a:off x="5319237" y="5780546"/>
              <a:ext cx="144464" cy="719138"/>
              <a:chOff x="5176181" y="4455951"/>
              <a:chExt cx="144464" cy="719138"/>
            </a:xfrm>
          </p:grpSpPr>
          <p:sp>
            <p:nvSpPr>
              <p:cNvPr id="179" name="AutoShape 24">
                <a:extLst>
                  <a:ext uri="{FF2B5EF4-FFF2-40B4-BE49-F238E27FC236}">
                    <a16:creationId xmlns:a16="http://schemas.microsoft.com/office/drawing/2014/main" id="{E86827D4-0D87-43F0-B980-FC5531E6FA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4888844" y="4743288"/>
                <a:ext cx="719138" cy="14446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5E76"/>
                  </a:gs>
                  <a:gs pos="50000">
                    <a:srgbClr val="00CCFF"/>
                  </a:gs>
                  <a:gs pos="100000">
                    <a:srgbClr val="005E76"/>
                  </a:gs>
                </a:gsLst>
                <a:lin ang="5400000" scaled="1"/>
              </a:gradFill>
              <a:ln w="25400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180" name="フローチャート: 論理積ゲート 179">
                <a:extLst>
                  <a:ext uri="{FF2B5EF4-FFF2-40B4-BE49-F238E27FC236}">
                    <a16:creationId xmlns:a16="http://schemas.microsoft.com/office/drawing/2014/main" id="{1BC58CD5-965A-49B2-9C92-DF29937BC065}"/>
                  </a:ext>
                </a:extLst>
              </p:cNvPr>
              <p:cNvSpPr/>
              <p:nvPr/>
            </p:nvSpPr>
            <p:spPr>
              <a:xfrm rot="5400000">
                <a:off x="5176804" y="5031248"/>
                <a:ext cx="144000" cy="143682"/>
              </a:xfrm>
              <a:prstGeom prst="flowChartDelay">
                <a:avLst/>
              </a:prstGeom>
              <a:gradFill>
                <a:gsLst>
                  <a:gs pos="0">
                    <a:srgbClr val="800000"/>
                  </a:gs>
                  <a:gs pos="50000">
                    <a:srgbClr val="FF0000"/>
                  </a:gs>
                  <a:gs pos="100000">
                    <a:srgbClr val="800000"/>
                  </a:gs>
                </a:gsLst>
                <a:lin ang="5400000" scaled="1"/>
              </a:gradFill>
              <a:ln>
                <a:solidFill>
                  <a:srgbClr val="8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78" name="AutoShape 37">
              <a:extLst>
                <a:ext uri="{FF2B5EF4-FFF2-40B4-BE49-F238E27FC236}">
                  <a16:creationId xmlns:a16="http://schemas.microsoft.com/office/drawing/2014/main" id="{697242B2-87BB-4BA7-9244-88F16BADB2F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355432" y="6066019"/>
              <a:ext cx="719138" cy="14446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60000"/>
                </a:gs>
                <a:gs pos="50000">
                  <a:srgbClr val="FF0000"/>
                </a:gs>
                <a:gs pos="100000">
                  <a:srgbClr val="760000"/>
                </a:gs>
              </a:gsLst>
              <a:lin ang="5400000" scaled="1"/>
            </a:gradFill>
            <a:ln w="25400">
              <a:solidFill>
                <a:srgbClr val="8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131" name="グループ化 130">
            <a:extLst>
              <a:ext uri="{FF2B5EF4-FFF2-40B4-BE49-F238E27FC236}">
                <a16:creationId xmlns:a16="http://schemas.microsoft.com/office/drawing/2014/main" id="{74607076-778C-4727-B616-0A5F35BC2ECA}"/>
              </a:ext>
            </a:extLst>
          </p:cNvPr>
          <p:cNvGrpSpPr/>
          <p:nvPr/>
        </p:nvGrpSpPr>
        <p:grpSpPr>
          <a:xfrm>
            <a:off x="1848746" y="1404911"/>
            <a:ext cx="1079500" cy="1079500"/>
            <a:chOff x="6807200" y="4025900"/>
            <a:chExt cx="1079500" cy="1079500"/>
          </a:xfrm>
        </p:grpSpPr>
        <p:sp>
          <p:nvSpPr>
            <p:cNvPr id="132" name="Oval 11">
              <a:extLst>
                <a:ext uri="{FF2B5EF4-FFF2-40B4-BE49-F238E27FC236}">
                  <a16:creationId xmlns:a16="http://schemas.microsoft.com/office/drawing/2014/main" id="{EB67B271-CDF2-4D8B-BD85-B279E5DE78A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807200" y="4025900"/>
              <a:ext cx="1079500" cy="1079500"/>
            </a:xfrm>
            <a:prstGeom prst="ellipse">
              <a:avLst/>
            </a:prstGeom>
            <a:gradFill rotWithShape="0">
              <a:gsLst>
                <a:gs pos="0">
                  <a:schemeClr val="bg1">
                    <a:lumMod val="6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chemeClr val="accent4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33" name="AutoShape 3">
              <a:extLst>
                <a:ext uri="{FF2B5EF4-FFF2-40B4-BE49-F238E27FC236}">
                  <a16:creationId xmlns:a16="http://schemas.microsoft.com/office/drawing/2014/main" id="{16AB1A68-5B73-48C1-BB5E-EA159B8AF39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6824663" y="4519612"/>
              <a:ext cx="719138" cy="14446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60000"/>
                </a:gs>
                <a:gs pos="50000">
                  <a:srgbClr val="FF0000"/>
                </a:gs>
                <a:gs pos="100000">
                  <a:srgbClr val="760000"/>
                </a:gs>
              </a:gsLst>
              <a:lin ang="5400000" scaled="1"/>
            </a:gradFill>
            <a:ln w="25400">
              <a:solidFill>
                <a:srgbClr val="8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40" name="AutoShape 37">
              <a:extLst>
                <a:ext uri="{FF2B5EF4-FFF2-40B4-BE49-F238E27FC236}">
                  <a16:creationId xmlns:a16="http://schemas.microsoft.com/office/drawing/2014/main" id="{8FF366EB-8289-40D8-8EE7-9C9E7D16F49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7148513" y="4519612"/>
              <a:ext cx="719138" cy="14446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60000"/>
                </a:gs>
                <a:gs pos="50000">
                  <a:srgbClr val="FF0000"/>
                </a:gs>
                <a:gs pos="100000">
                  <a:srgbClr val="760000"/>
                </a:gs>
              </a:gsLst>
              <a:lin ang="5400000" scaled="1"/>
            </a:gradFill>
            <a:ln w="25400">
              <a:solidFill>
                <a:srgbClr val="8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141" name="グループ化 140">
            <a:extLst>
              <a:ext uri="{FF2B5EF4-FFF2-40B4-BE49-F238E27FC236}">
                <a16:creationId xmlns:a16="http://schemas.microsoft.com/office/drawing/2014/main" id="{B1CB8639-77F4-4F20-9581-8953FFE33F73}"/>
              </a:ext>
            </a:extLst>
          </p:cNvPr>
          <p:cNvGrpSpPr/>
          <p:nvPr/>
        </p:nvGrpSpPr>
        <p:grpSpPr>
          <a:xfrm>
            <a:off x="1852336" y="3614856"/>
            <a:ext cx="1079500" cy="1079500"/>
            <a:chOff x="6807200" y="4025900"/>
            <a:chExt cx="1079500" cy="1079500"/>
          </a:xfrm>
        </p:grpSpPr>
        <p:sp>
          <p:nvSpPr>
            <p:cNvPr id="144" name="Oval 11">
              <a:extLst>
                <a:ext uri="{FF2B5EF4-FFF2-40B4-BE49-F238E27FC236}">
                  <a16:creationId xmlns:a16="http://schemas.microsoft.com/office/drawing/2014/main" id="{6FD2DFBA-6D02-449A-AFCA-C382D54281F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807200" y="4025900"/>
              <a:ext cx="1079500" cy="1079500"/>
            </a:xfrm>
            <a:prstGeom prst="ellipse">
              <a:avLst/>
            </a:prstGeom>
            <a:gradFill rotWithShape="0">
              <a:gsLst>
                <a:gs pos="0">
                  <a:schemeClr val="bg1">
                    <a:lumMod val="6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chemeClr val="accent4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45" name="AutoShape 3">
              <a:extLst>
                <a:ext uri="{FF2B5EF4-FFF2-40B4-BE49-F238E27FC236}">
                  <a16:creationId xmlns:a16="http://schemas.microsoft.com/office/drawing/2014/main" id="{6BBAB2EB-BFF6-4CA7-9BF4-F12F62BA399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6824663" y="4519612"/>
              <a:ext cx="719138" cy="14446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60000"/>
                </a:gs>
                <a:gs pos="50000">
                  <a:srgbClr val="FF0000"/>
                </a:gs>
                <a:gs pos="100000">
                  <a:srgbClr val="760000"/>
                </a:gs>
              </a:gsLst>
              <a:lin ang="5400000" scaled="1"/>
            </a:gradFill>
            <a:ln w="25400">
              <a:solidFill>
                <a:srgbClr val="8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48" name="AutoShape 37">
              <a:extLst>
                <a:ext uri="{FF2B5EF4-FFF2-40B4-BE49-F238E27FC236}">
                  <a16:creationId xmlns:a16="http://schemas.microsoft.com/office/drawing/2014/main" id="{3D08A98A-9510-40D2-A3CD-596D0229025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7148513" y="4519612"/>
              <a:ext cx="719138" cy="14446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60000"/>
                </a:gs>
                <a:gs pos="50000">
                  <a:srgbClr val="FF0000"/>
                </a:gs>
                <a:gs pos="100000">
                  <a:srgbClr val="760000"/>
                </a:gs>
              </a:gsLst>
              <a:lin ang="5400000" scaled="1"/>
            </a:gradFill>
            <a:ln w="25400">
              <a:solidFill>
                <a:srgbClr val="8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149" name="グループ化 148">
            <a:extLst>
              <a:ext uri="{FF2B5EF4-FFF2-40B4-BE49-F238E27FC236}">
                <a16:creationId xmlns:a16="http://schemas.microsoft.com/office/drawing/2014/main" id="{65D6458A-211E-4669-A11F-EDE9EA64E4A2}"/>
              </a:ext>
            </a:extLst>
          </p:cNvPr>
          <p:cNvGrpSpPr/>
          <p:nvPr/>
        </p:nvGrpSpPr>
        <p:grpSpPr>
          <a:xfrm>
            <a:off x="657860" y="5572307"/>
            <a:ext cx="1079500" cy="1079500"/>
            <a:chOff x="6807200" y="4025900"/>
            <a:chExt cx="1079500" cy="1079500"/>
          </a:xfrm>
        </p:grpSpPr>
        <p:sp>
          <p:nvSpPr>
            <p:cNvPr id="153" name="Oval 11">
              <a:extLst>
                <a:ext uri="{FF2B5EF4-FFF2-40B4-BE49-F238E27FC236}">
                  <a16:creationId xmlns:a16="http://schemas.microsoft.com/office/drawing/2014/main" id="{7A156B5A-E8C0-408A-8CF0-E4BDE80D0DA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807200" y="4025900"/>
              <a:ext cx="1079500" cy="1079500"/>
            </a:xfrm>
            <a:prstGeom prst="ellipse">
              <a:avLst/>
            </a:prstGeom>
            <a:gradFill rotWithShape="0">
              <a:gsLst>
                <a:gs pos="0">
                  <a:schemeClr val="bg1">
                    <a:lumMod val="6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chemeClr val="accent4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67" name="AutoShape 3">
              <a:extLst>
                <a:ext uri="{FF2B5EF4-FFF2-40B4-BE49-F238E27FC236}">
                  <a16:creationId xmlns:a16="http://schemas.microsoft.com/office/drawing/2014/main" id="{3FC49D32-DA32-4E57-9BD8-E682F6EA286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6824663" y="4519612"/>
              <a:ext cx="719138" cy="14446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60000"/>
                </a:gs>
                <a:gs pos="50000">
                  <a:srgbClr val="FF0000"/>
                </a:gs>
                <a:gs pos="100000">
                  <a:srgbClr val="760000"/>
                </a:gs>
              </a:gsLst>
              <a:lin ang="5400000" scaled="1"/>
            </a:gradFill>
            <a:ln w="25400">
              <a:solidFill>
                <a:srgbClr val="8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68" name="AutoShape 37">
              <a:extLst>
                <a:ext uri="{FF2B5EF4-FFF2-40B4-BE49-F238E27FC236}">
                  <a16:creationId xmlns:a16="http://schemas.microsoft.com/office/drawing/2014/main" id="{BEEF1841-2F3A-4464-B115-855FEC9D1EA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7148513" y="4519612"/>
              <a:ext cx="719138" cy="14446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60000"/>
                </a:gs>
                <a:gs pos="50000">
                  <a:srgbClr val="FF0000"/>
                </a:gs>
                <a:gs pos="100000">
                  <a:srgbClr val="760000"/>
                </a:gs>
              </a:gsLst>
              <a:lin ang="5400000" scaled="1"/>
            </a:gradFill>
            <a:ln w="25400">
              <a:solidFill>
                <a:srgbClr val="8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sp>
        <p:nvSpPr>
          <p:cNvPr id="1303" name="Rectangle 2"/>
          <p:cNvSpPr txBox="1">
            <a:spLocks noChangeArrowheads="1"/>
          </p:cNvSpPr>
          <p:nvPr/>
        </p:nvSpPr>
        <p:spPr bwMode="auto">
          <a:xfrm>
            <a:off x="55563" y="90488"/>
            <a:ext cx="9012237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993366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体細胞モザイク</a:t>
            </a:r>
            <a:r>
              <a:rPr kumimoji="1" lang="en-US" altLang="ja-JP" sz="4400" b="1" i="0" u="none" strike="noStrike" kern="0" cap="none" spc="0" normalizeH="0" baseline="0" noProof="0" dirty="0">
                <a:ln>
                  <a:noFill/>
                </a:ln>
                <a:solidFill>
                  <a:srgbClr val="993366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kumimoji="1" lang="ja-JP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993366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母親性</a:t>
            </a:r>
            <a:r>
              <a:rPr kumimoji="1" lang="en-US" altLang="ja-JP" sz="4400" i="0" u="none" strike="noStrike" kern="0" cap="none" spc="0" normalizeH="0" baseline="0" noProof="0" dirty="0">
                <a:ln>
                  <a:noFill/>
                </a:ln>
                <a:solidFill>
                  <a:srgbClr val="993366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 panose="020F0600000000000000" pitchFamily="50" charset="-128"/>
              </a:rPr>
              <a:t>UPD</a:t>
            </a:r>
            <a:r>
              <a:rPr kumimoji="1" lang="en-US" altLang="ja-JP" sz="4400" b="1" i="0" u="none" strike="noStrike" kern="0" cap="none" spc="0" normalizeH="0" baseline="0" noProof="0" dirty="0">
                <a:ln>
                  <a:noFill/>
                </a:ln>
                <a:solidFill>
                  <a:srgbClr val="993366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endParaRPr kumimoji="1" lang="ja-JP" altLang="en-US" sz="44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HG丸ｺﾞｼｯｸM-PRO"/>
              <a:ea typeface="HG丸ｺﾞｼｯｸM-PRO" panose="020F0600000000000000" pitchFamily="50" charset="-128"/>
            </a:endParaRPr>
          </a:p>
        </p:txBody>
      </p:sp>
      <p:grpSp>
        <p:nvGrpSpPr>
          <p:cNvPr id="37" name="グループ化 36">
            <a:extLst>
              <a:ext uri="{FF2B5EF4-FFF2-40B4-BE49-F238E27FC236}">
                <a16:creationId xmlns:a16="http://schemas.microsoft.com/office/drawing/2014/main" id="{C4117B31-EFE9-486A-BC01-1B36A03A376A}"/>
              </a:ext>
            </a:extLst>
          </p:cNvPr>
          <p:cNvGrpSpPr/>
          <p:nvPr/>
        </p:nvGrpSpPr>
        <p:grpSpPr>
          <a:xfrm>
            <a:off x="555896" y="1185680"/>
            <a:ext cx="3669468" cy="5482315"/>
            <a:chOff x="902532" y="1838825"/>
            <a:chExt cx="3669468" cy="5482315"/>
          </a:xfrm>
        </p:grpSpPr>
        <p:sp>
          <p:nvSpPr>
            <p:cNvPr id="82" name="円弧 81">
              <a:extLst>
                <a:ext uri="{FF2B5EF4-FFF2-40B4-BE49-F238E27FC236}">
                  <a16:creationId xmlns:a16="http://schemas.microsoft.com/office/drawing/2014/main" id="{FC4D608A-4E72-4F58-8D9E-45A1A9E0012D}"/>
                </a:ext>
              </a:extLst>
            </p:cNvPr>
            <p:cNvSpPr/>
            <p:nvPr/>
          </p:nvSpPr>
          <p:spPr>
            <a:xfrm>
              <a:off x="1983180" y="1838825"/>
              <a:ext cx="1492267" cy="1492267"/>
            </a:xfrm>
            <a:prstGeom prst="arc">
              <a:avLst>
                <a:gd name="adj1" fmla="val 7938681"/>
                <a:gd name="adj2" fmla="val 2853510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  <p:grpSp>
          <p:nvGrpSpPr>
            <p:cNvPr id="83" name="グループ化 82">
              <a:extLst>
                <a:ext uri="{FF2B5EF4-FFF2-40B4-BE49-F238E27FC236}">
                  <a16:creationId xmlns:a16="http://schemas.microsoft.com/office/drawing/2014/main" id="{BB1F862C-7C8E-4EFB-9892-7B7931951DD7}"/>
                </a:ext>
              </a:extLst>
            </p:cNvPr>
            <p:cNvGrpSpPr/>
            <p:nvPr/>
          </p:nvGrpSpPr>
          <p:grpSpPr>
            <a:xfrm>
              <a:off x="902532" y="3129213"/>
              <a:ext cx="3669468" cy="4191927"/>
              <a:chOff x="1485209" y="2840893"/>
              <a:chExt cx="6240983" cy="4547070"/>
            </a:xfrm>
          </p:grpSpPr>
          <p:sp>
            <p:nvSpPr>
              <p:cNvPr id="84" name="円弧 83">
                <a:extLst>
                  <a:ext uri="{FF2B5EF4-FFF2-40B4-BE49-F238E27FC236}">
                    <a16:creationId xmlns:a16="http://schemas.microsoft.com/office/drawing/2014/main" id="{864E9116-1AF1-4EB4-B9D1-143B96A28235}"/>
                  </a:ext>
                </a:extLst>
              </p:cNvPr>
              <p:cNvSpPr/>
              <p:nvPr/>
            </p:nvSpPr>
            <p:spPr>
              <a:xfrm>
                <a:off x="2584478" y="2845259"/>
                <a:ext cx="5137221" cy="2545228"/>
              </a:xfrm>
              <a:prstGeom prst="arc">
                <a:avLst>
                  <a:gd name="adj1" fmla="val 16684707"/>
                  <a:gd name="adj2" fmla="val 0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丸ｺﾞｼｯｸM-PRO"/>
                  <a:ea typeface="HG丸ｺﾞｼｯｸM-PRO"/>
                </a:endParaRPr>
              </a:p>
            </p:txBody>
          </p:sp>
          <p:cxnSp>
            <p:nvCxnSpPr>
              <p:cNvPr id="85" name="直線コネクタ 84">
                <a:extLst>
                  <a:ext uri="{FF2B5EF4-FFF2-40B4-BE49-F238E27FC236}">
                    <a16:creationId xmlns:a16="http://schemas.microsoft.com/office/drawing/2014/main" id="{9E1C8255-0677-467D-B12A-DF21FA865BF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726192" y="4084405"/>
                <a:ext cx="0" cy="330355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6" name="円弧 85">
                <a:extLst>
                  <a:ext uri="{FF2B5EF4-FFF2-40B4-BE49-F238E27FC236}">
                    <a16:creationId xmlns:a16="http://schemas.microsoft.com/office/drawing/2014/main" id="{97CB2F61-6627-4857-B330-A8847406E299}"/>
                  </a:ext>
                </a:extLst>
              </p:cNvPr>
              <p:cNvSpPr/>
              <p:nvPr/>
            </p:nvSpPr>
            <p:spPr>
              <a:xfrm flipH="1">
                <a:off x="1485209" y="2840893"/>
                <a:ext cx="5040000" cy="2520000"/>
              </a:xfrm>
              <a:prstGeom prst="arc">
                <a:avLst>
                  <a:gd name="adj1" fmla="val 16644342"/>
                  <a:gd name="adj2" fmla="val 0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丸ｺﾞｼｯｸM-PRO"/>
                  <a:ea typeface="HG丸ｺﾞｼｯｸM-PRO"/>
                </a:endParaRPr>
              </a:p>
            </p:txBody>
          </p:sp>
          <p:cxnSp>
            <p:nvCxnSpPr>
              <p:cNvPr id="87" name="直線コネクタ 86">
                <a:extLst>
                  <a:ext uri="{FF2B5EF4-FFF2-40B4-BE49-F238E27FC236}">
                    <a16:creationId xmlns:a16="http://schemas.microsoft.com/office/drawing/2014/main" id="{06C14ECC-8216-417B-867D-909146E238C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485495" y="4084405"/>
                <a:ext cx="0" cy="330355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9" name="グループ化 38">
            <a:extLst>
              <a:ext uri="{FF2B5EF4-FFF2-40B4-BE49-F238E27FC236}">
                <a16:creationId xmlns:a16="http://schemas.microsoft.com/office/drawing/2014/main" id="{A00507F0-5397-4AEC-8DED-88E9B93B7795}"/>
              </a:ext>
            </a:extLst>
          </p:cNvPr>
          <p:cNvGrpSpPr/>
          <p:nvPr/>
        </p:nvGrpSpPr>
        <p:grpSpPr>
          <a:xfrm>
            <a:off x="1252171" y="2622924"/>
            <a:ext cx="1079500" cy="1079500"/>
            <a:chOff x="6407810" y="1001713"/>
            <a:chExt cx="1079500" cy="1079500"/>
          </a:xfrm>
        </p:grpSpPr>
        <p:sp>
          <p:nvSpPr>
            <p:cNvPr id="76" name="Oval 11">
              <a:extLst>
                <a:ext uri="{FF2B5EF4-FFF2-40B4-BE49-F238E27FC236}">
                  <a16:creationId xmlns:a16="http://schemas.microsoft.com/office/drawing/2014/main" id="{0106D16A-A87E-4E50-AF54-EF6D752EE12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407810" y="1001713"/>
              <a:ext cx="1079500" cy="1079500"/>
            </a:xfrm>
            <a:prstGeom prst="ellipse">
              <a:avLst/>
            </a:prstGeom>
            <a:gradFill rotWithShape="0">
              <a:gsLst>
                <a:gs pos="0">
                  <a:srgbClr val="CCCCFF"/>
                </a:gs>
                <a:gs pos="100000">
                  <a:srgbClr val="CC99FF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" name="AutoShape 11">
              <a:extLst>
                <a:ext uri="{FF2B5EF4-FFF2-40B4-BE49-F238E27FC236}">
                  <a16:creationId xmlns:a16="http://schemas.microsoft.com/office/drawing/2014/main" id="{D8A5B218-3B24-4C3E-9F2E-91A130D3BFA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6749123" y="1495425"/>
              <a:ext cx="719137" cy="14446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60000"/>
                </a:gs>
                <a:gs pos="50000">
                  <a:srgbClr val="FF0000"/>
                </a:gs>
                <a:gs pos="100000">
                  <a:srgbClr val="760000"/>
                </a:gs>
              </a:gsLst>
              <a:lin ang="5400000" scaled="1"/>
            </a:gradFill>
            <a:ln w="25400">
              <a:solidFill>
                <a:srgbClr val="8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8" name="AutoShape 32">
              <a:extLst>
                <a:ext uri="{FF2B5EF4-FFF2-40B4-BE49-F238E27FC236}">
                  <a16:creationId xmlns:a16="http://schemas.microsoft.com/office/drawing/2014/main" id="{3F300CF8-5F2F-4AEE-BC44-98C9D264934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6425273" y="1495425"/>
              <a:ext cx="719137" cy="14446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05E76"/>
                </a:gs>
                <a:gs pos="50000">
                  <a:srgbClr val="00CCFF"/>
                </a:gs>
                <a:gs pos="100000">
                  <a:srgbClr val="005E76"/>
                </a:gs>
              </a:gsLst>
              <a:lin ang="5400000" scaled="1"/>
            </a:gradFill>
            <a:ln w="25400">
              <a:solidFill>
                <a:srgbClr val="000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40" name="グループ化 39">
            <a:extLst>
              <a:ext uri="{FF2B5EF4-FFF2-40B4-BE49-F238E27FC236}">
                <a16:creationId xmlns:a16="http://schemas.microsoft.com/office/drawing/2014/main" id="{1F307476-45CE-48CE-9C55-7B2032001ADB}"/>
              </a:ext>
            </a:extLst>
          </p:cNvPr>
          <p:cNvGrpSpPr/>
          <p:nvPr/>
        </p:nvGrpSpPr>
        <p:grpSpPr>
          <a:xfrm>
            <a:off x="2449589" y="2640774"/>
            <a:ext cx="1079500" cy="1079500"/>
            <a:chOff x="6407810" y="1001713"/>
            <a:chExt cx="1079500" cy="1079500"/>
          </a:xfrm>
        </p:grpSpPr>
        <p:sp>
          <p:nvSpPr>
            <p:cNvPr id="73" name="Oval 11">
              <a:extLst>
                <a:ext uri="{FF2B5EF4-FFF2-40B4-BE49-F238E27FC236}">
                  <a16:creationId xmlns:a16="http://schemas.microsoft.com/office/drawing/2014/main" id="{DC1C7945-3386-4F4F-B344-D4485ABBA6B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407810" y="1001713"/>
              <a:ext cx="1079500" cy="1079500"/>
            </a:xfrm>
            <a:prstGeom prst="ellipse">
              <a:avLst/>
            </a:prstGeom>
            <a:gradFill rotWithShape="0">
              <a:gsLst>
                <a:gs pos="0">
                  <a:srgbClr val="CCCCFF"/>
                </a:gs>
                <a:gs pos="100000">
                  <a:srgbClr val="CC99FF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4" name="AutoShape 11">
              <a:extLst>
                <a:ext uri="{FF2B5EF4-FFF2-40B4-BE49-F238E27FC236}">
                  <a16:creationId xmlns:a16="http://schemas.microsoft.com/office/drawing/2014/main" id="{FF1A59B9-B3C8-48B1-8E57-2BC1DF5CFF4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6749123" y="1495425"/>
              <a:ext cx="719137" cy="14446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60000"/>
                </a:gs>
                <a:gs pos="50000">
                  <a:srgbClr val="FF0000"/>
                </a:gs>
                <a:gs pos="100000">
                  <a:srgbClr val="760000"/>
                </a:gs>
              </a:gsLst>
              <a:lin ang="5400000" scaled="1"/>
            </a:gradFill>
            <a:ln w="25400">
              <a:solidFill>
                <a:srgbClr val="8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5" name="AutoShape 32">
              <a:extLst>
                <a:ext uri="{FF2B5EF4-FFF2-40B4-BE49-F238E27FC236}">
                  <a16:creationId xmlns:a16="http://schemas.microsoft.com/office/drawing/2014/main" id="{D2AD581F-BD58-4C0B-A122-8B329F40AA6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6425273" y="1495425"/>
              <a:ext cx="719137" cy="14446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05E76"/>
                </a:gs>
                <a:gs pos="50000">
                  <a:srgbClr val="00CCFF"/>
                </a:gs>
                <a:gs pos="100000">
                  <a:srgbClr val="005E76"/>
                </a:gs>
              </a:gsLst>
              <a:lin ang="5400000" scaled="1"/>
            </a:gradFill>
            <a:ln w="25400">
              <a:solidFill>
                <a:srgbClr val="000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41" name="グループ化 40">
            <a:extLst>
              <a:ext uri="{FF2B5EF4-FFF2-40B4-BE49-F238E27FC236}">
                <a16:creationId xmlns:a16="http://schemas.microsoft.com/office/drawing/2014/main" id="{D7F3F768-0008-4B63-A7FF-C5F573CF3588}"/>
              </a:ext>
            </a:extLst>
          </p:cNvPr>
          <p:cNvGrpSpPr/>
          <p:nvPr/>
        </p:nvGrpSpPr>
        <p:grpSpPr>
          <a:xfrm>
            <a:off x="659835" y="3614856"/>
            <a:ext cx="1079500" cy="1079500"/>
            <a:chOff x="6407810" y="1001713"/>
            <a:chExt cx="1079500" cy="1079500"/>
          </a:xfrm>
        </p:grpSpPr>
        <p:sp>
          <p:nvSpPr>
            <p:cNvPr id="70" name="Oval 11">
              <a:extLst>
                <a:ext uri="{FF2B5EF4-FFF2-40B4-BE49-F238E27FC236}">
                  <a16:creationId xmlns:a16="http://schemas.microsoft.com/office/drawing/2014/main" id="{58F492F9-044A-403D-9197-136807C90F4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407810" y="1001713"/>
              <a:ext cx="1079500" cy="1079500"/>
            </a:xfrm>
            <a:prstGeom prst="ellipse">
              <a:avLst/>
            </a:prstGeom>
            <a:gradFill rotWithShape="0">
              <a:gsLst>
                <a:gs pos="0">
                  <a:srgbClr val="CCCCFF"/>
                </a:gs>
                <a:gs pos="100000">
                  <a:srgbClr val="CC99FF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1" name="AutoShape 11">
              <a:extLst>
                <a:ext uri="{FF2B5EF4-FFF2-40B4-BE49-F238E27FC236}">
                  <a16:creationId xmlns:a16="http://schemas.microsoft.com/office/drawing/2014/main" id="{06E63508-FA0A-4979-8299-140034B9482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6749123" y="1495425"/>
              <a:ext cx="719137" cy="14446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60000"/>
                </a:gs>
                <a:gs pos="50000">
                  <a:srgbClr val="FF0000"/>
                </a:gs>
                <a:gs pos="100000">
                  <a:srgbClr val="760000"/>
                </a:gs>
              </a:gsLst>
              <a:lin ang="5400000" scaled="1"/>
            </a:gradFill>
            <a:ln w="25400">
              <a:solidFill>
                <a:srgbClr val="8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" name="AutoShape 32">
              <a:extLst>
                <a:ext uri="{FF2B5EF4-FFF2-40B4-BE49-F238E27FC236}">
                  <a16:creationId xmlns:a16="http://schemas.microsoft.com/office/drawing/2014/main" id="{03BDDF94-EA7B-4D90-B748-A36B4282E60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6425273" y="1495425"/>
              <a:ext cx="719137" cy="14446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05E76"/>
                </a:gs>
                <a:gs pos="50000">
                  <a:srgbClr val="00CCFF"/>
                </a:gs>
                <a:gs pos="100000">
                  <a:srgbClr val="005E76"/>
                </a:gs>
              </a:gsLst>
              <a:lin ang="5400000" scaled="1"/>
            </a:gradFill>
            <a:ln w="25400">
              <a:solidFill>
                <a:srgbClr val="000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42" name="グループ化 41">
            <a:extLst>
              <a:ext uri="{FF2B5EF4-FFF2-40B4-BE49-F238E27FC236}">
                <a16:creationId xmlns:a16="http://schemas.microsoft.com/office/drawing/2014/main" id="{A2B67329-39CD-4568-A0E1-A276C1125357}"/>
              </a:ext>
            </a:extLst>
          </p:cNvPr>
          <p:cNvGrpSpPr/>
          <p:nvPr/>
        </p:nvGrpSpPr>
        <p:grpSpPr>
          <a:xfrm>
            <a:off x="3044836" y="3614856"/>
            <a:ext cx="1079500" cy="1079500"/>
            <a:chOff x="6407810" y="1001713"/>
            <a:chExt cx="1079500" cy="1079500"/>
          </a:xfrm>
        </p:grpSpPr>
        <p:sp>
          <p:nvSpPr>
            <p:cNvPr id="67" name="Oval 11">
              <a:extLst>
                <a:ext uri="{FF2B5EF4-FFF2-40B4-BE49-F238E27FC236}">
                  <a16:creationId xmlns:a16="http://schemas.microsoft.com/office/drawing/2014/main" id="{920208AF-F2D6-4E71-8DFF-5FF479604FD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407810" y="1001713"/>
              <a:ext cx="1079500" cy="1079500"/>
            </a:xfrm>
            <a:prstGeom prst="ellipse">
              <a:avLst/>
            </a:prstGeom>
            <a:gradFill rotWithShape="0">
              <a:gsLst>
                <a:gs pos="0">
                  <a:srgbClr val="CCCCFF"/>
                </a:gs>
                <a:gs pos="100000">
                  <a:srgbClr val="CC99FF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8" name="AutoShape 11">
              <a:extLst>
                <a:ext uri="{FF2B5EF4-FFF2-40B4-BE49-F238E27FC236}">
                  <a16:creationId xmlns:a16="http://schemas.microsoft.com/office/drawing/2014/main" id="{6A604C53-A929-409C-ABB9-95A4A3C8496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6749123" y="1495425"/>
              <a:ext cx="719137" cy="14446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60000"/>
                </a:gs>
                <a:gs pos="50000">
                  <a:srgbClr val="FF0000"/>
                </a:gs>
                <a:gs pos="100000">
                  <a:srgbClr val="760000"/>
                </a:gs>
              </a:gsLst>
              <a:lin ang="5400000" scaled="1"/>
            </a:gradFill>
            <a:ln w="25400">
              <a:solidFill>
                <a:srgbClr val="8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9" name="AutoShape 32">
              <a:extLst>
                <a:ext uri="{FF2B5EF4-FFF2-40B4-BE49-F238E27FC236}">
                  <a16:creationId xmlns:a16="http://schemas.microsoft.com/office/drawing/2014/main" id="{01BFD8E5-E278-4399-84AA-886F5FB06EA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6425273" y="1495425"/>
              <a:ext cx="719137" cy="14446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05E76"/>
                </a:gs>
                <a:gs pos="50000">
                  <a:srgbClr val="00CCFF"/>
                </a:gs>
                <a:gs pos="100000">
                  <a:srgbClr val="005E76"/>
                </a:gs>
              </a:gsLst>
              <a:lin ang="5400000" scaled="1"/>
            </a:gradFill>
            <a:ln w="25400">
              <a:solidFill>
                <a:srgbClr val="000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44" name="グループ化 43">
            <a:extLst>
              <a:ext uri="{FF2B5EF4-FFF2-40B4-BE49-F238E27FC236}">
                <a16:creationId xmlns:a16="http://schemas.microsoft.com/office/drawing/2014/main" id="{2E3E9200-D421-4A66-869E-BF1B11D4B3FD}"/>
              </a:ext>
            </a:extLst>
          </p:cNvPr>
          <p:cNvGrpSpPr/>
          <p:nvPr/>
        </p:nvGrpSpPr>
        <p:grpSpPr>
          <a:xfrm>
            <a:off x="1252860" y="4593188"/>
            <a:ext cx="1079500" cy="1079500"/>
            <a:chOff x="6407810" y="1001713"/>
            <a:chExt cx="1079500" cy="1079500"/>
          </a:xfrm>
        </p:grpSpPr>
        <p:sp>
          <p:nvSpPr>
            <p:cNvPr id="61" name="Oval 11">
              <a:extLst>
                <a:ext uri="{FF2B5EF4-FFF2-40B4-BE49-F238E27FC236}">
                  <a16:creationId xmlns:a16="http://schemas.microsoft.com/office/drawing/2014/main" id="{98DEF633-5892-4709-8F55-EA0B9AD82CB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407810" y="1001713"/>
              <a:ext cx="1079500" cy="1079500"/>
            </a:xfrm>
            <a:prstGeom prst="ellipse">
              <a:avLst/>
            </a:prstGeom>
            <a:gradFill rotWithShape="0">
              <a:gsLst>
                <a:gs pos="0">
                  <a:srgbClr val="CCCCFF"/>
                </a:gs>
                <a:gs pos="100000">
                  <a:srgbClr val="CC99FF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2" name="AutoShape 11">
              <a:extLst>
                <a:ext uri="{FF2B5EF4-FFF2-40B4-BE49-F238E27FC236}">
                  <a16:creationId xmlns:a16="http://schemas.microsoft.com/office/drawing/2014/main" id="{7E1E7E89-9478-40B0-8DD7-FEF1D0B6C76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6749123" y="1495425"/>
              <a:ext cx="719137" cy="14446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60000"/>
                </a:gs>
                <a:gs pos="50000">
                  <a:srgbClr val="FF0000"/>
                </a:gs>
                <a:gs pos="100000">
                  <a:srgbClr val="760000"/>
                </a:gs>
              </a:gsLst>
              <a:lin ang="5400000" scaled="1"/>
            </a:gradFill>
            <a:ln w="25400">
              <a:solidFill>
                <a:srgbClr val="8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3" name="AutoShape 32">
              <a:extLst>
                <a:ext uri="{FF2B5EF4-FFF2-40B4-BE49-F238E27FC236}">
                  <a16:creationId xmlns:a16="http://schemas.microsoft.com/office/drawing/2014/main" id="{69130821-A45D-48E4-A899-C0EEB97DBCA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6425273" y="1495425"/>
              <a:ext cx="719137" cy="14446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05E76"/>
                </a:gs>
                <a:gs pos="50000">
                  <a:srgbClr val="00CCFF"/>
                </a:gs>
                <a:gs pos="100000">
                  <a:srgbClr val="005E76"/>
                </a:gs>
              </a:gsLst>
              <a:lin ang="5400000" scaled="1"/>
            </a:gradFill>
            <a:ln w="25400">
              <a:solidFill>
                <a:srgbClr val="000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45" name="グループ化 44">
            <a:extLst>
              <a:ext uri="{FF2B5EF4-FFF2-40B4-BE49-F238E27FC236}">
                <a16:creationId xmlns:a16="http://schemas.microsoft.com/office/drawing/2014/main" id="{1D0D0948-0C12-4BC6-9F57-C6DC013E2039}"/>
              </a:ext>
            </a:extLst>
          </p:cNvPr>
          <p:cNvGrpSpPr/>
          <p:nvPr/>
        </p:nvGrpSpPr>
        <p:grpSpPr>
          <a:xfrm>
            <a:off x="2450278" y="4593188"/>
            <a:ext cx="1079500" cy="1079500"/>
            <a:chOff x="6407810" y="1001713"/>
            <a:chExt cx="1079500" cy="1079500"/>
          </a:xfrm>
        </p:grpSpPr>
        <p:sp>
          <p:nvSpPr>
            <p:cNvPr id="58" name="Oval 11">
              <a:extLst>
                <a:ext uri="{FF2B5EF4-FFF2-40B4-BE49-F238E27FC236}">
                  <a16:creationId xmlns:a16="http://schemas.microsoft.com/office/drawing/2014/main" id="{4E07EAAE-8110-42F3-B0C3-FA2E79C5C01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407810" y="1001713"/>
              <a:ext cx="1079500" cy="1079500"/>
            </a:xfrm>
            <a:prstGeom prst="ellipse">
              <a:avLst/>
            </a:prstGeom>
            <a:gradFill rotWithShape="0">
              <a:gsLst>
                <a:gs pos="0">
                  <a:srgbClr val="CCCCFF"/>
                </a:gs>
                <a:gs pos="100000">
                  <a:srgbClr val="CC99FF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59" name="AutoShape 11">
              <a:extLst>
                <a:ext uri="{FF2B5EF4-FFF2-40B4-BE49-F238E27FC236}">
                  <a16:creationId xmlns:a16="http://schemas.microsoft.com/office/drawing/2014/main" id="{17F778BE-6A36-445F-B7D7-E40C0BF8365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6749123" y="1495425"/>
              <a:ext cx="719137" cy="14446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60000"/>
                </a:gs>
                <a:gs pos="50000">
                  <a:srgbClr val="FF0000"/>
                </a:gs>
                <a:gs pos="100000">
                  <a:srgbClr val="760000"/>
                </a:gs>
              </a:gsLst>
              <a:lin ang="5400000" scaled="1"/>
            </a:gradFill>
            <a:ln w="25400">
              <a:solidFill>
                <a:srgbClr val="8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0" name="AutoShape 32">
              <a:extLst>
                <a:ext uri="{FF2B5EF4-FFF2-40B4-BE49-F238E27FC236}">
                  <a16:creationId xmlns:a16="http://schemas.microsoft.com/office/drawing/2014/main" id="{58599E0E-C5A8-4118-8C05-B405899B051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6425273" y="1495425"/>
              <a:ext cx="719137" cy="14446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05E76"/>
                </a:gs>
                <a:gs pos="50000">
                  <a:srgbClr val="00CCFF"/>
                </a:gs>
                <a:gs pos="100000">
                  <a:srgbClr val="005E76"/>
                </a:gs>
              </a:gsLst>
              <a:lin ang="5400000" scaled="1"/>
            </a:gradFill>
            <a:ln w="25400">
              <a:solidFill>
                <a:srgbClr val="000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47" name="グループ化 46">
            <a:extLst>
              <a:ext uri="{FF2B5EF4-FFF2-40B4-BE49-F238E27FC236}">
                <a16:creationId xmlns:a16="http://schemas.microsoft.com/office/drawing/2014/main" id="{20BC05BC-5CF7-45E6-9E91-621556D48C3C}"/>
              </a:ext>
            </a:extLst>
          </p:cNvPr>
          <p:cNvGrpSpPr/>
          <p:nvPr/>
        </p:nvGrpSpPr>
        <p:grpSpPr>
          <a:xfrm>
            <a:off x="3042861" y="5572307"/>
            <a:ext cx="1079500" cy="1079500"/>
            <a:chOff x="6407810" y="1001713"/>
            <a:chExt cx="1079500" cy="1079500"/>
          </a:xfrm>
        </p:grpSpPr>
        <p:sp>
          <p:nvSpPr>
            <p:cNvPr id="52" name="Oval 11">
              <a:extLst>
                <a:ext uri="{FF2B5EF4-FFF2-40B4-BE49-F238E27FC236}">
                  <a16:creationId xmlns:a16="http://schemas.microsoft.com/office/drawing/2014/main" id="{BBAFFD87-8B0F-424D-92EA-8D8D65668A2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407810" y="1001713"/>
              <a:ext cx="1079500" cy="1079500"/>
            </a:xfrm>
            <a:prstGeom prst="ellipse">
              <a:avLst/>
            </a:prstGeom>
            <a:gradFill rotWithShape="0">
              <a:gsLst>
                <a:gs pos="0">
                  <a:srgbClr val="CCCCFF"/>
                </a:gs>
                <a:gs pos="100000">
                  <a:srgbClr val="CC99FF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53" name="AutoShape 11">
              <a:extLst>
                <a:ext uri="{FF2B5EF4-FFF2-40B4-BE49-F238E27FC236}">
                  <a16:creationId xmlns:a16="http://schemas.microsoft.com/office/drawing/2014/main" id="{404CAEB7-63C4-4693-8907-2607EA79CCA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6749123" y="1495425"/>
              <a:ext cx="719137" cy="14446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60000"/>
                </a:gs>
                <a:gs pos="50000">
                  <a:srgbClr val="FF0000"/>
                </a:gs>
                <a:gs pos="100000">
                  <a:srgbClr val="760000"/>
                </a:gs>
              </a:gsLst>
              <a:lin ang="5400000" scaled="1"/>
            </a:gradFill>
            <a:ln w="25400">
              <a:solidFill>
                <a:srgbClr val="8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54" name="AutoShape 32">
              <a:extLst>
                <a:ext uri="{FF2B5EF4-FFF2-40B4-BE49-F238E27FC236}">
                  <a16:creationId xmlns:a16="http://schemas.microsoft.com/office/drawing/2014/main" id="{487DAAE8-A34B-4B7E-ACDC-334911BC790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6425273" y="1495425"/>
              <a:ext cx="719137" cy="14446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05E76"/>
                </a:gs>
                <a:gs pos="50000">
                  <a:srgbClr val="00CCFF"/>
                </a:gs>
                <a:gs pos="100000">
                  <a:srgbClr val="005E76"/>
                </a:gs>
              </a:gsLst>
              <a:lin ang="5400000" scaled="1"/>
            </a:gradFill>
            <a:ln w="25400">
              <a:solidFill>
                <a:srgbClr val="000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48" name="グループ化 47">
            <a:extLst>
              <a:ext uri="{FF2B5EF4-FFF2-40B4-BE49-F238E27FC236}">
                <a16:creationId xmlns:a16="http://schemas.microsoft.com/office/drawing/2014/main" id="{4E54B9F9-A65B-4FF3-A74F-1D5852431507}"/>
              </a:ext>
            </a:extLst>
          </p:cNvPr>
          <p:cNvGrpSpPr/>
          <p:nvPr/>
        </p:nvGrpSpPr>
        <p:grpSpPr>
          <a:xfrm>
            <a:off x="1850361" y="5572307"/>
            <a:ext cx="1079500" cy="1079500"/>
            <a:chOff x="6407810" y="1001713"/>
            <a:chExt cx="1079500" cy="1079500"/>
          </a:xfrm>
        </p:grpSpPr>
        <p:sp>
          <p:nvSpPr>
            <p:cNvPr id="49" name="Oval 11">
              <a:extLst>
                <a:ext uri="{FF2B5EF4-FFF2-40B4-BE49-F238E27FC236}">
                  <a16:creationId xmlns:a16="http://schemas.microsoft.com/office/drawing/2014/main" id="{568452EF-4699-44D9-B0C5-3BF584FF13D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407810" y="1001713"/>
              <a:ext cx="1079500" cy="1079500"/>
            </a:xfrm>
            <a:prstGeom prst="ellipse">
              <a:avLst/>
            </a:prstGeom>
            <a:gradFill rotWithShape="0">
              <a:gsLst>
                <a:gs pos="0">
                  <a:srgbClr val="CCCCFF"/>
                </a:gs>
                <a:gs pos="100000">
                  <a:srgbClr val="CC99FF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50" name="AutoShape 11">
              <a:extLst>
                <a:ext uri="{FF2B5EF4-FFF2-40B4-BE49-F238E27FC236}">
                  <a16:creationId xmlns:a16="http://schemas.microsoft.com/office/drawing/2014/main" id="{927CEECA-6014-411D-8415-7F1862878F9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6749123" y="1495425"/>
              <a:ext cx="719137" cy="14446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60000"/>
                </a:gs>
                <a:gs pos="50000">
                  <a:srgbClr val="FF0000"/>
                </a:gs>
                <a:gs pos="100000">
                  <a:srgbClr val="760000"/>
                </a:gs>
              </a:gsLst>
              <a:lin ang="5400000" scaled="1"/>
            </a:gradFill>
            <a:ln w="25400">
              <a:solidFill>
                <a:srgbClr val="8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51" name="AutoShape 32">
              <a:extLst>
                <a:ext uri="{FF2B5EF4-FFF2-40B4-BE49-F238E27FC236}">
                  <a16:creationId xmlns:a16="http://schemas.microsoft.com/office/drawing/2014/main" id="{E85DF3B8-B423-4D10-8C45-BA4717E208D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6425273" y="1495425"/>
              <a:ext cx="719137" cy="14446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05E76"/>
                </a:gs>
                <a:gs pos="50000">
                  <a:srgbClr val="00CCFF"/>
                </a:gs>
                <a:gs pos="100000">
                  <a:srgbClr val="005E76"/>
                </a:gs>
              </a:gsLst>
              <a:lin ang="5400000" scaled="1"/>
            </a:gradFill>
            <a:ln w="25400">
              <a:solidFill>
                <a:srgbClr val="000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89" name="グループ化 88">
            <a:extLst>
              <a:ext uri="{FF2B5EF4-FFF2-40B4-BE49-F238E27FC236}">
                <a16:creationId xmlns:a16="http://schemas.microsoft.com/office/drawing/2014/main" id="{DF13F846-1C06-4883-9CE8-F3FB13B0AE3F}"/>
              </a:ext>
            </a:extLst>
          </p:cNvPr>
          <p:cNvGrpSpPr/>
          <p:nvPr/>
        </p:nvGrpSpPr>
        <p:grpSpPr>
          <a:xfrm>
            <a:off x="4912155" y="1185680"/>
            <a:ext cx="3669468" cy="5482315"/>
            <a:chOff x="902532" y="1838825"/>
            <a:chExt cx="3669468" cy="5482315"/>
          </a:xfrm>
        </p:grpSpPr>
        <p:sp>
          <p:nvSpPr>
            <p:cNvPr id="134" name="円弧 133">
              <a:extLst>
                <a:ext uri="{FF2B5EF4-FFF2-40B4-BE49-F238E27FC236}">
                  <a16:creationId xmlns:a16="http://schemas.microsoft.com/office/drawing/2014/main" id="{22BAD05E-0800-4122-8107-373C754C024A}"/>
                </a:ext>
              </a:extLst>
            </p:cNvPr>
            <p:cNvSpPr/>
            <p:nvPr/>
          </p:nvSpPr>
          <p:spPr>
            <a:xfrm>
              <a:off x="1983180" y="1838825"/>
              <a:ext cx="1492267" cy="1492267"/>
            </a:xfrm>
            <a:prstGeom prst="arc">
              <a:avLst>
                <a:gd name="adj1" fmla="val 7938681"/>
                <a:gd name="adj2" fmla="val 2853510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  <p:grpSp>
          <p:nvGrpSpPr>
            <p:cNvPr id="135" name="グループ化 134">
              <a:extLst>
                <a:ext uri="{FF2B5EF4-FFF2-40B4-BE49-F238E27FC236}">
                  <a16:creationId xmlns:a16="http://schemas.microsoft.com/office/drawing/2014/main" id="{F74E91BF-CA94-4F6B-977D-579A9FE0E5A2}"/>
                </a:ext>
              </a:extLst>
            </p:cNvPr>
            <p:cNvGrpSpPr/>
            <p:nvPr/>
          </p:nvGrpSpPr>
          <p:grpSpPr>
            <a:xfrm>
              <a:off x="902532" y="3129213"/>
              <a:ext cx="3669468" cy="4191927"/>
              <a:chOff x="1485209" y="2840893"/>
              <a:chExt cx="6240983" cy="4547070"/>
            </a:xfrm>
          </p:grpSpPr>
          <p:sp>
            <p:nvSpPr>
              <p:cNvPr id="136" name="円弧 135">
                <a:extLst>
                  <a:ext uri="{FF2B5EF4-FFF2-40B4-BE49-F238E27FC236}">
                    <a16:creationId xmlns:a16="http://schemas.microsoft.com/office/drawing/2014/main" id="{DB471182-2E97-4520-A091-5F5198C89AA4}"/>
                  </a:ext>
                </a:extLst>
              </p:cNvPr>
              <p:cNvSpPr/>
              <p:nvPr/>
            </p:nvSpPr>
            <p:spPr>
              <a:xfrm>
                <a:off x="2584478" y="2845259"/>
                <a:ext cx="5137221" cy="2545228"/>
              </a:xfrm>
              <a:prstGeom prst="arc">
                <a:avLst>
                  <a:gd name="adj1" fmla="val 16684707"/>
                  <a:gd name="adj2" fmla="val 0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丸ｺﾞｼｯｸM-PRO"/>
                  <a:ea typeface="HG丸ｺﾞｼｯｸM-PRO"/>
                </a:endParaRPr>
              </a:p>
            </p:txBody>
          </p:sp>
          <p:cxnSp>
            <p:nvCxnSpPr>
              <p:cNvPr id="137" name="直線コネクタ 136">
                <a:extLst>
                  <a:ext uri="{FF2B5EF4-FFF2-40B4-BE49-F238E27FC236}">
                    <a16:creationId xmlns:a16="http://schemas.microsoft.com/office/drawing/2014/main" id="{829BDEDC-D456-4E00-B88F-EEA0011C9D2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726192" y="4084405"/>
                <a:ext cx="0" cy="330355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8" name="円弧 137">
                <a:extLst>
                  <a:ext uri="{FF2B5EF4-FFF2-40B4-BE49-F238E27FC236}">
                    <a16:creationId xmlns:a16="http://schemas.microsoft.com/office/drawing/2014/main" id="{CCF12B87-E2A6-42FE-9E73-012F6E593C54}"/>
                  </a:ext>
                </a:extLst>
              </p:cNvPr>
              <p:cNvSpPr/>
              <p:nvPr/>
            </p:nvSpPr>
            <p:spPr>
              <a:xfrm flipH="1">
                <a:off x="1485209" y="2840893"/>
                <a:ext cx="5040000" cy="2520000"/>
              </a:xfrm>
              <a:prstGeom prst="arc">
                <a:avLst>
                  <a:gd name="adj1" fmla="val 16644342"/>
                  <a:gd name="adj2" fmla="val 0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丸ｺﾞｼｯｸM-PRO"/>
                  <a:ea typeface="HG丸ｺﾞｼｯｸM-PRO"/>
                </a:endParaRPr>
              </a:p>
            </p:txBody>
          </p:sp>
          <p:cxnSp>
            <p:nvCxnSpPr>
              <p:cNvPr id="139" name="直線コネクタ 138">
                <a:extLst>
                  <a:ext uri="{FF2B5EF4-FFF2-40B4-BE49-F238E27FC236}">
                    <a16:creationId xmlns:a16="http://schemas.microsoft.com/office/drawing/2014/main" id="{743253DE-F301-42D2-B7E5-8E1EE67A31C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485495" y="4084405"/>
                <a:ext cx="0" cy="330355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1" name="グループ化 90">
            <a:extLst>
              <a:ext uri="{FF2B5EF4-FFF2-40B4-BE49-F238E27FC236}">
                <a16:creationId xmlns:a16="http://schemas.microsoft.com/office/drawing/2014/main" id="{C8EA8837-2639-4486-95F3-C23F222B6563}"/>
              </a:ext>
            </a:extLst>
          </p:cNvPr>
          <p:cNvGrpSpPr/>
          <p:nvPr/>
        </p:nvGrpSpPr>
        <p:grpSpPr>
          <a:xfrm>
            <a:off x="5608430" y="2622924"/>
            <a:ext cx="1079500" cy="1079500"/>
            <a:chOff x="6407810" y="1001713"/>
            <a:chExt cx="1079500" cy="1079500"/>
          </a:xfrm>
        </p:grpSpPr>
        <p:sp>
          <p:nvSpPr>
            <p:cNvPr id="128" name="Oval 11">
              <a:extLst>
                <a:ext uri="{FF2B5EF4-FFF2-40B4-BE49-F238E27FC236}">
                  <a16:creationId xmlns:a16="http://schemas.microsoft.com/office/drawing/2014/main" id="{E0FFA85D-96DD-4C9E-BDC3-0A7E09BA28B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407810" y="1001713"/>
              <a:ext cx="1079500" cy="1079500"/>
            </a:xfrm>
            <a:prstGeom prst="ellipse">
              <a:avLst/>
            </a:prstGeom>
            <a:gradFill rotWithShape="0">
              <a:gsLst>
                <a:gs pos="0">
                  <a:srgbClr val="CCCCFF"/>
                </a:gs>
                <a:gs pos="100000">
                  <a:srgbClr val="CC99FF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29" name="AutoShape 11">
              <a:extLst>
                <a:ext uri="{FF2B5EF4-FFF2-40B4-BE49-F238E27FC236}">
                  <a16:creationId xmlns:a16="http://schemas.microsoft.com/office/drawing/2014/main" id="{00EB8566-942D-4467-A5B2-B23D4CC92E2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6749123" y="1495425"/>
              <a:ext cx="719137" cy="14446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60000"/>
                </a:gs>
                <a:gs pos="50000">
                  <a:srgbClr val="FF0000"/>
                </a:gs>
                <a:gs pos="100000">
                  <a:srgbClr val="760000"/>
                </a:gs>
              </a:gsLst>
              <a:lin ang="5400000" scaled="1"/>
            </a:gradFill>
            <a:ln w="25400">
              <a:solidFill>
                <a:srgbClr val="8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30" name="AutoShape 32">
              <a:extLst>
                <a:ext uri="{FF2B5EF4-FFF2-40B4-BE49-F238E27FC236}">
                  <a16:creationId xmlns:a16="http://schemas.microsoft.com/office/drawing/2014/main" id="{71FCEDA1-E14F-4F3D-89AB-324A11E7F42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6425273" y="1495425"/>
              <a:ext cx="719137" cy="14446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05E76"/>
                </a:gs>
                <a:gs pos="50000">
                  <a:srgbClr val="00CCFF"/>
                </a:gs>
                <a:gs pos="100000">
                  <a:srgbClr val="005E76"/>
                </a:gs>
              </a:gsLst>
              <a:lin ang="5400000" scaled="1"/>
            </a:gradFill>
            <a:ln w="25400">
              <a:solidFill>
                <a:srgbClr val="000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92" name="グループ化 91">
            <a:extLst>
              <a:ext uri="{FF2B5EF4-FFF2-40B4-BE49-F238E27FC236}">
                <a16:creationId xmlns:a16="http://schemas.microsoft.com/office/drawing/2014/main" id="{677FC4AD-FF0F-4B04-9C98-5065F72E6A2E}"/>
              </a:ext>
            </a:extLst>
          </p:cNvPr>
          <p:cNvGrpSpPr/>
          <p:nvPr/>
        </p:nvGrpSpPr>
        <p:grpSpPr>
          <a:xfrm>
            <a:off x="6805848" y="2640774"/>
            <a:ext cx="1079500" cy="1079500"/>
            <a:chOff x="6407810" y="1001713"/>
            <a:chExt cx="1079500" cy="1079500"/>
          </a:xfrm>
        </p:grpSpPr>
        <p:sp>
          <p:nvSpPr>
            <p:cNvPr id="125" name="Oval 11">
              <a:extLst>
                <a:ext uri="{FF2B5EF4-FFF2-40B4-BE49-F238E27FC236}">
                  <a16:creationId xmlns:a16="http://schemas.microsoft.com/office/drawing/2014/main" id="{8DCD594F-64A8-4F41-A669-54918972725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407810" y="1001713"/>
              <a:ext cx="1079500" cy="1079500"/>
            </a:xfrm>
            <a:prstGeom prst="ellipse">
              <a:avLst/>
            </a:prstGeom>
            <a:gradFill rotWithShape="0">
              <a:gsLst>
                <a:gs pos="0">
                  <a:srgbClr val="CCCCFF"/>
                </a:gs>
                <a:gs pos="100000">
                  <a:srgbClr val="CC99FF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26" name="AutoShape 11">
              <a:extLst>
                <a:ext uri="{FF2B5EF4-FFF2-40B4-BE49-F238E27FC236}">
                  <a16:creationId xmlns:a16="http://schemas.microsoft.com/office/drawing/2014/main" id="{F9FF9132-A363-4CB8-AA5B-CD973C293C4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6749123" y="1495425"/>
              <a:ext cx="719137" cy="14446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60000"/>
                </a:gs>
                <a:gs pos="50000">
                  <a:srgbClr val="FF0000"/>
                </a:gs>
                <a:gs pos="100000">
                  <a:srgbClr val="760000"/>
                </a:gs>
              </a:gsLst>
              <a:lin ang="5400000" scaled="1"/>
            </a:gradFill>
            <a:ln w="25400">
              <a:solidFill>
                <a:srgbClr val="8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27" name="AutoShape 32">
              <a:extLst>
                <a:ext uri="{FF2B5EF4-FFF2-40B4-BE49-F238E27FC236}">
                  <a16:creationId xmlns:a16="http://schemas.microsoft.com/office/drawing/2014/main" id="{7B467D37-6073-49B8-9AC0-96438BF2224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6425273" y="1495425"/>
              <a:ext cx="719137" cy="14446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05E76"/>
                </a:gs>
                <a:gs pos="50000">
                  <a:srgbClr val="00CCFF"/>
                </a:gs>
                <a:gs pos="100000">
                  <a:srgbClr val="005E76"/>
                </a:gs>
              </a:gsLst>
              <a:lin ang="5400000" scaled="1"/>
            </a:gradFill>
            <a:ln w="25400">
              <a:solidFill>
                <a:srgbClr val="000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93" name="グループ化 92">
            <a:extLst>
              <a:ext uri="{FF2B5EF4-FFF2-40B4-BE49-F238E27FC236}">
                <a16:creationId xmlns:a16="http://schemas.microsoft.com/office/drawing/2014/main" id="{E6DF7E90-2A21-4614-A1CB-9C52A3AC993B}"/>
              </a:ext>
            </a:extLst>
          </p:cNvPr>
          <p:cNvGrpSpPr/>
          <p:nvPr/>
        </p:nvGrpSpPr>
        <p:grpSpPr>
          <a:xfrm>
            <a:off x="5016094" y="3614856"/>
            <a:ext cx="1079500" cy="1079500"/>
            <a:chOff x="6407810" y="1001713"/>
            <a:chExt cx="1079500" cy="1079500"/>
          </a:xfrm>
        </p:grpSpPr>
        <p:sp>
          <p:nvSpPr>
            <p:cNvPr id="122" name="Oval 11">
              <a:extLst>
                <a:ext uri="{FF2B5EF4-FFF2-40B4-BE49-F238E27FC236}">
                  <a16:creationId xmlns:a16="http://schemas.microsoft.com/office/drawing/2014/main" id="{D0798E09-A9A4-4A05-AE98-8E88BE2C164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407810" y="1001713"/>
              <a:ext cx="1079500" cy="1079500"/>
            </a:xfrm>
            <a:prstGeom prst="ellipse">
              <a:avLst/>
            </a:prstGeom>
            <a:gradFill rotWithShape="0">
              <a:gsLst>
                <a:gs pos="0">
                  <a:srgbClr val="CCCCFF"/>
                </a:gs>
                <a:gs pos="100000">
                  <a:srgbClr val="CC99FF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23" name="AutoShape 11">
              <a:extLst>
                <a:ext uri="{FF2B5EF4-FFF2-40B4-BE49-F238E27FC236}">
                  <a16:creationId xmlns:a16="http://schemas.microsoft.com/office/drawing/2014/main" id="{30A61231-1677-437F-A274-04B2B3C0586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6749123" y="1495425"/>
              <a:ext cx="719137" cy="14446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60000"/>
                </a:gs>
                <a:gs pos="50000">
                  <a:srgbClr val="FF0000"/>
                </a:gs>
                <a:gs pos="100000">
                  <a:srgbClr val="760000"/>
                </a:gs>
              </a:gsLst>
              <a:lin ang="5400000" scaled="1"/>
            </a:gradFill>
            <a:ln w="25400">
              <a:solidFill>
                <a:srgbClr val="8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24" name="AutoShape 32">
              <a:extLst>
                <a:ext uri="{FF2B5EF4-FFF2-40B4-BE49-F238E27FC236}">
                  <a16:creationId xmlns:a16="http://schemas.microsoft.com/office/drawing/2014/main" id="{F40D23AE-B57E-421A-9F0B-50347A13E21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6425273" y="1495425"/>
              <a:ext cx="719137" cy="14446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05E76"/>
                </a:gs>
                <a:gs pos="50000">
                  <a:srgbClr val="00CCFF"/>
                </a:gs>
                <a:gs pos="100000">
                  <a:srgbClr val="005E76"/>
                </a:gs>
              </a:gsLst>
              <a:lin ang="5400000" scaled="1"/>
            </a:gradFill>
            <a:ln w="25400">
              <a:solidFill>
                <a:srgbClr val="000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94" name="グループ化 93">
            <a:extLst>
              <a:ext uri="{FF2B5EF4-FFF2-40B4-BE49-F238E27FC236}">
                <a16:creationId xmlns:a16="http://schemas.microsoft.com/office/drawing/2014/main" id="{EBC12174-D18D-4FB8-B14F-8D959CF40C72}"/>
              </a:ext>
            </a:extLst>
          </p:cNvPr>
          <p:cNvGrpSpPr/>
          <p:nvPr/>
        </p:nvGrpSpPr>
        <p:grpSpPr>
          <a:xfrm>
            <a:off x="7401095" y="3614856"/>
            <a:ext cx="1079500" cy="1079500"/>
            <a:chOff x="6407810" y="1001713"/>
            <a:chExt cx="1079500" cy="1079500"/>
          </a:xfrm>
        </p:grpSpPr>
        <p:sp>
          <p:nvSpPr>
            <p:cNvPr id="119" name="Oval 11">
              <a:extLst>
                <a:ext uri="{FF2B5EF4-FFF2-40B4-BE49-F238E27FC236}">
                  <a16:creationId xmlns:a16="http://schemas.microsoft.com/office/drawing/2014/main" id="{F1519106-2340-4B5D-BB52-F1E804B30A9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407810" y="1001713"/>
              <a:ext cx="1079500" cy="1079500"/>
            </a:xfrm>
            <a:prstGeom prst="ellipse">
              <a:avLst/>
            </a:prstGeom>
            <a:gradFill rotWithShape="0">
              <a:gsLst>
                <a:gs pos="0">
                  <a:srgbClr val="CCCCFF"/>
                </a:gs>
                <a:gs pos="100000">
                  <a:srgbClr val="CC99FF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20" name="AutoShape 11">
              <a:extLst>
                <a:ext uri="{FF2B5EF4-FFF2-40B4-BE49-F238E27FC236}">
                  <a16:creationId xmlns:a16="http://schemas.microsoft.com/office/drawing/2014/main" id="{099F5746-145E-43C3-8561-4B80BA8840B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6749123" y="1495425"/>
              <a:ext cx="719137" cy="14446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60000"/>
                </a:gs>
                <a:gs pos="50000">
                  <a:srgbClr val="FF0000"/>
                </a:gs>
                <a:gs pos="100000">
                  <a:srgbClr val="760000"/>
                </a:gs>
              </a:gsLst>
              <a:lin ang="5400000" scaled="1"/>
            </a:gradFill>
            <a:ln w="25400">
              <a:solidFill>
                <a:srgbClr val="8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21" name="AutoShape 32">
              <a:extLst>
                <a:ext uri="{FF2B5EF4-FFF2-40B4-BE49-F238E27FC236}">
                  <a16:creationId xmlns:a16="http://schemas.microsoft.com/office/drawing/2014/main" id="{EB92F906-8FE4-46D6-B71E-EA48EF18140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6425273" y="1495425"/>
              <a:ext cx="719137" cy="14446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05E76"/>
                </a:gs>
                <a:gs pos="50000">
                  <a:srgbClr val="00CCFF"/>
                </a:gs>
                <a:gs pos="100000">
                  <a:srgbClr val="005E76"/>
                </a:gs>
              </a:gsLst>
              <a:lin ang="5400000" scaled="1"/>
            </a:gradFill>
            <a:ln w="25400">
              <a:solidFill>
                <a:srgbClr val="000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96" name="グループ化 95">
            <a:extLst>
              <a:ext uri="{FF2B5EF4-FFF2-40B4-BE49-F238E27FC236}">
                <a16:creationId xmlns:a16="http://schemas.microsoft.com/office/drawing/2014/main" id="{3F6C9AA9-722E-4E88-B8EE-4223E81BC6BA}"/>
              </a:ext>
            </a:extLst>
          </p:cNvPr>
          <p:cNvGrpSpPr/>
          <p:nvPr/>
        </p:nvGrpSpPr>
        <p:grpSpPr>
          <a:xfrm>
            <a:off x="5609119" y="4593188"/>
            <a:ext cx="1079500" cy="1079500"/>
            <a:chOff x="6407810" y="1001713"/>
            <a:chExt cx="1079500" cy="1079500"/>
          </a:xfrm>
        </p:grpSpPr>
        <p:sp>
          <p:nvSpPr>
            <p:cNvPr id="113" name="Oval 11">
              <a:extLst>
                <a:ext uri="{FF2B5EF4-FFF2-40B4-BE49-F238E27FC236}">
                  <a16:creationId xmlns:a16="http://schemas.microsoft.com/office/drawing/2014/main" id="{54574480-42B2-4843-B761-3B6773C0499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407810" y="1001713"/>
              <a:ext cx="1079500" cy="1079500"/>
            </a:xfrm>
            <a:prstGeom prst="ellipse">
              <a:avLst/>
            </a:prstGeom>
            <a:gradFill rotWithShape="0">
              <a:gsLst>
                <a:gs pos="0">
                  <a:srgbClr val="CCCCFF"/>
                </a:gs>
                <a:gs pos="100000">
                  <a:srgbClr val="CC99FF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14" name="AutoShape 11">
              <a:extLst>
                <a:ext uri="{FF2B5EF4-FFF2-40B4-BE49-F238E27FC236}">
                  <a16:creationId xmlns:a16="http://schemas.microsoft.com/office/drawing/2014/main" id="{787F8C83-BD5B-4C37-BB95-BD1C0AF6D5C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6749123" y="1495425"/>
              <a:ext cx="719137" cy="14446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60000"/>
                </a:gs>
                <a:gs pos="50000">
                  <a:srgbClr val="FF0000"/>
                </a:gs>
                <a:gs pos="100000">
                  <a:srgbClr val="760000"/>
                </a:gs>
              </a:gsLst>
              <a:lin ang="5400000" scaled="1"/>
            </a:gradFill>
            <a:ln w="25400">
              <a:solidFill>
                <a:srgbClr val="8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15" name="AutoShape 32">
              <a:extLst>
                <a:ext uri="{FF2B5EF4-FFF2-40B4-BE49-F238E27FC236}">
                  <a16:creationId xmlns:a16="http://schemas.microsoft.com/office/drawing/2014/main" id="{C6C6CFAC-171A-429F-8284-5913A013D09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6425273" y="1495425"/>
              <a:ext cx="719137" cy="14446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05E76"/>
                </a:gs>
                <a:gs pos="50000">
                  <a:srgbClr val="00CCFF"/>
                </a:gs>
                <a:gs pos="100000">
                  <a:srgbClr val="005E76"/>
                </a:gs>
              </a:gsLst>
              <a:lin ang="5400000" scaled="1"/>
            </a:gradFill>
            <a:ln w="25400">
              <a:solidFill>
                <a:srgbClr val="000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97" name="グループ化 96">
            <a:extLst>
              <a:ext uri="{FF2B5EF4-FFF2-40B4-BE49-F238E27FC236}">
                <a16:creationId xmlns:a16="http://schemas.microsoft.com/office/drawing/2014/main" id="{A449ABBE-27E9-485F-B59D-5D5C632F54C0}"/>
              </a:ext>
            </a:extLst>
          </p:cNvPr>
          <p:cNvGrpSpPr/>
          <p:nvPr/>
        </p:nvGrpSpPr>
        <p:grpSpPr>
          <a:xfrm>
            <a:off x="6806537" y="4593188"/>
            <a:ext cx="1079500" cy="1079500"/>
            <a:chOff x="6407810" y="1001713"/>
            <a:chExt cx="1079500" cy="1079500"/>
          </a:xfrm>
        </p:grpSpPr>
        <p:sp>
          <p:nvSpPr>
            <p:cNvPr id="110" name="Oval 11">
              <a:extLst>
                <a:ext uri="{FF2B5EF4-FFF2-40B4-BE49-F238E27FC236}">
                  <a16:creationId xmlns:a16="http://schemas.microsoft.com/office/drawing/2014/main" id="{6F99E2F1-E86F-428F-8AA6-466E3211CB2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407810" y="1001713"/>
              <a:ext cx="1079500" cy="1079500"/>
            </a:xfrm>
            <a:prstGeom prst="ellipse">
              <a:avLst/>
            </a:prstGeom>
            <a:gradFill rotWithShape="0">
              <a:gsLst>
                <a:gs pos="0">
                  <a:srgbClr val="CCCCFF"/>
                </a:gs>
                <a:gs pos="100000">
                  <a:srgbClr val="CC99FF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11" name="AutoShape 11">
              <a:extLst>
                <a:ext uri="{FF2B5EF4-FFF2-40B4-BE49-F238E27FC236}">
                  <a16:creationId xmlns:a16="http://schemas.microsoft.com/office/drawing/2014/main" id="{9A08E2E2-8BE2-4611-B38D-67295FCA76E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6749123" y="1495425"/>
              <a:ext cx="719137" cy="14446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60000"/>
                </a:gs>
                <a:gs pos="50000">
                  <a:srgbClr val="FF0000"/>
                </a:gs>
                <a:gs pos="100000">
                  <a:srgbClr val="760000"/>
                </a:gs>
              </a:gsLst>
              <a:lin ang="5400000" scaled="1"/>
            </a:gradFill>
            <a:ln w="25400">
              <a:solidFill>
                <a:srgbClr val="8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12" name="AutoShape 32">
              <a:extLst>
                <a:ext uri="{FF2B5EF4-FFF2-40B4-BE49-F238E27FC236}">
                  <a16:creationId xmlns:a16="http://schemas.microsoft.com/office/drawing/2014/main" id="{5433CE63-B70F-4C21-A092-8C88541EB3B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6425273" y="1495425"/>
              <a:ext cx="719137" cy="14446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05E76"/>
                </a:gs>
                <a:gs pos="50000">
                  <a:srgbClr val="00CCFF"/>
                </a:gs>
                <a:gs pos="100000">
                  <a:srgbClr val="005E76"/>
                </a:gs>
              </a:gsLst>
              <a:lin ang="5400000" scaled="1"/>
            </a:gradFill>
            <a:ln w="25400">
              <a:solidFill>
                <a:srgbClr val="000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99" name="グループ化 98">
            <a:extLst>
              <a:ext uri="{FF2B5EF4-FFF2-40B4-BE49-F238E27FC236}">
                <a16:creationId xmlns:a16="http://schemas.microsoft.com/office/drawing/2014/main" id="{D77CBE1F-3C1E-49B4-ADD0-D6D93E4357B7}"/>
              </a:ext>
            </a:extLst>
          </p:cNvPr>
          <p:cNvGrpSpPr/>
          <p:nvPr/>
        </p:nvGrpSpPr>
        <p:grpSpPr>
          <a:xfrm>
            <a:off x="7399120" y="5572307"/>
            <a:ext cx="1079500" cy="1079500"/>
            <a:chOff x="6407810" y="1001713"/>
            <a:chExt cx="1079500" cy="1079500"/>
          </a:xfrm>
        </p:grpSpPr>
        <p:sp>
          <p:nvSpPr>
            <p:cNvPr id="104" name="Oval 11">
              <a:extLst>
                <a:ext uri="{FF2B5EF4-FFF2-40B4-BE49-F238E27FC236}">
                  <a16:creationId xmlns:a16="http://schemas.microsoft.com/office/drawing/2014/main" id="{E5B32649-5161-45DF-A489-ACC26D0808F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407810" y="1001713"/>
              <a:ext cx="1079500" cy="1079500"/>
            </a:xfrm>
            <a:prstGeom prst="ellipse">
              <a:avLst/>
            </a:prstGeom>
            <a:gradFill rotWithShape="0">
              <a:gsLst>
                <a:gs pos="0">
                  <a:srgbClr val="CCCCFF"/>
                </a:gs>
                <a:gs pos="100000">
                  <a:srgbClr val="CC99FF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05" name="AutoShape 11">
              <a:extLst>
                <a:ext uri="{FF2B5EF4-FFF2-40B4-BE49-F238E27FC236}">
                  <a16:creationId xmlns:a16="http://schemas.microsoft.com/office/drawing/2014/main" id="{C0A06629-4A33-4D65-8E17-22BB2208283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6749123" y="1495425"/>
              <a:ext cx="719137" cy="14446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60000"/>
                </a:gs>
                <a:gs pos="50000">
                  <a:srgbClr val="FF0000"/>
                </a:gs>
                <a:gs pos="100000">
                  <a:srgbClr val="760000"/>
                </a:gs>
              </a:gsLst>
              <a:lin ang="5400000" scaled="1"/>
            </a:gradFill>
            <a:ln w="25400">
              <a:solidFill>
                <a:srgbClr val="8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06" name="AutoShape 32">
              <a:extLst>
                <a:ext uri="{FF2B5EF4-FFF2-40B4-BE49-F238E27FC236}">
                  <a16:creationId xmlns:a16="http://schemas.microsoft.com/office/drawing/2014/main" id="{38A51651-A5DF-4784-9BA0-AE6A8EB4C65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6425273" y="1495425"/>
              <a:ext cx="719137" cy="14446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05E76"/>
                </a:gs>
                <a:gs pos="50000">
                  <a:srgbClr val="00CCFF"/>
                </a:gs>
                <a:gs pos="100000">
                  <a:srgbClr val="005E76"/>
                </a:gs>
              </a:gsLst>
              <a:lin ang="5400000" scaled="1"/>
            </a:gradFill>
            <a:ln w="25400">
              <a:solidFill>
                <a:srgbClr val="000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100" name="グループ化 99">
            <a:extLst>
              <a:ext uri="{FF2B5EF4-FFF2-40B4-BE49-F238E27FC236}">
                <a16:creationId xmlns:a16="http://schemas.microsoft.com/office/drawing/2014/main" id="{CE326D25-E1EC-4E40-A1B7-049F95F677FE}"/>
              </a:ext>
            </a:extLst>
          </p:cNvPr>
          <p:cNvGrpSpPr/>
          <p:nvPr/>
        </p:nvGrpSpPr>
        <p:grpSpPr>
          <a:xfrm>
            <a:off x="6206620" y="5572307"/>
            <a:ext cx="1079500" cy="1079500"/>
            <a:chOff x="6407810" y="1001713"/>
            <a:chExt cx="1079500" cy="1079500"/>
          </a:xfrm>
        </p:grpSpPr>
        <p:sp>
          <p:nvSpPr>
            <p:cNvPr id="101" name="Oval 11">
              <a:extLst>
                <a:ext uri="{FF2B5EF4-FFF2-40B4-BE49-F238E27FC236}">
                  <a16:creationId xmlns:a16="http://schemas.microsoft.com/office/drawing/2014/main" id="{28ED67F5-B188-4DFC-AFB1-390DCFAE6BF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407810" y="1001713"/>
              <a:ext cx="1079500" cy="1079500"/>
            </a:xfrm>
            <a:prstGeom prst="ellipse">
              <a:avLst/>
            </a:prstGeom>
            <a:gradFill rotWithShape="0">
              <a:gsLst>
                <a:gs pos="0">
                  <a:srgbClr val="CCCCFF"/>
                </a:gs>
                <a:gs pos="100000">
                  <a:srgbClr val="CC99FF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02" name="AutoShape 11">
              <a:extLst>
                <a:ext uri="{FF2B5EF4-FFF2-40B4-BE49-F238E27FC236}">
                  <a16:creationId xmlns:a16="http://schemas.microsoft.com/office/drawing/2014/main" id="{6115A584-4273-41C2-A3FB-705722471A2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6749123" y="1495425"/>
              <a:ext cx="719137" cy="14446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60000"/>
                </a:gs>
                <a:gs pos="50000">
                  <a:srgbClr val="FF0000"/>
                </a:gs>
                <a:gs pos="100000">
                  <a:srgbClr val="760000"/>
                </a:gs>
              </a:gsLst>
              <a:lin ang="5400000" scaled="1"/>
            </a:gradFill>
            <a:ln w="25400">
              <a:solidFill>
                <a:srgbClr val="8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03" name="AutoShape 32">
              <a:extLst>
                <a:ext uri="{FF2B5EF4-FFF2-40B4-BE49-F238E27FC236}">
                  <a16:creationId xmlns:a16="http://schemas.microsoft.com/office/drawing/2014/main" id="{C5148C6E-BC46-49FB-AE4C-514CF225D33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6425273" y="1495425"/>
              <a:ext cx="719137" cy="14446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05E76"/>
                </a:gs>
                <a:gs pos="50000">
                  <a:srgbClr val="00CCFF"/>
                </a:gs>
                <a:gs pos="100000">
                  <a:srgbClr val="005E76"/>
                </a:gs>
              </a:gsLst>
              <a:lin ang="5400000" scaled="1"/>
            </a:gradFill>
            <a:ln w="25400">
              <a:solidFill>
                <a:srgbClr val="000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08330765"/>
      </p:ext>
    </p:extLst>
  </p:cSld>
  <p:clrMapOvr>
    <a:masterClrMapping/>
  </p:clrMapOvr>
</p:sld>
</file>

<file path=ppt/theme/theme1.xml><?xml version="1.0" encoding="utf-8"?>
<a:theme xmlns:a="http://schemas.openxmlformats.org/drawingml/2006/main" name="沼部デザイン">
  <a:themeElements>
    <a:clrScheme name="沼部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沼部デザイン">
      <a:majorFont>
        <a:latin typeface="HG丸ｺﾞｼｯｸM-PRO"/>
        <a:ea typeface="HG丸ｺﾞｼｯｸM-PRO"/>
        <a:cs typeface="ＭＳ Ｐゴシック"/>
      </a:majorFont>
      <a:minorFont>
        <a:latin typeface="HG丸ｺﾞｼｯｸM-PRO"/>
        <a:ea typeface="HG丸ｺﾞｼｯｸM-PRO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沼部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50_沼部デザイン">
  <a:themeElements>
    <a:clrScheme name="沼部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沼部デザイン">
      <a:majorFont>
        <a:latin typeface="HG丸ｺﾞｼｯｸM-PRO"/>
        <a:ea typeface="HG丸ｺﾞｼｯｸM-PRO"/>
        <a:cs typeface="ＭＳ Ｐゴシック"/>
      </a:majorFont>
      <a:minorFont>
        <a:latin typeface="HG丸ｺﾞｼｯｸM-PRO"/>
        <a:ea typeface="HG丸ｺﾞｼｯｸM-PRO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沼部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8_沼部デザイン">
  <a:themeElements>
    <a:clrScheme name="沼部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沼部デザイン">
      <a:majorFont>
        <a:latin typeface="HG丸ｺﾞｼｯｸM-PRO"/>
        <a:ea typeface="HG丸ｺﾞｼｯｸM-PRO"/>
        <a:cs typeface="ＭＳ Ｐゴシック"/>
      </a:majorFont>
      <a:minorFont>
        <a:latin typeface="HG丸ｺﾞｼｯｸM-PRO"/>
        <a:ea typeface="HG丸ｺﾞｼｯｸM-PRO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沼部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63_沼部デザイン">
  <a:themeElements>
    <a:clrScheme name="沼部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沼部デザイン">
      <a:majorFont>
        <a:latin typeface="HG丸ｺﾞｼｯｸM-PRO"/>
        <a:ea typeface="HG丸ｺﾞｼｯｸM-PRO"/>
        <a:cs typeface="ＭＳ Ｐゴシック"/>
      </a:majorFont>
      <a:minorFont>
        <a:latin typeface="HG丸ｺﾞｼｯｸM-PRO"/>
        <a:ea typeface="HG丸ｺﾞｼｯｸM-PRO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沼部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11_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HG丸ｺﾞｼｯｸM-PRO"/>
        <a:ea typeface="HG丸ｺﾞｼｯｸM-PRO"/>
        <a:cs typeface=""/>
      </a:majorFont>
      <a:minorFont>
        <a:latin typeface="Arial"/>
        <a:ea typeface="HG丸ｺﾞｼｯｸM-PRO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沼部デザイン">
  <a:themeElements>
    <a:clrScheme name="沼部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沼部デザイン">
      <a:majorFont>
        <a:latin typeface="HG丸ｺﾞｼｯｸM-PRO"/>
        <a:ea typeface="HG丸ｺﾞｼｯｸM-PRO"/>
        <a:cs typeface="ＭＳ Ｐゴシック"/>
      </a:majorFont>
      <a:minorFont>
        <a:latin typeface="HG丸ｺﾞｼｯｸM-PRO"/>
        <a:ea typeface="HG丸ｺﾞｼｯｸM-PRO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沼部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5_沼部デザイン">
  <a:themeElements>
    <a:clrScheme name="沼部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沼部デザイン">
      <a:majorFont>
        <a:latin typeface="HG丸ｺﾞｼｯｸM-PRO"/>
        <a:ea typeface="HG丸ｺﾞｼｯｸM-PRO"/>
        <a:cs typeface="ＭＳ Ｐゴシック"/>
      </a:majorFont>
      <a:minorFont>
        <a:latin typeface="HG丸ｺﾞｼｯｸM-PRO"/>
        <a:ea typeface="HG丸ｺﾞｼｯｸM-PRO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沼部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6_沼部デザイン">
  <a:themeElements>
    <a:clrScheme name="沼部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沼部デザイン">
      <a:majorFont>
        <a:latin typeface="HG丸ｺﾞｼｯｸM-PRO"/>
        <a:ea typeface="HG丸ｺﾞｼｯｸM-PRO"/>
        <a:cs typeface="ＭＳ Ｐゴシック"/>
      </a:majorFont>
      <a:minorFont>
        <a:latin typeface="HG丸ｺﾞｼｯｸM-PRO"/>
        <a:ea typeface="HG丸ｺﾞｼｯｸM-PRO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沼部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7_沼部デザイン">
  <a:themeElements>
    <a:clrScheme name="沼部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沼部デザイン">
      <a:majorFont>
        <a:latin typeface="HG丸ｺﾞｼｯｸM-PRO"/>
        <a:ea typeface="HG丸ｺﾞｼｯｸM-PRO"/>
        <a:cs typeface="ＭＳ Ｐゴシック"/>
      </a:majorFont>
      <a:minorFont>
        <a:latin typeface="HG丸ｺﾞｼｯｸM-PRO"/>
        <a:ea typeface="HG丸ｺﾞｼｯｸM-PRO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沼部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2_沼部デザイン">
  <a:themeElements>
    <a:clrScheme name="沼部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沼部デザイン">
      <a:majorFont>
        <a:latin typeface="HG丸ｺﾞｼｯｸM-PRO"/>
        <a:ea typeface="HG丸ｺﾞｼｯｸM-PRO"/>
        <a:cs typeface="ＭＳ Ｐゴシック"/>
      </a:majorFont>
      <a:minorFont>
        <a:latin typeface="HG丸ｺﾞｼｯｸM-PRO"/>
        <a:ea typeface="HG丸ｺﾞｼｯｸM-PRO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沼部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1_沼部デザイン">
  <a:themeElements>
    <a:clrScheme name="沼部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沼部デザイン">
      <a:majorFont>
        <a:latin typeface="HG丸ｺﾞｼｯｸM-PRO"/>
        <a:ea typeface="HG丸ｺﾞｼｯｸM-PRO"/>
        <a:cs typeface="ＭＳ Ｐゴシック"/>
      </a:majorFont>
      <a:minorFont>
        <a:latin typeface="HG丸ｺﾞｼｯｸM-PRO"/>
        <a:ea typeface="HG丸ｺﾞｼｯｸM-PRO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沼部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4_沼部デザイン">
  <a:themeElements>
    <a:clrScheme name="沼部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沼部デザイン">
      <a:majorFont>
        <a:latin typeface="HG丸ｺﾞｼｯｸM-PRO"/>
        <a:ea typeface="HG丸ｺﾞｼｯｸM-PRO"/>
        <a:cs typeface="ＭＳ Ｐゴシック"/>
      </a:majorFont>
      <a:minorFont>
        <a:latin typeface="HG丸ｺﾞｼｯｸM-PRO"/>
        <a:ea typeface="HG丸ｺﾞｼｯｸM-PRO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沼部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53_沼部デザイン">
  <a:themeElements>
    <a:clrScheme name="沼部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沼部デザイン">
      <a:majorFont>
        <a:latin typeface="HG丸ｺﾞｼｯｸM-PRO"/>
        <a:ea typeface="HG丸ｺﾞｼｯｸM-PRO"/>
        <a:cs typeface="ＭＳ Ｐゴシック"/>
      </a:majorFont>
      <a:minorFont>
        <a:latin typeface="HG丸ｺﾞｼｯｸM-PRO"/>
        <a:ea typeface="HG丸ｺﾞｼｯｸM-PRO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沼部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5409</TotalTime>
  <Words>127</Words>
  <Application>Microsoft Macintosh PowerPoint</Application>
  <PresentationFormat>画面に合わせる (4:3)</PresentationFormat>
  <Paragraphs>53</Paragraphs>
  <Slides>9</Slides>
  <Notes>8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13</vt:i4>
      </vt:variant>
      <vt:variant>
        <vt:lpstr>スライド タイトル</vt:lpstr>
      </vt:variant>
      <vt:variant>
        <vt:i4>9</vt:i4>
      </vt:variant>
    </vt:vector>
  </HeadingPairs>
  <TitlesOfParts>
    <vt:vector size="26" baseType="lpstr">
      <vt:lpstr>HG丸ｺﾞｼｯｸM-PRO</vt:lpstr>
      <vt:lpstr>Arial</vt:lpstr>
      <vt:lpstr>Trebuchet MS</vt:lpstr>
      <vt:lpstr>Wingdings</vt:lpstr>
      <vt:lpstr>沼部デザイン</vt:lpstr>
      <vt:lpstr>3_沼部デザイン</vt:lpstr>
      <vt:lpstr>5_沼部デザイン</vt:lpstr>
      <vt:lpstr>6_沼部デザイン</vt:lpstr>
      <vt:lpstr>7_沼部デザイン</vt:lpstr>
      <vt:lpstr>2_沼部デザイン</vt:lpstr>
      <vt:lpstr>1_沼部デザイン</vt:lpstr>
      <vt:lpstr>4_沼部デザイン</vt:lpstr>
      <vt:lpstr>53_沼部デザイン</vt:lpstr>
      <vt:lpstr>50_沼部デザイン</vt:lpstr>
      <vt:lpstr>8_沼部デザイン</vt:lpstr>
      <vt:lpstr>63_沼部デザイン</vt:lpstr>
      <vt:lpstr>11_標準デザイン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Kyoto University Graduate School of Medicine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Mendel</dc:creator>
  <cp:lastModifiedBy>Hironao Numabe</cp:lastModifiedBy>
  <cp:revision>95</cp:revision>
  <cp:lastPrinted>2020-03-13T00:58:08Z</cp:lastPrinted>
  <dcterms:created xsi:type="dcterms:W3CDTF">2006-03-31T07:02:51Z</dcterms:created>
  <dcterms:modified xsi:type="dcterms:W3CDTF">2021-06-22T03:32:49Z</dcterms:modified>
</cp:coreProperties>
</file>