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69" r:id="rId6"/>
    <p:sldMasterId id="2147483670" r:id="rId7"/>
    <p:sldMasterId id="2147483682" r:id="rId8"/>
    <p:sldMasterId id="2147483695" r:id="rId9"/>
    <p:sldMasterId id="2147483697" r:id="rId10"/>
    <p:sldMasterId id="2147483699" r:id="rId11"/>
    <p:sldMasterId id="2147483705" r:id="rId12"/>
    <p:sldMasterId id="2147483707" r:id="rId13"/>
  </p:sldMasterIdLst>
  <p:notesMasterIdLst>
    <p:notesMasterId r:id="rId19"/>
  </p:notesMasterIdLst>
  <p:handoutMasterIdLst>
    <p:handoutMasterId r:id="rId20"/>
  </p:handoutMasterIdLst>
  <p:sldIdLst>
    <p:sldId id="1656" r:id="rId14"/>
    <p:sldId id="1500" r:id="rId15"/>
    <p:sldId id="1504" r:id="rId16"/>
    <p:sldId id="1502" r:id="rId17"/>
    <p:sldId id="1505" r:id="rId18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  <a:srgbClr val="000080"/>
    <a:srgbClr val="990033"/>
    <a:srgbClr val="008080"/>
    <a:srgbClr val="CC6600"/>
    <a:srgbClr val="4D4D4D"/>
    <a:srgbClr val="6600CC"/>
    <a:srgbClr val="339966"/>
    <a:srgbClr val="6C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 snapToGrid="0" showGuides="1">
      <p:cViewPr varScale="1">
        <p:scale>
          <a:sx n="124" d="100"/>
          <a:sy n="124" d="100"/>
        </p:scale>
        <p:origin x="1824" y="16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6"/>
    </p:cViewPr>
  </p:sorterViewPr>
  <p:notesViewPr>
    <p:cSldViewPr snapToGrid="0" showGuides="1">
      <p:cViewPr varScale="1">
        <p:scale>
          <a:sx n="61" d="100"/>
          <a:sy n="61" d="100"/>
        </p:scale>
        <p:origin x="26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885" y="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0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2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0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885" y="937102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A86968-C644-4336-A363-F4357DFA0A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878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03" y="1"/>
            <a:ext cx="2919877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818" y="4685512"/>
            <a:ext cx="5390127" cy="44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21"/>
            <a:ext cx="2919878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03" y="9371021"/>
            <a:ext cx="2919877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FC06A0-FD19-4448-BF2C-DF0C8655C4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C06A0-FD19-4448-BF2C-DF0C8655C43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589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C06A0-FD19-4448-BF2C-DF0C8655C43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48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9C768-6F36-494F-9BA6-16BD4F05CE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87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E79E8-16DD-4990-BD10-51574EF80B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F1F7-A0A7-4509-BFAA-BAEC516C90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768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588" y="179388"/>
            <a:ext cx="8637587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54000" y="1079500"/>
            <a:ext cx="8637588" cy="5399088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B7AB-5745-440E-9EB2-39919FA301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428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D2210B-E72E-465B-B4C5-C70E392F5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9294ED-9D9E-4F6B-ADEA-4DE483E11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2E55C2-34FE-4EC0-A159-C30831664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AF48F-08B3-42FA-94B6-31F43B31E0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9520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AA208B-1A4B-417C-83B9-F93805C93C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0FA1-1A1A-402E-814F-173A76195D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68D222-D447-451B-AF81-9EC54F430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F3EAC-3767-4B68-849B-2BEEF12F3C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666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310AE9-4E5E-4F54-80FF-674D44ADD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3D0885-CA9C-4D4E-8BFC-DC5839FBA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23603D-D33E-47D3-BE4F-C89C94710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078F5-B5DC-4872-9F2A-7F186D76CA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768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0F71B-48D6-43C4-A6D4-6FFF41A41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06F6CF-23B7-40D4-AFF8-550514060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AC9779-1E79-41FE-8702-958187AABD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5236-3DA4-4F41-B4DC-7F60F12B9C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815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557C6-2D56-4B6E-BE9F-998892C7D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68818-E0AD-43C6-B27C-D284194E0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A4961C-5789-4702-BFFC-8DE424C12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0539-F215-4AA6-BA79-C5837CD505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2393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38CD78-A293-48DB-97EA-8B59E2C8B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D296FD-939F-49DA-B0FF-306FB2B11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AC6F48-00C9-426D-93D2-E9DE32F64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C6710-37FC-4B9B-9D27-3A1C4435F0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92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DBF004-8B4D-426A-8B2F-77C6A6D50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B4B381-67DD-4A53-BDAC-EDDB6FF0E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FFF142-E78A-47DE-A35E-F1A9DBD84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0B7FC-3F2C-4C72-B189-FCAF0A0AD9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16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6E7C2-E6BF-4DE6-8EA0-96F034B0EE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62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4E8555-403B-4D77-8E43-992F78EB5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81E3F8-9EAC-4CA3-B507-D6F56FCDD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CE076-B871-441E-82F0-2AD01F6A0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755EA-5B54-4046-B118-DF22425665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8128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6DF8C-D72C-4A09-8950-2ECB211714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CD5C83-A143-46EB-9028-021798F02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6B43DD-49F2-491E-B261-2695438AC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BE560-AF41-4CBD-96E0-3FA4E43C42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9905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61909D-A5E8-4DB5-B636-55D84F5C0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877F7B-3EE1-4FD9-AB03-F047F2C8D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5D0B1C-D7B6-424F-8D9B-9B6D6C7A9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EFC1-04A6-4E51-BFA4-62C1215364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0427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B71FB8-B678-402C-82C0-28514E5F7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EB1011-6FD4-40A1-8982-8F61A14270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C59753-E213-481E-AF77-6A750981B3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84FD8-FCC6-440F-87A1-08B4CA84FC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431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86EF9A-7F1C-42D1-A383-2AE14FD2A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53336B-E727-4407-AF68-964A0D06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EEDB2-8FA2-4F40-AE48-F6B580907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5E8E-00D8-4DF1-9DE4-0E1DBFA5B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755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5ADA0A-66C4-4FF4-BDAC-1CED27A6A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4D0F-993B-4588-95DA-AB77C77C4F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32EACE-FDF8-4EEB-9786-16DFDE60F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76FF0-AD33-4175-91CC-DAD5997E7D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8732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8DF871-5EB0-4C3A-ABC0-56668855D6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156A17-F463-4D6B-B84D-73EBE7A5F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0DD86A-A66A-4953-B535-B3B08EAE3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61EAC-43C6-41B4-8DE1-AFE72B9A3D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5964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12D7FA-BCCD-4330-8A23-7FB38E1BE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59B56-1CA6-4059-874C-38CDD79C4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80059-0AEA-43E8-9D3B-AFD214820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EFC1-E8B8-494D-8EEF-D9A7A4EB54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20954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B4343EF-E030-4E5F-A116-4816F6AD4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F7DE3E-064E-4C99-9C2C-0FB0E40F3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081291-EB39-492E-B19E-006DC3142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59B83-5D59-49F9-83D2-5FBAD9B445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4137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13A807-8970-4C0B-9DEF-E9E4336D6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13F664-7C2C-40DD-92CF-E01676AF7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301836-88AE-4E98-A633-572B95C08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A2BE8-1F8D-4D29-AA27-43CB885C1E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969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20AF-D8B3-4C04-912F-BA1B35CF0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6968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365701-253D-41BB-B093-F741BC723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35AB0C-DF6B-4B6D-9C7D-2EC56AC82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4C7F97-4428-4BC3-8FB8-A1BBFFE9C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7ADF-C1FC-4BFC-9880-F78B8B911E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317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160A2-2A2C-4DCF-9F9E-317472D33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83CE55-1B23-446F-9B05-496690B4A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91D396-773A-4201-AFDF-B3AC7B051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17FA1-94F2-4EDB-BAA8-367B66138C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4290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711670-10A0-469E-9BF9-8A5A7E6DF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9C066-6CD9-4159-8FFB-8557149CC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D80EE2-EA35-4AE1-A327-57FFE4017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F9698-C4F3-453F-8DE3-F394706537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2119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327CEE-6AEA-4260-A7D5-813C25F1C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5124F-AF5F-442A-B76A-BD4709EDE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23F131-E118-4687-B138-E3C6E25F3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BDC6A-1F82-4777-A041-5463A44944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3792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975BB9-6318-43D3-8D1C-EE5198FDF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3B4BDC-160F-4BE9-A72B-351AFEC6F2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63EF8D-D412-4348-BDE4-1C5890894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50737-E904-4565-BECF-57D657CD35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195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92F3E2-89A3-4524-887C-BF5ABE63A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1DAA9E-6CB3-4F51-87EE-D235C6F73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826384-6488-45E8-BF67-7F0EA2027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05DD-C3E8-46D3-8899-A33BEAAC31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4356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72B08F-FD7A-441C-9859-858B9AF02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17B7E4-2F90-4DDA-86D7-83A8C1D9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9BF9FE-6A19-44BB-957F-0FD7DA2783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C53894-0165-47C5-A7B7-02C3C9CD5931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25566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55588" y="179388"/>
            <a:ext cx="8637587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54000" y="1079500"/>
            <a:ext cx="4241800" cy="26225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079500"/>
            <a:ext cx="4243388" cy="26225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54000" y="3854450"/>
            <a:ext cx="4241800" cy="26241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854450"/>
            <a:ext cx="4243388" cy="26241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5091C1-0FF0-46E4-8930-28086A585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48F7CF-10C9-4CD2-AFFF-FDFD0BD6CD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3C705A-7324-47D9-B987-AF5B1640B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ECCA38-A0E0-4153-A112-A7E91BC6032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9522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C054A0-8B1F-43EF-9776-C210EDF82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09CA8F-C8AB-4105-AFEE-F7ECA0C2B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EEB600-0A4A-499F-984A-718210840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8FC802-844D-4AFF-B790-1BCF0993094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3547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25DFE-9746-4186-AE5B-5A8E6C30C4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154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FFCD-BCFD-46F6-B6E5-9C719848B7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23443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1170A-2213-4AFB-8048-99632A7E4E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18111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0EAB95-6358-478B-8667-AA499AC33C1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9900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342F8-DD81-480A-9C4E-0A68CE4B89D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9057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9B2FD-B992-47FA-B5E8-5016363427B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980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A9A176-4B48-4F62-A14B-EE765B01CC6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0550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E574F8-394D-48A5-A2C8-FD96C14602EB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4096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1F2D8-1AD1-4A3E-AA27-99962D70FE3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1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943D4-32BB-42FD-9F35-EC668B9B7A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43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4FFE-5DB0-4E90-9EFC-889DD84FD5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40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656B-D349-4358-AE8E-A127EC53BC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306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D3B97-E100-40FC-B46C-1E5E5368C2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608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B91D2-FC76-4336-9282-D66E83EE72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879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25A159-9234-414C-9FF2-E9A3CFA9E5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03766C1-AB73-4DDE-8092-75726CA067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875714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3E01A53-913D-48D0-A7CD-F8CB47099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3D4F7EC-FC4A-474B-89EC-9E30405B3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D72791-301E-42C0-B819-26C7B872D9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5716E-FF0A-4910-99EC-FCF48488F5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C3D45E-CC22-42FE-9F95-180495A774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A77243-50A2-4A50-8FE3-9AE45DF124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233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9A1D35-6FD4-4F78-BE68-D19CCE1706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067843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388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C63FA96-E777-4EED-94F0-1812EC67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3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BAC343C-234B-431B-BDC7-7EA1956A74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803972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9E1301C-67F7-4EEF-84D0-3603CF340B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426059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1866117-7931-470E-98EC-DA2935889C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711389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30CDD1-E802-4E68-A8BD-3A8FDA57C0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618803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262A9D-ED77-463D-B91E-D263FFAB8D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075250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6702E5-7558-4B8D-8C0A-BEB5C11C2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BBA0EFE-8C68-404D-B31C-D7F5248D9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1D6848-58B8-4AD5-BB27-94A8024C42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DAA729-9541-482E-9B38-83555D389F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3FB6CE-3653-4B0D-A1C8-7254BFA29A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03FE565-CD82-40BD-862D-4ADBCF8845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51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20BC2C5-5E4D-49B0-90E6-8DC2F0DB2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6B67667-B825-481E-8BB0-6B87DAC11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67B714-F379-483E-91D1-8929DBD74A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D6DDFC-B2CC-4375-8612-12A3B8185B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8411E4-CDFE-462C-A9C8-0E4D001AD9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C698BC0-2AB8-4C51-A0D9-913E8FD1B9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07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0C6B594-74F7-4C1D-B5A9-C4D382CB18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052188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A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7235" y="2415314"/>
            <a:ext cx="90138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eaLnBrk="1" hangingPunct="1">
              <a:defRPr/>
            </a:pPr>
            <a:r>
              <a:rPr lang="ja-JP" alt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片親性ダイソミー</a:t>
            </a:r>
            <a:endParaRPr lang="en-US" altLang="ja-JP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eaLnBrk="1" hangingPunct="1">
              <a:defRPr/>
            </a:pPr>
            <a:r>
              <a:rPr kumimoji="1" lang="ja-JP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発生機序</a:t>
            </a:r>
            <a:endParaRPr kumimoji="1" lang="ja-JP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63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0" name="Text Box 8">
            <a:extLst>
              <a:ext uri="{FF2B5EF4-FFF2-40B4-BE49-F238E27FC236}">
                <a16:creationId xmlns:a16="http://schemas.microsoft.com/office/drawing/2014/main" id="{09ACFC7B-7097-457B-9750-9044650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42875"/>
            <a:ext cx="90138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片親性ダイソミー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360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uniparental </a:t>
            </a:r>
            <a:r>
              <a:rPr kumimoji="1" lang="en-US" altLang="ja-JP" sz="3600" i="0" u="none" strike="noStrike" kern="1200" cap="none" spc="0" normalizeH="0" baseline="0" noProof="0" dirty="0" err="1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disomy</a:t>
            </a:r>
            <a:endParaRPr kumimoji="1" lang="en-US" altLang="ja-JP" sz="360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pSp>
        <p:nvGrpSpPr>
          <p:cNvPr id="120844" name="Group 12">
            <a:extLst>
              <a:ext uri="{FF2B5EF4-FFF2-40B4-BE49-F238E27FC236}">
                <a16:creationId xmlns:a16="http://schemas.microsoft.com/office/drawing/2014/main" id="{92115843-65E2-42A9-8F60-28302160E493}"/>
              </a:ext>
            </a:extLst>
          </p:cNvPr>
          <p:cNvGrpSpPr>
            <a:grpSpLocks/>
          </p:cNvGrpSpPr>
          <p:nvPr/>
        </p:nvGrpSpPr>
        <p:grpSpPr bwMode="auto">
          <a:xfrm>
            <a:off x="1669947" y="1357313"/>
            <a:ext cx="1346200" cy="768350"/>
            <a:chOff x="515" y="1055"/>
            <a:chExt cx="848" cy="484"/>
          </a:xfrm>
        </p:grpSpPr>
        <p:sp>
          <p:nvSpPr>
            <p:cNvPr id="120890" name="Arc 4">
              <a:extLst>
                <a:ext uri="{FF2B5EF4-FFF2-40B4-BE49-F238E27FC236}">
                  <a16:creationId xmlns:a16="http://schemas.microsoft.com/office/drawing/2014/main" id="{FCE33564-3F18-4BE5-8487-537431A38C6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7" y="1381"/>
              <a:ext cx="28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1" name="Rectangle 5">
              <a:extLst>
                <a:ext uri="{FF2B5EF4-FFF2-40B4-BE49-F238E27FC236}">
                  <a16:creationId xmlns:a16="http://schemas.microsoft.com/office/drawing/2014/main" id="{84919CA3-1B2E-4D73-A18C-6DF87E43FC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09" y="1273"/>
              <a:ext cx="81" cy="82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99FF66"/>
                </a:gs>
                <a:gs pos="100000">
                  <a:srgbClr val="33CC33"/>
                </a:gs>
              </a:gsLst>
              <a:lin ang="5400000" scaled="1"/>
            </a:gra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2" name="Oval 6">
              <a:extLst>
                <a:ext uri="{FF2B5EF4-FFF2-40B4-BE49-F238E27FC236}">
                  <a16:creationId xmlns:a16="http://schemas.microsoft.com/office/drawing/2014/main" id="{2E2A3C25-EF76-49EF-99CF-9F8AE0CDBC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51" y="1083"/>
              <a:ext cx="612" cy="456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3" name="Arc 9">
              <a:extLst>
                <a:ext uri="{FF2B5EF4-FFF2-40B4-BE49-F238E27FC236}">
                  <a16:creationId xmlns:a16="http://schemas.microsoft.com/office/drawing/2014/main" id="{935A0DA4-5F31-4F48-A867-7407E79FB3BB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75" y="1314"/>
              <a:ext cx="34" cy="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4" name="Arc 10">
              <a:extLst>
                <a:ext uri="{FF2B5EF4-FFF2-40B4-BE49-F238E27FC236}">
                  <a16:creationId xmlns:a16="http://schemas.microsoft.com/office/drawing/2014/main" id="{ED076064-6F57-4FEE-B824-FB7E88DE623D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515" y="1055"/>
              <a:ext cx="132" cy="4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45" name="AutoShape 18">
            <a:extLst>
              <a:ext uri="{FF2B5EF4-FFF2-40B4-BE49-F238E27FC236}">
                <a16:creationId xmlns:a16="http://schemas.microsoft.com/office/drawing/2014/main" id="{949B476C-001D-4070-9BA4-4830A224E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247" y="157480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6" name="AutoShape 19">
            <a:extLst>
              <a:ext uri="{FF2B5EF4-FFF2-40B4-BE49-F238E27FC236}">
                <a16:creationId xmlns:a16="http://schemas.microsoft.com/office/drawing/2014/main" id="{CBE15DBC-3D1D-4875-ACBB-74CA098A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247" y="180340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AD775C0-23A9-4EB3-A820-16B4A759A319}"/>
              </a:ext>
            </a:extLst>
          </p:cNvPr>
          <p:cNvGrpSpPr/>
          <p:nvPr/>
        </p:nvGrpSpPr>
        <p:grpSpPr>
          <a:xfrm>
            <a:off x="3112858" y="2052967"/>
            <a:ext cx="2510388" cy="581025"/>
            <a:chOff x="1806575" y="2120900"/>
            <a:chExt cx="719138" cy="334963"/>
          </a:xfrm>
        </p:grpSpPr>
        <p:sp>
          <p:nvSpPr>
            <p:cNvPr id="120847" name="Arc 1110">
              <a:extLst>
                <a:ext uri="{FF2B5EF4-FFF2-40B4-BE49-F238E27FC236}">
                  <a16:creationId xmlns:a16="http://schemas.microsoft.com/office/drawing/2014/main" id="{77F8CF07-3F8C-48CA-9155-E5E1C0191E0A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06575" y="2120900"/>
              <a:ext cx="719138" cy="169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48" name="Arc 1110">
              <a:extLst>
                <a:ext uri="{FF2B5EF4-FFF2-40B4-BE49-F238E27FC236}">
                  <a16:creationId xmlns:a16="http://schemas.microsoft.com/office/drawing/2014/main" id="{08B49BC2-5D7A-4C11-9437-F0B3DE9C8C9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806575" y="2286000"/>
              <a:ext cx="719138" cy="169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20857" name="Group 38">
            <a:extLst>
              <a:ext uri="{FF2B5EF4-FFF2-40B4-BE49-F238E27FC236}">
                <a16:creationId xmlns:a16="http://schemas.microsoft.com/office/drawing/2014/main" id="{AA686E07-B7C8-4613-984D-276EA9FE0613}"/>
              </a:ext>
            </a:extLst>
          </p:cNvPr>
          <p:cNvGrpSpPr>
            <a:grpSpLocks/>
          </p:cNvGrpSpPr>
          <p:nvPr/>
        </p:nvGrpSpPr>
        <p:grpSpPr bwMode="auto">
          <a:xfrm>
            <a:off x="1669947" y="4381500"/>
            <a:ext cx="1346200" cy="768350"/>
            <a:chOff x="515" y="1055"/>
            <a:chExt cx="848" cy="484"/>
          </a:xfrm>
        </p:grpSpPr>
        <p:sp>
          <p:nvSpPr>
            <p:cNvPr id="120877" name="Arc 4">
              <a:extLst>
                <a:ext uri="{FF2B5EF4-FFF2-40B4-BE49-F238E27FC236}">
                  <a16:creationId xmlns:a16="http://schemas.microsoft.com/office/drawing/2014/main" id="{B1780339-FF2F-4D10-85C5-C8FE60F1C289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7" y="1381"/>
              <a:ext cx="28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78" name="Rectangle 5">
              <a:extLst>
                <a:ext uri="{FF2B5EF4-FFF2-40B4-BE49-F238E27FC236}">
                  <a16:creationId xmlns:a16="http://schemas.microsoft.com/office/drawing/2014/main" id="{AED729C2-245E-4899-A401-C8B028E102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09" y="1273"/>
              <a:ext cx="81" cy="82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99FF66"/>
                </a:gs>
                <a:gs pos="100000">
                  <a:srgbClr val="33CC33"/>
                </a:gs>
              </a:gsLst>
              <a:lin ang="5400000" scaled="1"/>
            </a:gra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79" name="Oval 6">
              <a:extLst>
                <a:ext uri="{FF2B5EF4-FFF2-40B4-BE49-F238E27FC236}">
                  <a16:creationId xmlns:a16="http://schemas.microsoft.com/office/drawing/2014/main" id="{3BB4A362-4955-422D-A5EA-71A8C132FA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51" y="1083"/>
              <a:ext cx="612" cy="456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0" name="Arc 9">
              <a:extLst>
                <a:ext uri="{FF2B5EF4-FFF2-40B4-BE49-F238E27FC236}">
                  <a16:creationId xmlns:a16="http://schemas.microsoft.com/office/drawing/2014/main" id="{8DD273A4-3DEF-4299-A493-AAD0E3310AA3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75" y="1314"/>
              <a:ext cx="34" cy="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1" name="Arc 10">
              <a:extLst>
                <a:ext uri="{FF2B5EF4-FFF2-40B4-BE49-F238E27FC236}">
                  <a16:creationId xmlns:a16="http://schemas.microsoft.com/office/drawing/2014/main" id="{59EEFC49-8D0C-47C4-BB3B-45ED96D95866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515" y="1055"/>
              <a:ext cx="132" cy="4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59" name="Oval 1111">
            <a:extLst>
              <a:ext uri="{FF2B5EF4-FFF2-40B4-BE49-F238E27FC236}">
                <a16:creationId xmlns:a16="http://schemas.microsoft.com/office/drawing/2014/main" id="{163EBB75-6218-4BE1-8E2C-760EA194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522" y="5227638"/>
            <a:ext cx="1079500" cy="10795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0" name="AutoShape 46">
            <a:extLst>
              <a:ext uri="{FF2B5EF4-FFF2-40B4-BE49-F238E27FC236}">
                <a16:creationId xmlns:a16="http://schemas.microsoft.com/office/drawing/2014/main" id="{3A4AB503-0999-4F24-BA38-188F99625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497" y="559435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8E41D63-92CD-4A3E-AD6A-840B71ED67FE}"/>
              </a:ext>
            </a:extLst>
          </p:cNvPr>
          <p:cNvGrpSpPr/>
          <p:nvPr/>
        </p:nvGrpSpPr>
        <p:grpSpPr>
          <a:xfrm>
            <a:off x="3112858" y="5077156"/>
            <a:ext cx="2510388" cy="581023"/>
            <a:chOff x="1806575" y="5145088"/>
            <a:chExt cx="719138" cy="334962"/>
          </a:xfrm>
        </p:grpSpPr>
        <p:sp>
          <p:nvSpPr>
            <p:cNvPr id="120861" name="Arc 1110">
              <a:extLst>
                <a:ext uri="{FF2B5EF4-FFF2-40B4-BE49-F238E27FC236}">
                  <a16:creationId xmlns:a16="http://schemas.microsoft.com/office/drawing/2014/main" id="{05432E4D-92AC-406B-8FFC-67C9DF897FA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06575" y="5145088"/>
              <a:ext cx="719138" cy="1698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62" name="Arc 1110">
              <a:extLst>
                <a:ext uri="{FF2B5EF4-FFF2-40B4-BE49-F238E27FC236}">
                  <a16:creationId xmlns:a16="http://schemas.microsoft.com/office/drawing/2014/main" id="{3BE1B2BF-D411-4A79-B4D3-356D964FE0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806575" y="5310188"/>
              <a:ext cx="719138" cy="1698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75" name="Oval 1111">
            <a:extLst>
              <a:ext uri="{FF2B5EF4-FFF2-40B4-BE49-F238E27FC236}">
                <a16:creationId xmlns:a16="http://schemas.microsoft.com/office/drawing/2014/main" id="{34CB3AEB-F307-4789-9795-38405A4C1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522" y="2197100"/>
            <a:ext cx="1079500" cy="10795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71" name="AutoShape 59">
            <a:extLst>
              <a:ext uri="{FF2B5EF4-FFF2-40B4-BE49-F238E27FC236}">
                <a16:creationId xmlns:a16="http://schemas.microsoft.com/office/drawing/2014/main" id="{F3C61AF9-5AB9-420B-9EE3-1ADE524A4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497" y="582295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74" name="Text Box 62">
            <a:extLst>
              <a:ext uri="{FF2B5EF4-FFF2-40B4-BE49-F238E27FC236}">
                <a16:creationId xmlns:a16="http://schemas.microsoft.com/office/drawing/2014/main" id="{CE88B6C9-54A0-4EB0-A401-41D8313C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94" y="3429000"/>
            <a:ext cx="51450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ダイソミーの配偶子とモノソミーの配偶子が</a:t>
            </a:r>
            <a:r>
              <a:rPr lang="ja-JP" altLang="en-US" sz="2000" dirty="0">
                <a:solidFill>
                  <a:srgbClr val="000099"/>
                </a:solidFill>
                <a:latin typeface="Arial" panose="020B0604020202020204" pitchFamily="34" charset="0"/>
              </a:rPr>
              <a:t>接合</a:t>
            </a:r>
            <a:r>
              <a:rPr lang="en-US" altLang="ja-JP" sz="2000" dirty="0">
                <a:solidFill>
                  <a:srgbClr val="000099"/>
                </a:solidFill>
                <a:latin typeface="Arial" panose="020B0604020202020204" pitchFamily="34" charset="0"/>
              </a:rPr>
              <a:t>(</a:t>
            </a:r>
            <a:r>
              <a:rPr lang="ja-JP" altLang="en-US" sz="2000" dirty="0">
                <a:solidFill>
                  <a:srgbClr val="000099"/>
                </a:solidFill>
                <a:latin typeface="Arial" panose="020B0604020202020204" pitchFamily="34" charset="0"/>
              </a:rPr>
              <a:t>授精</a:t>
            </a:r>
            <a:r>
              <a:rPr lang="en-US" altLang="ja-JP" sz="2000" dirty="0">
                <a:solidFill>
                  <a:srgbClr val="000099"/>
                </a:solidFill>
                <a:latin typeface="Arial" panose="020B0604020202020204" pitchFamily="34" charset="0"/>
              </a:rPr>
              <a:t>)</a:t>
            </a:r>
            <a:r>
              <a:rPr lang="ja-JP" altLang="en-US" sz="2000" dirty="0">
                <a:solidFill>
                  <a:srgbClr val="000099"/>
                </a:solidFill>
                <a:latin typeface="Arial" panose="020B0604020202020204" pitchFamily="34" charset="0"/>
              </a:rPr>
              <a:t>することにより生じる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．</a:t>
            </a:r>
          </a:p>
        </p:txBody>
      </p:sp>
      <p:sp>
        <p:nvSpPr>
          <p:cNvPr id="63" name="AutoShape 60">
            <a:extLst>
              <a:ext uri="{FF2B5EF4-FFF2-40B4-BE49-F238E27FC236}">
                <a16:creationId xmlns:a16="http://schemas.microsoft.com/office/drawing/2014/main" id="{7B8BA856-6FE6-43D6-990F-D016A46D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7742" y="1308396"/>
            <a:ext cx="2055292" cy="4914274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21AC547B-77A1-4777-A258-F517CE330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376" y="3489450"/>
            <a:ext cx="12160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UPD</a:t>
            </a: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B1A817EF-B437-45B2-A2D8-4034487C74E2}"/>
              </a:ext>
            </a:extLst>
          </p:cNvPr>
          <p:cNvGrpSpPr/>
          <p:nvPr/>
        </p:nvGrpSpPr>
        <p:grpSpPr>
          <a:xfrm>
            <a:off x="6119738" y="4546600"/>
            <a:ext cx="1511300" cy="1511300"/>
            <a:chOff x="9199684" y="4546600"/>
            <a:chExt cx="1511300" cy="1511300"/>
          </a:xfrm>
        </p:grpSpPr>
        <p:sp>
          <p:nvSpPr>
            <p:cNvPr id="66" name="Oval 11">
              <a:extLst>
                <a:ext uri="{FF2B5EF4-FFF2-40B4-BE49-F238E27FC236}">
                  <a16:creationId xmlns:a16="http://schemas.microsoft.com/office/drawing/2014/main" id="{AFBEB231-614B-405B-AC35-2D09C6E394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199684" y="4546600"/>
              <a:ext cx="1511300" cy="15113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C46B212B-6E7F-4BE8-9E33-5740A573EB78}"/>
                </a:ext>
              </a:extLst>
            </p:cNvPr>
            <p:cNvGrpSpPr/>
            <p:nvPr/>
          </p:nvGrpSpPr>
          <p:grpSpPr>
            <a:xfrm>
              <a:off x="9721178" y="4942681"/>
              <a:ext cx="468313" cy="719138"/>
              <a:chOff x="5318825" y="4956665"/>
              <a:chExt cx="468313" cy="719138"/>
            </a:xfrm>
          </p:grpSpPr>
          <p:sp>
            <p:nvSpPr>
              <p:cNvPr id="68" name="AutoShape 3">
                <a:extLst>
                  <a:ext uri="{FF2B5EF4-FFF2-40B4-BE49-F238E27FC236}">
                    <a16:creationId xmlns:a16="http://schemas.microsoft.com/office/drawing/2014/main" id="{207615D2-BA96-4DB8-8E8D-D286F38D1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5031488" y="5244002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9" name="AutoShape 37">
                <a:extLst>
                  <a:ext uri="{FF2B5EF4-FFF2-40B4-BE49-F238E27FC236}">
                    <a16:creationId xmlns:a16="http://schemas.microsoft.com/office/drawing/2014/main" id="{C3228037-E317-4886-817C-D9E94D3FE9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5355338" y="5244002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D655D147-DA0F-4584-8828-557F6A15D605}"/>
              </a:ext>
            </a:extLst>
          </p:cNvPr>
          <p:cNvGrpSpPr/>
          <p:nvPr/>
        </p:nvGrpSpPr>
        <p:grpSpPr>
          <a:xfrm>
            <a:off x="6119738" y="1522413"/>
            <a:ext cx="1511300" cy="1511300"/>
            <a:chOff x="9227293" y="1522413"/>
            <a:chExt cx="1511300" cy="1511300"/>
          </a:xfrm>
        </p:grpSpPr>
        <p:sp>
          <p:nvSpPr>
            <p:cNvPr id="71" name="Oval 11">
              <a:extLst>
                <a:ext uri="{FF2B5EF4-FFF2-40B4-BE49-F238E27FC236}">
                  <a16:creationId xmlns:a16="http://schemas.microsoft.com/office/drawing/2014/main" id="{F94E8CCE-5836-408E-85A8-A56411DEC3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227293" y="1522413"/>
              <a:ext cx="1511300" cy="15113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407CD156-EDCE-443C-9677-9CD8A51876A5}"/>
                </a:ext>
              </a:extLst>
            </p:cNvPr>
            <p:cNvGrpSpPr/>
            <p:nvPr/>
          </p:nvGrpSpPr>
          <p:grpSpPr>
            <a:xfrm>
              <a:off x="9748787" y="1918494"/>
              <a:ext cx="468313" cy="719138"/>
              <a:chOff x="7278254" y="1955248"/>
              <a:chExt cx="468313" cy="719138"/>
            </a:xfrm>
          </p:grpSpPr>
          <p:sp>
            <p:nvSpPr>
              <p:cNvPr id="73" name="AutoShape 29">
                <a:extLst>
                  <a:ext uri="{FF2B5EF4-FFF2-40B4-BE49-F238E27FC236}">
                    <a16:creationId xmlns:a16="http://schemas.microsoft.com/office/drawing/2014/main" id="{900D978D-6283-4472-B26F-D35B645DA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7314767" y="2242585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4" name="AutoShape 31">
                <a:extLst>
                  <a:ext uri="{FF2B5EF4-FFF2-40B4-BE49-F238E27FC236}">
                    <a16:creationId xmlns:a16="http://schemas.microsoft.com/office/drawing/2014/main" id="{BA8725B2-6B2D-439D-B7F9-862B644E6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6990917" y="2242585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864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Oval 11">
            <a:extLst>
              <a:ext uri="{FF2B5EF4-FFF2-40B4-BE49-F238E27FC236}">
                <a16:creationId xmlns:a16="http://schemas.microsoft.com/office/drawing/2014/main" id="{49345E46-0276-4316-B66E-2914567E12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7200" y="4025900"/>
            <a:ext cx="1079500" cy="10795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35" name="AutoShape 3">
            <a:extLst>
              <a:ext uri="{FF2B5EF4-FFF2-40B4-BE49-F238E27FC236}">
                <a16:creationId xmlns:a16="http://schemas.microsoft.com/office/drawing/2014/main" id="{81F9AB7E-B5BA-479F-AA9D-AC4A1F14273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824663" y="45196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36" name="Oval 11">
            <a:extLst>
              <a:ext uri="{FF2B5EF4-FFF2-40B4-BE49-F238E27FC236}">
                <a16:creationId xmlns:a16="http://schemas.microsoft.com/office/drawing/2014/main" id="{B81BC2F5-5AA4-4BCC-BDE1-C706B12D66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7200" y="5473700"/>
            <a:ext cx="1079500" cy="10795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37" name="AutoShape 5">
            <a:extLst>
              <a:ext uri="{FF2B5EF4-FFF2-40B4-BE49-F238E27FC236}">
                <a16:creationId xmlns:a16="http://schemas.microsoft.com/office/drawing/2014/main" id="{C9C96B46-9E09-4863-8EED-5D8DE19D266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48513" y="59674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38" name="Oval 11">
            <a:extLst>
              <a:ext uri="{FF2B5EF4-FFF2-40B4-BE49-F238E27FC236}">
                <a16:creationId xmlns:a16="http://schemas.microsoft.com/office/drawing/2014/main" id="{FBDF55D2-5126-454D-A125-A2AF6A5EB7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92400" y="4546600"/>
            <a:ext cx="1511300" cy="15113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39" name="AutoShape 7">
            <a:extLst>
              <a:ext uri="{FF2B5EF4-FFF2-40B4-BE49-F238E27FC236}">
                <a16:creationId xmlns:a16="http://schemas.microsoft.com/office/drawing/2014/main" id="{DD78BBC9-57F0-413E-884B-D0752EDBE34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097213" y="52308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0" name="Text Box 8">
            <a:extLst>
              <a:ext uri="{FF2B5EF4-FFF2-40B4-BE49-F238E27FC236}">
                <a16:creationId xmlns:a16="http://schemas.microsoft.com/office/drawing/2014/main" id="{09ACFC7B-7097-457B-9750-9044650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42875"/>
            <a:ext cx="90138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片親性ダイソミー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360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uniparental </a:t>
            </a:r>
            <a:r>
              <a:rPr kumimoji="1" lang="en-US" altLang="ja-JP" sz="3600" i="0" u="none" strike="noStrike" kern="1200" cap="none" spc="0" normalizeH="0" baseline="0" noProof="0" dirty="0" err="1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disomy</a:t>
            </a:r>
            <a:endParaRPr kumimoji="1" lang="en-US" altLang="ja-JP" sz="360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20841" name="AutoShape 9">
            <a:extLst>
              <a:ext uri="{FF2B5EF4-FFF2-40B4-BE49-F238E27FC236}">
                <a16:creationId xmlns:a16="http://schemas.microsoft.com/office/drawing/2014/main" id="{2D2A1D35-1BB3-45F7-A0F2-2858A3A5515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815263" y="1495425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2" name="Oval 11">
            <a:extLst>
              <a:ext uri="{FF2B5EF4-FFF2-40B4-BE49-F238E27FC236}">
                <a16:creationId xmlns:a16="http://schemas.microsoft.com/office/drawing/2014/main" id="{4FF8B160-3F42-4B77-A9BE-58E501BC31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7200" y="1001713"/>
            <a:ext cx="1079500" cy="10795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3" name="AutoShape 11">
            <a:extLst>
              <a:ext uri="{FF2B5EF4-FFF2-40B4-BE49-F238E27FC236}">
                <a16:creationId xmlns:a16="http://schemas.microsoft.com/office/drawing/2014/main" id="{01EC7EF8-9CD9-46B4-879D-9D6326E33D0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48513" y="1495425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20844" name="Group 12">
            <a:extLst>
              <a:ext uri="{FF2B5EF4-FFF2-40B4-BE49-F238E27FC236}">
                <a16:creationId xmlns:a16="http://schemas.microsoft.com/office/drawing/2014/main" id="{92115843-65E2-42A9-8F60-28302160E493}"/>
              </a:ext>
            </a:extLst>
          </p:cNvPr>
          <p:cNvGrpSpPr>
            <a:grpSpLocks/>
          </p:cNvGrpSpPr>
          <p:nvPr/>
        </p:nvGrpSpPr>
        <p:grpSpPr bwMode="auto">
          <a:xfrm>
            <a:off x="411163" y="1357313"/>
            <a:ext cx="1346200" cy="768350"/>
            <a:chOff x="515" y="1055"/>
            <a:chExt cx="848" cy="484"/>
          </a:xfrm>
        </p:grpSpPr>
        <p:sp>
          <p:nvSpPr>
            <p:cNvPr id="120890" name="Arc 4">
              <a:extLst>
                <a:ext uri="{FF2B5EF4-FFF2-40B4-BE49-F238E27FC236}">
                  <a16:creationId xmlns:a16="http://schemas.microsoft.com/office/drawing/2014/main" id="{FCE33564-3F18-4BE5-8487-537431A38C6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7" y="1381"/>
              <a:ext cx="28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1" name="Rectangle 5">
              <a:extLst>
                <a:ext uri="{FF2B5EF4-FFF2-40B4-BE49-F238E27FC236}">
                  <a16:creationId xmlns:a16="http://schemas.microsoft.com/office/drawing/2014/main" id="{84919CA3-1B2E-4D73-A18C-6DF87E43FC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09" y="1273"/>
              <a:ext cx="81" cy="82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99FF66"/>
                </a:gs>
                <a:gs pos="100000">
                  <a:srgbClr val="33CC33"/>
                </a:gs>
              </a:gsLst>
              <a:lin ang="5400000" scaled="1"/>
            </a:gra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2" name="Oval 6">
              <a:extLst>
                <a:ext uri="{FF2B5EF4-FFF2-40B4-BE49-F238E27FC236}">
                  <a16:creationId xmlns:a16="http://schemas.microsoft.com/office/drawing/2014/main" id="{2E2A3C25-EF76-49EF-99CF-9F8AE0CDBC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51" y="1083"/>
              <a:ext cx="612" cy="456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3" name="Arc 9">
              <a:extLst>
                <a:ext uri="{FF2B5EF4-FFF2-40B4-BE49-F238E27FC236}">
                  <a16:creationId xmlns:a16="http://schemas.microsoft.com/office/drawing/2014/main" id="{935A0DA4-5F31-4F48-A867-7407E79FB3BB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75" y="1314"/>
              <a:ext cx="34" cy="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4" name="Arc 10">
              <a:extLst>
                <a:ext uri="{FF2B5EF4-FFF2-40B4-BE49-F238E27FC236}">
                  <a16:creationId xmlns:a16="http://schemas.microsoft.com/office/drawing/2014/main" id="{ED076064-6F57-4FEE-B824-FB7E88DE623D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515" y="1055"/>
              <a:ext cx="132" cy="4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45" name="AutoShape 18">
            <a:extLst>
              <a:ext uri="{FF2B5EF4-FFF2-40B4-BE49-F238E27FC236}">
                <a16:creationId xmlns:a16="http://schemas.microsoft.com/office/drawing/2014/main" id="{949B476C-001D-4070-9BA4-4830A224E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157480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6" name="AutoShape 19">
            <a:extLst>
              <a:ext uri="{FF2B5EF4-FFF2-40B4-BE49-F238E27FC236}">
                <a16:creationId xmlns:a16="http://schemas.microsoft.com/office/drawing/2014/main" id="{CBE15DBC-3D1D-4875-ACBB-74CA098A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180340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7" name="Arc 1110">
            <a:extLst>
              <a:ext uri="{FF2B5EF4-FFF2-40B4-BE49-F238E27FC236}">
                <a16:creationId xmlns:a16="http://schemas.microsoft.com/office/drawing/2014/main" id="{77F8CF07-3F8C-48CA-9155-E5E1C0191E0A}"/>
              </a:ext>
            </a:extLst>
          </p:cNvPr>
          <p:cNvSpPr>
            <a:spLocks/>
          </p:cNvSpPr>
          <p:nvPr/>
        </p:nvSpPr>
        <p:spPr bwMode="auto">
          <a:xfrm flipH="1" flipV="1">
            <a:off x="1806575" y="2120900"/>
            <a:ext cx="719138" cy="169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8" name="Arc 1110">
            <a:extLst>
              <a:ext uri="{FF2B5EF4-FFF2-40B4-BE49-F238E27FC236}">
                <a16:creationId xmlns:a16="http://schemas.microsoft.com/office/drawing/2014/main" id="{08B49BC2-5D7A-4C11-9437-F0B3DE9C8C94}"/>
              </a:ext>
            </a:extLst>
          </p:cNvPr>
          <p:cNvSpPr>
            <a:spLocks/>
          </p:cNvSpPr>
          <p:nvPr/>
        </p:nvSpPr>
        <p:spPr bwMode="auto">
          <a:xfrm flipH="1">
            <a:off x="1806575" y="2286000"/>
            <a:ext cx="719138" cy="169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86" name="Oval 11">
            <a:extLst>
              <a:ext uri="{FF2B5EF4-FFF2-40B4-BE49-F238E27FC236}">
                <a16:creationId xmlns:a16="http://schemas.microsoft.com/office/drawing/2014/main" id="{9368548A-5CC9-4735-9C8D-431463B3BC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92400" y="1522413"/>
            <a:ext cx="1511300" cy="15113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87" name="AutoShape 24">
            <a:extLst>
              <a:ext uri="{FF2B5EF4-FFF2-40B4-BE49-F238E27FC236}">
                <a16:creationId xmlns:a16="http://schemas.microsoft.com/office/drawing/2014/main" id="{B57A3A2A-A690-417F-9B24-B00A311F5F4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97213" y="2206626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88" name="AutoShape 25">
            <a:extLst>
              <a:ext uri="{FF2B5EF4-FFF2-40B4-BE49-F238E27FC236}">
                <a16:creationId xmlns:a16="http://schemas.microsoft.com/office/drawing/2014/main" id="{85412986-B692-48A1-AC93-924A4699804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421063" y="2206626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89" name="AutoShape 26">
            <a:extLst>
              <a:ext uri="{FF2B5EF4-FFF2-40B4-BE49-F238E27FC236}">
                <a16:creationId xmlns:a16="http://schemas.microsoft.com/office/drawing/2014/main" id="{D4E33270-6CAD-451A-AD87-3F066DA1216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773363" y="2206626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20850" name="Group 27">
            <a:extLst>
              <a:ext uri="{FF2B5EF4-FFF2-40B4-BE49-F238E27FC236}">
                <a16:creationId xmlns:a16="http://schemas.microsoft.com/office/drawing/2014/main" id="{5DB5CA1B-E8B8-4A2D-8738-12654DFBA242}"/>
              </a:ext>
            </a:extLst>
          </p:cNvPr>
          <p:cNvGrpSpPr>
            <a:grpSpLocks/>
          </p:cNvGrpSpPr>
          <p:nvPr/>
        </p:nvGrpSpPr>
        <p:grpSpPr bwMode="auto">
          <a:xfrm>
            <a:off x="6807200" y="2449513"/>
            <a:ext cx="1439863" cy="1079500"/>
            <a:chOff x="3880" y="1583"/>
            <a:chExt cx="907" cy="680"/>
          </a:xfrm>
        </p:grpSpPr>
        <p:sp>
          <p:nvSpPr>
            <p:cNvPr id="120882" name="Oval 11">
              <a:extLst>
                <a:ext uri="{FF2B5EF4-FFF2-40B4-BE49-F238E27FC236}">
                  <a16:creationId xmlns:a16="http://schemas.microsoft.com/office/drawing/2014/main" id="{6770F6B8-7F55-4470-A7E1-4DF61EC08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80" y="1583"/>
              <a:ext cx="680" cy="68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3" name="AutoShape 29">
              <a:extLst>
                <a:ext uri="{FF2B5EF4-FFF2-40B4-BE49-F238E27FC236}">
                  <a16:creationId xmlns:a16="http://schemas.microsoft.com/office/drawing/2014/main" id="{E4E787C3-F51C-4C30-966C-7E966993CE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095" y="1894"/>
              <a:ext cx="45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4" name="AutoShape 30">
              <a:extLst>
                <a:ext uri="{FF2B5EF4-FFF2-40B4-BE49-F238E27FC236}">
                  <a16:creationId xmlns:a16="http://schemas.microsoft.com/office/drawing/2014/main" id="{BB647AC7-B498-404A-833C-69B7CC480A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515" y="1894"/>
              <a:ext cx="45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5" name="AutoShape 31">
              <a:extLst>
                <a:ext uri="{FF2B5EF4-FFF2-40B4-BE49-F238E27FC236}">
                  <a16:creationId xmlns:a16="http://schemas.microsoft.com/office/drawing/2014/main" id="{D76F22F2-0402-4036-80CC-F61AD430BA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891" y="1894"/>
              <a:ext cx="45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51" name="AutoShape 32">
            <a:extLst>
              <a:ext uri="{FF2B5EF4-FFF2-40B4-BE49-F238E27FC236}">
                <a16:creationId xmlns:a16="http://schemas.microsoft.com/office/drawing/2014/main" id="{6E881E1B-A047-4134-88DC-951BBC1288E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824663" y="1495425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52" name="Arc 1496">
            <a:extLst>
              <a:ext uri="{FF2B5EF4-FFF2-40B4-BE49-F238E27FC236}">
                <a16:creationId xmlns:a16="http://schemas.microsoft.com/office/drawing/2014/main" id="{5496CE6E-D91E-4AE5-AD7A-10A563D112DC}"/>
              </a:ext>
            </a:extLst>
          </p:cNvPr>
          <p:cNvSpPr>
            <a:spLocks/>
          </p:cNvSpPr>
          <p:nvPr/>
        </p:nvSpPr>
        <p:spPr bwMode="auto">
          <a:xfrm flipV="1">
            <a:off x="4449763" y="1917700"/>
            <a:ext cx="2159000" cy="3603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53" name="Arc 1497">
            <a:extLst>
              <a:ext uri="{FF2B5EF4-FFF2-40B4-BE49-F238E27FC236}">
                <a16:creationId xmlns:a16="http://schemas.microsoft.com/office/drawing/2014/main" id="{701E1A74-DF11-40D2-8970-48AD08883D41}"/>
              </a:ext>
            </a:extLst>
          </p:cNvPr>
          <p:cNvSpPr>
            <a:spLocks/>
          </p:cNvSpPr>
          <p:nvPr/>
        </p:nvSpPr>
        <p:spPr bwMode="auto">
          <a:xfrm>
            <a:off x="4449763" y="2278063"/>
            <a:ext cx="2159000" cy="3603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54" name="Text Box 35">
            <a:extLst>
              <a:ext uri="{FF2B5EF4-FFF2-40B4-BE49-F238E27FC236}">
                <a16:creationId xmlns:a16="http://schemas.microsoft.com/office/drawing/2014/main" id="{135B3197-65C3-4681-A587-65EA70E23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1382713"/>
            <a:ext cx="227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rebuchet MS" panose="020B0603020202020204" pitchFamily="34" charset="0"/>
              </a:rPr>
              <a:t>trisomy rescue</a:t>
            </a:r>
          </a:p>
        </p:txBody>
      </p:sp>
      <p:sp>
        <p:nvSpPr>
          <p:cNvPr id="120855" name="AutoShape 36">
            <a:extLst>
              <a:ext uri="{FF2B5EF4-FFF2-40B4-BE49-F238E27FC236}">
                <a16:creationId xmlns:a16="http://schemas.microsoft.com/office/drawing/2014/main" id="{1665A1C4-4155-4221-97DF-8AB0F5623B3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815263" y="45196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56" name="AutoShape 37">
            <a:extLst>
              <a:ext uri="{FF2B5EF4-FFF2-40B4-BE49-F238E27FC236}">
                <a16:creationId xmlns:a16="http://schemas.microsoft.com/office/drawing/2014/main" id="{4EA26C06-4401-4951-9380-A85EB4CCA77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48513" y="45196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20857" name="Group 38">
            <a:extLst>
              <a:ext uri="{FF2B5EF4-FFF2-40B4-BE49-F238E27FC236}">
                <a16:creationId xmlns:a16="http://schemas.microsoft.com/office/drawing/2014/main" id="{AA686E07-B7C8-4613-984D-276EA9FE0613}"/>
              </a:ext>
            </a:extLst>
          </p:cNvPr>
          <p:cNvGrpSpPr>
            <a:grpSpLocks/>
          </p:cNvGrpSpPr>
          <p:nvPr/>
        </p:nvGrpSpPr>
        <p:grpSpPr bwMode="auto">
          <a:xfrm>
            <a:off x="411163" y="4381500"/>
            <a:ext cx="1346200" cy="768350"/>
            <a:chOff x="515" y="1055"/>
            <a:chExt cx="848" cy="484"/>
          </a:xfrm>
        </p:grpSpPr>
        <p:sp>
          <p:nvSpPr>
            <p:cNvPr id="120877" name="Arc 4">
              <a:extLst>
                <a:ext uri="{FF2B5EF4-FFF2-40B4-BE49-F238E27FC236}">
                  <a16:creationId xmlns:a16="http://schemas.microsoft.com/office/drawing/2014/main" id="{B1780339-FF2F-4D10-85C5-C8FE60F1C289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7" y="1381"/>
              <a:ext cx="28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78" name="Rectangle 5">
              <a:extLst>
                <a:ext uri="{FF2B5EF4-FFF2-40B4-BE49-F238E27FC236}">
                  <a16:creationId xmlns:a16="http://schemas.microsoft.com/office/drawing/2014/main" id="{AED729C2-245E-4899-A401-C8B028E102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09" y="1273"/>
              <a:ext cx="81" cy="82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99FF66"/>
                </a:gs>
                <a:gs pos="100000">
                  <a:srgbClr val="33CC33"/>
                </a:gs>
              </a:gsLst>
              <a:lin ang="5400000" scaled="1"/>
            </a:gra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79" name="Oval 6">
              <a:extLst>
                <a:ext uri="{FF2B5EF4-FFF2-40B4-BE49-F238E27FC236}">
                  <a16:creationId xmlns:a16="http://schemas.microsoft.com/office/drawing/2014/main" id="{3BB4A362-4955-422D-A5EA-71A8C132FA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51" y="1083"/>
              <a:ext cx="612" cy="456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0" name="Arc 9">
              <a:extLst>
                <a:ext uri="{FF2B5EF4-FFF2-40B4-BE49-F238E27FC236}">
                  <a16:creationId xmlns:a16="http://schemas.microsoft.com/office/drawing/2014/main" id="{8DD273A4-3DEF-4299-A493-AAD0E3310AA3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75" y="1314"/>
              <a:ext cx="34" cy="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1" name="Arc 10">
              <a:extLst>
                <a:ext uri="{FF2B5EF4-FFF2-40B4-BE49-F238E27FC236}">
                  <a16:creationId xmlns:a16="http://schemas.microsoft.com/office/drawing/2014/main" id="{59EEFC49-8D0C-47C4-BB3B-45ED96D95866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515" y="1055"/>
              <a:ext cx="132" cy="4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58" name="AutoShape 44">
            <a:extLst>
              <a:ext uri="{FF2B5EF4-FFF2-40B4-BE49-F238E27FC236}">
                <a16:creationId xmlns:a16="http://schemas.microsoft.com/office/drawing/2014/main" id="{9D2234F0-0E6E-48E7-95FE-83CFF9F96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4713288"/>
            <a:ext cx="719137" cy="1444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59" name="Oval 1111">
            <a:extLst>
              <a:ext uri="{FF2B5EF4-FFF2-40B4-BE49-F238E27FC236}">
                <a16:creationId xmlns:a16="http://schemas.microsoft.com/office/drawing/2014/main" id="{163EBB75-6218-4BE1-8E2C-760EA194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5227638"/>
            <a:ext cx="1079500" cy="10795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0" name="AutoShape 46">
            <a:extLst>
              <a:ext uri="{FF2B5EF4-FFF2-40B4-BE49-F238E27FC236}">
                <a16:creationId xmlns:a16="http://schemas.microsoft.com/office/drawing/2014/main" id="{3A4AB503-0999-4F24-BA38-188F99625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559435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1" name="Arc 1110">
            <a:extLst>
              <a:ext uri="{FF2B5EF4-FFF2-40B4-BE49-F238E27FC236}">
                <a16:creationId xmlns:a16="http://schemas.microsoft.com/office/drawing/2014/main" id="{05432E4D-92AC-406B-8FFC-67C9DF897FA3}"/>
              </a:ext>
            </a:extLst>
          </p:cNvPr>
          <p:cNvSpPr>
            <a:spLocks/>
          </p:cNvSpPr>
          <p:nvPr/>
        </p:nvSpPr>
        <p:spPr bwMode="auto">
          <a:xfrm flipH="1" flipV="1">
            <a:off x="1806575" y="5145088"/>
            <a:ext cx="719138" cy="1698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2" name="Arc 1110">
            <a:extLst>
              <a:ext uri="{FF2B5EF4-FFF2-40B4-BE49-F238E27FC236}">
                <a16:creationId xmlns:a16="http://schemas.microsoft.com/office/drawing/2014/main" id="{3BE1B2BF-D411-4A79-B4D3-356D964FE081}"/>
              </a:ext>
            </a:extLst>
          </p:cNvPr>
          <p:cNvSpPr>
            <a:spLocks/>
          </p:cNvSpPr>
          <p:nvPr/>
        </p:nvSpPr>
        <p:spPr bwMode="auto">
          <a:xfrm flipH="1">
            <a:off x="1806575" y="5310188"/>
            <a:ext cx="719138" cy="1698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3" name="AutoShape 49">
            <a:extLst>
              <a:ext uri="{FF2B5EF4-FFF2-40B4-BE49-F238E27FC236}">
                <a16:creationId xmlns:a16="http://schemas.microsoft.com/office/drawing/2014/main" id="{1B308AB6-9721-4D06-A375-4275A1BAC65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421063" y="52308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4" name="AutoShape 50">
            <a:extLst>
              <a:ext uri="{FF2B5EF4-FFF2-40B4-BE49-F238E27FC236}">
                <a16:creationId xmlns:a16="http://schemas.microsoft.com/office/drawing/2014/main" id="{BCB31975-2A9B-4257-8692-AFB716DAA05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773363" y="52308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5" name="AutoShape 51">
            <a:extLst>
              <a:ext uri="{FF2B5EF4-FFF2-40B4-BE49-F238E27FC236}">
                <a16:creationId xmlns:a16="http://schemas.microsoft.com/office/drawing/2014/main" id="{9613C5BA-DDFF-4C9F-A8EA-2F1BF9BEFC7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815263" y="59674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6" name="AutoShape 52">
            <a:extLst>
              <a:ext uri="{FF2B5EF4-FFF2-40B4-BE49-F238E27FC236}">
                <a16:creationId xmlns:a16="http://schemas.microsoft.com/office/drawing/2014/main" id="{1BC4AB45-C4D4-42D3-863B-698FC9B6873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824663" y="59674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7" name="Arc 1496">
            <a:extLst>
              <a:ext uri="{FF2B5EF4-FFF2-40B4-BE49-F238E27FC236}">
                <a16:creationId xmlns:a16="http://schemas.microsoft.com/office/drawing/2014/main" id="{8F6F642C-47B4-4DFD-9363-04D33E4415A3}"/>
              </a:ext>
            </a:extLst>
          </p:cNvPr>
          <p:cNvSpPr>
            <a:spLocks/>
          </p:cNvSpPr>
          <p:nvPr/>
        </p:nvSpPr>
        <p:spPr bwMode="auto">
          <a:xfrm flipV="1">
            <a:off x="4449763" y="4941888"/>
            <a:ext cx="2159000" cy="3603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8" name="Arc 1497">
            <a:extLst>
              <a:ext uri="{FF2B5EF4-FFF2-40B4-BE49-F238E27FC236}">
                <a16:creationId xmlns:a16="http://schemas.microsoft.com/office/drawing/2014/main" id="{D83829F1-CD74-44B9-9C08-575B752A99CF}"/>
              </a:ext>
            </a:extLst>
          </p:cNvPr>
          <p:cNvSpPr>
            <a:spLocks/>
          </p:cNvSpPr>
          <p:nvPr/>
        </p:nvSpPr>
        <p:spPr bwMode="auto">
          <a:xfrm>
            <a:off x="4449763" y="5302250"/>
            <a:ext cx="2159000" cy="3603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9" name="Text Box 55">
            <a:extLst>
              <a:ext uri="{FF2B5EF4-FFF2-40B4-BE49-F238E27FC236}">
                <a16:creationId xmlns:a16="http://schemas.microsoft.com/office/drawing/2014/main" id="{C86BF9B6-0D2E-4819-BF58-0ACF4086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5676900"/>
            <a:ext cx="227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rebuchet MS" panose="020B0603020202020204" pitchFamily="34" charset="0"/>
              </a:rPr>
              <a:t>trisomy rescue</a:t>
            </a:r>
          </a:p>
        </p:txBody>
      </p:sp>
      <p:grpSp>
        <p:nvGrpSpPr>
          <p:cNvPr id="120870" name="Group 56">
            <a:extLst>
              <a:ext uri="{FF2B5EF4-FFF2-40B4-BE49-F238E27FC236}">
                <a16:creationId xmlns:a16="http://schemas.microsoft.com/office/drawing/2014/main" id="{2679116B-D59E-4C10-BE85-DC9E246D3EB8}"/>
              </a:ext>
            </a:extLst>
          </p:cNvPr>
          <p:cNvGrpSpPr>
            <a:grpSpLocks/>
          </p:cNvGrpSpPr>
          <p:nvPr/>
        </p:nvGrpSpPr>
        <p:grpSpPr bwMode="auto">
          <a:xfrm>
            <a:off x="693738" y="2197100"/>
            <a:ext cx="1079500" cy="1079500"/>
            <a:chOff x="437" y="3293"/>
            <a:chExt cx="680" cy="680"/>
          </a:xfrm>
        </p:grpSpPr>
        <p:sp>
          <p:nvSpPr>
            <p:cNvPr id="120875" name="Oval 1111">
              <a:extLst>
                <a:ext uri="{FF2B5EF4-FFF2-40B4-BE49-F238E27FC236}">
                  <a16:creationId xmlns:a16="http://schemas.microsoft.com/office/drawing/2014/main" id="{34CB3AEB-F307-4789-9795-38405A4C1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3293"/>
              <a:ext cx="680" cy="680"/>
            </a:xfrm>
            <a:prstGeom prst="ellipse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76" name="AutoShape 58">
              <a:extLst>
                <a:ext uri="{FF2B5EF4-FFF2-40B4-BE49-F238E27FC236}">
                  <a16:creationId xmlns:a16="http://schemas.microsoft.com/office/drawing/2014/main" id="{AFE74256-7844-41B2-BE5E-2459930D7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3588"/>
              <a:ext cx="45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71" name="AutoShape 59">
            <a:extLst>
              <a:ext uri="{FF2B5EF4-FFF2-40B4-BE49-F238E27FC236}">
                <a16:creationId xmlns:a16="http://schemas.microsoft.com/office/drawing/2014/main" id="{F3C61AF9-5AB9-420B-9EE3-1ADE524A4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582295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72" name="AutoShape 60">
            <a:extLst>
              <a:ext uri="{FF2B5EF4-FFF2-40B4-BE49-F238E27FC236}">
                <a16:creationId xmlns:a16="http://schemas.microsoft.com/office/drawing/2014/main" id="{2ED0492D-5140-4293-8025-8F9047E55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300" y="2298700"/>
            <a:ext cx="2349500" cy="29591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73" name="Text Box 61">
            <a:extLst>
              <a:ext uri="{FF2B5EF4-FFF2-40B4-BE49-F238E27FC236}">
                <a16:creationId xmlns:a16="http://schemas.microsoft.com/office/drawing/2014/main" id="{15D66817-F23C-4510-AD28-B10B6EE2E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238" y="3489450"/>
            <a:ext cx="12160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UPD</a:t>
            </a:r>
          </a:p>
        </p:txBody>
      </p:sp>
      <p:sp>
        <p:nvSpPr>
          <p:cNvPr id="120874" name="Text Box 62">
            <a:extLst>
              <a:ext uri="{FF2B5EF4-FFF2-40B4-BE49-F238E27FC236}">
                <a16:creationId xmlns:a16="http://schemas.microsoft.com/office/drawing/2014/main" id="{CE88B6C9-54A0-4EB0-A401-41D8313C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3429000"/>
            <a:ext cx="6040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一度生じたトリソミーの状態から，染色体が失われることによりダイソミーの状態になる際に生じる．</a:t>
            </a:r>
          </a:p>
        </p:txBody>
      </p:sp>
    </p:spTree>
    <p:extLst>
      <p:ext uri="{BB962C8B-B14F-4D97-AF65-F5344CB8AC3E}">
        <p14:creationId xmlns:p14="http://schemas.microsoft.com/office/powerpoint/2010/main" val="425409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Oval 11">
            <a:extLst>
              <a:ext uri="{FF2B5EF4-FFF2-40B4-BE49-F238E27FC236}">
                <a16:creationId xmlns:a16="http://schemas.microsoft.com/office/drawing/2014/main" id="{FBDF55D2-5126-454D-A125-A2AF6A5EB7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92400" y="4546600"/>
            <a:ext cx="1511300" cy="15113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39" name="AutoShape 7">
            <a:extLst>
              <a:ext uri="{FF2B5EF4-FFF2-40B4-BE49-F238E27FC236}">
                <a16:creationId xmlns:a16="http://schemas.microsoft.com/office/drawing/2014/main" id="{DD78BBC9-57F0-413E-884B-D0752EDBE34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097213" y="52308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0" name="Text Box 8">
            <a:extLst>
              <a:ext uri="{FF2B5EF4-FFF2-40B4-BE49-F238E27FC236}">
                <a16:creationId xmlns:a16="http://schemas.microsoft.com/office/drawing/2014/main" id="{09ACFC7B-7097-457B-9750-9044650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42875"/>
            <a:ext cx="90138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片親性ダイソミー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360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uniparental </a:t>
            </a:r>
            <a:r>
              <a:rPr kumimoji="1" lang="en-US" altLang="ja-JP" sz="3600" i="0" u="none" strike="noStrike" kern="1200" cap="none" spc="0" normalizeH="0" baseline="0" noProof="0" dirty="0" err="1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disomy</a:t>
            </a:r>
            <a:endParaRPr kumimoji="1" lang="en-US" altLang="ja-JP" sz="360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grpSp>
        <p:nvGrpSpPr>
          <p:cNvPr id="120844" name="Group 12">
            <a:extLst>
              <a:ext uri="{FF2B5EF4-FFF2-40B4-BE49-F238E27FC236}">
                <a16:creationId xmlns:a16="http://schemas.microsoft.com/office/drawing/2014/main" id="{92115843-65E2-42A9-8F60-28302160E493}"/>
              </a:ext>
            </a:extLst>
          </p:cNvPr>
          <p:cNvGrpSpPr>
            <a:grpSpLocks/>
          </p:cNvGrpSpPr>
          <p:nvPr/>
        </p:nvGrpSpPr>
        <p:grpSpPr bwMode="auto">
          <a:xfrm>
            <a:off x="411163" y="1357313"/>
            <a:ext cx="1346200" cy="768350"/>
            <a:chOff x="515" y="1055"/>
            <a:chExt cx="848" cy="484"/>
          </a:xfrm>
        </p:grpSpPr>
        <p:sp>
          <p:nvSpPr>
            <p:cNvPr id="120890" name="Arc 4">
              <a:extLst>
                <a:ext uri="{FF2B5EF4-FFF2-40B4-BE49-F238E27FC236}">
                  <a16:creationId xmlns:a16="http://schemas.microsoft.com/office/drawing/2014/main" id="{FCE33564-3F18-4BE5-8487-537431A38C6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7" y="1381"/>
              <a:ext cx="28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1" name="Rectangle 5">
              <a:extLst>
                <a:ext uri="{FF2B5EF4-FFF2-40B4-BE49-F238E27FC236}">
                  <a16:creationId xmlns:a16="http://schemas.microsoft.com/office/drawing/2014/main" id="{84919CA3-1B2E-4D73-A18C-6DF87E43FC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09" y="1273"/>
              <a:ext cx="81" cy="82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99FF66"/>
                </a:gs>
                <a:gs pos="100000">
                  <a:srgbClr val="33CC33"/>
                </a:gs>
              </a:gsLst>
              <a:lin ang="5400000" scaled="1"/>
            </a:gra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2" name="Oval 6">
              <a:extLst>
                <a:ext uri="{FF2B5EF4-FFF2-40B4-BE49-F238E27FC236}">
                  <a16:creationId xmlns:a16="http://schemas.microsoft.com/office/drawing/2014/main" id="{2E2A3C25-EF76-49EF-99CF-9F8AE0CDBC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51" y="1083"/>
              <a:ext cx="612" cy="456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3" name="Arc 9">
              <a:extLst>
                <a:ext uri="{FF2B5EF4-FFF2-40B4-BE49-F238E27FC236}">
                  <a16:creationId xmlns:a16="http://schemas.microsoft.com/office/drawing/2014/main" id="{935A0DA4-5F31-4F48-A867-7407E79FB3BB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75" y="1314"/>
              <a:ext cx="34" cy="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94" name="Arc 10">
              <a:extLst>
                <a:ext uri="{FF2B5EF4-FFF2-40B4-BE49-F238E27FC236}">
                  <a16:creationId xmlns:a16="http://schemas.microsoft.com/office/drawing/2014/main" id="{ED076064-6F57-4FEE-B824-FB7E88DE623D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515" y="1055"/>
              <a:ext cx="132" cy="4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47" name="Arc 1110">
            <a:extLst>
              <a:ext uri="{FF2B5EF4-FFF2-40B4-BE49-F238E27FC236}">
                <a16:creationId xmlns:a16="http://schemas.microsoft.com/office/drawing/2014/main" id="{77F8CF07-3F8C-48CA-9155-E5E1C0191E0A}"/>
              </a:ext>
            </a:extLst>
          </p:cNvPr>
          <p:cNvSpPr>
            <a:spLocks/>
          </p:cNvSpPr>
          <p:nvPr/>
        </p:nvSpPr>
        <p:spPr bwMode="auto">
          <a:xfrm flipH="1" flipV="1">
            <a:off x="1806575" y="2120900"/>
            <a:ext cx="719138" cy="169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48" name="Arc 1110">
            <a:extLst>
              <a:ext uri="{FF2B5EF4-FFF2-40B4-BE49-F238E27FC236}">
                <a16:creationId xmlns:a16="http://schemas.microsoft.com/office/drawing/2014/main" id="{08B49BC2-5D7A-4C11-9437-F0B3DE9C8C94}"/>
              </a:ext>
            </a:extLst>
          </p:cNvPr>
          <p:cNvSpPr>
            <a:spLocks/>
          </p:cNvSpPr>
          <p:nvPr/>
        </p:nvSpPr>
        <p:spPr bwMode="auto">
          <a:xfrm flipH="1">
            <a:off x="1806575" y="2286000"/>
            <a:ext cx="719138" cy="169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20849" name="Group 22">
            <a:extLst>
              <a:ext uri="{FF2B5EF4-FFF2-40B4-BE49-F238E27FC236}">
                <a16:creationId xmlns:a16="http://schemas.microsoft.com/office/drawing/2014/main" id="{4CFFF863-4AF4-4377-A3B7-7D62F4703EC0}"/>
              </a:ext>
            </a:extLst>
          </p:cNvPr>
          <p:cNvGrpSpPr>
            <a:grpSpLocks/>
          </p:cNvGrpSpPr>
          <p:nvPr/>
        </p:nvGrpSpPr>
        <p:grpSpPr bwMode="auto">
          <a:xfrm>
            <a:off x="2692400" y="1522413"/>
            <a:ext cx="1511300" cy="1511300"/>
            <a:chOff x="1920" y="1103"/>
            <a:chExt cx="952" cy="952"/>
          </a:xfrm>
        </p:grpSpPr>
        <p:sp>
          <p:nvSpPr>
            <p:cNvPr id="120886" name="Oval 11">
              <a:extLst>
                <a:ext uri="{FF2B5EF4-FFF2-40B4-BE49-F238E27FC236}">
                  <a16:creationId xmlns:a16="http://schemas.microsoft.com/office/drawing/2014/main" id="{9368548A-5CC9-4735-9C8D-431463B3BC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0" y="1103"/>
              <a:ext cx="952" cy="952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7" name="AutoShape 24">
              <a:extLst>
                <a:ext uri="{FF2B5EF4-FFF2-40B4-BE49-F238E27FC236}">
                  <a16:creationId xmlns:a16="http://schemas.microsoft.com/office/drawing/2014/main" id="{B57A3A2A-A690-417F-9B24-B00A311F5F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175" y="1534"/>
              <a:ext cx="45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54" name="Text Box 35">
            <a:extLst>
              <a:ext uri="{FF2B5EF4-FFF2-40B4-BE49-F238E27FC236}">
                <a16:creationId xmlns:a16="http://schemas.microsoft.com/office/drawing/2014/main" id="{135B3197-65C3-4681-A587-65EA70E23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0" y="1548963"/>
            <a:ext cx="2019815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rebuchet MS" panose="020B0603020202020204" pitchFamily="34" charset="0"/>
              </a:rPr>
              <a:t>monosomy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rebuchet MS" panose="020B0603020202020204" pitchFamily="34" charset="0"/>
              </a:rPr>
              <a:t>rescue</a:t>
            </a:r>
          </a:p>
        </p:txBody>
      </p:sp>
      <p:grpSp>
        <p:nvGrpSpPr>
          <p:cNvPr id="120857" name="Group 38">
            <a:extLst>
              <a:ext uri="{FF2B5EF4-FFF2-40B4-BE49-F238E27FC236}">
                <a16:creationId xmlns:a16="http://schemas.microsoft.com/office/drawing/2014/main" id="{AA686E07-B7C8-4613-984D-276EA9FE0613}"/>
              </a:ext>
            </a:extLst>
          </p:cNvPr>
          <p:cNvGrpSpPr>
            <a:grpSpLocks/>
          </p:cNvGrpSpPr>
          <p:nvPr/>
        </p:nvGrpSpPr>
        <p:grpSpPr bwMode="auto">
          <a:xfrm>
            <a:off x="411163" y="4381500"/>
            <a:ext cx="1346200" cy="768350"/>
            <a:chOff x="515" y="1055"/>
            <a:chExt cx="848" cy="484"/>
          </a:xfrm>
        </p:grpSpPr>
        <p:sp>
          <p:nvSpPr>
            <p:cNvPr id="120877" name="Arc 4">
              <a:extLst>
                <a:ext uri="{FF2B5EF4-FFF2-40B4-BE49-F238E27FC236}">
                  <a16:creationId xmlns:a16="http://schemas.microsoft.com/office/drawing/2014/main" id="{B1780339-FF2F-4D10-85C5-C8FE60F1C289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7" y="1381"/>
              <a:ext cx="28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78" name="Rectangle 5">
              <a:extLst>
                <a:ext uri="{FF2B5EF4-FFF2-40B4-BE49-F238E27FC236}">
                  <a16:creationId xmlns:a16="http://schemas.microsoft.com/office/drawing/2014/main" id="{AED729C2-245E-4899-A401-C8B028E102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09" y="1273"/>
              <a:ext cx="81" cy="82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99FF66"/>
                </a:gs>
                <a:gs pos="100000">
                  <a:srgbClr val="33CC33"/>
                </a:gs>
              </a:gsLst>
              <a:lin ang="5400000" scaled="1"/>
            </a:gra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79" name="Oval 6">
              <a:extLst>
                <a:ext uri="{FF2B5EF4-FFF2-40B4-BE49-F238E27FC236}">
                  <a16:creationId xmlns:a16="http://schemas.microsoft.com/office/drawing/2014/main" id="{3BB4A362-4955-422D-A5EA-71A8C132FA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751" y="1083"/>
              <a:ext cx="612" cy="456"/>
            </a:xfrm>
            <a:prstGeom prst="ellipse">
              <a:avLst/>
            </a:prstGeom>
            <a:gradFill rotWithShape="0">
              <a:gsLst>
                <a:gs pos="0">
                  <a:srgbClr val="99FF66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0" name="Arc 9">
              <a:extLst>
                <a:ext uri="{FF2B5EF4-FFF2-40B4-BE49-F238E27FC236}">
                  <a16:creationId xmlns:a16="http://schemas.microsoft.com/office/drawing/2014/main" id="{8DD273A4-3DEF-4299-A493-AAD0E3310AA3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75" y="1314"/>
              <a:ext cx="34" cy="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81" name="Arc 10">
              <a:extLst>
                <a:ext uri="{FF2B5EF4-FFF2-40B4-BE49-F238E27FC236}">
                  <a16:creationId xmlns:a16="http://schemas.microsoft.com/office/drawing/2014/main" id="{59EEFC49-8D0C-47C4-BB3B-45ED96D95866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515" y="1055"/>
              <a:ext cx="132" cy="4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58" name="AutoShape 44">
            <a:extLst>
              <a:ext uri="{FF2B5EF4-FFF2-40B4-BE49-F238E27FC236}">
                <a16:creationId xmlns:a16="http://schemas.microsoft.com/office/drawing/2014/main" id="{9D2234F0-0E6E-48E7-95FE-83CFF9F96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1696959"/>
            <a:ext cx="719137" cy="1444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59" name="Oval 1111">
            <a:extLst>
              <a:ext uri="{FF2B5EF4-FFF2-40B4-BE49-F238E27FC236}">
                <a16:creationId xmlns:a16="http://schemas.microsoft.com/office/drawing/2014/main" id="{163EBB75-6218-4BE1-8E2C-760EA194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5227638"/>
            <a:ext cx="1079500" cy="10795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1" name="Arc 1110">
            <a:extLst>
              <a:ext uri="{FF2B5EF4-FFF2-40B4-BE49-F238E27FC236}">
                <a16:creationId xmlns:a16="http://schemas.microsoft.com/office/drawing/2014/main" id="{05432E4D-92AC-406B-8FFC-67C9DF897FA3}"/>
              </a:ext>
            </a:extLst>
          </p:cNvPr>
          <p:cNvSpPr>
            <a:spLocks/>
          </p:cNvSpPr>
          <p:nvPr/>
        </p:nvSpPr>
        <p:spPr bwMode="auto">
          <a:xfrm flipH="1" flipV="1">
            <a:off x="1806575" y="5145088"/>
            <a:ext cx="719138" cy="1698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62" name="Arc 1110">
            <a:extLst>
              <a:ext uri="{FF2B5EF4-FFF2-40B4-BE49-F238E27FC236}">
                <a16:creationId xmlns:a16="http://schemas.microsoft.com/office/drawing/2014/main" id="{3BE1B2BF-D411-4A79-B4D3-356D964FE081}"/>
              </a:ext>
            </a:extLst>
          </p:cNvPr>
          <p:cNvSpPr>
            <a:spLocks/>
          </p:cNvSpPr>
          <p:nvPr/>
        </p:nvSpPr>
        <p:spPr bwMode="auto">
          <a:xfrm flipH="1">
            <a:off x="1806575" y="5310188"/>
            <a:ext cx="719138" cy="1698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75" name="Oval 1111">
            <a:extLst>
              <a:ext uri="{FF2B5EF4-FFF2-40B4-BE49-F238E27FC236}">
                <a16:creationId xmlns:a16="http://schemas.microsoft.com/office/drawing/2014/main" id="{34CB3AEB-F307-4789-9795-38405A4C1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2197100"/>
            <a:ext cx="1079500" cy="10795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72" name="AutoShape 60">
            <a:extLst>
              <a:ext uri="{FF2B5EF4-FFF2-40B4-BE49-F238E27FC236}">
                <a16:creationId xmlns:a16="http://schemas.microsoft.com/office/drawing/2014/main" id="{2ED0492D-5140-4293-8025-8F9047E55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1508" y="1308396"/>
            <a:ext cx="2055292" cy="4914274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0873" name="Text Box 61">
            <a:extLst>
              <a:ext uri="{FF2B5EF4-FFF2-40B4-BE49-F238E27FC236}">
                <a16:creationId xmlns:a16="http://schemas.microsoft.com/office/drawing/2014/main" id="{15D66817-F23C-4510-AD28-B10B6EE2E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142" y="3489450"/>
            <a:ext cx="12160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UPD</a:t>
            </a:r>
          </a:p>
        </p:txBody>
      </p:sp>
      <p:sp>
        <p:nvSpPr>
          <p:cNvPr id="120874" name="Text Box 62">
            <a:extLst>
              <a:ext uri="{FF2B5EF4-FFF2-40B4-BE49-F238E27FC236}">
                <a16:creationId xmlns:a16="http://schemas.microsoft.com/office/drawing/2014/main" id="{CE88B6C9-54A0-4EB0-A401-41D8313C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4" y="3429000"/>
            <a:ext cx="6393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一度生じた</a:t>
            </a:r>
            <a:r>
              <a:rPr lang="ja-JP" altLang="en-US" sz="2000" dirty="0">
                <a:solidFill>
                  <a:srgbClr val="000099"/>
                </a:solidFill>
                <a:latin typeface="Arial" panose="020B0604020202020204" pitchFamily="34" charset="0"/>
              </a:rPr>
              <a:t>モノ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ソミーの状態から，染色体を倍加してダイソミーの状態すること</a:t>
            </a:r>
            <a:r>
              <a:rPr lang="en-US" altLang="ja-JP" sz="2000" dirty="0">
                <a:solidFill>
                  <a:srgbClr val="000099"/>
                </a:solidFill>
                <a:latin typeface="+mn-ea"/>
                <a:ea typeface="+mn-ea"/>
              </a:rPr>
              <a:t>(</a:t>
            </a:r>
            <a:r>
              <a:rPr lang="ja-JP" altLang="en-US" sz="2000" dirty="0">
                <a:solidFill>
                  <a:srgbClr val="000099"/>
                </a:solidFill>
                <a:latin typeface="+mn-ea"/>
                <a:ea typeface="+mn-ea"/>
              </a:rPr>
              <a:t>配偶子補填</a:t>
            </a:r>
            <a:r>
              <a:rPr lang="en-US" altLang="ja-JP" sz="2000" dirty="0">
                <a:solidFill>
                  <a:srgbClr val="000099"/>
                </a:solidFill>
                <a:latin typeface="+mn-ea"/>
                <a:ea typeface="+mn-ea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により生じる．</a:t>
            </a:r>
          </a:p>
        </p:txBody>
      </p:sp>
      <p:sp>
        <p:nvSpPr>
          <p:cNvPr id="63" name="AutoShape 59">
            <a:extLst>
              <a:ext uri="{FF2B5EF4-FFF2-40B4-BE49-F238E27FC236}">
                <a16:creationId xmlns:a16="http://schemas.microsoft.com/office/drawing/2014/main" id="{F68C298E-C9D7-4CAA-AF53-4747E7F09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5708650"/>
            <a:ext cx="719137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CD12FFD-BB70-4A30-A3A7-DFEAF938BAB5}"/>
              </a:ext>
            </a:extLst>
          </p:cNvPr>
          <p:cNvGrpSpPr/>
          <p:nvPr/>
        </p:nvGrpSpPr>
        <p:grpSpPr>
          <a:xfrm>
            <a:off x="6903504" y="4546600"/>
            <a:ext cx="1511300" cy="1511300"/>
            <a:chOff x="9199684" y="4546600"/>
            <a:chExt cx="1511300" cy="1511300"/>
          </a:xfrm>
        </p:grpSpPr>
        <p:sp>
          <p:nvSpPr>
            <p:cNvPr id="69" name="Oval 11">
              <a:extLst>
                <a:ext uri="{FF2B5EF4-FFF2-40B4-BE49-F238E27FC236}">
                  <a16:creationId xmlns:a16="http://schemas.microsoft.com/office/drawing/2014/main" id="{7A7D84DE-8C16-4747-8655-F73965AA10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199684" y="4546600"/>
              <a:ext cx="1511300" cy="15113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84B20BE6-86C1-44A6-A4ED-C6307A6EF64E}"/>
                </a:ext>
              </a:extLst>
            </p:cNvPr>
            <p:cNvGrpSpPr/>
            <p:nvPr/>
          </p:nvGrpSpPr>
          <p:grpSpPr>
            <a:xfrm>
              <a:off x="9721178" y="4942681"/>
              <a:ext cx="468313" cy="719138"/>
              <a:chOff x="5318825" y="4956665"/>
              <a:chExt cx="468313" cy="719138"/>
            </a:xfrm>
          </p:grpSpPr>
          <p:sp>
            <p:nvSpPr>
              <p:cNvPr id="120835" name="AutoShape 3">
                <a:extLst>
                  <a:ext uri="{FF2B5EF4-FFF2-40B4-BE49-F238E27FC236}">
                    <a16:creationId xmlns:a16="http://schemas.microsoft.com/office/drawing/2014/main" id="{81F9AB7E-B5BA-479F-AA9D-AC4A1F142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5031488" y="5244002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0856" name="AutoShape 37">
                <a:extLst>
                  <a:ext uri="{FF2B5EF4-FFF2-40B4-BE49-F238E27FC236}">
                    <a16:creationId xmlns:a16="http://schemas.microsoft.com/office/drawing/2014/main" id="{4EA26C06-4401-4951-9380-A85EB4CCA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5355338" y="5244002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087B451-584A-4DBB-B268-84FC1FA45EE2}"/>
              </a:ext>
            </a:extLst>
          </p:cNvPr>
          <p:cNvGrpSpPr/>
          <p:nvPr/>
        </p:nvGrpSpPr>
        <p:grpSpPr>
          <a:xfrm>
            <a:off x="6903504" y="1522413"/>
            <a:ext cx="1511300" cy="1511300"/>
            <a:chOff x="9227293" y="1522413"/>
            <a:chExt cx="1511300" cy="1511300"/>
          </a:xfrm>
        </p:grpSpPr>
        <p:sp>
          <p:nvSpPr>
            <p:cNvPr id="66" name="Oval 11">
              <a:extLst>
                <a:ext uri="{FF2B5EF4-FFF2-40B4-BE49-F238E27FC236}">
                  <a16:creationId xmlns:a16="http://schemas.microsoft.com/office/drawing/2014/main" id="{7AD40F3B-19D4-4DB3-A855-263DDBE852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227293" y="1522413"/>
              <a:ext cx="1511300" cy="15113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4337BC0C-867B-41D8-A225-57FE83381ADA}"/>
                </a:ext>
              </a:extLst>
            </p:cNvPr>
            <p:cNvGrpSpPr/>
            <p:nvPr/>
          </p:nvGrpSpPr>
          <p:grpSpPr>
            <a:xfrm>
              <a:off x="9748787" y="1918494"/>
              <a:ext cx="468313" cy="719138"/>
              <a:chOff x="7278254" y="1955248"/>
              <a:chExt cx="468313" cy="719138"/>
            </a:xfrm>
          </p:grpSpPr>
          <p:sp>
            <p:nvSpPr>
              <p:cNvPr id="120883" name="AutoShape 29">
                <a:extLst>
                  <a:ext uri="{FF2B5EF4-FFF2-40B4-BE49-F238E27FC236}">
                    <a16:creationId xmlns:a16="http://schemas.microsoft.com/office/drawing/2014/main" id="{E4E787C3-F51C-4C30-966C-7E966993C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7314767" y="2242585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0885" name="AutoShape 31">
                <a:extLst>
                  <a:ext uri="{FF2B5EF4-FFF2-40B4-BE49-F238E27FC236}">
                    <a16:creationId xmlns:a16="http://schemas.microsoft.com/office/drawing/2014/main" id="{D76F22F2-0402-4036-80CC-F61AD430B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6990917" y="2242585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86DC47A-B20E-477C-A334-620F183ED63B}"/>
              </a:ext>
            </a:extLst>
          </p:cNvPr>
          <p:cNvCxnSpPr>
            <a:cxnSpLocks/>
          </p:cNvCxnSpPr>
          <p:nvPr/>
        </p:nvCxnSpPr>
        <p:spPr>
          <a:xfrm>
            <a:off x="4544763" y="2261837"/>
            <a:ext cx="1800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393AD28B-1298-4824-8EA8-47B92C2F0388}"/>
              </a:ext>
            </a:extLst>
          </p:cNvPr>
          <p:cNvCxnSpPr>
            <a:cxnSpLocks/>
          </p:cNvCxnSpPr>
          <p:nvPr/>
        </p:nvCxnSpPr>
        <p:spPr>
          <a:xfrm>
            <a:off x="4544763" y="5299941"/>
            <a:ext cx="1800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35">
            <a:extLst>
              <a:ext uri="{FF2B5EF4-FFF2-40B4-BE49-F238E27FC236}">
                <a16:creationId xmlns:a16="http://schemas.microsoft.com/office/drawing/2014/main" id="{5C7CF99F-994B-4946-91D6-6DD20FE21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0" y="5347081"/>
            <a:ext cx="2019815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rebuchet MS" panose="020B0603020202020204" pitchFamily="34" charset="0"/>
              </a:rPr>
              <a:t>monosomy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rebuchet MS" panose="020B0603020202020204" pitchFamily="34" charset="0"/>
              </a:rPr>
              <a:t>rescue</a:t>
            </a:r>
          </a:p>
        </p:txBody>
      </p:sp>
    </p:spTree>
    <p:extLst>
      <p:ext uri="{BB962C8B-B14F-4D97-AF65-F5344CB8AC3E}">
        <p14:creationId xmlns:p14="http://schemas.microsoft.com/office/powerpoint/2010/main" val="122301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88B09BE7-5682-4648-A87D-3D27F5777787}"/>
              </a:ext>
            </a:extLst>
          </p:cNvPr>
          <p:cNvGrpSpPr/>
          <p:nvPr/>
        </p:nvGrpSpPr>
        <p:grpSpPr>
          <a:xfrm>
            <a:off x="6407810" y="4025900"/>
            <a:ext cx="1079500" cy="1079500"/>
            <a:chOff x="6807200" y="2449513"/>
            <a:chExt cx="1079500" cy="1079500"/>
          </a:xfrm>
        </p:grpSpPr>
        <p:sp>
          <p:nvSpPr>
            <p:cNvPr id="91" name="Oval 11">
              <a:extLst>
                <a:ext uri="{FF2B5EF4-FFF2-40B4-BE49-F238E27FC236}">
                  <a16:creationId xmlns:a16="http://schemas.microsoft.com/office/drawing/2014/main" id="{45590935-88DB-4AA0-B598-E66ECC754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24495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3" name="AutoShape 31">
              <a:extLst>
                <a:ext uri="{FF2B5EF4-FFF2-40B4-BE49-F238E27FC236}">
                  <a16:creationId xmlns:a16="http://schemas.microsoft.com/office/drawing/2014/main" id="{89E71875-6EAF-4BB2-93A2-92094A5343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824663" y="2943225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6C439F68-85CF-41BC-867D-646E4BFE66B5}"/>
              </a:ext>
            </a:extLst>
          </p:cNvPr>
          <p:cNvGrpSpPr/>
          <p:nvPr/>
        </p:nvGrpSpPr>
        <p:grpSpPr>
          <a:xfrm flipV="1">
            <a:off x="7034627" y="4234437"/>
            <a:ext cx="147042" cy="720847"/>
            <a:chOff x="5435168" y="4455951"/>
            <a:chExt cx="147042" cy="720847"/>
          </a:xfrm>
        </p:grpSpPr>
        <p:sp>
          <p:nvSpPr>
            <p:cNvPr id="95" name="AutoShape 7">
              <a:extLst>
                <a:ext uri="{FF2B5EF4-FFF2-40B4-BE49-F238E27FC236}">
                  <a16:creationId xmlns:a16="http://schemas.microsoft.com/office/drawing/2014/main" id="{D14469F0-CF07-44A4-BEE7-8A33250A0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47831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" name="フローチャート: 論理積ゲート 95">
              <a:extLst>
                <a:ext uri="{FF2B5EF4-FFF2-40B4-BE49-F238E27FC236}">
                  <a16:creationId xmlns:a16="http://schemas.microsoft.com/office/drawing/2014/main" id="{6EBEA5B3-6788-4036-905F-FA58B8ECD014}"/>
                </a:ext>
              </a:extLst>
            </p:cNvPr>
            <p:cNvSpPr/>
            <p:nvPr/>
          </p:nvSpPr>
          <p:spPr>
            <a:xfrm rot="5400000">
              <a:off x="5438369" y="5032957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>
              <a:solidFill>
                <a:srgbClr val="0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0840" name="Text Box 8">
            <a:extLst>
              <a:ext uri="{FF2B5EF4-FFF2-40B4-BE49-F238E27FC236}">
                <a16:creationId xmlns:a16="http://schemas.microsoft.com/office/drawing/2014/main" id="{09ACFC7B-7097-457B-9750-9044650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42875"/>
            <a:ext cx="90138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片親性ダイソミー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360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uniparental </a:t>
            </a:r>
            <a:r>
              <a:rPr kumimoji="1" lang="en-US" altLang="ja-JP" sz="3600" i="0" u="none" strike="noStrike" kern="1200" cap="none" spc="0" normalizeH="0" baseline="0" noProof="0" dirty="0" err="1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disomy</a:t>
            </a:r>
            <a:endParaRPr kumimoji="1" lang="en-US" altLang="ja-JP" sz="360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20848" name="Arc 1110">
            <a:extLst>
              <a:ext uri="{FF2B5EF4-FFF2-40B4-BE49-F238E27FC236}">
                <a16:creationId xmlns:a16="http://schemas.microsoft.com/office/drawing/2014/main" id="{08B49BC2-5D7A-4C11-9437-F0B3DE9C8C94}"/>
              </a:ext>
            </a:extLst>
          </p:cNvPr>
          <p:cNvSpPr>
            <a:spLocks/>
          </p:cNvSpPr>
          <p:nvPr/>
        </p:nvSpPr>
        <p:spPr bwMode="auto">
          <a:xfrm rot="5400000" flipH="1">
            <a:off x="4249758" y="3797104"/>
            <a:ext cx="415967" cy="43127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4F568E-75B2-43F3-A0CF-7059C808EADB}"/>
              </a:ext>
            </a:extLst>
          </p:cNvPr>
          <p:cNvGrpSpPr/>
          <p:nvPr/>
        </p:nvGrpSpPr>
        <p:grpSpPr>
          <a:xfrm>
            <a:off x="411163" y="2894412"/>
            <a:ext cx="1346200" cy="768350"/>
            <a:chOff x="411163" y="1357313"/>
            <a:chExt cx="1346200" cy="768350"/>
          </a:xfrm>
        </p:grpSpPr>
        <p:grpSp>
          <p:nvGrpSpPr>
            <p:cNvPr id="120844" name="Group 12">
              <a:extLst>
                <a:ext uri="{FF2B5EF4-FFF2-40B4-BE49-F238E27FC236}">
                  <a16:creationId xmlns:a16="http://schemas.microsoft.com/office/drawing/2014/main" id="{92115843-65E2-42A9-8F60-28302160E4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163" y="1357313"/>
              <a:ext cx="1346200" cy="768350"/>
              <a:chOff x="515" y="1055"/>
              <a:chExt cx="848" cy="484"/>
            </a:xfrm>
          </p:grpSpPr>
          <p:sp>
            <p:nvSpPr>
              <p:cNvPr id="120890" name="Arc 4">
                <a:extLst>
                  <a:ext uri="{FF2B5EF4-FFF2-40B4-BE49-F238E27FC236}">
                    <a16:creationId xmlns:a16="http://schemas.microsoft.com/office/drawing/2014/main" id="{FCE33564-3F18-4BE5-8487-537431A38C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647" y="1381"/>
                <a:ext cx="28" cy="12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54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0891" name="Rectangle 5">
                <a:extLst>
                  <a:ext uri="{FF2B5EF4-FFF2-40B4-BE49-F238E27FC236}">
                    <a16:creationId xmlns:a16="http://schemas.microsoft.com/office/drawing/2014/main" id="{84919CA3-1B2E-4D73-A18C-6DF87E43FC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709" y="1273"/>
                <a:ext cx="81" cy="82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99FF66"/>
                  </a:gs>
                  <a:gs pos="100000">
                    <a:srgbClr val="33CC33"/>
                  </a:gs>
                </a:gsLst>
                <a:lin ang="5400000" scaled="1"/>
              </a:gradFill>
              <a:ln w="12700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0892" name="Oval 6">
                <a:extLst>
                  <a:ext uri="{FF2B5EF4-FFF2-40B4-BE49-F238E27FC236}">
                    <a16:creationId xmlns:a16="http://schemas.microsoft.com/office/drawing/2014/main" id="{2E2A3C25-EF76-49EF-99CF-9F8AE0CDBC5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751" y="1083"/>
                <a:ext cx="612" cy="456"/>
              </a:xfrm>
              <a:prstGeom prst="ellipse">
                <a:avLst/>
              </a:prstGeom>
              <a:gradFill rotWithShape="0">
                <a:gsLst>
                  <a:gs pos="0">
                    <a:srgbClr val="99FF66"/>
                  </a:gs>
                  <a:gs pos="100000">
                    <a:srgbClr val="33CC33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0893" name="Arc 9">
                <a:extLst>
                  <a:ext uri="{FF2B5EF4-FFF2-40B4-BE49-F238E27FC236}">
                    <a16:creationId xmlns:a16="http://schemas.microsoft.com/office/drawing/2014/main" id="{935A0DA4-5F31-4F48-A867-7407E79FB3B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675" y="1314"/>
                <a:ext cx="34" cy="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54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0894" name="Arc 10">
                <a:extLst>
                  <a:ext uri="{FF2B5EF4-FFF2-40B4-BE49-F238E27FC236}">
                    <a16:creationId xmlns:a16="http://schemas.microsoft.com/office/drawing/2014/main" id="{ED076064-6F57-4FEE-B824-FB7E88DE62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 flipV="1">
                <a:off x="515" y="1055"/>
                <a:ext cx="132" cy="4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54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20858" name="AutoShape 44">
              <a:extLst>
                <a:ext uri="{FF2B5EF4-FFF2-40B4-BE49-F238E27FC236}">
                  <a16:creationId xmlns:a16="http://schemas.microsoft.com/office/drawing/2014/main" id="{9D2234F0-0E6E-48E7-95FE-83CFF9F96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1696959"/>
              <a:ext cx="719137" cy="1444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7E67D5E-8805-41ED-9302-0A42D5F7D94F}"/>
              </a:ext>
            </a:extLst>
          </p:cNvPr>
          <p:cNvGrpSpPr/>
          <p:nvPr/>
        </p:nvGrpSpPr>
        <p:grpSpPr>
          <a:xfrm>
            <a:off x="1806575" y="3594606"/>
            <a:ext cx="719138" cy="334962"/>
            <a:chOff x="1806575" y="5145088"/>
            <a:chExt cx="719138" cy="334962"/>
          </a:xfrm>
        </p:grpSpPr>
        <p:sp>
          <p:nvSpPr>
            <p:cNvPr id="120861" name="Arc 1110">
              <a:extLst>
                <a:ext uri="{FF2B5EF4-FFF2-40B4-BE49-F238E27FC236}">
                  <a16:creationId xmlns:a16="http://schemas.microsoft.com/office/drawing/2014/main" id="{05432E4D-92AC-406B-8FFC-67C9DF897FA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06575" y="5145088"/>
              <a:ext cx="719138" cy="1698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862" name="Arc 1110">
              <a:extLst>
                <a:ext uri="{FF2B5EF4-FFF2-40B4-BE49-F238E27FC236}">
                  <a16:creationId xmlns:a16="http://schemas.microsoft.com/office/drawing/2014/main" id="{3BE1B2BF-D411-4A79-B4D3-356D964FE0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806575" y="5310188"/>
              <a:ext cx="719138" cy="1698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0874" name="Text Box 62">
            <a:extLst>
              <a:ext uri="{FF2B5EF4-FFF2-40B4-BE49-F238E27FC236}">
                <a16:creationId xmlns:a16="http://schemas.microsoft.com/office/drawing/2014/main" id="{CE88B6C9-54A0-4EB0-A401-41D8313C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5576682"/>
            <a:ext cx="60404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体細胞分裂の際に一部の細胞で生じる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99"/>
                </a:solidFill>
                <a:latin typeface="Arial" panose="020B0604020202020204" pitchFamily="34" charset="0"/>
              </a:rPr>
              <a:t>体細胞での染色体組み換え後に生じることもあり，</a:t>
            </a:r>
            <a:endParaRPr lang="en-US" altLang="ja-JP" sz="20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rgbClr val="000099"/>
                </a:solidFill>
                <a:latin typeface="Arial" panose="020B0604020202020204" pitchFamily="34" charset="0"/>
              </a:rPr>
              <a:t>この際には片親性部分ダイソミーとなる</a:t>
            </a:r>
            <a:r>
              <a:rPr lang="en-US" altLang="ja-JP" sz="2000" dirty="0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BA0AAF1-B2B7-42DA-8EC6-E1A21EED5E48}"/>
              </a:ext>
            </a:extLst>
          </p:cNvPr>
          <p:cNvGrpSpPr/>
          <p:nvPr/>
        </p:nvGrpSpPr>
        <p:grpSpPr>
          <a:xfrm>
            <a:off x="693738" y="3867165"/>
            <a:ext cx="1079500" cy="1079500"/>
            <a:chOff x="693738" y="5227638"/>
            <a:chExt cx="1079500" cy="1079500"/>
          </a:xfrm>
        </p:grpSpPr>
        <p:sp>
          <p:nvSpPr>
            <p:cNvPr id="120859" name="Oval 1111">
              <a:extLst>
                <a:ext uri="{FF2B5EF4-FFF2-40B4-BE49-F238E27FC236}">
                  <a16:creationId xmlns:a16="http://schemas.microsoft.com/office/drawing/2014/main" id="{163EBB75-6218-4BE1-8E2C-760EA194B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8" y="5227638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3" name="AutoShape 59">
              <a:extLst>
                <a:ext uri="{FF2B5EF4-FFF2-40B4-BE49-F238E27FC236}">
                  <a16:creationId xmlns:a16="http://schemas.microsoft.com/office/drawing/2014/main" id="{F68C298E-C9D7-4CAA-AF53-4747E7F09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713" y="5708650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BDD23DD-1EA4-4800-AE8A-05B4A47460B1}"/>
              </a:ext>
            </a:extLst>
          </p:cNvPr>
          <p:cNvGrpSpPr/>
          <p:nvPr/>
        </p:nvGrpSpPr>
        <p:grpSpPr>
          <a:xfrm>
            <a:off x="2629340" y="3034507"/>
            <a:ext cx="1511300" cy="1511300"/>
            <a:chOff x="2692400" y="2686196"/>
            <a:chExt cx="1511300" cy="1511300"/>
          </a:xfrm>
        </p:grpSpPr>
        <p:sp>
          <p:nvSpPr>
            <p:cNvPr id="120886" name="Oval 11">
              <a:extLst>
                <a:ext uri="{FF2B5EF4-FFF2-40B4-BE49-F238E27FC236}">
                  <a16:creationId xmlns:a16="http://schemas.microsoft.com/office/drawing/2014/main" id="{9368548A-5CC9-4735-9C8D-431463B3BC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2400" y="2686196"/>
              <a:ext cx="1511300" cy="15113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4DFB3E37-54A2-4E5C-9AAC-F3BAF56D5EA3}"/>
                </a:ext>
              </a:extLst>
            </p:cNvPr>
            <p:cNvGrpSpPr/>
            <p:nvPr/>
          </p:nvGrpSpPr>
          <p:grpSpPr>
            <a:xfrm>
              <a:off x="3214633" y="3083072"/>
              <a:ext cx="466834" cy="719138"/>
              <a:chOff x="3348925" y="3083072"/>
              <a:chExt cx="466834" cy="719138"/>
            </a:xfrm>
          </p:grpSpPr>
          <p:sp>
            <p:nvSpPr>
              <p:cNvPr id="120887" name="AutoShape 24">
                <a:extLst>
                  <a:ext uri="{FF2B5EF4-FFF2-40B4-BE49-F238E27FC236}">
                    <a16:creationId xmlns:a16="http://schemas.microsoft.com/office/drawing/2014/main" id="{B57A3A2A-A690-417F-9B24-B00A311F5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61588" y="3370409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0839" name="AutoShape 7">
                <a:extLst>
                  <a:ext uri="{FF2B5EF4-FFF2-40B4-BE49-F238E27FC236}">
                    <a16:creationId xmlns:a16="http://schemas.microsoft.com/office/drawing/2014/main" id="{DD78BBC9-57F0-413E-884B-D0752EDBE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383959" y="3370409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53" name="Oval 11">
            <a:extLst>
              <a:ext uri="{FF2B5EF4-FFF2-40B4-BE49-F238E27FC236}">
                <a16:creationId xmlns:a16="http://schemas.microsoft.com/office/drawing/2014/main" id="{EC71A03C-6774-46DE-B0E1-1E1B465CB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6448" y="1930590"/>
            <a:ext cx="1511300" cy="15113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5" name="AutoShape 24">
            <a:extLst>
              <a:ext uri="{FF2B5EF4-FFF2-40B4-BE49-F238E27FC236}">
                <a16:creationId xmlns:a16="http://schemas.microsoft.com/office/drawing/2014/main" id="{D6CEC161-72FB-4773-AFF0-2C2A05BD0BE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88844" y="261480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6" name="AutoShape 7">
            <a:extLst>
              <a:ext uri="{FF2B5EF4-FFF2-40B4-BE49-F238E27FC236}">
                <a16:creationId xmlns:a16="http://schemas.microsoft.com/office/drawing/2014/main" id="{A49FC7C0-3B82-4614-9A8C-13B8219BC4D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147831" y="261480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8" name="Oval 11">
            <a:extLst>
              <a:ext uri="{FF2B5EF4-FFF2-40B4-BE49-F238E27FC236}">
                <a16:creationId xmlns:a16="http://schemas.microsoft.com/office/drawing/2014/main" id="{EB9188AE-A9F5-40AA-A0E4-47DC932801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6448" y="4059075"/>
            <a:ext cx="1511300" cy="15113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2" name="Arc 1110">
            <a:extLst>
              <a:ext uri="{FF2B5EF4-FFF2-40B4-BE49-F238E27FC236}">
                <a16:creationId xmlns:a16="http://schemas.microsoft.com/office/drawing/2014/main" id="{D860B8F9-0080-4709-9DC2-63875C01D0E7}"/>
              </a:ext>
            </a:extLst>
          </p:cNvPr>
          <p:cNvSpPr>
            <a:spLocks/>
          </p:cNvSpPr>
          <p:nvPr/>
        </p:nvSpPr>
        <p:spPr bwMode="auto">
          <a:xfrm rot="16200000" flipH="1" flipV="1">
            <a:off x="4249758" y="3272584"/>
            <a:ext cx="415967" cy="43127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4" name="AutoShape 24">
            <a:extLst>
              <a:ext uri="{FF2B5EF4-FFF2-40B4-BE49-F238E27FC236}">
                <a16:creationId xmlns:a16="http://schemas.microsoft.com/office/drawing/2014/main" id="{1E0A5A2C-D74E-442F-8583-67222C4F75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61239" y="261480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5" name="AutoShape 7">
            <a:extLst>
              <a:ext uri="{FF2B5EF4-FFF2-40B4-BE49-F238E27FC236}">
                <a16:creationId xmlns:a16="http://schemas.microsoft.com/office/drawing/2014/main" id="{11C0E24F-F10E-41FD-8F06-85A3E31D1E5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371482" y="261480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7" name="AutoShape 24">
            <a:extLst>
              <a:ext uri="{FF2B5EF4-FFF2-40B4-BE49-F238E27FC236}">
                <a16:creationId xmlns:a16="http://schemas.microsoft.com/office/drawing/2014/main" id="{D26B8154-DE82-4EAD-A5D4-10577AFCF7C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61239" y="4743288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A7DAF321-CD08-4F75-B3C1-47E4C422D65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371482" y="4743288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A4266D9-1AE1-4500-8F63-2B8A2049F825}"/>
              </a:ext>
            </a:extLst>
          </p:cNvPr>
          <p:cNvGrpSpPr/>
          <p:nvPr/>
        </p:nvGrpSpPr>
        <p:grpSpPr>
          <a:xfrm flipV="1">
            <a:off x="5435168" y="4455951"/>
            <a:ext cx="147042" cy="720847"/>
            <a:chOff x="5435168" y="4455951"/>
            <a:chExt cx="147042" cy="720847"/>
          </a:xfrm>
        </p:grpSpPr>
        <p:sp>
          <p:nvSpPr>
            <p:cNvPr id="61" name="AutoShape 7">
              <a:extLst>
                <a:ext uri="{FF2B5EF4-FFF2-40B4-BE49-F238E27FC236}">
                  <a16:creationId xmlns:a16="http://schemas.microsoft.com/office/drawing/2014/main" id="{E8FCDFE4-344A-4347-90C9-DDE165395F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47831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フローチャート: 論理積ゲート 2">
              <a:extLst>
                <a:ext uri="{FF2B5EF4-FFF2-40B4-BE49-F238E27FC236}">
                  <a16:creationId xmlns:a16="http://schemas.microsoft.com/office/drawing/2014/main" id="{8DDDCC3B-B46F-470A-AEFB-126477C54EE0}"/>
                </a:ext>
              </a:extLst>
            </p:cNvPr>
            <p:cNvSpPr/>
            <p:nvPr/>
          </p:nvSpPr>
          <p:spPr>
            <a:xfrm rot="5400000">
              <a:off x="5438369" y="5032957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>
              <a:solidFill>
                <a:srgbClr val="0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F39C4AB-D9AA-4D2B-A611-9507A360E28E}"/>
              </a:ext>
            </a:extLst>
          </p:cNvPr>
          <p:cNvGrpSpPr/>
          <p:nvPr/>
        </p:nvGrpSpPr>
        <p:grpSpPr>
          <a:xfrm flipV="1">
            <a:off x="5176181" y="4455951"/>
            <a:ext cx="144464" cy="719138"/>
            <a:chOff x="5176181" y="4455951"/>
            <a:chExt cx="144464" cy="719138"/>
          </a:xfrm>
        </p:grpSpPr>
        <p:sp>
          <p:nvSpPr>
            <p:cNvPr id="60" name="AutoShape 24">
              <a:extLst>
                <a:ext uri="{FF2B5EF4-FFF2-40B4-BE49-F238E27FC236}">
                  <a16:creationId xmlns:a16="http://schemas.microsoft.com/office/drawing/2014/main" id="{30DB4B14-8D88-467B-86B7-CE836D977D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8844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6" name="フローチャート: 論理積ゲート 35">
              <a:extLst>
                <a:ext uri="{FF2B5EF4-FFF2-40B4-BE49-F238E27FC236}">
                  <a16:creationId xmlns:a16="http://schemas.microsoft.com/office/drawing/2014/main" id="{78C07C3C-33A4-434D-86D2-4460D5555783}"/>
                </a:ext>
              </a:extLst>
            </p:cNvPr>
            <p:cNvSpPr/>
            <p:nvPr/>
          </p:nvSpPr>
          <p:spPr>
            <a:xfrm rot="5400000">
              <a:off x="5176804" y="5031248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800000"/>
                </a:gs>
                <a:gs pos="50000">
                  <a:srgbClr val="FF0000"/>
                </a:gs>
                <a:gs pos="100000">
                  <a:srgbClr val="800000"/>
                </a:gs>
              </a:gsLst>
              <a:lin ang="5400000" scaled="1"/>
            </a:gra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FAB3522-B38F-4C5A-A8D9-14CF37CE86A1}"/>
              </a:ext>
            </a:extLst>
          </p:cNvPr>
          <p:cNvGrpSpPr/>
          <p:nvPr/>
        </p:nvGrpSpPr>
        <p:grpSpPr>
          <a:xfrm>
            <a:off x="6407810" y="2449513"/>
            <a:ext cx="1079500" cy="1079500"/>
            <a:chOff x="6807200" y="2449513"/>
            <a:chExt cx="1079500" cy="1079500"/>
          </a:xfrm>
        </p:grpSpPr>
        <p:sp>
          <p:nvSpPr>
            <p:cNvPr id="45" name="Oval 11">
              <a:extLst>
                <a:ext uri="{FF2B5EF4-FFF2-40B4-BE49-F238E27FC236}">
                  <a16:creationId xmlns:a16="http://schemas.microsoft.com/office/drawing/2014/main" id="{A28C71F0-E938-4CE9-94AB-C5BB617756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24495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6" name="AutoShape 29">
              <a:extLst>
                <a:ext uri="{FF2B5EF4-FFF2-40B4-BE49-F238E27FC236}">
                  <a16:creationId xmlns:a16="http://schemas.microsoft.com/office/drawing/2014/main" id="{B7ED30EE-180B-4850-8101-F90F543390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148513" y="2943225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8" name="AutoShape 31">
              <a:extLst>
                <a:ext uri="{FF2B5EF4-FFF2-40B4-BE49-F238E27FC236}">
                  <a16:creationId xmlns:a16="http://schemas.microsoft.com/office/drawing/2014/main" id="{BC9C9B68-D239-48CF-BD37-68C17BC626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824663" y="2943225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AC5BA30-CBDD-46D5-9206-FAAA2EAB7244}"/>
              </a:ext>
            </a:extLst>
          </p:cNvPr>
          <p:cNvGrpSpPr/>
          <p:nvPr/>
        </p:nvGrpSpPr>
        <p:grpSpPr>
          <a:xfrm>
            <a:off x="6407810" y="1001713"/>
            <a:ext cx="1079500" cy="1079500"/>
            <a:chOff x="6407810" y="1001713"/>
            <a:chExt cx="1079500" cy="1079500"/>
          </a:xfrm>
        </p:grpSpPr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004E7CC9-2B1C-4AA0-B5D9-DA66C76E67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" name="AutoShape 11">
              <a:extLst>
                <a:ext uri="{FF2B5EF4-FFF2-40B4-BE49-F238E27FC236}">
                  <a16:creationId xmlns:a16="http://schemas.microsoft.com/office/drawing/2014/main" id="{FDD08672-9440-4D42-9E38-90A0577140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9" name="AutoShape 32">
              <a:extLst>
                <a:ext uri="{FF2B5EF4-FFF2-40B4-BE49-F238E27FC236}">
                  <a16:creationId xmlns:a16="http://schemas.microsoft.com/office/drawing/2014/main" id="{69CD2C18-EDB4-4134-8798-45D78C2653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7" name="Oval 11">
            <a:extLst>
              <a:ext uri="{FF2B5EF4-FFF2-40B4-BE49-F238E27FC236}">
                <a16:creationId xmlns:a16="http://schemas.microsoft.com/office/drawing/2014/main" id="{82F330DC-4D82-48DE-9A3F-B3D6503201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00731" y="4025900"/>
            <a:ext cx="1079500" cy="1079500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47051D20-4D1B-48E5-A323-8ECC8CFE3AFA}"/>
              </a:ext>
            </a:extLst>
          </p:cNvPr>
          <p:cNvGrpSpPr/>
          <p:nvPr/>
        </p:nvGrpSpPr>
        <p:grpSpPr>
          <a:xfrm flipV="1">
            <a:off x="7905849" y="4234139"/>
            <a:ext cx="144464" cy="719138"/>
            <a:chOff x="5176181" y="4455951"/>
            <a:chExt cx="144464" cy="719138"/>
          </a:xfrm>
        </p:grpSpPr>
        <p:sp>
          <p:nvSpPr>
            <p:cNvPr id="88" name="AutoShape 24">
              <a:extLst>
                <a:ext uri="{FF2B5EF4-FFF2-40B4-BE49-F238E27FC236}">
                  <a16:creationId xmlns:a16="http://schemas.microsoft.com/office/drawing/2014/main" id="{2E13C660-9468-4A1E-B2FA-E1BA51A200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8844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9" name="フローチャート: 論理積ゲート 88">
              <a:extLst>
                <a:ext uri="{FF2B5EF4-FFF2-40B4-BE49-F238E27FC236}">
                  <a16:creationId xmlns:a16="http://schemas.microsoft.com/office/drawing/2014/main" id="{BADD7EC5-AE63-4F74-A6B6-2A60D305B6F6}"/>
                </a:ext>
              </a:extLst>
            </p:cNvPr>
            <p:cNvSpPr/>
            <p:nvPr/>
          </p:nvSpPr>
          <p:spPr>
            <a:xfrm rot="5400000">
              <a:off x="5176804" y="5031248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800000"/>
                </a:gs>
                <a:gs pos="50000">
                  <a:srgbClr val="FF0000"/>
                </a:gs>
                <a:gs pos="100000">
                  <a:srgbClr val="800000"/>
                </a:gs>
              </a:gsLst>
              <a:lin ang="5400000" scaled="1"/>
            </a:gra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AutoShape 37">
            <a:extLst>
              <a:ext uri="{FF2B5EF4-FFF2-40B4-BE49-F238E27FC236}">
                <a16:creationId xmlns:a16="http://schemas.microsoft.com/office/drawing/2014/main" id="{6278278A-6C07-485E-9EA6-9E995ABA419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42044" y="4519612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D3D9011-7F21-4CAE-9EB7-9EE16FEB2453}"/>
              </a:ext>
            </a:extLst>
          </p:cNvPr>
          <p:cNvGrpSpPr/>
          <p:nvPr/>
        </p:nvGrpSpPr>
        <p:grpSpPr>
          <a:xfrm>
            <a:off x="6407810" y="5473700"/>
            <a:ext cx="1079500" cy="1079500"/>
            <a:chOff x="6807200" y="5473700"/>
            <a:chExt cx="1079500" cy="1079500"/>
          </a:xfrm>
        </p:grpSpPr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0962FC03-FD1E-459E-AD42-365CB7C9EC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5473700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" name="AutoShape 5">
              <a:extLst>
                <a:ext uri="{FF2B5EF4-FFF2-40B4-BE49-F238E27FC236}">
                  <a16:creationId xmlns:a16="http://schemas.microsoft.com/office/drawing/2014/main" id="{9ECE00E1-DEDD-4452-95C7-2165CCA249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148513" y="59674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4" name="AutoShape 52">
              <a:extLst>
                <a:ext uri="{FF2B5EF4-FFF2-40B4-BE49-F238E27FC236}">
                  <a16:creationId xmlns:a16="http://schemas.microsoft.com/office/drawing/2014/main" id="{E60DAFB6-28F3-40CC-96DC-D8C671BDE3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24663" y="59674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57" name="AutoShape 60">
            <a:extLst>
              <a:ext uri="{FF2B5EF4-FFF2-40B4-BE49-F238E27FC236}">
                <a16:creationId xmlns:a16="http://schemas.microsoft.com/office/drawing/2014/main" id="{D711A3FF-90B5-473C-8B7F-B3518E9B0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2298700"/>
            <a:ext cx="2518849" cy="29591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9" name="Text Box 61">
            <a:extLst>
              <a:ext uri="{FF2B5EF4-FFF2-40B4-BE49-F238E27FC236}">
                <a16:creationId xmlns:a16="http://schemas.microsoft.com/office/drawing/2014/main" id="{04DFCAE0-62EF-431A-A509-EB9C0D7BE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964" y="3489450"/>
            <a:ext cx="12160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rebuchet MS" panose="020B0603020202020204" pitchFamily="34" charset="0"/>
              </a:rPr>
              <a:t>UPD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249576-B19F-4093-BEEF-4EDEA81D28BA}"/>
              </a:ext>
            </a:extLst>
          </p:cNvPr>
          <p:cNvGrpSpPr/>
          <p:nvPr/>
        </p:nvGrpSpPr>
        <p:grpSpPr>
          <a:xfrm>
            <a:off x="7600731" y="985950"/>
            <a:ext cx="1079500" cy="1079500"/>
            <a:chOff x="7600731" y="985950"/>
            <a:chExt cx="1079500" cy="1079500"/>
          </a:xfrm>
        </p:grpSpPr>
        <p:sp>
          <p:nvSpPr>
            <p:cNvPr id="75" name="Oval 11">
              <a:extLst>
                <a:ext uri="{FF2B5EF4-FFF2-40B4-BE49-F238E27FC236}">
                  <a16:creationId xmlns:a16="http://schemas.microsoft.com/office/drawing/2014/main" id="{17A2B847-1B7D-42FA-8AA7-20901FBD57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00731" y="985950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" name="AutoShape 11">
              <a:extLst>
                <a:ext uri="{FF2B5EF4-FFF2-40B4-BE49-F238E27FC236}">
                  <a16:creationId xmlns:a16="http://schemas.microsoft.com/office/drawing/2014/main" id="{BD90001C-23B4-4522-A121-A6D13EAE22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942044" y="1479662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" name="AutoShape 32">
              <a:extLst>
                <a:ext uri="{FF2B5EF4-FFF2-40B4-BE49-F238E27FC236}">
                  <a16:creationId xmlns:a16="http://schemas.microsoft.com/office/drawing/2014/main" id="{57379F23-04C7-42A1-940A-87532ACE9E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618194" y="1479662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590CA07E-FEF6-49E9-984B-F2DCE6A7C73A}"/>
              </a:ext>
            </a:extLst>
          </p:cNvPr>
          <p:cNvGrpSpPr/>
          <p:nvPr/>
        </p:nvGrpSpPr>
        <p:grpSpPr>
          <a:xfrm>
            <a:off x="7600731" y="2449513"/>
            <a:ext cx="1079500" cy="1079500"/>
            <a:chOff x="6807200" y="4025900"/>
            <a:chExt cx="1079500" cy="1079500"/>
          </a:xfrm>
        </p:grpSpPr>
        <p:sp>
          <p:nvSpPr>
            <p:cNvPr id="79" name="Oval 11">
              <a:extLst>
                <a:ext uri="{FF2B5EF4-FFF2-40B4-BE49-F238E27FC236}">
                  <a16:creationId xmlns:a16="http://schemas.microsoft.com/office/drawing/2014/main" id="{6C7D11B0-4A69-4523-9AAC-3141C1056B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4025900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" name="AutoShape 3">
              <a:extLst>
                <a:ext uri="{FF2B5EF4-FFF2-40B4-BE49-F238E27FC236}">
                  <a16:creationId xmlns:a16="http://schemas.microsoft.com/office/drawing/2014/main" id="{0A912469-A43A-4372-9308-626101C92C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2466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1" name="AutoShape 37">
              <a:extLst>
                <a:ext uri="{FF2B5EF4-FFF2-40B4-BE49-F238E27FC236}">
                  <a16:creationId xmlns:a16="http://schemas.microsoft.com/office/drawing/2014/main" id="{DC88B84A-07A2-4F74-BD15-FC15B3B457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14851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F157D36D-5D78-4359-B80F-3BFF0C1AE3E7}"/>
              </a:ext>
            </a:extLst>
          </p:cNvPr>
          <p:cNvGrpSpPr/>
          <p:nvPr/>
        </p:nvGrpSpPr>
        <p:grpSpPr>
          <a:xfrm>
            <a:off x="7600731" y="5473700"/>
            <a:ext cx="1079500" cy="1079500"/>
            <a:chOff x="6407810" y="1001713"/>
            <a:chExt cx="1079500" cy="1079500"/>
          </a:xfrm>
        </p:grpSpPr>
        <p:sp>
          <p:nvSpPr>
            <p:cNvPr id="83" name="Oval 11">
              <a:extLst>
                <a:ext uri="{FF2B5EF4-FFF2-40B4-BE49-F238E27FC236}">
                  <a16:creationId xmlns:a16="http://schemas.microsoft.com/office/drawing/2014/main" id="{09C0DF01-3240-46F7-AD41-5BD95636D0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4" name="AutoShape 11">
              <a:extLst>
                <a:ext uri="{FF2B5EF4-FFF2-40B4-BE49-F238E27FC236}">
                  <a16:creationId xmlns:a16="http://schemas.microsoft.com/office/drawing/2014/main" id="{8B865DBF-1710-4316-8118-319CF189CE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AutoShape 32">
              <a:extLst>
                <a:ext uri="{FF2B5EF4-FFF2-40B4-BE49-F238E27FC236}">
                  <a16:creationId xmlns:a16="http://schemas.microsoft.com/office/drawing/2014/main" id="{1EAB249D-D53E-4EEA-93AC-68FF9DC7E0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97" name="Arc 1110">
            <a:extLst>
              <a:ext uri="{FF2B5EF4-FFF2-40B4-BE49-F238E27FC236}">
                <a16:creationId xmlns:a16="http://schemas.microsoft.com/office/drawing/2014/main" id="{F218EB19-BE23-4FFB-B373-CCB45EA923DA}"/>
              </a:ext>
            </a:extLst>
          </p:cNvPr>
          <p:cNvSpPr>
            <a:spLocks/>
          </p:cNvSpPr>
          <p:nvPr/>
        </p:nvSpPr>
        <p:spPr bwMode="auto">
          <a:xfrm rot="5400000" flipH="1">
            <a:off x="6124491" y="5261946"/>
            <a:ext cx="358053" cy="37154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8" name="Arc 1110">
            <a:extLst>
              <a:ext uri="{FF2B5EF4-FFF2-40B4-BE49-F238E27FC236}">
                <a16:creationId xmlns:a16="http://schemas.microsoft.com/office/drawing/2014/main" id="{B9C0C4F3-37DD-4CB3-80B0-CE7A31CCFAF0}"/>
              </a:ext>
            </a:extLst>
          </p:cNvPr>
          <p:cNvSpPr>
            <a:spLocks/>
          </p:cNvSpPr>
          <p:nvPr/>
        </p:nvSpPr>
        <p:spPr bwMode="auto">
          <a:xfrm rot="16200000" flipH="1" flipV="1">
            <a:off x="6124492" y="1920481"/>
            <a:ext cx="358052" cy="37154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7341248E-0576-4A17-AE1E-17BB088C3E34}"/>
              </a:ext>
            </a:extLst>
          </p:cNvPr>
          <p:cNvCxnSpPr>
            <a:cxnSpLocks/>
          </p:cNvCxnSpPr>
          <p:nvPr/>
        </p:nvCxnSpPr>
        <p:spPr>
          <a:xfrm flipV="1">
            <a:off x="6049395" y="3132619"/>
            <a:ext cx="321602" cy="61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4B8525B7-2DD6-4FFD-AF90-01F08D9EDCBC}"/>
              </a:ext>
            </a:extLst>
          </p:cNvPr>
          <p:cNvCxnSpPr>
            <a:cxnSpLocks/>
          </p:cNvCxnSpPr>
          <p:nvPr/>
        </p:nvCxnSpPr>
        <p:spPr>
          <a:xfrm flipV="1">
            <a:off x="6061688" y="4376398"/>
            <a:ext cx="321602" cy="613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06242"/>
      </p:ext>
    </p:extLst>
  </p:cSld>
  <p:clrMapOvr>
    <a:masterClrMapping/>
  </p:clrMapOvr>
</p:sld>
</file>

<file path=ppt/theme/theme1.xml><?xml version="1.0" encoding="utf-8"?>
<a:theme xmlns:a="http://schemas.openxmlformats.org/drawingml/2006/main" name="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50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63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3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5407</TotalTime>
  <Words>131</Words>
  <Application>Microsoft Macintosh PowerPoint</Application>
  <PresentationFormat>画面に合わせる (4:3)</PresentationFormat>
  <Paragraphs>24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13</vt:i4>
      </vt:variant>
      <vt:variant>
        <vt:lpstr>スライド タイトル</vt:lpstr>
      </vt:variant>
      <vt:variant>
        <vt:i4>5</vt:i4>
      </vt:variant>
    </vt:vector>
  </HeadingPairs>
  <TitlesOfParts>
    <vt:vector size="22" baseType="lpstr">
      <vt:lpstr>HG丸ｺﾞｼｯｸM-PRO</vt:lpstr>
      <vt:lpstr>Arial</vt:lpstr>
      <vt:lpstr>Trebuchet MS</vt:lpstr>
      <vt:lpstr>Wingdings</vt:lpstr>
      <vt:lpstr>沼部デザイン</vt:lpstr>
      <vt:lpstr>3_沼部デザイン</vt:lpstr>
      <vt:lpstr>5_沼部デザイン</vt:lpstr>
      <vt:lpstr>6_沼部デザイン</vt:lpstr>
      <vt:lpstr>7_沼部デザイン</vt:lpstr>
      <vt:lpstr>2_沼部デザイン</vt:lpstr>
      <vt:lpstr>1_沼部デザイン</vt:lpstr>
      <vt:lpstr>4_沼部デザイン</vt:lpstr>
      <vt:lpstr>53_沼部デザイン</vt:lpstr>
      <vt:lpstr>50_沼部デザイン</vt:lpstr>
      <vt:lpstr>8_沼部デザイン</vt:lpstr>
      <vt:lpstr>63_沼部デザイン</vt:lpstr>
      <vt:lpstr>11_標準デザイン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Kyoto University Graduate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Mendel</dc:creator>
  <cp:lastModifiedBy>Hironao Numabe</cp:lastModifiedBy>
  <cp:revision>95</cp:revision>
  <cp:lastPrinted>2020-03-13T00:58:08Z</cp:lastPrinted>
  <dcterms:created xsi:type="dcterms:W3CDTF">2006-03-31T07:02:51Z</dcterms:created>
  <dcterms:modified xsi:type="dcterms:W3CDTF">2021-06-22T03:33:19Z</dcterms:modified>
</cp:coreProperties>
</file>