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2" r:id="rId3"/>
    <p:sldMasterId id="2147483677" r:id="rId4"/>
    <p:sldMasterId id="2147483706" r:id="rId5"/>
    <p:sldMasterId id="2147483708" r:id="rId6"/>
  </p:sldMasterIdLst>
  <p:notesMasterIdLst>
    <p:notesMasterId r:id="rId12"/>
  </p:notesMasterIdLst>
  <p:handoutMasterIdLst>
    <p:handoutMasterId r:id="rId13"/>
  </p:handoutMasterIdLst>
  <p:sldIdLst>
    <p:sldId id="1656" r:id="rId7"/>
    <p:sldId id="1511" r:id="rId8"/>
    <p:sldId id="1512" r:id="rId9"/>
    <p:sldId id="1657" r:id="rId10"/>
    <p:sldId id="1658" r:id="rId11"/>
  </p:sldIdLst>
  <p:sldSz cx="9144000" cy="6858000" type="screen4x3"/>
  <p:notesSz cx="10234613" cy="70993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74"/>
    <a:srgbClr val="9E0040"/>
    <a:srgbClr val="333399"/>
    <a:srgbClr val="642100"/>
    <a:srgbClr val="008080"/>
    <a:srgbClr val="800080"/>
    <a:srgbClr val="012999"/>
    <a:srgbClr val="745516"/>
    <a:srgbClr val="FFFF99"/>
    <a:srgbClr val="9A7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0" autoAdjust="0"/>
    <p:restoredTop sz="93215" autoAdjust="0"/>
  </p:normalViewPr>
  <p:slideViewPr>
    <p:cSldViewPr snapToGrid="0" showGuides="1">
      <p:cViewPr varScale="1">
        <p:scale>
          <a:sx n="81" d="100"/>
          <a:sy n="81" d="100"/>
        </p:scale>
        <p:origin x="10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1"/>
            <a:ext cx="4435109"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212995" name="Rectangle 3"/>
          <p:cNvSpPr>
            <a:spLocks noGrp="1" noChangeArrowheads="1"/>
          </p:cNvSpPr>
          <p:nvPr>
            <p:ph type="dt" sz="quarter" idx="1"/>
          </p:nvPr>
        </p:nvSpPr>
        <p:spPr bwMode="auto">
          <a:xfrm>
            <a:off x="5797869" y="1"/>
            <a:ext cx="4435109"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algn="r" eaLnBrk="1" hangingPunct="1">
              <a:defRPr sz="1300">
                <a:latin typeface="Arial" charset="0"/>
              </a:defRPr>
            </a:lvl1pPr>
          </a:lstStyle>
          <a:p>
            <a:pPr>
              <a:defRPr/>
            </a:pPr>
            <a:endParaRPr lang="en-US" altLang="ja-JP"/>
          </a:p>
        </p:txBody>
      </p:sp>
      <p:sp>
        <p:nvSpPr>
          <p:cNvPr id="212996" name="Rectangle 4"/>
          <p:cNvSpPr>
            <a:spLocks noGrp="1" noChangeArrowheads="1"/>
          </p:cNvSpPr>
          <p:nvPr>
            <p:ph type="ftr" sz="quarter" idx="2"/>
          </p:nvPr>
        </p:nvSpPr>
        <p:spPr bwMode="auto">
          <a:xfrm>
            <a:off x="0" y="6742677"/>
            <a:ext cx="4435109"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212997" name="Rectangle 5"/>
          <p:cNvSpPr>
            <a:spLocks noGrp="1" noChangeArrowheads="1"/>
          </p:cNvSpPr>
          <p:nvPr>
            <p:ph type="sldNum" sz="quarter" idx="3"/>
          </p:nvPr>
        </p:nvSpPr>
        <p:spPr bwMode="auto">
          <a:xfrm>
            <a:off x="5797869" y="6742677"/>
            <a:ext cx="4435109"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algn="r" eaLnBrk="1" hangingPunct="1">
              <a:defRPr sz="1300"/>
            </a:lvl1pPr>
          </a:lstStyle>
          <a:p>
            <a:pPr>
              <a:defRPr/>
            </a:pPr>
            <a:fld id="{7F44E9A3-286A-4DEC-81F1-23733AF748F6}"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4436744"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10243" name="Rectangle 3"/>
          <p:cNvSpPr>
            <a:spLocks noGrp="1" noChangeArrowheads="1"/>
          </p:cNvSpPr>
          <p:nvPr>
            <p:ph type="dt" idx="1"/>
          </p:nvPr>
        </p:nvSpPr>
        <p:spPr bwMode="auto">
          <a:xfrm>
            <a:off x="5796234" y="1"/>
            <a:ext cx="4436744"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algn="r" eaLnBrk="1" hangingPunct="1">
              <a:defRPr sz="13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341688" y="531813"/>
            <a:ext cx="3551237"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1022481" y="3372170"/>
            <a:ext cx="8189654" cy="319468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246" name="Rectangle 6"/>
          <p:cNvSpPr>
            <a:spLocks noGrp="1" noChangeArrowheads="1"/>
          </p:cNvSpPr>
          <p:nvPr>
            <p:ph type="ftr" sz="quarter" idx="4"/>
          </p:nvPr>
        </p:nvSpPr>
        <p:spPr bwMode="auto">
          <a:xfrm>
            <a:off x="1" y="6742677"/>
            <a:ext cx="4436744"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10247" name="Rectangle 7"/>
          <p:cNvSpPr>
            <a:spLocks noGrp="1" noChangeArrowheads="1"/>
          </p:cNvSpPr>
          <p:nvPr>
            <p:ph type="sldNum" sz="quarter" idx="5"/>
          </p:nvPr>
        </p:nvSpPr>
        <p:spPr bwMode="auto">
          <a:xfrm>
            <a:off x="5796234" y="6742677"/>
            <a:ext cx="4436744"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algn="r" eaLnBrk="1" hangingPunct="1">
              <a:defRPr sz="1300"/>
            </a:lvl1pPr>
          </a:lstStyle>
          <a:p>
            <a:pPr>
              <a:defRPr/>
            </a:pPr>
            <a:fld id="{D8E49E50-4664-4A37-B4A6-2294F7F68EF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54634">
              <a:defRPr/>
            </a:pPr>
            <a:fld id="{78AD3A2A-46BF-4298-88A8-82B58CCDD449}" type="slidenum">
              <a:rPr lang="en-US" altLang="ja-JP">
                <a:solidFill>
                  <a:srgbClr val="000000"/>
                </a:solidFill>
              </a:rPr>
              <a:pPr defTabSz="954634">
                <a:defRPr/>
              </a:pPr>
              <a:t>4</a:t>
            </a:fld>
            <a:endParaRPr lang="en-US" altLang="ja-JP">
              <a:solidFill>
                <a:srgbClr val="000000"/>
              </a:solidFill>
            </a:endParaRPr>
          </a:p>
        </p:txBody>
      </p:sp>
    </p:spTree>
    <p:extLst>
      <p:ext uri="{BB962C8B-B14F-4D97-AF65-F5344CB8AC3E}">
        <p14:creationId xmlns:p14="http://schemas.microsoft.com/office/powerpoint/2010/main" val="424299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54634">
              <a:defRPr/>
            </a:pPr>
            <a:fld id="{78AD3A2A-46BF-4298-88A8-82B58CCDD449}" type="slidenum">
              <a:rPr lang="en-US" altLang="ja-JP">
                <a:solidFill>
                  <a:srgbClr val="000000"/>
                </a:solidFill>
              </a:rPr>
              <a:pPr defTabSz="954634">
                <a:defRPr/>
              </a:pPr>
              <a:t>5</a:t>
            </a:fld>
            <a:endParaRPr lang="en-US" altLang="ja-JP">
              <a:solidFill>
                <a:srgbClr val="000000"/>
              </a:solidFill>
            </a:endParaRPr>
          </a:p>
        </p:txBody>
      </p:sp>
    </p:spTree>
    <p:extLst>
      <p:ext uri="{BB962C8B-B14F-4D97-AF65-F5344CB8AC3E}">
        <p14:creationId xmlns:p14="http://schemas.microsoft.com/office/powerpoint/2010/main" val="181927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163772-49F7-4155-9AE1-2FA1FA1AA2AE}" type="slidenum">
              <a:rPr lang="en-US" altLang="ja-JP"/>
              <a:pPr>
                <a:defRPr/>
              </a:pPr>
              <a:t>‹#›</a:t>
            </a:fld>
            <a:endParaRPr lang="en-US" altLang="ja-JP"/>
          </a:p>
        </p:txBody>
      </p:sp>
    </p:spTree>
    <p:extLst>
      <p:ext uri="{BB962C8B-B14F-4D97-AF65-F5344CB8AC3E}">
        <p14:creationId xmlns:p14="http://schemas.microsoft.com/office/powerpoint/2010/main" val="28715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AD5593-4216-4C38-9F4C-A4F1EB0263A0}" type="slidenum">
              <a:rPr lang="en-US" altLang="ja-JP"/>
              <a:pPr>
                <a:defRPr/>
              </a:pPr>
              <a:t>‹#›</a:t>
            </a:fld>
            <a:endParaRPr lang="en-US" altLang="ja-JP"/>
          </a:p>
        </p:txBody>
      </p:sp>
    </p:spTree>
    <p:extLst>
      <p:ext uri="{BB962C8B-B14F-4D97-AF65-F5344CB8AC3E}">
        <p14:creationId xmlns:p14="http://schemas.microsoft.com/office/powerpoint/2010/main" val="372342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4175" y="179388"/>
            <a:ext cx="2159000" cy="629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4000" y="179388"/>
            <a:ext cx="6327775" cy="629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2295CF-B40E-4347-BCC7-51877A299E1B}" type="slidenum">
              <a:rPr lang="en-US" altLang="ja-JP"/>
              <a:pPr>
                <a:defRPr/>
              </a:pPr>
              <a:t>‹#›</a:t>
            </a:fld>
            <a:endParaRPr lang="en-US" altLang="ja-JP"/>
          </a:p>
        </p:txBody>
      </p:sp>
    </p:spTree>
    <p:extLst>
      <p:ext uri="{BB962C8B-B14F-4D97-AF65-F5344CB8AC3E}">
        <p14:creationId xmlns:p14="http://schemas.microsoft.com/office/powerpoint/2010/main" val="406717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720CF6B-8B49-48F9-AA7D-C36D77889964}" type="slidenum">
              <a:rPr lang="en-US" altLang="ja-JP"/>
              <a:pPr>
                <a:defRPr/>
              </a:pPr>
              <a:t>‹#›</a:t>
            </a:fld>
            <a:endParaRPr lang="en-US" altLang="ja-JP"/>
          </a:p>
        </p:txBody>
      </p:sp>
    </p:spTree>
    <p:extLst>
      <p:ext uri="{BB962C8B-B14F-4D97-AF65-F5344CB8AC3E}">
        <p14:creationId xmlns:p14="http://schemas.microsoft.com/office/powerpoint/2010/main" val="1738819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C357E030-2F3B-479E-8BFF-BF50B146E2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492877-DE17-47B8-ADEA-3872680181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81EF08-056C-45F6-A7DD-D428FFEDCC77}"/>
              </a:ext>
            </a:extLst>
          </p:cNvPr>
          <p:cNvSpPr>
            <a:spLocks noGrp="1" noChangeArrowheads="1"/>
          </p:cNvSpPr>
          <p:nvPr>
            <p:ph type="sldNum" sz="quarter" idx="12"/>
          </p:nvPr>
        </p:nvSpPr>
        <p:spPr>
          <a:ln/>
        </p:spPr>
        <p:txBody>
          <a:bodyPr/>
          <a:lstStyle>
            <a:lvl1pPr>
              <a:defRPr/>
            </a:lvl1pPr>
          </a:lstStyle>
          <a:p>
            <a:pPr>
              <a:defRPr/>
            </a:pPr>
            <a:fld id="{6EDC0959-CF01-489D-AC4C-DC2BC2761A19}" type="slidenum">
              <a:rPr lang="en-US" altLang="ja-JP"/>
              <a:pPr>
                <a:defRPr/>
              </a:pPr>
              <a:t>‹#›</a:t>
            </a:fld>
            <a:endParaRPr lang="en-US" altLang="ja-JP"/>
          </a:p>
        </p:txBody>
      </p:sp>
    </p:spTree>
    <p:extLst>
      <p:ext uri="{BB962C8B-B14F-4D97-AF65-F5344CB8AC3E}">
        <p14:creationId xmlns:p14="http://schemas.microsoft.com/office/powerpoint/2010/main" val="2067699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A081AE3-E5F1-4671-9D5E-B03091545CB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18C7387-A1D0-435A-A71E-80C63001D5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74AEE2D-6DD4-49F5-9519-88813A30B08C}"/>
              </a:ext>
            </a:extLst>
          </p:cNvPr>
          <p:cNvSpPr>
            <a:spLocks noGrp="1" noChangeArrowheads="1"/>
          </p:cNvSpPr>
          <p:nvPr>
            <p:ph type="sldNum" sz="quarter" idx="12"/>
          </p:nvPr>
        </p:nvSpPr>
        <p:spPr>
          <a:ln/>
        </p:spPr>
        <p:txBody>
          <a:bodyPr/>
          <a:lstStyle>
            <a:lvl1pPr>
              <a:defRPr/>
            </a:lvl1pPr>
          </a:lstStyle>
          <a:p>
            <a:pPr>
              <a:defRPr/>
            </a:pPr>
            <a:fld id="{E60ED3CE-6F97-457F-B0D9-58565DD81205}" type="slidenum">
              <a:rPr lang="en-US" altLang="ja-JP"/>
              <a:pPr>
                <a:defRPr/>
              </a:pPr>
              <a:t>‹#›</a:t>
            </a:fld>
            <a:endParaRPr lang="en-US" altLang="ja-JP"/>
          </a:p>
        </p:txBody>
      </p:sp>
    </p:spTree>
    <p:extLst>
      <p:ext uri="{BB962C8B-B14F-4D97-AF65-F5344CB8AC3E}">
        <p14:creationId xmlns:p14="http://schemas.microsoft.com/office/powerpoint/2010/main" val="880475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6DA9F286-C7AE-4010-9A00-8D01F02A67C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931E2B-2BB9-4D66-ADB6-8104FE30459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47723BE-CC95-4579-8854-72256DF0A7C0}"/>
              </a:ext>
            </a:extLst>
          </p:cNvPr>
          <p:cNvSpPr>
            <a:spLocks noGrp="1" noChangeArrowheads="1"/>
          </p:cNvSpPr>
          <p:nvPr>
            <p:ph type="sldNum" sz="quarter" idx="12"/>
          </p:nvPr>
        </p:nvSpPr>
        <p:spPr>
          <a:ln/>
        </p:spPr>
        <p:txBody>
          <a:bodyPr/>
          <a:lstStyle>
            <a:lvl1pPr>
              <a:defRPr/>
            </a:lvl1pPr>
          </a:lstStyle>
          <a:p>
            <a:pPr>
              <a:defRPr/>
            </a:pPr>
            <a:fld id="{DFF1B549-9D7E-4665-8480-8535926A92AB}" type="slidenum">
              <a:rPr lang="en-US" altLang="ja-JP"/>
              <a:pPr>
                <a:defRPr/>
              </a:pPr>
              <a:t>‹#›</a:t>
            </a:fld>
            <a:endParaRPr lang="en-US" altLang="ja-JP"/>
          </a:p>
        </p:txBody>
      </p:sp>
    </p:spTree>
    <p:extLst>
      <p:ext uri="{BB962C8B-B14F-4D97-AF65-F5344CB8AC3E}">
        <p14:creationId xmlns:p14="http://schemas.microsoft.com/office/powerpoint/2010/main" val="283701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C9FF49A-CC09-48E3-8F72-CDE22C9B40A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7157F32-AA92-4C0F-B8A4-0797B9F878C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09E3589-DEE8-4667-95FD-67E789A5B0C4}"/>
              </a:ext>
            </a:extLst>
          </p:cNvPr>
          <p:cNvSpPr>
            <a:spLocks noGrp="1" noChangeArrowheads="1"/>
          </p:cNvSpPr>
          <p:nvPr>
            <p:ph type="sldNum" sz="quarter" idx="12"/>
          </p:nvPr>
        </p:nvSpPr>
        <p:spPr>
          <a:ln/>
        </p:spPr>
        <p:txBody>
          <a:bodyPr/>
          <a:lstStyle>
            <a:lvl1pPr>
              <a:defRPr/>
            </a:lvl1pPr>
          </a:lstStyle>
          <a:p>
            <a:pPr>
              <a:defRPr/>
            </a:pPr>
            <a:fld id="{0613F0EF-AEAF-449E-8458-69BABC206F49}" type="slidenum">
              <a:rPr lang="en-US" altLang="ja-JP"/>
              <a:pPr>
                <a:defRPr/>
              </a:pPr>
              <a:t>‹#›</a:t>
            </a:fld>
            <a:endParaRPr lang="en-US" altLang="ja-JP"/>
          </a:p>
        </p:txBody>
      </p:sp>
    </p:spTree>
    <p:extLst>
      <p:ext uri="{BB962C8B-B14F-4D97-AF65-F5344CB8AC3E}">
        <p14:creationId xmlns:p14="http://schemas.microsoft.com/office/powerpoint/2010/main" val="2013928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7805C4F9-19CE-4510-B25B-97DA2466926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9D3CA832-3F2A-48C2-BF2F-9BB1F631BC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AB3748C6-5CE8-414D-B0EB-3B1DF22C244B}"/>
              </a:ext>
            </a:extLst>
          </p:cNvPr>
          <p:cNvSpPr>
            <a:spLocks noGrp="1" noChangeArrowheads="1"/>
          </p:cNvSpPr>
          <p:nvPr>
            <p:ph type="sldNum" sz="quarter" idx="12"/>
          </p:nvPr>
        </p:nvSpPr>
        <p:spPr>
          <a:ln/>
        </p:spPr>
        <p:txBody>
          <a:bodyPr/>
          <a:lstStyle>
            <a:lvl1pPr>
              <a:defRPr/>
            </a:lvl1pPr>
          </a:lstStyle>
          <a:p>
            <a:pPr>
              <a:defRPr/>
            </a:pPr>
            <a:fld id="{87884181-6358-4A76-836A-7A21840077C4}" type="slidenum">
              <a:rPr lang="en-US" altLang="ja-JP"/>
              <a:pPr>
                <a:defRPr/>
              </a:pPr>
              <a:t>‹#›</a:t>
            </a:fld>
            <a:endParaRPr lang="en-US" altLang="ja-JP"/>
          </a:p>
        </p:txBody>
      </p:sp>
    </p:spTree>
    <p:extLst>
      <p:ext uri="{BB962C8B-B14F-4D97-AF65-F5344CB8AC3E}">
        <p14:creationId xmlns:p14="http://schemas.microsoft.com/office/powerpoint/2010/main" val="1434299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F02BFAB0-4647-495E-A41B-38DB9BE5A6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620B7E2B-969B-411C-AD3A-65C9B99B35D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41739BA9-4A99-4AB2-9153-5AAC0D9E0644}"/>
              </a:ext>
            </a:extLst>
          </p:cNvPr>
          <p:cNvSpPr>
            <a:spLocks noGrp="1" noChangeArrowheads="1"/>
          </p:cNvSpPr>
          <p:nvPr>
            <p:ph type="sldNum" sz="quarter" idx="12"/>
          </p:nvPr>
        </p:nvSpPr>
        <p:spPr>
          <a:ln/>
        </p:spPr>
        <p:txBody>
          <a:bodyPr/>
          <a:lstStyle>
            <a:lvl1pPr>
              <a:defRPr/>
            </a:lvl1pPr>
          </a:lstStyle>
          <a:p>
            <a:pPr>
              <a:defRPr/>
            </a:pPr>
            <a:fld id="{CEF9B59C-A9EC-4B9A-8C66-A09CD702255E}" type="slidenum">
              <a:rPr lang="en-US" altLang="ja-JP"/>
              <a:pPr>
                <a:defRPr/>
              </a:pPr>
              <a:t>‹#›</a:t>
            </a:fld>
            <a:endParaRPr lang="en-US" altLang="ja-JP"/>
          </a:p>
        </p:txBody>
      </p:sp>
    </p:spTree>
    <p:extLst>
      <p:ext uri="{BB962C8B-B14F-4D97-AF65-F5344CB8AC3E}">
        <p14:creationId xmlns:p14="http://schemas.microsoft.com/office/powerpoint/2010/main" val="3889477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61A4B27-1900-4897-8EFA-6D1C2BE0992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96A1E62-B46B-494F-AF87-258C189C3E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90A98555-479E-486B-9F3D-DAE9EDC637BC}"/>
              </a:ext>
            </a:extLst>
          </p:cNvPr>
          <p:cNvSpPr>
            <a:spLocks noGrp="1" noChangeArrowheads="1"/>
          </p:cNvSpPr>
          <p:nvPr>
            <p:ph type="sldNum" sz="quarter" idx="12"/>
          </p:nvPr>
        </p:nvSpPr>
        <p:spPr>
          <a:ln/>
        </p:spPr>
        <p:txBody>
          <a:bodyPr/>
          <a:lstStyle>
            <a:lvl1pPr>
              <a:defRPr/>
            </a:lvl1pPr>
          </a:lstStyle>
          <a:p>
            <a:pPr>
              <a:defRPr/>
            </a:pPr>
            <a:fld id="{88D27FD7-DD6B-4E92-B0EE-BF02C1A288F0}" type="slidenum">
              <a:rPr lang="en-US" altLang="ja-JP"/>
              <a:pPr>
                <a:defRPr/>
              </a:pPr>
              <a:t>‹#›</a:t>
            </a:fld>
            <a:endParaRPr lang="en-US" altLang="ja-JP"/>
          </a:p>
        </p:txBody>
      </p:sp>
    </p:spTree>
    <p:extLst>
      <p:ext uri="{BB962C8B-B14F-4D97-AF65-F5344CB8AC3E}">
        <p14:creationId xmlns:p14="http://schemas.microsoft.com/office/powerpoint/2010/main" val="69440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2F955AD-595B-4B5D-B9C7-7301D81660DB}" type="slidenum">
              <a:rPr lang="en-US" altLang="ja-JP"/>
              <a:pPr>
                <a:defRPr/>
              </a:pPr>
              <a:t>‹#›</a:t>
            </a:fld>
            <a:endParaRPr lang="en-US" altLang="ja-JP"/>
          </a:p>
        </p:txBody>
      </p:sp>
    </p:spTree>
    <p:extLst>
      <p:ext uri="{BB962C8B-B14F-4D97-AF65-F5344CB8AC3E}">
        <p14:creationId xmlns:p14="http://schemas.microsoft.com/office/powerpoint/2010/main" val="390678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AFF05A6-79BB-407D-90CA-2EDDA031BF8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9805D3C-5B3C-4BC2-AD8D-10F9475E9DA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CB93DDC-A6C1-4333-A24F-6E5B2C38367B}"/>
              </a:ext>
            </a:extLst>
          </p:cNvPr>
          <p:cNvSpPr>
            <a:spLocks noGrp="1" noChangeArrowheads="1"/>
          </p:cNvSpPr>
          <p:nvPr>
            <p:ph type="sldNum" sz="quarter" idx="12"/>
          </p:nvPr>
        </p:nvSpPr>
        <p:spPr>
          <a:ln/>
        </p:spPr>
        <p:txBody>
          <a:bodyPr/>
          <a:lstStyle>
            <a:lvl1pPr>
              <a:defRPr/>
            </a:lvl1pPr>
          </a:lstStyle>
          <a:p>
            <a:pPr>
              <a:defRPr/>
            </a:pPr>
            <a:fld id="{6AE43A66-88AB-45A1-9341-F5EBBE14732E}" type="slidenum">
              <a:rPr lang="en-US" altLang="ja-JP"/>
              <a:pPr>
                <a:defRPr/>
              </a:pPr>
              <a:t>‹#›</a:t>
            </a:fld>
            <a:endParaRPr lang="en-US" altLang="ja-JP"/>
          </a:p>
        </p:txBody>
      </p:sp>
    </p:spTree>
    <p:extLst>
      <p:ext uri="{BB962C8B-B14F-4D97-AF65-F5344CB8AC3E}">
        <p14:creationId xmlns:p14="http://schemas.microsoft.com/office/powerpoint/2010/main" val="470991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3BAA6AB-A8A2-4DE5-AA0E-F254F0319D4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5A1D881-70D2-4591-8712-CA633B32E1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93C749E-669F-4344-8345-A15914BA0F19}"/>
              </a:ext>
            </a:extLst>
          </p:cNvPr>
          <p:cNvSpPr>
            <a:spLocks noGrp="1" noChangeArrowheads="1"/>
          </p:cNvSpPr>
          <p:nvPr>
            <p:ph type="sldNum" sz="quarter" idx="12"/>
          </p:nvPr>
        </p:nvSpPr>
        <p:spPr>
          <a:ln/>
        </p:spPr>
        <p:txBody>
          <a:bodyPr/>
          <a:lstStyle>
            <a:lvl1pPr>
              <a:defRPr/>
            </a:lvl1pPr>
          </a:lstStyle>
          <a:p>
            <a:pPr>
              <a:defRPr/>
            </a:pPr>
            <a:fld id="{5CCED82D-A9A5-4863-8DCE-A2996543B75A}" type="slidenum">
              <a:rPr lang="en-US" altLang="ja-JP"/>
              <a:pPr>
                <a:defRPr/>
              </a:pPr>
              <a:t>‹#›</a:t>
            </a:fld>
            <a:endParaRPr lang="en-US" altLang="ja-JP"/>
          </a:p>
        </p:txBody>
      </p:sp>
    </p:spTree>
    <p:extLst>
      <p:ext uri="{BB962C8B-B14F-4D97-AF65-F5344CB8AC3E}">
        <p14:creationId xmlns:p14="http://schemas.microsoft.com/office/powerpoint/2010/main" val="3794759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8315D53-B2F4-48B4-90BC-73DF4988249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0BAF962-E9F2-4137-98F2-746BDECF9C0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601F10C-DCA5-4330-8783-0415813C723B}"/>
              </a:ext>
            </a:extLst>
          </p:cNvPr>
          <p:cNvSpPr>
            <a:spLocks noGrp="1" noChangeArrowheads="1"/>
          </p:cNvSpPr>
          <p:nvPr>
            <p:ph type="sldNum" sz="quarter" idx="12"/>
          </p:nvPr>
        </p:nvSpPr>
        <p:spPr>
          <a:ln/>
        </p:spPr>
        <p:txBody>
          <a:bodyPr/>
          <a:lstStyle>
            <a:lvl1pPr>
              <a:defRPr/>
            </a:lvl1pPr>
          </a:lstStyle>
          <a:p>
            <a:pPr>
              <a:defRPr/>
            </a:pPr>
            <a:fld id="{0AE351C6-321E-4D5B-B804-CB1065871DC2}" type="slidenum">
              <a:rPr lang="en-US" altLang="ja-JP"/>
              <a:pPr>
                <a:defRPr/>
              </a:pPr>
              <a:t>‹#›</a:t>
            </a:fld>
            <a:endParaRPr lang="en-US" altLang="ja-JP"/>
          </a:p>
        </p:txBody>
      </p:sp>
    </p:spTree>
    <p:extLst>
      <p:ext uri="{BB962C8B-B14F-4D97-AF65-F5344CB8AC3E}">
        <p14:creationId xmlns:p14="http://schemas.microsoft.com/office/powerpoint/2010/main" val="2822874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9388"/>
            <a:ext cx="2057400" cy="59467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9388"/>
            <a:ext cx="6019800" cy="59467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4616665-7015-4ADC-8497-F2B95EEB616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26C40C7-1D52-48AF-BA04-5A9BE8EAD5F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6F802DD-A4D2-4DAC-8E9A-6302F0BACC72}"/>
              </a:ext>
            </a:extLst>
          </p:cNvPr>
          <p:cNvSpPr>
            <a:spLocks noGrp="1" noChangeArrowheads="1"/>
          </p:cNvSpPr>
          <p:nvPr>
            <p:ph type="sldNum" sz="quarter" idx="12"/>
          </p:nvPr>
        </p:nvSpPr>
        <p:spPr>
          <a:ln/>
        </p:spPr>
        <p:txBody>
          <a:bodyPr/>
          <a:lstStyle>
            <a:lvl1pPr>
              <a:defRPr/>
            </a:lvl1pPr>
          </a:lstStyle>
          <a:p>
            <a:pPr>
              <a:defRPr/>
            </a:pPr>
            <a:fld id="{D72ED1FF-FC84-452A-A7D4-CD4DA13CCCA1}" type="slidenum">
              <a:rPr lang="en-US" altLang="ja-JP"/>
              <a:pPr>
                <a:defRPr/>
              </a:pPr>
              <a:t>‹#›</a:t>
            </a:fld>
            <a:endParaRPr lang="en-US" altLang="ja-JP"/>
          </a:p>
        </p:txBody>
      </p:sp>
    </p:spTree>
    <p:extLst>
      <p:ext uri="{BB962C8B-B14F-4D97-AF65-F5344CB8AC3E}">
        <p14:creationId xmlns:p14="http://schemas.microsoft.com/office/powerpoint/2010/main" val="31328852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2B9D6745-B93B-4F28-B715-B83712395B7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F0A30E6-DD71-45D9-A04F-B82BCCC9F1A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797E048-9B33-4CF6-BE61-8F4E71782F27}"/>
              </a:ext>
            </a:extLst>
          </p:cNvPr>
          <p:cNvSpPr>
            <a:spLocks noGrp="1" noChangeArrowheads="1"/>
          </p:cNvSpPr>
          <p:nvPr>
            <p:ph type="sldNum" sz="quarter" idx="12"/>
          </p:nvPr>
        </p:nvSpPr>
        <p:spPr>
          <a:ln/>
        </p:spPr>
        <p:txBody>
          <a:bodyPr/>
          <a:lstStyle>
            <a:lvl1pPr>
              <a:defRPr/>
            </a:lvl1pPr>
          </a:lstStyle>
          <a:p>
            <a:pPr>
              <a:defRPr/>
            </a:pPr>
            <a:fld id="{F7D57E56-5ABD-458A-BD63-41B85C0EEB54}" type="slidenum">
              <a:rPr lang="en-US" altLang="ja-JP"/>
              <a:pPr>
                <a:defRPr/>
              </a:pPr>
              <a:t>‹#›</a:t>
            </a:fld>
            <a:endParaRPr lang="en-US" altLang="ja-JP"/>
          </a:p>
        </p:txBody>
      </p:sp>
    </p:spTree>
    <p:extLst>
      <p:ext uri="{BB962C8B-B14F-4D97-AF65-F5344CB8AC3E}">
        <p14:creationId xmlns:p14="http://schemas.microsoft.com/office/powerpoint/2010/main" val="7127937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0EAB95-6358-478B-8667-AA499AC33C1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7009980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9900" y="101600"/>
            <a:ext cx="8229600" cy="855662"/>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1342F8-DD81-480A-9C4E-0A68CE4B89D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603802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7B9B2FD-B992-47FA-B5E8-5016363427BE}"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0672955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A9A176-4B48-4F62-A14B-EE765B01CC65}"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2648635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CE574F8-394D-48A5-A2C8-FD96C14602EB}"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8613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5FE297-D336-49E3-BE2E-6E6872845B64}" type="slidenum">
              <a:rPr lang="en-US" altLang="ja-JP"/>
              <a:pPr>
                <a:defRPr/>
              </a:pPr>
              <a:t>‹#›</a:t>
            </a:fld>
            <a:endParaRPr lang="en-US" altLang="ja-JP"/>
          </a:p>
        </p:txBody>
      </p:sp>
    </p:spTree>
    <p:extLst>
      <p:ext uri="{BB962C8B-B14F-4D97-AF65-F5344CB8AC3E}">
        <p14:creationId xmlns:p14="http://schemas.microsoft.com/office/powerpoint/2010/main" val="39891598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01F2D8-1AD1-4A3E-AA27-99962D70FE3A}"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31782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4000" y="1079500"/>
            <a:ext cx="4241800"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079500"/>
            <a:ext cx="4243388"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DDA629E-8046-457E-9728-00F7D4BBC0EC}" type="slidenum">
              <a:rPr lang="en-US" altLang="ja-JP"/>
              <a:pPr>
                <a:defRPr/>
              </a:pPr>
              <a:t>‹#›</a:t>
            </a:fld>
            <a:endParaRPr lang="en-US" altLang="ja-JP"/>
          </a:p>
        </p:txBody>
      </p:sp>
    </p:spTree>
    <p:extLst>
      <p:ext uri="{BB962C8B-B14F-4D97-AF65-F5344CB8AC3E}">
        <p14:creationId xmlns:p14="http://schemas.microsoft.com/office/powerpoint/2010/main" val="280195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AD22F3C-EB4E-4683-8B52-79BCE1065752}" type="slidenum">
              <a:rPr lang="en-US" altLang="ja-JP"/>
              <a:pPr>
                <a:defRPr/>
              </a:pPr>
              <a:t>‹#›</a:t>
            </a:fld>
            <a:endParaRPr lang="en-US" altLang="ja-JP"/>
          </a:p>
        </p:txBody>
      </p:sp>
    </p:spTree>
    <p:extLst>
      <p:ext uri="{BB962C8B-B14F-4D97-AF65-F5344CB8AC3E}">
        <p14:creationId xmlns:p14="http://schemas.microsoft.com/office/powerpoint/2010/main" val="325093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1B2C4D8-D7C4-4D08-870C-D83D62D73F32}" type="slidenum">
              <a:rPr lang="en-US" altLang="ja-JP"/>
              <a:pPr>
                <a:defRPr/>
              </a:pPr>
              <a:t>‹#›</a:t>
            </a:fld>
            <a:endParaRPr lang="en-US" altLang="ja-JP"/>
          </a:p>
        </p:txBody>
      </p:sp>
    </p:spTree>
    <p:extLst>
      <p:ext uri="{BB962C8B-B14F-4D97-AF65-F5344CB8AC3E}">
        <p14:creationId xmlns:p14="http://schemas.microsoft.com/office/powerpoint/2010/main" val="407897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A00595-8FAF-4BC1-893B-4A9BABBB4676}" type="slidenum">
              <a:rPr lang="en-US" altLang="ja-JP"/>
              <a:pPr>
                <a:defRPr/>
              </a:pPr>
              <a:t>‹#›</a:t>
            </a:fld>
            <a:endParaRPr lang="en-US" altLang="ja-JP"/>
          </a:p>
        </p:txBody>
      </p:sp>
    </p:spTree>
    <p:extLst>
      <p:ext uri="{BB962C8B-B14F-4D97-AF65-F5344CB8AC3E}">
        <p14:creationId xmlns:p14="http://schemas.microsoft.com/office/powerpoint/2010/main" val="403099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7AF439-8B3C-4135-8944-61C95A729802}" type="slidenum">
              <a:rPr lang="en-US" altLang="ja-JP"/>
              <a:pPr>
                <a:defRPr/>
              </a:pPr>
              <a:t>‹#›</a:t>
            </a:fld>
            <a:endParaRPr lang="en-US" altLang="ja-JP"/>
          </a:p>
        </p:txBody>
      </p:sp>
    </p:spTree>
    <p:extLst>
      <p:ext uri="{BB962C8B-B14F-4D97-AF65-F5344CB8AC3E}">
        <p14:creationId xmlns:p14="http://schemas.microsoft.com/office/powerpoint/2010/main" val="124579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670A3D9-4342-42E7-A78D-1050343C1B22}" type="slidenum">
              <a:rPr lang="en-US" altLang="ja-JP"/>
              <a:pPr>
                <a:defRPr/>
              </a:pPr>
              <a:t>‹#›</a:t>
            </a:fld>
            <a:endParaRPr lang="en-US" altLang="ja-JP"/>
          </a:p>
        </p:txBody>
      </p:sp>
    </p:spTree>
    <p:extLst>
      <p:ext uri="{BB962C8B-B14F-4D97-AF65-F5344CB8AC3E}">
        <p14:creationId xmlns:p14="http://schemas.microsoft.com/office/powerpoint/2010/main" val="181818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theme" Target="../theme/theme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4E717F-9CF6-4425-A279-14D5F0A6EED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6407CD0-F929-42D3-92EC-C9B512F9575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4"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C6AE414-25AB-44AF-940B-8881E12CBAF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335300A-9E35-404C-A34D-24CEB7F1E13A}"/>
              </a:ext>
            </a:extLst>
          </p:cNvPr>
          <p:cNvSpPr>
            <a:spLocks noGrp="1" noChangeArrowheads="1"/>
          </p:cNvSpPr>
          <p:nvPr>
            <p:ph type="title"/>
          </p:nvPr>
        </p:nvSpPr>
        <p:spPr bwMode="auto">
          <a:xfrm>
            <a:off x="457200" y="17938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8158243B-C711-40F4-B1AE-75087555E76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ja-JP" altLang="ja-JP"/>
          </a:p>
        </p:txBody>
      </p:sp>
      <p:sp>
        <p:nvSpPr>
          <p:cNvPr id="1028" name="Rectangle 4">
            <a:extLst>
              <a:ext uri="{FF2B5EF4-FFF2-40B4-BE49-F238E27FC236}">
                <a16:creationId xmlns:a16="http://schemas.microsoft.com/office/drawing/2014/main" id="{04060183-F39A-4484-89D5-62FDFB5A949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C4FF852-0572-4D35-9729-49C47CB76D9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14EA4A79-7707-4876-B966-1256A101A9F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A4881CE-892B-4C99-B693-119B9CF455EC}" type="slidenum">
              <a:rPr lang="en-US" altLang="ja-JP"/>
              <a:pPr>
                <a:defRPr/>
              </a:pPr>
              <a:t>‹#›</a:t>
            </a:fld>
            <a:endParaRPr lang="en-US" altLang="ja-JP"/>
          </a:p>
        </p:txBody>
      </p:sp>
    </p:spTree>
    <p:extLst>
      <p:ext uri="{BB962C8B-B14F-4D97-AF65-F5344CB8AC3E}">
        <p14:creationId xmlns:p14="http://schemas.microsoft.com/office/powerpoint/2010/main" val="17892820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pitchFamily="50"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pitchFamily="50"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pitchFamily="50"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4E717F-9CF6-4425-A279-14D5F0A6EED7}" type="slidenum">
              <a:rPr lang="en-US" altLang="ja-JP"/>
              <a:pPr>
                <a:defRPr/>
              </a:pPr>
              <a:t>‹#›</a:t>
            </a:fld>
            <a:endParaRPr lang="en-US" altLang="ja-JP"/>
          </a:p>
        </p:txBody>
      </p:sp>
    </p:spTree>
    <p:extLst>
      <p:ext uri="{BB962C8B-B14F-4D97-AF65-F5344CB8AC3E}">
        <p14:creationId xmlns:p14="http://schemas.microsoft.com/office/powerpoint/2010/main" val="530048526"/>
      </p:ext>
    </p:extLst>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17938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ja-JP" altLang="ja-JP"/>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4C63FA96-E777-4EED-94F0-1812EC67AE46}" type="slidenum">
              <a:rPr lang="en-US" altLang="ja-JP"/>
              <a:pPr/>
              <a:t>‹#›</a:t>
            </a:fld>
            <a:endParaRPr lang="en-US" altLang="ja-JP"/>
          </a:p>
        </p:txBody>
      </p:sp>
    </p:spTree>
    <p:extLst>
      <p:ext uri="{BB962C8B-B14F-4D97-AF65-F5344CB8AC3E}">
        <p14:creationId xmlns:p14="http://schemas.microsoft.com/office/powerpoint/2010/main" val="5850495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Lst>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6A73"/>
        </a:solidFill>
        <a:effectLst/>
      </p:bgPr>
    </p:bg>
    <p:spTree>
      <p:nvGrpSpPr>
        <p:cNvPr id="1" name=""/>
        <p:cNvGrpSpPr/>
        <p:nvPr/>
      </p:nvGrpSpPr>
      <p:grpSpPr>
        <a:xfrm>
          <a:off x="0" y="0"/>
          <a:ext cx="0" cy="0"/>
          <a:chOff x="0" y="0"/>
          <a:chExt cx="0" cy="0"/>
        </a:xfrm>
      </p:grpSpPr>
      <p:sp>
        <p:nvSpPr>
          <p:cNvPr id="1028" name="Text Box 3"/>
          <p:cNvSpPr txBox="1">
            <a:spLocks noChangeArrowheads="1"/>
          </p:cNvSpPr>
          <p:nvPr/>
        </p:nvSpPr>
        <p:spPr bwMode="auto">
          <a:xfrm>
            <a:off x="67235" y="2918745"/>
            <a:ext cx="90138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多因子遺伝</a:t>
            </a:r>
          </a:p>
        </p:txBody>
      </p:sp>
    </p:spTree>
    <p:extLst>
      <p:ext uri="{BB962C8B-B14F-4D97-AF65-F5344CB8AC3E}">
        <p14:creationId xmlns:p14="http://schemas.microsoft.com/office/powerpoint/2010/main" val="417963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4294967295"/>
          </p:nvPr>
        </p:nvSpPr>
        <p:spPr>
          <a:xfrm>
            <a:off x="209550" y="971549"/>
            <a:ext cx="8702675" cy="5743575"/>
          </a:xfrm>
          <a:noFill/>
        </p:spPr>
        <p:txBody>
          <a:bodyPr lIns="36000" rIns="36000"/>
          <a:lstStyle/>
          <a:p>
            <a:pPr eaLnBrk="1" hangingPunct="1"/>
            <a:r>
              <a:rPr lang="ja-JP" altLang="en-US" dirty="0"/>
              <a:t>複数の遺伝子座を有する疾患</a:t>
            </a:r>
          </a:p>
          <a:p>
            <a:pPr eaLnBrk="1" hangingPunct="1"/>
            <a:r>
              <a:rPr lang="ja-JP" altLang="en-US" dirty="0"/>
              <a:t>複数の遺伝子座の内の特定のいくつかの遺伝子の障害があった場合に発症，それ以前はいわば発症準備状態</a:t>
            </a:r>
          </a:p>
          <a:p>
            <a:pPr eaLnBrk="1" hangingPunct="1"/>
            <a:r>
              <a:rPr lang="ja-JP" altLang="en-US" dirty="0"/>
              <a:t>先天異常としては口唇・口蓋裂，先天性心疾患，先天性幽門狭窄などがこの遺伝形式</a:t>
            </a:r>
          </a:p>
          <a:p>
            <a:pPr eaLnBrk="1" hangingPunct="1"/>
            <a:r>
              <a:rPr lang="ja-JP" altLang="en-US" dirty="0"/>
              <a:t>生活習慣などの環境要因も関与する高血圧，糖尿病，高脂血症，癌の一部なども多因子遺伝形式をとる</a:t>
            </a:r>
          </a:p>
          <a:p>
            <a:pPr eaLnBrk="1" hangingPunct="1">
              <a:buFontTx/>
              <a:buNone/>
            </a:pPr>
            <a:endParaRPr lang="ja-JP" altLang="en-US" sz="1200" dirty="0"/>
          </a:p>
          <a:p>
            <a:pPr eaLnBrk="1" hangingPunct="1">
              <a:buFontTx/>
              <a:buNone/>
            </a:pPr>
            <a:r>
              <a:rPr lang="ja-JP" altLang="en-US" b="1" dirty="0">
                <a:solidFill>
                  <a:srgbClr val="FF99CC"/>
                </a:solidFill>
              </a:rPr>
              <a:t> </a:t>
            </a:r>
            <a:r>
              <a:rPr lang="ja-JP" altLang="en-US" sz="3300" b="1" dirty="0">
                <a:solidFill>
                  <a:srgbClr val="660066"/>
                </a:solidFill>
              </a:rPr>
              <a:t>大部分の疾患が遺伝子病＋環境要因等で発症</a:t>
            </a:r>
          </a:p>
        </p:txBody>
      </p:sp>
      <p:sp>
        <p:nvSpPr>
          <p:cNvPr id="80899" name="Text Box 3"/>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4000" b="1" i="0" u="none" strike="noStrike" kern="120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endParaRPr>
          </a:p>
        </p:txBody>
      </p:sp>
      <p:sp>
        <p:nvSpPr>
          <p:cNvPr id="80900" name="Rectangle 4"/>
          <p:cNvSpPr>
            <a:spLocks noGrp="1" noChangeArrowheads="1"/>
          </p:cNvSpPr>
          <p:nvPr>
            <p:ph type="title" idx="4294967295"/>
          </p:nvPr>
        </p:nvSpPr>
        <p:spPr/>
        <p:txBody>
          <a:bodyPr/>
          <a:lstStyle/>
          <a:p>
            <a:pPr eaLnBrk="1" hangingPunct="1"/>
            <a:r>
              <a:rPr lang="en-US" altLang="en-US" dirty="0" err="1">
                <a:solidFill>
                  <a:srgbClr val="006600"/>
                </a:solidFill>
              </a:rPr>
              <a:t>多因子遺伝</a:t>
            </a:r>
            <a:r>
              <a:rPr lang="en-US" altLang="en-US" dirty="0">
                <a:solidFill>
                  <a:srgbClr val="006600"/>
                </a:solidFill>
              </a:rPr>
              <a:t> </a:t>
            </a:r>
            <a:r>
              <a:rPr lang="en-US" altLang="en-US" dirty="0" err="1">
                <a:solidFill>
                  <a:srgbClr val="006600"/>
                </a:solidFill>
              </a:rPr>
              <a:t>総論</a:t>
            </a:r>
            <a:endParaRPr lang="ja-JP" altLang="en-US" dirty="0">
              <a:solidFill>
                <a:srgbClr val="006600"/>
              </a:solidFill>
            </a:endParaRPr>
          </a:p>
        </p:txBody>
      </p:sp>
    </p:spTree>
    <p:extLst>
      <p:ext uri="{BB962C8B-B14F-4D97-AF65-F5344CB8AC3E}">
        <p14:creationId xmlns:p14="http://schemas.microsoft.com/office/powerpoint/2010/main" val="19715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左中かっこ 31"/>
          <p:cNvSpPr/>
          <p:nvPr/>
        </p:nvSpPr>
        <p:spPr>
          <a:xfrm rot="16200000">
            <a:off x="4779962" y="2236788"/>
            <a:ext cx="180975" cy="4679950"/>
          </a:xfrm>
          <a:prstGeom prst="leftBrace">
            <a:avLst>
              <a:gd name="adj1" fmla="val 220646"/>
              <a:gd name="adj2" fmla="val 48177"/>
            </a:avLst>
          </a:prstGeom>
          <a:noFill/>
          <a:ln w="254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丸ｺﾞｼｯｸM-PRO"/>
              <a:ea typeface="HG丸ｺﾞｼｯｸM-PRO"/>
            </a:endParaRPr>
          </a:p>
        </p:txBody>
      </p:sp>
      <p:sp>
        <p:nvSpPr>
          <p:cNvPr id="81923" name="AutoShape 2"/>
          <p:cNvSpPr>
            <a:spLocks noChangeArrowheads="1"/>
          </p:cNvSpPr>
          <p:nvPr/>
        </p:nvSpPr>
        <p:spPr bwMode="auto">
          <a:xfrm rot="-7932">
            <a:off x="1223963" y="1360488"/>
            <a:ext cx="7343775" cy="3060700"/>
          </a:xfrm>
          <a:prstGeom prst="rtTriangle">
            <a:avLst/>
          </a:prstGeom>
          <a:solidFill>
            <a:srgbClr val="DC97FF"/>
          </a:solidFill>
          <a:ln w="19050">
            <a:solidFill>
              <a:schemeClr val="tx1"/>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5" name="AutoShape 3"/>
          <p:cNvSpPr>
            <a:spLocks noChangeArrowheads="1"/>
          </p:cNvSpPr>
          <p:nvPr/>
        </p:nvSpPr>
        <p:spPr bwMode="auto">
          <a:xfrm rot="10800000">
            <a:off x="1231900" y="1357313"/>
            <a:ext cx="7345363" cy="3041650"/>
          </a:xfrm>
          <a:prstGeom prst="rtTriangle">
            <a:avLst/>
          </a:prstGeom>
          <a:solidFill>
            <a:schemeClr val="accent3">
              <a:lumMod val="85000"/>
            </a:schemeClr>
          </a:solidFill>
          <a:ln w="1905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endParaRPr>
          </a:p>
        </p:txBody>
      </p:sp>
      <p:sp>
        <p:nvSpPr>
          <p:cNvPr id="81925" name="Rectangle 4"/>
          <p:cNvSpPr>
            <a:spLocks noChangeArrowheads="1"/>
          </p:cNvSpPr>
          <p:nvPr/>
        </p:nvSpPr>
        <p:spPr bwMode="auto">
          <a:xfrm>
            <a:off x="215900" y="1176338"/>
            <a:ext cx="1001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100%</a:t>
            </a:r>
            <a:endParaRPr kumimoji="1" lang="en-US" altLang="ja-JP" sz="44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81926" name="Rectangle 5"/>
          <p:cNvSpPr>
            <a:spLocks noChangeArrowheads="1"/>
          </p:cNvSpPr>
          <p:nvPr/>
        </p:nvSpPr>
        <p:spPr bwMode="auto">
          <a:xfrm>
            <a:off x="596900" y="4219575"/>
            <a:ext cx="620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0%</a:t>
            </a:r>
            <a:endParaRPr kumimoji="1" lang="en-US" altLang="ja-JP" sz="44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81927" name="Rectangle 6"/>
          <p:cNvSpPr>
            <a:spLocks noChangeArrowheads="1"/>
          </p:cNvSpPr>
          <p:nvPr/>
        </p:nvSpPr>
        <p:spPr bwMode="auto">
          <a:xfrm>
            <a:off x="1244600" y="2936875"/>
            <a:ext cx="142875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遺伝要因</a:t>
            </a:r>
            <a:endParaRPr kumimoji="1" lang="en-US" altLang="ja-JP" sz="24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一卵性双胎で一致するなど</a:t>
            </a:r>
          </a:p>
        </p:txBody>
      </p:sp>
      <p:sp>
        <p:nvSpPr>
          <p:cNvPr id="81928" name="Rectangle 7"/>
          <p:cNvSpPr>
            <a:spLocks noChangeArrowheads="1"/>
          </p:cNvSpPr>
          <p:nvPr/>
        </p:nvSpPr>
        <p:spPr bwMode="auto">
          <a:xfrm>
            <a:off x="6850063" y="1428750"/>
            <a:ext cx="16557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000510"/>
                </a:solidFill>
                <a:effectLst/>
                <a:uLnTx/>
                <a:uFillTx/>
                <a:latin typeface="HG丸ｺﾞｼｯｸM-PRO" panose="020F0600000000000000" pitchFamily="50" charset="-128"/>
                <a:ea typeface="HG丸ｺﾞｼｯｸM-PRO" panose="020F0600000000000000" pitchFamily="50" charset="-128"/>
              </a:rPr>
              <a:t>環境要因</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微生物感</a:t>
            </a:r>
            <a:endParaRPr kumimoji="1" lang="en-US" altLang="ja-JP" sz="20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rPr>
              <a:t>染を含む</a:t>
            </a:r>
          </a:p>
        </p:txBody>
      </p:sp>
      <p:sp>
        <p:nvSpPr>
          <p:cNvPr id="81929" name="Rectangle 8"/>
          <p:cNvSpPr>
            <a:spLocks noChangeArrowheads="1"/>
          </p:cNvSpPr>
          <p:nvPr/>
        </p:nvSpPr>
        <p:spPr bwMode="auto">
          <a:xfrm>
            <a:off x="1109663" y="4627563"/>
            <a:ext cx="8509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単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染</a:t>
            </a: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一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色</a:t>
            </a: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遺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体</a:t>
            </a: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伝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異</a:t>
            </a:r>
            <a:endParaRPr kumimoji="1" lang="en-US" altLang="ja-JP"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子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常</a:t>
            </a: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病 </a:t>
            </a:r>
            <a:r>
              <a:rPr kumimoji="1" lang="ja-JP" altLang="en-US" sz="2000" b="1" i="0" u="none" strike="noStrike" kern="120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rPr>
              <a:t>症</a:t>
            </a:r>
          </a:p>
        </p:txBody>
      </p:sp>
      <p:sp>
        <p:nvSpPr>
          <p:cNvPr id="81930" name="Rectangle 9"/>
          <p:cNvSpPr>
            <a:spLocks noChangeArrowheads="1"/>
          </p:cNvSpPr>
          <p:nvPr/>
        </p:nvSpPr>
        <p:spPr bwMode="auto">
          <a:xfrm>
            <a:off x="2486025" y="4627563"/>
            <a:ext cx="4714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rPr>
              <a:t>先天奇形</a:t>
            </a:r>
          </a:p>
        </p:txBody>
      </p:sp>
      <p:sp>
        <p:nvSpPr>
          <p:cNvPr id="81931" name="Rectangle 10"/>
          <p:cNvSpPr>
            <a:spLocks noChangeArrowheads="1"/>
          </p:cNvSpPr>
          <p:nvPr/>
        </p:nvSpPr>
        <p:spPr bwMode="auto">
          <a:xfrm>
            <a:off x="4562475" y="4627563"/>
            <a:ext cx="47148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生活習慣病</a:t>
            </a:r>
          </a:p>
        </p:txBody>
      </p:sp>
      <p:sp>
        <p:nvSpPr>
          <p:cNvPr id="81932" name="Rectangle 11"/>
          <p:cNvSpPr>
            <a:spLocks noChangeArrowheads="1"/>
          </p:cNvSpPr>
          <p:nvPr/>
        </p:nvSpPr>
        <p:spPr bwMode="auto">
          <a:xfrm>
            <a:off x="7612063" y="4627563"/>
            <a:ext cx="4714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感染症</a:t>
            </a:r>
          </a:p>
        </p:txBody>
      </p:sp>
      <p:sp>
        <p:nvSpPr>
          <p:cNvPr id="81933" name="Rectangle 12"/>
          <p:cNvSpPr>
            <a:spLocks noChangeArrowheads="1"/>
          </p:cNvSpPr>
          <p:nvPr/>
        </p:nvSpPr>
        <p:spPr bwMode="auto">
          <a:xfrm>
            <a:off x="8256588" y="4627563"/>
            <a:ext cx="4714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rPr>
              <a:t>外傷・事故</a:t>
            </a:r>
          </a:p>
        </p:txBody>
      </p:sp>
      <p:sp>
        <p:nvSpPr>
          <p:cNvPr id="81934" name="Text Box 13"/>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4000" b="1" i="0" u="none" strike="noStrike" kern="1200" cap="none" spc="0" normalizeH="0" baseline="0" noProof="0">
              <a:ln>
                <a:noFill/>
              </a:ln>
              <a:solidFill>
                <a:srgbClr val="9999FF"/>
              </a:solidFill>
              <a:effectLst/>
              <a:uLnTx/>
              <a:uFillTx/>
              <a:latin typeface="HG丸ｺﾞｼｯｸM-PRO" panose="020F0600000000000000" pitchFamily="50" charset="-128"/>
              <a:ea typeface="HG丸ｺﾞｼｯｸM-PRO" panose="020F0600000000000000" pitchFamily="50" charset="-128"/>
            </a:endParaRPr>
          </a:p>
        </p:txBody>
      </p:sp>
      <p:sp>
        <p:nvSpPr>
          <p:cNvPr id="81935" name="Rectangle 9"/>
          <p:cNvSpPr>
            <a:spLocks noChangeArrowheads="1"/>
          </p:cNvSpPr>
          <p:nvPr/>
        </p:nvSpPr>
        <p:spPr bwMode="auto">
          <a:xfrm>
            <a:off x="3171825" y="4627563"/>
            <a:ext cx="47148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rPr>
              <a:t>知的発達遅滞</a:t>
            </a:r>
          </a:p>
        </p:txBody>
      </p:sp>
      <p:sp>
        <p:nvSpPr>
          <p:cNvPr id="81936" name="Rectangle 9"/>
          <p:cNvSpPr>
            <a:spLocks noChangeArrowheads="1"/>
          </p:cNvSpPr>
          <p:nvPr/>
        </p:nvSpPr>
        <p:spPr bwMode="auto">
          <a:xfrm>
            <a:off x="3903663" y="4627563"/>
            <a:ext cx="4714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rPr>
              <a:t>うつ病</a:t>
            </a:r>
          </a:p>
        </p:txBody>
      </p:sp>
      <p:sp>
        <p:nvSpPr>
          <p:cNvPr id="81937" name="Rectangle 9"/>
          <p:cNvSpPr>
            <a:spLocks noChangeArrowheads="1"/>
          </p:cNvSpPr>
          <p:nvPr/>
        </p:nvSpPr>
        <p:spPr bwMode="auto">
          <a:xfrm>
            <a:off x="5083175" y="4627563"/>
            <a:ext cx="47148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rPr>
              <a:t>統合失調症</a:t>
            </a:r>
          </a:p>
        </p:txBody>
      </p:sp>
      <p:sp>
        <p:nvSpPr>
          <p:cNvPr id="27" name="大かっこ 26"/>
          <p:cNvSpPr/>
          <p:nvPr/>
        </p:nvSpPr>
        <p:spPr>
          <a:xfrm>
            <a:off x="7005638" y="1860550"/>
            <a:ext cx="1336675" cy="604838"/>
          </a:xfrm>
          <a:prstGeom prst="bracketPair">
            <a:avLst>
              <a:gd name="adj" fmla="val 1666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丸ｺﾞｼｯｸM-PRO"/>
              <a:ea typeface="HG丸ｺﾞｼｯｸM-PRO"/>
            </a:endParaRPr>
          </a:p>
        </p:txBody>
      </p:sp>
      <p:sp>
        <p:nvSpPr>
          <p:cNvPr id="28" name="大かっこ 27"/>
          <p:cNvSpPr/>
          <p:nvPr/>
        </p:nvSpPr>
        <p:spPr>
          <a:xfrm>
            <a:off x="1300163" y="3381375"/>
            <a:ext cx="1336675" cy="908050"/>
          </a:xfrm>
          <a:prstGeom prst="bracketPair">
            <a:avLst>
              <a:gd name="adj" fmla="val 1666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丸ｺﾞｼｯｸM-PRO"/>
              <a:ea typeface="HG丸ｺﾞｼｯｸM-PRO"/>
            </a:endParaRPr>
          </a:p>
        </p:txBody>
      </p:sp>
      <p:sp>
        <p:nvSpPr>
          <p:cNvPr id="33" name="正方形/長方形 32"/>
          <p:cNvSpPr/>
          <p:nvPr/>
        </p:nvSpPr>
        <p:spPr>
          <a:xfrm>
            <a:off x="1214438" y="1365250"/>
            <a:ext cx="7362825" cy="1527175"/>
          </a:xfrm>
          <a:prstGeom prst="rect">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HG丸ｺﾞｼｯｸM-PRO"/>
              <a:ea typeface="HG丸ｺﾞｼｯｸM-PRO"/>
            </a:endParaRPr>
          </a:p>
        </p:txBody>
      </p:sp>
      <p:sp>
        <p:nvSpPr>
          <p:cNvPr id="30" name="正方形/長方形 29"/>
          <p:cNvSpPr/>
          <p:nvPr/>
        </p:nvSpPr>
        <p:spPr>
          <a:xfrm>
            <a:off x="1222375" y="1365250"/>
            <a:ext cx="7362825" cy="3051175"/>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HG丸ｺﾞｼｯｸM-PRO"/>
              <a:ea typeface="HG丸ｺﾞｼｯｸM-PRO"/>
            </a:endParaRPr>
          </a:p>
        </p:txBody>
      </p:sp>
      <p:cxnSp>
        <p:nvCxnSpPr>
          <p:cNvPr id="19" name="直線コネクタ 18"/>
          <p:cNvCxnSpPr/>
          <p:nvPr/>
        </p:nvCxnSpPr>
        <p:spPr>
          <a:xfrm>
            <a:off x="5275263"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378200" y="1179513"/>
            <a:ext cx="41275"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097338"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671763"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1946" name="Text Box 23"/>
          <p:cNvSpPr txBox="1">
            <a:spLocks noChangeArrowheads="1"/>
          </p:cNvSpPr>
          <p:nvPr/>
        </p:nvSpPr>
        <p:spPr bwMode="auto">
          <a:xfrm>
            <a:off x="0" y="107950"/>
            <a:ext cx="9144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1" i="0" u="none" strike="noStrike" kern="120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疾患 と 遺伝</a:t>
            </a:r>
            <a:r>
              <a:rPr kumimoji="1" lang="en-US" altLang="ja-JP" sz="4400" b="1" i="0" u="none" strike="noStrike" kern="120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a:t>
            </a:r>
            <a:r>
              <a:rPr kumimoji="1" lang="ja-JP" altLang="en-US" sz="4400" b="1" i="0" u="none" strike="noStrike" kern="120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環境要因 との関連</a:t>
            </a:r>
          </a:p>
        </p:txBody>
      </p:sp>
    </p:spTree>
    <p:extLst>
      <p:ext uri="{BB962C8B-B14F-4D97-AF65-F5344CB8AC3E}">
        <p14:creationId xmlns:p14="http://schemas.microsoft.com/office/powerpoint/2010/main" val="371868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正方形/長方形 159">
            <a:extLst>
              <a:ext uri="{FF2B5EF4-FFF2-40B4-BE49-F238E27FC236}">
                <a16:creationId xmlns:a16="http://schemas.microsoft.com/office/drawing/2014/main" id="{50E4FD53-75E6-433E-9A3C-4D1B8FF80D5E}"/>
              </a:ext>
            </a:extLst>
          </p:cNvPr>
          <p:cNvSpPr/>
          <p:nvPr/>
        </p:nvSpPr>
        <p:spPr>
          <a:xfrm>
            <a:off x="1151862" y="4419602"/>
            <a:ext cx="1093689" cy="2209788"/>
          </a:xfrm>
          <a:prstGeom prst="rect">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a:extLst>
              <a:ext uri="{FF2B5EF4-FFF2-40B4-BE49-F238E27FC236}">
                <a16:creationId xmlns:a16="http://schemas.microsoft.com/office/drawing/2014/main" id="{F6281347-38D0-4ADB-98B0-D897610820CB}"/>
              </a:ext>
            </a:extLst>
          </p:cNvPr>
          <p:cNvSpPr/>
          <p:nvPr/>
        </p:nvSpPr>
        <p:spPr>
          <a:xfrm>
            <a:off x="3089520" y="4419602"/>
            <a:ext cx="1093689" cy="2209788"/>
          </a:xfrm>
          <a:prstGeom prst="rect">
            <a:avLst/>
          </a:prstGeom>
          <a:solidFill>
            <a:srgbClr val="AD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a:extLst>
              <a:ext uri="{FF2B5EF4-FFF2-40B4-BE49-F238E27FC236}">
                <a16:creationId xmlns:a16="http://schemas.microsoft.com/office/drawing/2014/main" id="{F83FF420-CB15-496E-A94E-EDD6E18D87E4}"/>
              </a:ext>
            </a:extLst>
          </p:cNvPr>
          <p:cNvSpPr/>
          <p:nvPr/>
        </p:nvSpPr>
        <p:spPr>
          <a:xfrm>
            <a:off x="6917729" y="4419602"/>
            <a:ext cx="1093689" cy="2209788"/>
          </a:xfrm>
          <a:prstGeom prst="rect">
            <a:avLst/>
          </a:prstGeom>
          <a:solidFill>
            <a:srgbClr val="FD8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B9B23A1-AA43-426F-968A-CB920A224CB5}"/>
              </a:ext>
            </a:extLst>
          </p:cNvPr>
          <p:cNvSpPr/>
          <p:nvPr/>
        </p:nvSpPr>
        <p:spPr>
          <a:xfrm>
            <a:off x="4990958" y="4419602"/>
            <a:ext cx="1093689" cy="2209788"/>
          </a:xfrm>
          <a:prstGeom prst="rect">
            <a:avLst/>
          </a:prstGeom>
          <a:solidFill>
            <a:srgbClr val="FFE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オブジェクト 6">
            <a:extLst>
              <a:ext uri="{FF2B5EF4-FFF2-40B4-BE49-F238E27FC236}">
                <a16:creationId xmlns:a16="http://schemas.microsoft.com/office/drawing/2014/main" id="{C77A7891-AD48-4BB8-A61D-81BA42BAAC5B}"/>
              </a:ext>
            </a:extLst>
          </p:cNvPr>
          <p:cNvGraphicFramePr>
            <a:graphicFrameLocks noChangeAspect="1"/>
          </p:cNvGraphicFramePr>
          <p:nvPr/>
        </p:nvGraphicFramePr>
        <p:xfrm>
          <a:off x="4709909" y="1086466"/>
          <a:ext cx="1695533" cy="3067200"/>
        </p:xfrm>
        <a:graphic>
          <a:graphicData uri="http://schemas.openxmlformats.org/presentationml/2006/ole">
            <mc:AlternateContent xmlns:mc="http://schemas.openxmlformats.org/markup-compatibility/2006">
              <mc:Choice xmlns:v="urn:schemas-microsoft-com:vml" Requires="v">
                <p:oleObj name="Image" r:id="rId3" imgW="2260080" imgH="4088880" progId="Photoshop.Image.13">
                  <p:embed/>
                </p:oleObj>
              </mc:Choice>
              <mc:Fallback>
                <p:oleObj name="Image" r:id="rId3" imgW="2260080" imgH="4088880" progId="Photoshop.Image.13">
                  <p:embed/>
                  <p:pic>
                    <p:nvPicPr>
                      <p:cNvPr id="7" name="オブジェクト 6">
                        <a:extLst>
                          <a:ext uri="{FF2B5EF4-FFF2-40B4-BE49-F238E27FC236}">
                            <a16:creationId xmlns:a16="http://schemas.microsoft.com/office/drawing/2014/main" id="{C77A7891-AD48-4BB8-A61D-81BA42BAAC5B}"/>
                          </a:ext>
                        </a:extLst>
                      </p:cNvPr>
                      <p:cNvPicPr/>
                      <p:nvPr/>
                    </p:nvPicPr>
                    <p:blipFill>
                      <a:blip r:embed="rId4"/>
                      <a:stretch>
                        <a:fillRect/>
                      </a:stretch>
                    </p:blipFill>
                    <p:spPr>
                      <a:xfrm>
                        <a:off x="4709909" y="1086466"/>
                        <a:ext cx="1695533" cy="3067200"/>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1584B7FB-87D1-47C4-B474-6ED4EF44E6BF}"/>
              </a:ext>
            </a:extLst>
          </p:cNvPr>
          <p:cNvGraphicFramePr>
            <a:graphicFrameLocks noChangeAspect="1"/>
          </p:cNvGraphicFramePr>
          <p:nvPr/>
        </p:nvGraphicFramePr>
        <p:xfrm>
          <a:off x="2732180" y="1086466"/>
          <a:ext cx="1781262" cy="3067200"/>
        </p:xfrm>
        <a:graphic>
          <a:graphicData uri="http://schemas.openxmlformats.org/presentationml/2006/ole">
            <mc:AlternateContent xmlns:mc="http://schemas.openxmlformats.org/markup-compatibility/2006">
              <mc:Choice xmlns:v="urn:schemas-microsoft-com:vml" Requires="v">
                <p:oleObj name="Image" r:id="rId5" imgW="2374560" imgH="4088880" progId="Photoshop.Image.13">
                  <p:embed/>
                </p:oleObj>
              </mc:Choice>
              <mc:Fallback>
                <p:oleObj name="Image" r:id="rId5" imgW="2374560" imgH="4088880" progId="Photoshop.Image.13">
                  <p:embed/>
                  <p:pic>
                    <p:nvPicPr>
                      <p:cNvPr id="6" name="オブジェクト 5">
                        <a:extLst>
                          <a:ext uri="{FF2B5EF4-FFF2-40B4-BE49-F238E27FC236}">
                            <a16:creationId xmlns:a16="http://schemas.microsoft.com/office/drawing/2014/main" id="{1584B7FB-87D1-47C4-B474-6ED4EF44E6BF}"/>
                          </a:ext>
                        </a:extLst>
                      </p:cNvPr>
                      <p:cNvPicPr/>
                      <p:nvPr/>
                    </p:nvPicPr>
                    <p:blipFill>
                      <a:blip r:embed="rId6"/>
                      <a:stretch>
                        <a:fillRect/>
                      </a:stretch>
                    </p:blipFill>
                    <p:spPr>
                      <a:xfrm>
                        <a:off x="2732180" y="1086466"/>
                        <a:ext cx="1781262" cy="3067200"/>
                      </a:xfrm>
                      <a:prstGeom prst="rect">
                        <a:avLst/>
                      </a:prstGeom>
                    </p:spPr>
                  </p:pic>
                </p:oleObj>
              </mc:Fallback>
            </mc:AlternateContent>
          </a:graphicData>
        </a:graphic>
      </p:graphicFrame>
      <p:sp>
        <p:nvSpPr>
          <p:cNvPr id="44" name="Rectangle 2">
            <a:extLst>
              <a:ext uri="{FF2B5EF4-FFF2-40B4-BE49-F238E27FC236}">
                <a16:creationId xmlns:a16="http://schemas.microsoft.com/office/drawing/2014/main" id="{CB7DDD67-E0AE-495B-A3EA-5500AA91308E}"/>
              </a:ext>
            </a:extLst>
          </p:cNvPr>
          <p:cNvSpPr txBox="1">
            <a:spLocks noChangeArrowheads="1"/>
          </p:cNvSpPr>
          <p:nvPr/>
        </p:nvSpPr>
        <p:spPr bwMode="auto">
          <a:xfrm>
            <a:off x="0" y="90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1" i="0" u="none" strike="noStrike" kern="0" cap="none" spc="0" normalizeH="0" baseline="0" noProof="0" dirty="0">
                <a:ln>
                  <a:noFill/>
                </a:ln>
                <a:solidFill>
                  <a:srgbClr val="222268"/>
                </a:solidFill>
                <a:effectLst/>
                <a:uLnTx/>
                <a:uFillTx/>
                <a:latin typeface="HG丸ｺﾞｼｯｸM-PRO"/>
                <a:ea typeface="HG丸ｺﾞｼｯｸM-PRO"/>
                <a:cs typeface="+mj-cs"/>
              </a:rPr>
              <a:t>多因子遺伝</a:t>
            </a:r>
            <a:endParaRPr kumimoji="1" lang="en-US" altLang="ja-JP" sz="4400" b="1" i="0" u="none" strike="noStrike" kern="0" cap="none" spc="0" normalizeH="0" baseline="0" noProof="0" dirty="0">
              <a:ln>
                <a:noFill/>
              </a:ln>
              <a:solidFill>
                <a:srgbClr val="222268"/>
              </a:solidFill>
              <a:effectLst/>
              <a:uLnTx/>
              <a:uFillTx/>
              <a:latin typeface="HG丸ｺﾞｼｯｸM-PRO"/>
              <a:ea typeface="HG丸ｺﾞｼｯｸM-PRO"/>
              <a:cs typeface="+mj-cs"/>
            </a:endParaRPr>
          </a:p>
        </p:txBody>
      </p:sp>
      <p:sp>
        <p:nvSpPr>
          <p:cNvPr id="4" name="四角形: 角を丸くする 3">
            <a:extLst>
              <a:ext uri="{FF2B5EF4-FFF2-40B4-BE49-F238E27FC236}">
                <a16:creationId xmlns:a16="http://schemas.microsoft.com/office/drawing/2014/main" id="{E82278B3-0F6D-4921-8450-EA4193908952}"/>
              </a:ext>
            </a:extLst>
          </p:cNvPr>
          <p:cNvSpPr/>
          <p:nvPr/>
        </p:nvSpPr>
        <p:spPr>
          <a:xfrm flipV="1">
            <a:off x="3327722" y="2041409"/>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 name="楕円 4">
            <a:extLst>
              <a:ext uri="{FF2B5EF4-FFF2-40B4-BE49-F238E27FC236}">
                <a16:creationId xmlns:a16="http://schemas.microsoft.com/office/drawing/2014/main" id="{CB9DA8DB-244D-42D4-B66A-D783FF48C167}"/>
              </a:ext>
            </a:extLst>
          </p:cNvPr>
          <p:cNvSpPr/>
          <p:nvPr/>
        </p:nvSpPr>
        <p:spPr>
          <a:xfrm flipV="1">
            <a:off x="3387238" y="2856761"/>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 name="楕円 7">
            <a:extLst>
              <a:ext uri="{FF2B5EF4-FFF2-40B4-BE49-F238E27FC236}">
                <a16:creationId xmlns:a16="http://schemas.microsoft.com/office/drawing/2014/main" id="{958C9F69-A29F-457C-AD1F-4BF97576C54C}"/>
              </a:ext>
            </a:extLst>
          </p:cNvPr>
          <p:cNvSpPr/>
          <p:nvPr/>
        </p:nvSpPr>
        <p:spPr>
          <a:xfrm flipV="1">
            <a:off x="3423238" y="2678215"/>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 name="楕円 8">
            <a:extLst>
              <a:ext uri="{FF2B5EF4-FFF2-40B4-BE49-F238E27FC236}">
                <a16:creationId xmlns:a16="http://schemas.microsoft.com/office/drawing/2014/main" id="{832CBC7E-77C6-476B-8E46-1948AC57156D}"/>
              </a:ext>
            </a:extLst>
          </p:cNvPr>
          <p:cNvSpPr/>
          <p:nvPr/>
        </p:nvSpPr>
        <p:spPr>
          <a:xfrm flipV="1">
            <a:off x="3405238" y="2463669"/>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0" name="楕円 9">
            <a:extLst>
              <a:ext uri="{FF2B5EF4-FFF2-40B4-BE49-F238E27FC236}">
                <a16:creationId xmlns:a16="http://schemas.microsoft.com/office/drawing/2014/main" id="{442BA8D7-79E5-40BB-AE55-A4C66794EC82}"/>
              </a:ext>
            </a:extLst>
          </p:cNvPr>
          <p:cNvSpPr/>
          <p:nvPr/>
        </p:nvSpPr>
        <p:spPr>
          <a:xfrm flipV="1">
            <a:off x="3441238" y="2321123"/>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1" name="楕円 10">
            <a:extLst>
              <a:ext uri="{FF2B5EF4-FFF2-40B4-BE49-F238E27FC236}">
                <a16:creationId xmlns:a16="http://schemas.microsoft.com/office/drawing/2014/main" id="{41E1827E-D04A-4379-8ADC-6D2068F527C4}"/>
              </a:ext>
            </a:extLst>
          </p:cNvPr>
          <p:cNvSpPr/>
          <p:nvPr/>
        </p:nvSpPr>
        <p:spPr>
          <a:xfrm flipV="1">
            <a:off x="3405238" y="2106577"/>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 name="楕円 14">
            <a:extLst>
              <a:ext uri="{FF2B5EF4-FFF2-40B4-BE49-F238E27FC236}">
                <a16:creationId xmlns:a16="http://schemas.microsoft.com/office/drawing/2014/main" id="{B4A36812-D6FA-487A-A309-4112995F97E6}"/>
              </a:ext>
            </a:extLst>
          </p:cNvPr>
          <p:cNvSpPr/>
          <p:nvPr/>
        </p:nvSpPr>
        <p:spPr>
          <a:xfrm flipV="1">
            <a:off x="3660802" y="2856761"/>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6" name="楕円 15">
            <a:extLst>
              <a:ext uri="{FF2B5EF4-FFF2-40B4-BE49-F238E27FC236}">
                <a16:creationId xmlns:a16="http://schemas.microsoft.com/office/drawing/2014/main" id="{44F67830-BC6C-475D-B598-028DB1F5E550}"/>
              </a:ext>
            </a:extLst>
          </p:cNvPr>
          <p:cNvSpPr/>
          <p:nvPr/>
        </p:nvSpPr>
        <p:spPr>
          <a:xfrm flipV="1">
            <a:off x="3696802" y="2678215"/>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17" name="楕円 16">
            <a:extLst>
              <a:ext uri="{FF2B5EF4-FFF2-40B4-BE49-F238E27FC236}">
                <a16:creationId xmlns:a16="http://schemas.microsoft.com/office/drawing/2014/main" id="{4E6149C9-DEE7-4A36-919D-AD954CFB97A2}"/>
              </a:ext>
            </a:extLst>
          </p:cNvPr>
          <p:cNvSpPr/>
          <p:nvPr/>
        </p:nvSpPr>
        <p:spPr>
          <a:xfrm flipV="1">
            <a:off x="3678802" y="2463669"/>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8" name="楕円 17">
            <a:extLst>
              <a:ext uri="{FF2B5EF4-FFF2-40B4-BE49-F238E27FC236}">
                <a16:creationId xmlns:a16="http://schemas.microsoft.com/office/drawing/2014/main" id="{90D4C48E-833A-4FCF-B0A2-B9061F45C4A0}"/>
              </a:ext>
            </a:extLst>
          </p:cNvPr>
          <p:cNvSpPr/>
          <p:nvPr/>
        </p:nvSpPr>
        <p:spPr>
          <a:xfrm flipV="1">
            <a:off x="3714802" y="2321123"/>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9" name="楕円 18">
            <a:extLst>
              <a:ext uri="{FF2B5EF4-FFF2-40B4-BE49-F238E27FC236}">
                <a16:creationId xmlns:a16="http://schemas.microsoft.com/office/drawing/2014/main" id="{10408929-4A30-4CF4-9F0F-4EE85F271610}"/>
              </a:ext>
            </a:extLst>
          </p:cNvPr>
          <p:cNvSpPr/>
          <p:nvPr/>
        </p:nvSpPr>
        <p:spPr>
          <a:xfrm flipV="1">
            <a:off x="3678802" y="2106577"/>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1" name="四角形: 角を丸くする 20">
            <a:extLst>
              <a:ext uri="{FF2B5EF4-FFF2-40B4-BE49-F238E27FC236}">
                <a16:creationId xmlns:a16="http://schemas.microsoft.com/office/drawing/2014/main" id="{319BA856-774E-4439-8635-C41CF40FADC9}"/>
              </a:ext>
            </a:extLst>
          </p:cNvPr>
          <p:cNvSpPr/>
          <p:nvPr/>
        </p:nvSpPr>
        <p:spPr>
          <a:xfrm flipV="1">
            <a:off x="5241839" y="201796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2" name="楕円 21">
            <a:extLst>
              <a:ext uri="{FF2B5EF4-FFF2-40B4-BE49-F238E27FC236}">
                <a16:creationId xmlns:a16="http://schemas.microsoft.com/office/drawing/2014/main" id="{8ACCC3E3-15BE-4124-A8A0-8AE0236FD567}"/>
              </a:ext>
            </a:extLst>
          </p:cNvPr>
          <p:cNvSpPr/>
          <p:nvPr/>
        </p:nvSpPr>
        <p:spPr>
          <a:xfrm flipV="1">
            <a:off x="5301355" y="283331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3" name="楕円 22">
            <a:extLst>
              <a:ext uri="{FF2B5EF4-FFF2-40B4-BE49-F238E27FC236}">
                <a16:creationId xmlns:a16="http://schemas.microsoft.com/office/drawing/2014/main" id="{759DC4BE-2A36-46E7-B56A-DD6775E2F8CB}"/>
              </a:ext>
            </a:extLst>
          </p:cNvPr>
          <p:cNvSpPr/>
          <p:nvPr/>
        </p:nvSpPr>
        <p:spPr>
          <a:xfrm flipV="1">
            <a:off x="5337355" y="265476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4" name="楕円 23">
            <a:extLst>
              <a:ext uri="{FF2B5EF4-FFF2-40B4-BE49-F238E27FC236}">
                <a16:creationId xmlns:a16="http://schemas.microsoft.com/office/drawing/2014/main" id="{983AC40E-DA65-4BAD-A629-30F0DCF6011B}"/>
              </a:ext>
            </a:extLst>
          </p:cNvPr>
          <p:cNvSpPr/>
          <p:nvPr/>
        </p:nvSpPr>
        <p:spPr>
          <a:xfrm flipV="1">
            <a:off x="5319355" y="244022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5" name="楕円 24">
            <a:extLst>
              <a:ext uri="{FF2B5EF4-FFF2-40B4-BE49-F238E27FC236}">
                <a16:creationId xmlns:a16="http://schemas.microsoft.com/office/drawing/2014/main" id="{D133FCC4-37C5-47B8-8ACB-9525C06AB9B3}"/>
              </a:ext>
            </a:extLst>
          </p:cNvPr>
          <p:cNvSpPr/>
          <p:nvPr/>
        </p:nvSpPr>
        <p:spPr>
          <a:xfrm flipV="1">
            <a:off x="5355355" y="229767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6" name="楕円 25">
            <a:extLst>
              <a:ext uri="{FF2B5EF4-FFF2-40B4-BE49-F238E27FC236}">
                <a16:creationId xmlns:a16="http://schemas.microsoft.com/office/drawing/2014/main" id="{570301C6-3AB4-4978-95D1-6AE21B7EF418}"/>
              </a:ext>
            </a:extLst>
          </p:cNvPr>
          <p:cNvSpPr/>
          <p:nvPr/>
        </p:nvSpPr>
        <p:spPr>
          <a:xfrm flipV="1">
            <a:off x="5319355" y="208313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9" name="楕円 28">
            <a:extLst>
              <a:ext uri="{FF2B5EF4-FFF2-40B4-BE49-F238E27FC236}">
                <a16:creationId xmlns:a16="http://schemas.microsoft.com/office/drawing/2014/main" id="{89A79FAF-BF22-4DCA-B608-009FA8EBBFEC}"/>
              </a:ext>
            </a:extLst>
          </p:cNvPr>
          <p:cNvSpPr/>
          <p:nvPr/>
        </p:nvSpPr>
        <p:spPr>
          <a:xfrm flipV="1">
            <a:off x="5574919" y="283331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0" name="楕円 29">
            <a:extLst>
              <a:ext uri="{FF2B5EF4-FFF2-40B4-BE49-F238E27FC236}">
                <a16:creationId xmlns:a16="http://schemas.microsoft.com/office/drawing/2014/main" id="{A3E43DFF-13B6-49ED-9D19-AE171DE6D65A}"/>
              </a:ext>
            </a:extLst>
          </p:cNvPr>
          <p:cNvSpPr/>
          <p:nvPr/>
        </p:nvSpPr>
        <p:spPr>
          <a:xfrm flipV="1">
            <a:off x="5610919" y="265476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1" name="楕円 30">
            <a:extLst>
              <a:ext uri="{FF2B5EF4-FFF2-40B4-BE49-F238E27FC236}">
                <a16:creationId xmlns:a16="http://schemas.microsoft.com/office/drawing/2014/main" id="{80778148-A2D4-4CE1-88DF-7637DD506DFD}"/>
              </a:ext>
            </a:extLst>
          </p:cNvPr>
          <p:cNvSpPr/>
          <p:nvPr/>
        </p:nvSpPr>
        <p:spPr>
          <a:xfrm flipV="1">
            <a:off x="5592919" y="244022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2" name="楕円 31">
            <a:extLst>
              <a:ext uri="{FF2B5EF4-FFF2-40B4-BE49-F238E27FC236}">
                <a16:creationId xmlns:a16="http://schemas.microsoft.com/office/drawing/2014/main" id="{870B5C71-6E1E-4B43-B49F-ED6AA3FD1020}"/>
              </a:ext>
            </a:extLst>
          </p:cNvPr>
          <p:cNvSpPr/>
          <p:nvPr/>
        </p:nvSpPr>
        <p:spPr>
          <a:xfrm flipV="1">
            <a:off x="5628919" y="229767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3" name="楕円 32">
            <a:extLst>
              <a:ext uri="{FF2B5EF4-FFF2-40B4-BE49-F238E27FC236}">
                <a16:creationId xmlns:a16="http://schemas.microsoft.com/office/drawing/2014/main" id="{E2DF1165-26DA-48C9-B0CA-8E7F84D1DF09}"/>
              </a:ext>
            </a:extLst>
          </p:cNvPr>
          <p:cNvSpPr/>
          <p:nvPr/>
        </p:nvSpPr>
        <p:spPr>
          <a:xfrm flipV="1">
            <a:off x="5592919" y="208313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2" name="楕円 11">
            <a:extLst>
              <a:ext uri="{FF2B5EF4-FFF2-40B4-BE49-F238E27FC236}">
                <a16:creationId xmlns:a16="http://schemas.microsoft.com/office/drawing/2014/main" id="{F534B306-6546-49D0-9165-2E539CCB00FA}"/>
              </a:ext>
            </a:extLst>
          </p:cNvPr>
          <p:cNvSpPr/>
          <p:nvPr/>
        </p:nvSpPr>
        <p:spPr>
          <a:xfrm>
            <a:off x="1407446"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35" name="四角形: 角を丸くする 34">
            <a:extLst>
              <a:ext uri="{FF2B5EF4-FFF2-40B4-BE49-F238E27FC236}">
                <a16:creationId xmlns:a16="http://schemas.microsoft.com/office/drawing/2014/main" id="{3ACDDCB8-83F6-40C1-BE0B-02067E0064D3}"/>
              </a:ext>
            </a:extLst>
          </p:cNvPr>
          <p:cNvSpPr/>
          <p:nvPr/>
        </p:nvSpPr>
        <p:spPr>
          <a:xfrm>
            <a:off x="1263446"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7" name="四角形: 角を丸くする 36">
            <a:extLst>
              <a:ext uri="{FF2B5EF4-FFF2-40B4-BE49-F238E27FC236}">
                <a16:creationId xmlns:a16="http://schemas.microsoft.com/office/drawing/2014/main" id="{37D7DF79-1535-4738-9ABC-B4BC871CB16B}"/>
              </a:ext>
            </a:extLst>
          </p:cNvPr>
          <p:cNvSpPr/>
          <p:nvPr/>
        </p:nvSpPr>
        <p:spPr>
          <a:xfrm flipV="1">
            <a:off x="1384529"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8" name="楕円 37">
            <a:extLst>
              <a:ext uri="{FF2B5EF4-FFF2-40B4-BE49-F238E27FC236}">
                <a16:creationId xmlns:a16="http://schemas.microsoft.com/office/drawing/2014/main" id="{FB13BC1D-23EC-42DE-B36E-0029CE47F3B2}"/>
              </a:ext>
            </a:extLst>
          </p:cNvPr>
          <p:cNvSpPr/>
          <p:nvPr/>
        </p:nvSpPr>
        <p:spPr>
          <a:xfrm flipV="1">
            <a:off x="1444045"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9" name="楕円 38">
            <a:extLst>
              <a:ext uri="{FF2B5EF4-FFF2-40B4-BE49-F238E27FC236}">
                <a16:creationId xmlns:a16="http://schemas.microsoft.com/office/drawing/2014/main" id="{E43EA35E-37FA-46D8-A538-211F1D124A5D}"/>
              </a:ext>
            </a:extLst>
          </p:cNvPr>
          <p:cNvSpPr/>
          <p:nvPr/>
        </p:nvSpPr>
        <p:spPr>
          <a:xfrm flipV="1">
            <a:off x="1480045"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0" name="楕円 39">
            <a:extLst>
              <a:ext uri="{FF2B5EF4-FFF2-40B4-BE49-F238E27FC236}">
                <a16:creationId xmlns:a16="http://schemas.microsoft.com/office/drawing/2014/main" id="{549EFC5E-40AE-4771-9771-FD5867EEE9D1}"/>
              </a:ext>
            </a:extLst>
          </p:cNvPr>
          <p:cNvSpPr/>
          <p:nvPr/>
        </p:nvSpPr>
        <p:spPr>
          <a:xfrm flipV="1">
            <a:off x="1462045" y="5753283"/>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1" name="楕円 40">
            <a:extLst>
              <a:ext uri="{FF2B5EF4-FFF2-40B4-BE49-F238E27FC236}">
                <a16:creationId xmlns:a16="http://schemas.microsoft.com/office/drawing/2014/main" id="{48490F43-3071-4234-9ACF-122F8EC3E8F3}"/>
              </a:ext>
            </a:extLst>
          </p:cNvPr>
          <p:cNvSpPr/>
          <p:nvPr/>
        </p:nvSpPr>
        <p:spPr>
          <a:xfrm flipV="1">
            <a:off x="1498045"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2" name="楕円 41">
            <a:extLst>
              <a:ext uri="{FF2B5EF4-FFF2-40B4-BE49-F238E27FC236}">
                <a16:creationId xmlns:a16="http://schemas.microsoft.com/office/drawing/2014/main" id="{F4355E59-6870-4793-B9F8-0DA922CE5716}"/>
              </a:ext>
            </a:extLst>
          </p:cNvPr>
          <p:cNvSpPr/>
          <p:nvPr/>
        </p:nvSpPr>
        <p:spPr>
          <a:xfrm flipV="1">
            <a:off x="1462045"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5" name="楕円 44">
            <a:extLst>
              <a:ext uri="{FF2B5EF4-FFF2-40B4-BE49-F238E27FC236}">
                <a16:creationId xmlns:a16="http://schemas.microsoft.com/office/drawing/2014/main" id="{0A4C6CC7-9BA9-4423-99D2-794278A966F1}"/>
              </a:ext>
            </a:extLst>
          </p:cNvPr>
          <p:cNvSpPr/>
          <p:nvPr/>
        </p:nvSpPr>
        <p:spPr>
          <a:xfrm flipV="1">
            <a:off x="1717609"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6" name="楕円 45">
            <a:extLst>
              <a:ext uri="{FF2B5EF4-FFF2-40B4-BE49-F238E27FC236}">
                <a16:creationId xmlns:a16="http://schemas.microsoft.com/office/drawing/2014/main" id="{494AEEE9-8DDE-4B99-AF8F-42321F4C0ABD}"/>
              </a:ext>
            </a:extLst>
          </p:cNvPr>
          <p:cNvSpPr/>
          <p:nvPr/>
        </p:nvSpPr>
        <p:spPr>
          <a:xfrm flipV="1">
            <a:off x="1753609"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7" name="楕円 46">
            <a:extLst>
              <a:ext uri="{FF2B5EF4-FFF2-40B4-BE49-F238E27FC236}">
                <a16:creationId xmlns:a16="http://schemas.microsoft.com/office/drawing/2014/main" id="{AE34C597-50B6-41BA-BB0E-46CA7FC74637}"/>
              </a:ext>
            </a:extLst>
          </p:cNvPr>
          <p:cNvSpPr/>
          <p:nvPr/>
        </p:nvSpPr>
        <p:spPr>
          <a:xfrm flipV="1">
            <a:off x="1735609"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8" name="楕円 47">
            <a:extLst>
              <a:ext uri="{FF2B5EF4-FFF2-40B4-BE49-F238E27FC236}">
                <a16:creationId xmlns:a16="http://schemas.microsoft.com/office/drawing/2014/main" id="{5F89375B-2413-4510-81B8-E5755991BEC6}"/>
              </a:ext>
            </a:extLst>
          </p:cNvPr>
          <p:cNvSpPr/>
          <p:nvPr/>
        </p:nvSpPr>
        <p:spPr>
          <a:xfrm flipV="1">
            <a:off x="1771609"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9" name="楕円 48">
            <a:extLst>
              <a:ext uri="{FF2B5EF4-FFF2-40B4-BE49-F238E27FC236}">
                <a16:creationId xmlns:a16="http://schemas.microsoft.com/office/drawing/2014/main" id="{6F30036E-B4BB-4108-8ED9-6D732A0481AF}"/>
              </a:ext>
            </a:extLst>
          </p:cNvPr>
          <p:cNvSpPr/>
          <p:nvPr/>
        </p:nvSpPr>
        <p:spPr>
          <a:xfrm flipV="1">
            <a:off x="1735609"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1" name="楕円 50">
            <a:extLst>
              <a:ext uri="{FF2B5EF4-FFF2-40B4-BE49-F238E27FC236}">
                <a16:creationId xmlns:a16="http://schemas.microsoft.com/office/drawing/2014/main" id="{BE058820-3487-4E0F-9642-0810E1BF13BA}"/>
              </a:ext>
            </a:extLst>
          </p:cNvPr>
          <p:cNvSpPr/>
          <p:nvPr/>
        </p:nvSpPr>
        <p:spPr>
          <a:xfrm>
            <a:off x="7175209"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52" name="四角形: 角を丸くする 51">
            <a:extLst>
              <a:ext uri="{FF2B5EF4-FFF2-40B4-BE49-F238E27FC236}">
                <a16:creationId xmlns:a16="http://schemas.microsoft.com/office/drawing/2014/main" id="{CC158ACF-8ECB-4493-AEDA-A9FFF2C6A24C}"/>
              </a:ext>
            </a:extLst>
          </p:cNvPr>
          <p:cNvSpPr/>
          <p:nvPr/>
        </p:nvSpPr>
        <p:spPr>
          <a:xfrm>
            <a:off x="7031209"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3" name="四角形: 角を丸くする 52">
            <a:extLst>
              <a:ext uri="{FF2B5EF4-FFF2-40B4-BE49-F238E27FC236}">
                <a16:creationId xmlns:a16="http://schemas.microsoft.com/office/drawing/2014/main" id="{1A6CD250-B720-4071-9489-7161DF42002D}"/>
              </a:ext>
            </a:extLst>
          </p:cNvPr>
          <p:cNvSpPr/>
          <p:nvPr/>
        </p:nvSpPr>
        <p:spPr>
          <a:xfrm flipV="1">
            <a:off x="7162802"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4" name="楕円 53">
            <a:extLst>
              <a:ext uri="{FF2B5EF4-FFF2-40B4-BE49-F238E27FC236}">
                <a16:creationId xmlns:a16="http://schemas.microsoft.com/office/drawing/2014/main" id="{C3FBEC81-1FAA-4B37-AEA2-B419DB1815A4}"/>
              </a:ext>
            </a:extLst>
          </p:cNvPr>
          <p:cNvSpPr/>
          <p:nvPr/>
        </p:nvSpPr>
        <p:spPr>
          <a:xfrm flipV="1">
            <a:off x="7222318"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5" name="楕円 54">
            <a:extLst>
              <a:ext uri="{FF2B5EF4-FFF2-40B4-BE49-F238E27FC236}">
                <a16:creationId xmlns:a16="http://schemas.microsoft.com/office/drawing/2014/main" id="{3EBE9D85-ECE7-4AE1-865C-36869DA02FB8}"/>
              </a:ext>
            </a:extLst>
          </p:cNvPr>
          <p:cNvSpPr/>
          <p:nvPr/>
        </p:nvSpPr>
        <p:spPr>
          <a:xfrm flipV="1">
            <a:off x="7258318" y="5967829"/>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6" name="楕円 55">
            <a:extLst>
              <a:ext uri="{FF2B5EF4-FFF2-40B4-BE49-F238E27FC236}">
                <a16:creationId xmlns:a16="http://schemas.microsoft.com/office/drawing/2014/main" id="{0290C5BD-A378-43F9-9D41-3722E9B259F4}"/>
              </a:ext>
            </a:extLst>
          </p:cNvPr>
          <p:cNvSpPr/>
          <p:nvPr/>
        </p:nvSpPr>
        <p:spPr>
          <a:xfrm flipV="1">
            <a:off x="7240318"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7" name="楕円 56">
            <a:extLst>
              <a:ext uri="{FF2B5EF4-FFF2-40B4-BE49-F238E27FC236}">
                <a16:creationId xmlns:a16="http://schemas.microsoft.com/office/drawing/2014/main" id="{BEDF55A9-40D4-44B7-98F9-ACF16591F603}"/>
              </a:ext>
            </a:extLst>
          </p:cNvPr>
          <p:cNvSpPr/>
          <p:nvPr/>
        </p:nvSpPr>
        <p:spPr>
          <a:xfrm flipV="1">
            <a:off x="7276318"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8" name="楕円 57">
            <a:extLst>
              <a:ext uri="{FF2B5EF4-FFF2-40B4-BE49-F238E27FC236}">
                <a16:creationId xmlns:a16="http://schemas.microsoft.com/office/drawing/2014/main" id="{44F61D23-A70B-47A5-B4EE-64F74E632953}"/>
              </a:ext>
            </a:extLst>
          </p:cNvPr>
          <p:cNvSpPr/>
          <p:nvPr/>
        </p:nvSpPr>
        <p:spPr>
          <a:xfrm flipV="1">
            <a:off x="7240318" y="5396191"/>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0" name="楕円 59">
            <a:extLst>
              <a:ext uri="{FF2B5EF4-FFF2-40B4-BE49-F238E27FC236}">
                <a16:creationId xmlns:a16="http://schemas.microsoft.com/office/drawing/2014/main" id="{2C0D1D51-7B9E-41D4-9CBA-71E92C705076}"/>
              </a:ext>
            </a:extLst>
          </p:cNvPr>
          <p:cNvSpPr/>
          <p:nvPr/>
        </p:nvSpPr>
        <p:spPr>
          <a:xfrm flipV="1">
            <a:off x="7495882"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1" name="楕円 60">
            <a:extLst>
              <a:ext uri="{FF2B5EF4-FFF2-40B4-BE49-F238E27FC236}">
                <a16:creationId xmlns:a16="http://schemas.microsoft.com/office/drawing/2014/main" id="{249DA624-FDBC-485A-AB1D-7C47B3D5AE52}"/>
              </a:ext>
            </a:extLst>
          </p:cNvPr>
          <p:cNvSpPr/>
          <p:nvPr/>
        </p:nvSpPr>
        <p:spPr>
          <a:xfrm flipV="1">
            <a:off x="7531882"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2" name="楕円 61">
            <a:extLst>
              <a:ext uri="{FF2B5EF4-FFF2-40B4-BE49-F238E27FC236}">
                <a16:creationId xmlns:a16="http://schemas.microsoft.com/office/drawing/2014/main" id="{BD6097BC-B303-4E6E-AF18-AF1263E9C0F4}"/>
              </a:ext>
            </a:extLst>
          </p:cNvPr>
          <p:cNvSpPr/>
          <p:nvPr/>
        </p:nvSpPr>
        <p:spPr>
          <a:xfrm flipV="1">
            <a:off x="7513882"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3" name="楕円 62">
            <a:extLst>
              <a:ext uri="{FF2B5EF4-FFF2-40B4-BE49-F238E27FC236}">
                <a16:creationId xmlns:a16="http://schemas.microsoft.com/office/drawing/2014/main" id="{177F8CF2-4F9E-4E24-9F3F-AB9F37E68C30}"/>
              </a:ext>
            </a:extLst>
          </p:cNvPr>
          <p:cNvSpPr/>
          <p:nvPr/>
        </p:nvSpPr>
        <p:spPr>
          <a:xfrm flipV="1">
            <a:off x="7549882"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4" name="楕円 63">
            <a:extLst>
              <a:ext uri="{FF2B5EF4-FFF2-40B4-BE49-F238E27FC236}">
                <a16:creationId xmlns:a16="http://schemas.microsoft.com/office/drawing/2014/main" id="{A4BFFCD2-183F-43F8-B73A-C4AC37D404A3}"/>
              </a:ext>
            </a:extLst>
          </p:cNvPr>
          <p:cNvSpPr/>
          <p:nvPr/>
        </p:nvSpPr>
        <p:spPr>
          <a:xfrm flipV="1">
            <a:off x="7513882"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6" name="楕円 65">
            <a:extLst>
              <a:ext uri="{FF2B5EF4-FFF2-40B4-BE49-F238E27FC236}">
                <a16:creationId xmlns:a16="http://schemas.microsoft.com/office/drawing/2014/main" id="{612768BA-BE55-41EC-BD96-B0238573C3AE}"/>
              </a:ext>
            </a:extLst>
          </p:cNvPr>
          <p:cNvSpPr/>
          <p:nvPr/>
        </p:nvSpPr>
        <p:spPr>
          <a:xfrm>
            <a:off x="3330034"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67" name="四角形: 角を丸くする 66">
            <a:extLst>
              <a:ext uri="{FF2B5EF4-FFF2-40B4-BE49-F238E27FC236}">
                <a16:creationId xmlns:a16="http://schemas.microsoft.com/office/drawing/2014/main" id="{6E8E68AF-38FD-4EB9-8686-ECC4D8D351B5}"/>
              </a:ext>
            </a:extLst>
          </p:cNvPr>
          <p:cNvSpPr/>
          <p:nvPr/>
        </p:nvSpPr>
        <p:spPr>
          <a:xfrm>
            <a:off x="3186034"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8" name="四角形: 角を丸くする 67">
            <a:extLst>
              <a:ext uri="{FF2B5EF4-FFF2-40B4-BE49-F238E27FC236}">
                <a16:creationId xmlns:a16="http://schemas.microsoft.com/office/drawing/2014/main" id="{4797E893-E51C-4ABC-954E-CF64EEF09E60}"/>
              </a:ext>
            </a:extLst>
          </p:cNvPr>
          <p:cNvSpPr/>
          <p:nvPr/>
        </p:nvSpPr>
        <p:spPr>
          <a:xfrm flipV="1">
            <a:off x="3317627"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9" name="楕円 68">
            <a:extLst>
              <a:ext uri="{FF2B5EF4-FFF2-40B4-BE49-F238E27FC236}">
                <a16:creationId xmlns:a16="http://schemas.microsoft.com/office/drawing/2014/main" id="{5643FA0A-8FC7-481B-A022-F8AD75373B63}"/>
              </a:ext>
            </a:extLst>
          </p:cNvPr>
          <p:cNvSpPr/>
          <p:nvPr/>
        </p:nvSpPr>
        <p:spPr>
          <a:xfrm flipV="1">
            <a:off x="3377143"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0" name="楕円 69">
            <a:extLst>
              <a:ext uri="{FF2B5EF4-FFF2-40B4-BE49-F238E27FC236}">
                <a16:creationId xmlns:a16="http://schemas.microsoft.com/office/drawing/2014/main" id="{055E63EC-E931-4110-8899-6DAE45109B7B}"/>
              </a:ext>
            </a:extLst>
          </p:cNvPr>
          <p:cNvSpPr/>
          <p:nvPr/>
        </p:nvSpPr>
        <p:spPr>
          <a:xfrm flipV="1">
            <a:off x="3413143"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1" name="楕円 70">
            <a:extLst>
              <a:ext uri="{FF2B5EF4-FFF2-40B4-BE49-F238E27FC236}">
                <a16:creationId xmlns:a16="http://schemas.microsoft.com/office/drawing/2014/main" id="{09BC174C-321F-4824-B188-D2B7E3DFCBB4}"/>
              </a:ext>
            </a:extLst>
          </p:cNvPr>
          <p:cNvSpPr/>
          <p:nvPr/>
        </p:nvSpPr>
        <p:spPr>
          <a:xfrm flipV="1">
            <a:off x="3395143"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2" name="楕円 71">
            <a:extLst>
              <a:ext uri="{FF2B5EF4-FFF2-40B4-BE49-F238E27FC236}">
                <a16:creationId xmlns:a16="http://schemas.microsoft.com/office/drawing/2014/main" id="{99BDD875-DEBF-4ABA-9ACE-0AA9014A2838}"/>
              </a:ext>
            </a:extLst>
          </p:cNvPr>
          <p:cNvSpPr/>
          <p:nvPr/>
        </p:nvSpPr>
        <p:spPr>
          <a:xfrm flipV="1">
            <a:off x="3431143"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3" name="楕円 72">
            <a:extLst>
              <a:ext uri="{FF2B5EF4-FFF2-40B4-BE49-F238E27FC236}">
                <a16:creationId xmlns:a16="http://schemas.microsoft.com/office/drawing/2014/main" id="{BD1F8256-4563-46A3-9B1E-260731592A42}"/>
              </a:ext>
            </a:extLst>
          </p:cNvPr>
          <p:cNvSpPr/>
          <p:nvPr/>
        </p:nvSpPr>
        <p:spPr>
          <a:xfrm flipV="1">
            <a:off x="3395143"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5" name="楕円 74">
            <a:extLst>
              <a:ext uri="{FF2B5EF4-FFF2-40B4-BE49-F238E27FC236}">
                <a16:creationId xmlns:a16="http://schemas.microsoft.com/office/drawing/2014/main" id="{E73A5E61-F17C-4ACB-BC02-4037FBEB878F}"/>
              </a:ext>
            </a:extLst>
          </p:cNvPr>
          <p:cNvSpPr/>
          <p:nvPr/>
        </p:nvSpPr>
        <p:spPr>
          <a:xfrm flipV="1">
            <a:off x="3650707"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6" name="楕円 75">
            <a:extLst>
              <a:ext uri="{FF2B5EF4-FFF2-40B4-BE49-F238E27FC236}">
                <a16:creationId xmlns:a16="http://schemas.microsoft.com/office/drawing/2014/main" id="{8D511F8C-C43E-4387-A597-75EAE8AC7D30}"/>
              </a:ext>
            </a:extLst>
          </p:cNvPr>
          <p:cNvSpPr/>
          <p:nvPr/>
        </p:nvSpPr>
        <p:spPr>
          <a:xfrm flipV="1">
            <a:off x="3686707"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7" name="楕円 76">
            <a:extLst>
              <a:ext uri="{FF2B5EF4-FFF2-40B4-BE49-F238E27FC236}">
                <a16:creationId xmlns:a16="http://schemas.microsoft.com/office/drawing/2014/main" id="{BC2A4BD1-7E4A-4952-824C-C96354BB2A81}"/>
              </a:ext>
            </a:extLst>
          </p:cNvPr>
          <p:cNvSpPr/>
          <p:nvPr/>
        </p:nvSpPr>
        <p:spPr>
          <a:xfrm flipV="1">
            <a:off x="3668707"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8" name="楕円 77">
            <a:extLst>
              <a:ext uri="{FF2B5EF4-FFF2-40B4-BE49-F238E27FC236}">
                <a16:creationId xmlns:a16="http://schemas.microsoft.com/office/drawing/2014/main" id="{FDD24233-0D36-414F-AC77-F58A1D612996}"/>
              </a:ext>
            </a:extLst>
          </p:cNvPr>
          <p:cNvSpPr/>
          <p:nvPr/>
        </p:nvSpPr>
        <p:spPr>
          <a:xfrm flipV="1">
            <a:off x="3704707"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9" name="楕円 78">
            <a:extLst>
              <a:ext uri="{FF2B5EF4-FFF2-40B4-BE49-F238E27FC236}">
                <a16:creationId xmlns:a16="http://schemas.microsoft.com/office/drawing/2014/main" id="{7A92F83F-635E-43C8-8C28-4760BE8C7E09}"/>
              </a:ext>
            </a:extLst>
          </p:cNvPr>
          <p:cNvSpPr/>
          <p:nvPr/>
        </p:nvSpPr>
        <p:spPr>
          <a:xfrm flipV="1">
            <a:off x="3668707"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1" name="楕円 80">
            <a:extLst>
              <a:ext uri="{FF2B5EF4-FFF2-40B4-BE49-F238E27FC236}">
                <a16:creationId xmlns:a16="http://schemas.microsoft.com/office/drawing/2014/main" id="{28473525-20C0-495B-B13F-AB27EA6BA92F}"/>
              </a:ext>
            </a:extLst>
          </p:cNvPr>
          <p:cNvSpPr/>
          <p:nvPr/>
        </p:nvSpPr>
        <p:spPr>
          <a:xfrm>
            <a:off x="5252622"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82" name="四角形: 角を丸くする 81">
            <a:extLst>
              <a:ext uri="{FF2B5EF4-FFF2-40B4-BE49-F238E27FC236}">
                <a16:creationId xmlns:a16="http://schemas.microsoft.com/office/drawing/2014/main" id="{DD1E103F-55B2-4218-8713-D12572580F21}"/>
              </a:ext>
            </a:extLst>
          </p:cNvPr>
          <p:cNvSpPr/>
          <p:nvPr/>
        </p:nvSpPr>
        <p:spPr>
          <a:xfrm>
            <a:off x="5108622"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3" name="四角形: 角を丸くする 82">
            <a:extLst>
              <a:ext uri="{FF2B5EF4-FFF2-40B4-BE49-F238E27FC236}">
                <a16:creationId xmlns:a16="http://schemas.microsoft.com/office/drawing/2014/main" id="{974829CE-FDE3-46F3-95AE-E3F3FEC5198C}"/>
              </a:ext>
            </a:extLst>
          </p:cNvPr>
          <p:cNvSpPr/>
          <p:nvPr/>
        </p:nvSpPr>
        <p:spPr>
          <a:xfrm flipV="1">
            <a:off x="5240215"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4" name="楕円 83">
            <a:extLst>
              <a:ext uri="{FF2B5EF4-FFF2-40B4-BE49-F238E27FC236}">
                <a16:creationId xmlns:a16="http://schemas.microsoft.com/office/drawing/2014/main" id="{4CD4E1DB-E238-49F8-9282-8524C8161C5B}"/>
              </a:ext>
            </a:extLst>
          </p:cNvPr>
          <p:cNvSpPr/>
          <p:nvPr/>
        </p:nvSpPr>
        <p:spPr>
          <a:xfrm flipV="1">
            <a:off x="5299731"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5" name="楕円 84">
            <a:extLst>
              <a:ext uri="{FF2B5EF4-FFF2-40B4-BE49-F238E27FC236}">
                <a16:creationId xmlns:a16="http://schemas.microsoft.com/office/drawing/2014/main" id="{C655BC66-94F0-4DE9-BF3A-6313981C5BDB}"/>
              </a:ext>
            </a:extLst>
          </p:cNvPr>
          <p:cNvSpPr/>
          <p:nvPr/>
        </p:nvSpPr>
        <p:spPr>
          <a:xfrm flipV="1">
            <a:off x="5335731" y="5967829"/>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6" name="楕円 85">
            <a:extLst>
              <a:ext uri="{FF2B5EF4-FFF2-40B4-BE49-F238E27FC236}">
                <a16:creationId xmlns:a16="http://schemas.microsoft.com/office/drawing/2014/main" id="{80BD5942-89DB-4A7E-B0EE-39752AD57904}"/>
              </a:ext>
            </a:extLst>
          </p:cNvPr>
          <p:cNvSpPr/>
          <p:nvPr/>
        </p:nvSpPr>
        <p:spPr>
          <a:xfrm flipV="1">
            <a:off x="5317731" y="5753283"/>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7" name="楕円 86">
            <a:extLst>
              <a:ext uri="{FF2B5EF4-FFF2-40B4-BE49-F238E27FC236}">
                <a16:creationId xmlns:a16="http://schemas.microsoft.com/office/drawing/2014/main" id="{22B064B0-6312-48BA-9163-37D57274AE82}"/>
              </a:ext>
            </a:extLst>
          </p:cNvPr>
          <p:cNvSpPr/>
          <p:nvPr/>
        </p:nvSpPr>
        <p:spPr>
          <a:xfrm flipV="1">
            <a:off x="5353731"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8" name="楕円 87">
            <a:extLst>
              <a:ext uri="{FF2B5EF4-FFF2-40B4-BE49-F238E27FC236}">
                <a16:creationId xmlns:a16="http://schemas.microsoft.com/office/drawing/2014/main" id="{897E980D-FB74-432C-9F06-26DAD0043504}"/>
              </a:ext>
            </a:extLst>
          </p:cNvPr>
          <p:cNvSpPr/>
          <p:nvPr/>
        </p:nvSpPr>
        <p:spPr>
          <a:xfrm flipV="1">
            <a:off x="5317731" y="5396191"/>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0" name="楕円 89">
            <a:extLst>
              <a:ext uri="{FF2B5EF4-FFF2-40B4-BE49-F238E27FC236}">
                <a16:creationId xmlns:a16="http://schemas.microsoft.com/office/drawing/2014/main" id="{ACA22435-1DA9-4BB9-A52E-A5BFA979D06F}"/>
              </a:ext>
            </a:extLst>
          </p:cNvPr>
          <p:cNvSpPr/>
          <p:nvPr/>
        </p:nvSpPr>
        <p:spPr>
          <a:xfrm flipV="1">
            <a:off x="5573295"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1" name="楕円 90">
            <a:extLst>
              <a:ext uri="{FF2B5EF4-FFF2-40B4-BE49-F238E27FC236}">
                <a16:creationId xmlns:a16="http://schemas.microsoft.com/office/drawing/2014/main" id="{AE50CC10-2C57-49BF-8279-FFF94E018C69}"/>
              </a:ext>
            </a:extLst>
          </p:cNvPr>
          <p:cNvSpPr/>
          <p:nvPr/>
        </p:nvSpPr>
        <p:spPr>
          <a:xfrm flipV="1">
            <a:off x="5609295"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2" name="楕円 91">
            <a:extLst>
              <a:ext uri="{FF2B5EF4-FFF2-40B4-BE49-F238E27FC236}">
                <a16:creationId xmlns:a16="http://schemas.microsoft.com/office/drawing/2014/main" id="{F0557D8D-49C1-4709-AF6B-C965BB253918}"/>
              </a:ext>
            </a:extLst>
          </p:cNvPr>
          <p:cNvSpPr/>
          <p:nvPr/>
        </p:nvSpPr>
        <p:spPr>
          <a:xfrm flipV="1">
            <a:off x="5591295"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3" name="楕円 92">
            <a:extLst>
              <a:ext uri="{FF2B5EF4-FFF2-40B4-BE49-F238E27FC236}">
                <a16:creationId xmlns:a16="http://schemas.microsoft.com/office/drawing/2014/main" id="{5C7F9355-28A4-42D6-8709-E96CD69BF51A}"/>
              </a:ext>
            </a:extLst>
          </p:cNvPr>
          <p:cNvSpPr/>
          <p:nvPr/>
        </p:nvSpPr>
        <p:spPr>
          <a:xfrm flipV="1">
            <a:off x="5627295"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4" name="楕円 93">
            <a:extLst>
              <a:ext uri="{FF2B5EF4-FFF2-40B4-BE49-F238E27FC236}">
                <a16:creationId xmlns:a16="http://schemas.microsoft.com/office/drawing/2014/main" id="{7EF26AB2-FE0F-43CF-9923-33F6E918F0B6}"/>
              </a:ext>
            </a:extLst>
          </p:cNvPr>
          <p:cNvSpPr/>
          <p:nvPr/>
        </p:nvSpPr>
        <p:spPr>
          <a:xfrm flipV="1">
            <a:off x="5591295"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grpSp>
        <p:nvGrpSpPr>
          <p:cNvPr id="145" name="グループ化 144">
            <a:extLst>
              <a:ext uri="{FF2B5EF4-FFF2-40B4-BE49-F238E27FC236}">
                <a16:creationId xmlns:a16="http://schemas.microsoft.com/office/drawing/2014/main" id="{4D24B61E-B743-4E7E-8110-148B03628185}"/>
              </a:ext>
            </a:extLst>
          </p:cNvPr>
          <p:cNvGrpSpPr/>
          <p:nvPr/>
        </p:nvGrpSpPr>
        <p:grpSpPr>
          <a:xfrm>
            <a:off x="5309439" y="4619340"/>
            <a:ext cx="471488" cy="474663"/>
            <a:chOff x="7281863" y="1449388"/>
            <a:chExt cx="471488" cy="474663"/>
          </a:xfrm>
        </p:grpSpPr>
        <p:sp>
          <p:nvSpPr>
            <p:cNvPr id="108" name="Freeform 24">
              <a:extLst>
                <a:ext uri="{FF2B5EF4-FFF2-40B4-BE49-F238E27FC236}">
                  <a16:creationId xmlns:a16="http://schemas.microsoft.com/office/drawing/2014/main" id="{B7EACD30-3E95-40CB-B426-52AA3947DC8C}"/>
                </a:ext>
              </a:extLst>
            </p:cNvPr>
            <p:cNvSpPr>
              <a:spLocks/>
            </p:cNvSpPr>
            <p:nvPr/>
          </p:nvSpPr>
          <p:spPr bwMode="auto">
            <a:xfrm>
              <a:off x="7516813" y="1449388"/>
              <a:ext cx="236538" cy="474663"/>
            </a:xfrm>
            <a:custGeom>
              <a:avLst/>
              <a:gdLst>
                <a:gd name="T0" fmla="*/ 0 w 294"/>
                <a:gd name="T1" fmla="*/ 0 h 587"/>
                <a:gd name="T2" fmla="*/ 294 w 294"/>
                <a:gd name="T3" fmla="*/ 293 h 587"/>
                <a:gd name="T4" fmla="*/ 0 w 294"/>
                <a:gd name="T5" fmla="*/ 587 h 587"/>
                <a:gd name="T6" fmla="*/ 0 w 294"/>
                <a:gd name="T7" fmla="*/ 293 h 587"/>
                <a:gd name="T8" fmla="*/ 0 w 294"/>
                <a:gd name="T9" fmla="*/ 0 h 587"/>
              </a:gdLst>
              <a:ahLst/>
              <a:cxnLst>
                <a:cxn ang="0">
                  <a:pos x="T0" y="T1"/>
                </a:cxn>
                <a:cxn ang="0">
                  <a:pos x="T2" y="T3"/>
                </a:cxn>
                <a:cxn ang="0">
                  <a:pos x="T4" y="T5"/>
                </a:cxn>
                <a:cxn ang="0">
                  <a:pos x="T6" y="T7"/>
                </a:cxn>
                <a:cxn ang="0">
                  <a:pos x="T8" y="T9"/>
                </a:cxn>
              </a:cxnLst>
              <a:rect l="0" t="0" r="r" b="b"/>
              <a:pathLst>
                <a:path w="294" h="587">
                  <a:moveTo>
                    <a:pt x="0" y="0"/>
                  </a:moveTo>
                  <a:cubicBezTo>
                    <a:pt x="162" y="0"/>
                    <a:pt x="294" y="131"/>
                    <a:pt x="294" y="293"/>
                  </a:cubicBezTo>
                  <a:cubicBezTo>
                    <a:pt x="294" y="455"/>
                    <a:pt x="162" y="587"/>
                    <a:pt x="0" y="587"/>
                  </a:cubicBezTo>
                  <a:lnTo>
                    <a:pt x="0" y="293"/>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9" name="Freeform 25">
              <a:extLst>
                <a:ext uri="{FF2B5EF4-FFF2-40B4-BE49-F238E27FC236}">
                  <a16:creationId xmlns:a16="http://schemas.microsoft.com/office/drawing/2014/main" id="{B028B47F-E889-49D5-AABC-2D2550397D49}"/>
                </a:ext>
              </a:extLst>
            </p:cNvPr>
            <p:cNvSpPr>
              <a:spLocks/>
            </p:cNvSpPr>
            <p:nvPr/>
          </p:nvSpPr>
          <p:spPr bwMode="auto">
            <a:xfrm>
              <a:off x="7516813" y="1449388"/>
              <a:ext cx="236538" cy="474663"/>
            </a:xfrm>
            <a:custGeom>
              <a:avLst/>
              <a:gdLst>
                <a:gd name="T0" fmla="*/ 0 w 294"/>
                <a:gd name="T1" fmla="*/ 0 h 587"/>
                <a:gd name="T2" fmla="*/ 294 w 294"/>
                <a:gd name="T3" fmla="*/ 293 h 587"/>
                <a:gd name="T4" fmla="*/ 0 w 294"/>
                <a:gd name="T5" fmla="*/ 587 h 587"/>
                <a:gd name="T6" fmla="*/ 0 w 294"/>
                <a:gd name="T7" fmla="*/ 293 h 587"/>
                <a:gd name="T8" fmla="*/ 0 w 294"/>
                <a:gd name="T9" fmla="*/ 0 h 587"/>
              </a:gdLst>
              <a:ahLst/>
              <a:cxnLst>
                <a:cxn ang="0">
                  <a:pos x="T0" y="T1"/>
                </a:cxn>
                <a:cxn ang="0">
                  <a:pos x="T2" y="T3"/>
                </a:cxn>
                <a:cxn ang="0">
                  <a:pos x="T4" y="T5"/>
                </a:cxn>
                <a:cxn ang="0">
                  <a:pos x="T6" y="T7"/>
                </a:cxn>
                <a:cxn ang="0">
                  <a:pos x="T8" y="T9"/>
                </a:cxn>
              </a:cxnLst>
              <a:rect l="0" t="0" r="r" b="b"/>
              <a:pathLst>
                <a:path w="294" h="587">
                  <a:moveTo>
                    <a:pt x="0" y="0"/>
                  </a:moveTo>
                  <a:cubicBezTo>
                    <a:pt x="162" y="0"/>
                    <a:pt x="294" y="131"/>
                    <a:pt x="294" y="293"/>
                  </a:cubicBezTo>
                  <a:cubicBezTo>
                    <a:pt x="294" y="455"/>
                    <a:pt x="162" y="587"/>
                    <a:pt x="0" y="58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1" name="Freeform 27">
              <a:extLst>
                <a:ext uri="{FF2B5EF4-FFF2-40B4-BE49-F238E27FC236}">
                  <a16:creationId xmlns:a16="http://schemas.microsoft.com/office/drawing/2014/main" id="{CFCB7B0C-3F1C-4271-A86F-E87243C3E400}"/>
                </a:ext>
              </a:extLst>
            </p:cNvPr>
            <p:cNvSpPr>
              <a:spLocks/>
            </p:cNvSpPr>
            <p:nvPr/>
          </p:nvSpPr>
          <p:spPr bwMode="auto">
            <a:xfrm>
              <a:off x="7281863" y="1449388"/>
              <a:ext cx="234950" cy="474663"/>
            </a:xfrm>
            <a:custGeom>
              <a:avLst/>
              <a:gdLst>
                <a:gd name="T0" fmla="*/ 293 w 293"/>
                <a:gd name="T1" fmla="*/ 587 h 587"/>
                <a:gd name="T2" fmla="*/ 0 w 293"/>
                <a:gd name="T3" fmla="*/ 293 h 587"/>
                <a:gd name="T4" fmla="*/ 293 w 293"/>
                <a:gd name="T5" fmla="*/ 0 h 587"/>
                <a:gd name="T6" fmla="*/ 293 w 293"/>
                <a:gd name="T7" fmla="*/ 293 h 587"/>
                <a:gd name="T8" fmla="*/ 293 w 293"/>
                <a:gd name="T9" fmla="*/ 587 h 587"/>
              </a:gdLst>
              <a:ahLst/>
              <a:cxnLst>
                <a:cxn ang="0">
                  <a:pos x="T0" y="T1"/>
                </a:cxn>
                <a:cxn ang="0">
                  <a:pos x="T2" y="T3"/>
                </a:cxn>
                <a:cxn ang="0">
                  <a:pos x="T4" y="T5"/>
                </a:cxn>
                <a:cxn ang="0">
                  <a:pos x="T6" y="T7"/>
                </a:cxn>
                <a:cxn ang="0">
                  <a:pos x="T8" y="T9"/>
                </a:cxn>
              </a:cxnLst>
              <a:rect l="0" t="0" r="r" b="b"/>
              <a:pathLst>
                <a:path w="293" h="587">
                  <a:moveTo>
                    <a:pt x="293" y="587"/>
                  </a:moveTo>
                  <a:cubicBezTo>
                    <a:pt x="131" y="587"/>
                    <a:pt x="0" y="455"/>
                    <a:pt x="0" y="293"/>
                  </a:cubicBezTo>
                  <a:cubicBezTo>
                    <a:pt x="0" y="131"/>
                    <a:pt x="131" y="0"/>
                    <a:pt x="293" y="0"/>
                  </a:cubicBezTo>
                  <a:lnTo>
                    <a:pt x="293" y="293"/>
                  </a:lnTo>
                  <a:lnTo>
                    <a:pt x="293" y="58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48" name="グループ化 147">
            <a:extLst>
              <a:ext uri="{FF2B5EF4-FFF2-40B4-BE49-F238E27FC236}">
                <a16:creationId xmlns:a16="http://schemas.microsoft.com/office/drawing/2014/main" id="{57FA4365-D070-44AE-9F2A-FCA9E861F3A0}"/>
              </a:ext>
            </a:extLst>
          </p:cNvPr>
          <p:cNvGrpSpPr/>
          <p:nvPr/>
        </p:nvGrpSpPr>
        <p:grpSpPr>
          <a:xfrm>
            <a:off x="5257749" y="1379725"/>
            <a:ext cx="504825" cy="506413"/>
            <a:chOff x="4160436" y="4552951"/>
            <a:chExt cx="504825" cy="506413"/>
          </a:xfrm>
        </p:grpSpPr>
        <p:sp>
          <p:nvSpPr>
            <p:cNvPr id="116" name="Freeform 32">
              <a:extLst>
                <a:ext uri="{FF2B5EF4-FFF2-40B4-BE49-F238E27FC236}">
                  <a16:creationId xmlns:a16="http://schemas.microsoft.com/office/drawing/2014/main" id="{F684DFAD-0380-46F2-81FA-D551B653121C}"/>
                </a:ext>
              </a:extLst>
            </p:cNvPr>
            <p:cNvSpPr>
              <a:spLocks/>
            </p:cNvSpPr>
            <p:nvPr/>
          </p:nvSpPr>
          <p:spPr bwMode="auto">
            <a:xfrm>
              <a:off x="4428723" y="4552951"/>
              <a:ext cx="236538" cy="449263"/>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7" name="Freeform 33">
              <a:extLst>
                <a:ext uri="{FF2B5EF4-FFF2-40B4-BE49-F238E27FC236}">
                  <a16:creationId xmlns:a16="http://schemas.microsoft.com/office/drawing/2014/main" id="{FC614673-90AC-49F6-890C-945E8B11FCBF}"/>
                </a:ext>
              </a:extLst>
            </p:cNvPr>
            <p:cNvSpPr>
              <a:spLocks/>
            </p:cNvSpPr>
            <p:nvPr/>
          </p:nvSpPr>
          <p:spPr bwMode="auto">
            <a:xfrm>
              <a:off x="4428723" y="4552951"/>
              <a:ext cx="236538" cy="449263"/>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9" name="Freeform 35">
              <a:extLst>
                <a:ext uri="{FF2B5EF4-FFF2-40B4-BE49-F238E27FC236}">
                  <a16:creationId xmlns:a16="http://schemas.microsoft.com/office/drawing/2014/main" id="{CB887A6D-DE4C-4F87-B0ED-0D357EC62A71}"/>
                </a:ext>
              </a:extLst>
            </p:cNvPr>
            <p:cNvSpPr>
              <a:spLocks/>
            </p:cNvSpPr>
            <p:nvPr/>
          </p:nvSpPr>
          <p:spPr bwMode="auto">
            <a:xfrm>
              <a:off x="4160436" y="4552951"/>
              <a:ext cx="371475" cy="506413"/>
            </a:xfrm>
            <a:custGeom>
              <a:avLst/>
              <a:gdLst>
                <a:gd name="T0" fmla="*/ 463 w 463"/>
                <a:gd name="T1" fmla="*/ 557 h 628"/>
                <a:gd name="T2" fmla="*/ 71 w 463"/>
                <a:gd name="T3" fmla="*/ 422 h 628"/>
                <a:gd name="T4" fmla="*/ 206 w 463"/>
                <a:gd name="T5" fmla="*/ 30 h 628"/>
                <a:gd name="T6" fmla="*/ 334 w 463"/>
                <a:gd name="T7" fmla="*/ 0 h 628"/>
                <a:gd name="T8" fmla="*/ 334 w 463"/>
                <a:gd name="T9" fmla="*/ 293 h 628"/>
                <a:gd name="T10" fmla="*/ 463 w 463"/>
                <a:gd name="T11" fmla="*/ 557 h 628"/>
              </a:gdLst>
              <a:ahLst/>
              <a:cxnLst>
                <a:cxn ang="0">
                  <a:pos x="T0" y="T1"/>
                </a:cxn>
                <a:cxn ang="0">
                  <a:pos x="T2" y="T3"/>
                </a:cxn>
                <a:cxn ang="0">
                  <a:pos x="T4" y="T5"/>
                </a:cxn>
                <a:cxn ang="0">
                  <a:pos x="T6" y="T7"/>
                </a:cxn>
                <a:cxn ang="0">
                  <a:pos x="T8" y="T9"/>
                </a:cxn>
                <a:cxn ang="0">
                  <a:pos x="T10" y="T11"/>
                </a:cxn>
              </a:cxnLst>
              <a:rect l="0" t="0" r="r" b="b"/>
              <a:pathLst>
                <a:path w="463" h="628">
                  <a:moveTo>
                    <a:pt x="463" y="557"/>
                  </a:moveTo>
                  <a:cubicBezTo>
                    <a:pt x="317" y="628"/>
                    <a:pt x="142" y="567"/>
                    <a:pt x="71" y="422"/>
                  </a:cubicBezTo>
                  <a:cubicBezTo>
                    <a:pt x="0" y="276"/>
                    <a:pt x="60" y="101"/>
                    <a:pt x="206" y="30"/>
                  </a:cubicBezTo>
                  <a:cubicBezTo>
                    <a:pt x="246" y="10"/>
                    <a:pt x="290" y="0"/>
                    <a:pt x="334" y="0"/>
                  </a:cubicBezTo>
                  <a:lnTo>
                    <a:pt x="334" y="293"/>
                  </a:lnTo>
                  <a:lnTo>
                    <a:pt x="463" y="55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47" name="グループ化 146">
            <a:extLst>
              <a:ext uri="{FF2B5EF4-FFF2-40B4-BE49-F238E27FC236}">
                <a16:creationId xmlns:a16="http://schemas.microsoft.com/office/drawing/2014/main" id="{2704CA66-03AF-48B8-A310-8B351A366E96}"/>
              </a:ext>
            </a:extLst>
          </p:cNvPr>
          <p:cNvGrpSpPr/>
          <p:nvPr/>
        </p:nvGrpSpPr>
        <p:grpSpPr>
          <a:xfrm>
            <a:off x="3367657" y="1385117"/>
            <a:ext cx="495301" cy="498475"/>
            <a:chOff x="2438400" y="4673600"/>
            <a:chExt cx="495301" cy="498475"/>
          </a:xfrm>
        </p:grpSpPr>
        <p:sp>
          <p:nvSpPr>
            <p:cNvPr id="124" name="Freeform 42">
              <a:extLst>
                <a:ext uri="{FF2B5EF4-FFF2-40B4-BE49-F238E27FC236}">
                  <a16:creationId xmlns:a16="http://schemas.microsoft.com/office/drawing/2014/main" id="{F0F1580B-ED9D-4A4E-A929-67466FF17E31}"/>
                </a:ext>
              </a:extLst>
            </p:cNvPr>
            <p:cNvSpPr>
              <a:spLocks/>
            </p:cNvSpPr>
            <p:nvPr/>
          </p:nvSpPr>
          <p:spPr bwMode="auto">
            <a:xfrm>
              <a:off x="2698750" y="4673600"/>
              <a:ext cx="234950" cy="407987"/>
            </a:xfrm>
            <a:custGeom>
              <a:avLst/>
              <a:gdLst>
                <a:gd name="T0" fmla="*/ 0 w 294"/>
                <a:gd name="T1" fmla="*/ 0 h 505"/>
                <a:gd name="T2" fmla="*/ 294 w 294"/>
                <a:gd name="T3" fmla="*/ 293 h 505"/>
                <a:gd name="T4" fmla="*/ 203 w 294"/>
                <a:gd name="T5" fmla="*/ 505 h 505"/>
                <a:gd name="T6" fmla="*/ 0 w 294"/>
                <a:gd name="T7" fmla="*/ 293 h 505"/>
                <a:gd name="T8" fmla="*/ 0 w 294"/>
                <a:gd name="T9" fmla="*/ 0 h 505"/>
              </a:gdLst>
              <a:ahLst/>
              <a:cxnLst>
                <a:cxn ang="0">
                  <a:pos x="T0" y="T1"/>
                </a:cxn>
                <a:cxn ang="0">
                  <a:pos x="T2" y="T3"/>
                </a:cxn>
                <a:cxn ang="0">
                  <a:pos x="T4" y="T5"/>
                </a:cxn>
                <a:cxn ang="0">
                  <a:pos x="T6" y="T7"/>
                </a:cxn>
                <a:cxn ang="0">
                  <a:pos x="T8" y="T9"/>
                </a:cxn>
              </a:cxnLst>
              <a:rect l="0" t="0" r="r" b="b"/>
              <a:pathLst>
                <a:path w="294" h="505">
                  <a:moveTo>
                    <a:pt x="0" y="0"/>
                  </a:moveTo>
                  <a:cubicBezTo>
                    <a:pt x="162" y="0"/>
                    <a:pt x="294" y="131"/>
                    <a:pt x="294" y="293"/>
                  </a:cubicBezTo>
                  <a:cubicBezTo>
                    <a:pt x="294" y="373"/>
                    <a:pt x="261" y="450"/>
                    <a:pt x="203" y="505"/>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 name="Freeform 43">
              <a:extLst>
                <a:ext uri="{FF2B5EF4-FFF2-40B4-BE49-F238E27FC236}">
                  <a16:creationId xmlns:a16="http://schemas.microsoft.com/office/drawing/2014/main" id="{45C6802D-2F14-4DCE-84C4-989FB982EA5C}"/>
                </a:ext>
              </a:extLst>
            </p:cNvPr>
            <p:cNvSpPr>
              <a:spLocks/>
            </p:cNvSpPr>
            <p:nvPr/>
          </p:nvSpPr>
          <p:spPr bwMode="auto">
            <a:xfrm>
              <a:off x="2697163" y="4673600"/>
              <a:ext cx="236538" cy="407987"/>
            </a:xfrm>
            <a:custGeom>
              <a:avLst/>
              <a:gdLst>
                <a:gd name="T0" fmla="*/ 0 w 294"/>
                <a:gd name="T1" fmla="*/ 0 h 505"/>
                <a:gd name="T2" fmla="*/ 294 w 294"/>
                <a:gd name="T3" fmla="*/ 293 h 505"/>
                <a:gd name="T4" fmla="*/ 203 w 294"/>
                <a:gd name="T5" fmla="*/ 505 h 505"/>
                <a:gd name="T6" fmla="*/ 0 w 294"/>
                <a:gd name="T7" fmla="*/ 293 h 505"/>
                <a:gd name="T8" fmla="*/ 0 w 294"/>
                <a:gd name="T9" fmla="*/ 0 h 505"/>
              </a:gdLst>
              <a:ahLst/>
              <a:cxnLst>
                <a:cxn ang="0">
                  <a:pos x="T0" y="T1"/>
                </a:cxn>
                <a:cxn ang="0">
                  <a:pos x="T2" y="T3"/>
                </a:cxn>
                <a:cxn ang="0">
                  <a:pos x="T4" y="T5"/>
                </a:cxn>
                <a:cxn ang="0">
                  <a:pos x="T6" y="T7"/>
                </a:cxn>
                <a:cxn ang="0">
                  <a:pos x="T8" y="T9"/>
                </a:cxn>
              </a:cxnLst>
              <a:rect l="0" t="0" r="r" b="b"/>
              <a:pathLst>
                <a:path w="294" h="505">
                  <a:moveTo>
                    <a:pt x="0" y="0"/>
                  </a:moveTo>
                  <a:cubicBezTo>
                    <a:pt x="162" y="0"/>
                    <a:pt x="294" y="131"/>
                    <a:pt x="294" y="293"/>
                  </a:cubicBezTo>
                  <a:cubicBezTo>
                    <a:pt x="294" y="373"/>
                    <a:pt x="261" y="450"/>
                    <a:pt x="203" y="505"/>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7" name="Freeform 45">
              <a:extLst>
                <a:ext uri="{FF2B5EF4-FFF2-40B4-BE49-F238E27FC236}">
                  <a16:creationId xmlns:a16="http://schemas.microsoft.com/office/drawing/2014/main" id="{4229DD11-8800-4F34-A732-9FE8A4FE7EC7}"/>
                </a:ext>
              </a:extLst>
            </p:cNvPr>
            <p:cNvSpPr>
              <a:spLocks/>
            </p:cNvSpPr>
            <p:nvPr/>
          </p:nvSpPr>
          <p:spPr bwMode="auto">
            <a:xfrm>
              <a:off x="2438400" y="4673600"/>
              <a:ext cx="422275" cy="498475"/>
            </a:xfrm>
            <a:custGeom>
              <a:avLst/>
              <a:gdLst>
                <a:gd name="T0" fmla="*/ 526 w 526"/>
                <a:gd name="T1" fmla="*/ 505 h 617"/>
                <a:gd name="T2" fmla="*/ 112 w 526"/>
                <a:gd name="T3" fmla="*/ 496 h 617"/>
                <a:gd name="T4" fmla="*/ 120 w 526"/>
                <a:gd name="T5" fmla="*/ 82 h 617"/>
                <a:gd name="T6" fmla="*/ 323 w 526"/>
                <a:gd name="T7" fmla="*/ 0 h 617"/>
                <a:gd name="T8" fmla="*/ 323 w 526"/>
                <a:gd name="T9" fmla="*/ 293 h 617"/>
                <a:gd name="T10" fmla="*/ 526 w 526"/>
                <a:gd name="T11" fmla="*/ 505 h 617"/>
              </a:gdLst>
              <a:ahLst/>
              <a:cxnLst>
                <a:cxn ang="0">
                  <a:pos x="T0" y="T1"/>
                </a:cxn>
                <a:cxn ang="0">
                  <a:pos x="T2" y="T3"/>
                </a:cxn>
                <a:cxn ang="0">
                  <a:pos x="T4" y="T5"/>
                </a:cxn>
                <a:cxn ang="0">
                  <a:pos x="T6" y="T7"/>
                </a:cxn>
                <a:cxn ang="0">
                  <a:pos x="T8" y="T9"/>
                </a:cxn>
                <a:cxn ang="0">
                  <a:pos x="T10" y="T11"/>
                </a:cxn>
              </a:cxnLst>
              <a:rect l="0" t="0" r="r" b="b"/>
              <a:pathLst>
                <a:path w="526" h="617">
                  <a:moveTo>
                    <a:pt x="526" y="505"/>
                  </a:moveTo>
                  <a:cubicBezTo>
                    <a:pt x="409" y="617"/>
                    <a:pt x="224" y="613"/>
                    <a:pt x="112" y="496"/>
                  </a:cubicBezTo>
                  <a:cubicBezTo>
                    <a:pt x="0" y="379"/>
                    <a:pt x="4" y="194"/>
                    <a:pt x="120" y="82"/>
                  </a:cubicBezTo>
                  <a:cubicBezTo>
                    <a:pt x="175" y="29"/>
                    <a:pt x="248" y="0"/>
                    <a:pt x="323" y="0"/>
                  </a:cubicBezTo>
                  <a:lnTo>
                    <a:pt x="323" y="293"/>
                  </a:lnTo>
                  <a:lnTo>
                    <a:pt x="526" y="505"/>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18" name="グループ化 117">
            <a:extLst>
              <a:ext uri="{FF2B5EF4-FFF2-40B4-BE49-F238E27FC236}">
                <a16:creationId xmlns:a16="http://schemas.microsoft.com/office/drawing/2014/main" id="{0E5F7212-8555-4EAC-A7BD-42E0A7E191B9}"/>
              </a:ext>
            </a:extLst>
          </p:cNvPr>
          <p:cNvGrpSpPr/>
          <p:nvPr/>
        </p:nvGrpSpPr>
        <p:grpSpPr>
          <a:xfrm>
            <a:off x="3353214" y="4619196"/>
            <a:ext cx="504825" cy="508000"/>
            <a:chOff x="7583488" y="3575050"/>
            <a:chExt cx="504825" cy="508000"/>
          </a:xfrm>
        </p:grpSpPr>
        <p:sp>
          <p:nvSpPr>
            <p:cNvPr id="120" name="Freeform 58">
              <a:extLst>
                <a:ext uri="{FF2B5EF4-FFF2-40B4-BE49-F238E27FC236}">
                  <a16:creationId xmlns:a16="http://schemas.microsoft.com/office/drawing/2014/main" id="{7E7D1B65-BDA1-471F-B249-D96CF81ACC06}"/>
                </a:ext>
              </a:extLst>
            </p:cNvPr>
            <p:cNvSpPr>
              <a:spLocks/>
            </p:cNvSpPr>
            <p:nvPr/>
          </p:nvSpPr>
          <p:spPr bwMode="auto">
            <a:xfrm>
              <a:off x="7851775" y="3575050"/>
              <a:ext cx="236538" cy="450850"/>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1" name="Freeform 59">
              <a:extLst>
                <a:ext uri="{FF2B5EF4-FFF2-40B4-BE49-F238E27FC236}">
                  <a16:creationId xmlns:a16="http://schemas.microsoft.com/office/drawing/2014/main" id="{DA257C9D-0093-469E-BC9E-E6346B7206B4}"/>
                </a:ext>
              </a:extLst>
            </p:cNvPr>
            <p:cNvSpPr>
              <a:spLocks/>
            </p:cNvSpPr>
            <p:nvPr/>
          </p:nvSpPr>
          <p:spPr bwMode="auto">
            <a:xfrm>
              <a:off x="7851775" y="3575050"/>
              <a:ext cx="236538" cy="450850"/>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 name="Freeform 61">
              <a:extLst>
                <a:ext uri="{FF2B5EF4-FFF2-40B4-BE49-F238E27FC236}">
                  <a16:creationId xmlns:a16="http://schemas.microsoft.com/office/drawing/2014/main" id="{BD495EDA-AFAA-4139-B50A-B56BF3E7408D}"/>
                </a:ext>
              </a:extLst>
            </p:cNvPr>
            <p:cNvSpPr>
              <a:spLocks/>
            </p:cNvSpPr>
            <p:nvPr/>
          </p:nvSpPr>
          <p:spPr bwMode="auto">
            <a:xfrm>
              <a:off x="7583488" y="3575050"/>
              <a:ext cx="371475" cy="508000"/>
            </a:xfrm>
            <a:custGeom>
              <a:avLst/>
              <a:gdLst>
                <a:gd name="T0" fmla="*/ 463 w 463"/>
                <a:gd name="T1" fmla="*/ 557 h 628"/>
                <a:gd name="T2" fmla="*/ 71 w 463"/>
                <a:gd name="T3" fmla="*/ 422 h 628"/>
                <a:gd name="T4" fmla="*/ 206 w 463"/>
                <a:gd name="T5" fmla="*/ 30 h 628"/>
                <a:gd name="T6" fmla="*/ 334 w 463"/>
                <a:gd name="T7" fmla="*/ 0 h 628"/>
                <a:gd name="T8" fmla="*/ 334 w 463"/>
                <a:gd name="T9" fmla="*/ 293 h 628"/>
                <a:gd name="T10" fmla="*/ 463 w 463"/>
                <a:gd name="T11" fmla="*/ 557 h 628"/>
              </a:gdLst>
              <a:ahLst/>
              <a:cxnLst>
                <a:cxn ang="0">
                  <a:pos x="T0" y="T1"/>
                </a:cxn>
                <a:cxn ang="0">
                  <a:pos x="T2" y="T3"/>
                </a:cxn>
                <a:cxn ang="0">
                  <a:pos x="T4" y="T5"/>
                </a:cxn>
                <a:cxn ang="0">
                  <a:pos x="T6" y="T7"/>
                </a:cxn>
                <a:cxn ang="0">
                  <a:pos x="T8" y="T9"/>
                </a:cxn>
                <a:cxn ang="0">
                  <a:pos x="T10" y="T11"/>
                </a:cxn>
              </a:cxnLst>
              <a:rect l="0" t="0" r="r" b="b"/>
              <a:pathLst>
                <a:path w="463" h="628">
                  <a:moveTo>
                    <a:pt x="463" y="557"/>
                  </a:moveTo>
                  <a:cubicBezTo>
                    <a:pt x="317" y="628"/>
                    <a:pt x="142" y="567"/>
                    <a:pt x="71" y="422"/>
                  </a:cubicBezTo>
                  <a:cubicBezTo>
                    <a:pt x="0" y="276"/>
                    <a:pt x="60" y="101"/>
                    <a:pt x="206" y="30"/>
                  </a:cubicBezTo>
                  <a:cubicBezTo>
                    <a:pt x="246" y="10"/>
                    <a:pt x="290" y="0"/>
                    <a:pt x="334" y="0"/>
                  </a:cubicBezTo>
                  <a:lnTo>
                    <a:pt x="334" y="293"/>
                  </a:lnTo>
                  <a:lnTo>
                    <a:pt x="463" y="55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sp>
        <p:nvSpPr>
          <p:cNvPr id="13" name="AutoShape 5">
            <a:extLst>
              <a:ext uri="{FF2B5EF4-FFF2-40B4-BE49-F238E27FC236}">
                <a16:creationId xmlns:a16="http://schemas.microsoft.com/office/drawing/2014/main" id="{B666C0A2-E958-4B94-8EB1-E60A0C95A4A7}"/>
              </a:ext>
            </a:extLst>
          </p:cNvPr>
          <p:cNvSpPr>
            <a:spLocks noChangeAspect="1" noChangeArrowheads="1" noTextEdit="1"/>
          </p:cNvSpPr>
          <p:nvPr/>
        </p:nvSpPr>
        <p:spPr bwMode="auto">
          <a:xfrm>
            <a:off x="4038600" y="300990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97" name="グループ化 96">
            <a:extLst>
              <a:ext uri="{FF2B5EF4-FFF2-40B4-BE49-F238E27FC236}">
                <a16:creationId xmlns:a16="http://schemas.microsoft.com/office/drawing/2014/main" id="{0D0EA7E9-549B-4A9D-8D9F-D23138B65460}"/>
              </a:ext>
            </a:extLst>
          </p:cNvPr>
          <p:cNvGrpSpPr/>
          <p:nvPr/>
        </p:nvGrpSpPr>
        <p:grpSpPr>
          <a:xfrm>
            <a:off x="1431197" y="4619946"/>
            <a:ext cx="536575" cy="506413"/>
            <a:chOff x="4303713" y="3192463"/>
            <a:chExt cx="536575" cy="506413"/>
          </a:xfrm>
        </p:grpSpPr>
        <p:sp>
          <p:nvSpPr>
            <p:cNvPr id="36" name="Freeform 8">
              <a:extLst>
                <a:ext uri="{FF2B5EF4-FFF2-40B4-BE49-F238E27FC236}">
                  <a16:creationId xmlns:a16="http://schemas.microsoft.com/office/drawing/2014/main" id="{76394F39-D4E5-4581-8662-545B75DC6150}"/>
                </a:ext>
              </a:extLst>
            </p:cNvPr>
            <p:cNvSpPr>
              <a:spLocks/>
            </p:cNvSpPr>
            <p:nvPr/>
          </p:nvSpPr>
          <p:spPr bwMode="auto">
            <a:xfrm>
              <a:off x="4572000" y="3192463"/>
              <a:ext cx="193675" cy="236538"/>
            </a:xfrm>
            <a:custGeom>
              <a:avLst/>
              <a:gdLst>
                <a:gd name="T0" fmla="*/ 0 w 241"/>
                <a:gd name="T1" fmla="*/ 0 h 293"/>
                <a:gd name="T2" fmla="*/ 241 w 241"/>
                <a:gd name="T3" fmla="*/ 126 h 293"/>
                <a:gd name="T4" fmla="*/ 0 w 241"/>
                <a:gd name="T5" fmla="*/ 293 h 293"/>
                <a:gd name="T6" fmla="*/ 0 w 241"/>
                <a:gd name="T7" fmla="*/ 0 h 293"/>
              </a:gdLst>
              <a:ahLst/>
              <a:cxnLst>
                <a:cxn ang="0">
                  <a:pos x="T0" y="T1"/>
                </a:cxn>
                <a:cxn ang="0">
                  <a:pos x="T2" y="T3"/>
                </a:cxn>
                <a:cxn ang="0">
                  <a:pos x="T4" y="T5"/>
                </a:cxn>
                <a:cxn ang="0">
                  <a:pos x="T6" y="T7"/>
                </a:cxn>
              </a:cxnLst>
              <a:rect l="0" t="0" r="r" b="b"/>
              <a:pathLst>
                <a:path w="241" h="293">
                  <a:moveTo>
                    <a:pt x="0" y="0"/>
                  </a:moveTo>
                  <a:cubicBezTo>
                    <a:pt x="96" y="0"/>
                    <a:pt x="186" y="47"/>
                    <a:pt x="241" y="126"/>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0" name="Freeform 9">
              <a:extLst>
                <a:ext uri="{FF2B5EF4-FFF2-40B4-BE49-F238E27FC236}">
                  <a16:creationId xmlns:a16="http://schemas.microsoft.com/office/drawing/2014/main" id="{AAB093B4-C856-4864-AA75-E1050B688569}"/>
                </a:ext>
              </a:extLst>
            </p:cNvPr>
            <p:cNvSpPr>
              <a:spLocks/>
            </p:cNvSpPr>
            <p:nvPr/>
          </p:nvSpPr>
          <p:spPr bwMode="auto">
            <a:xfrm>
              <a:off x="4572000" y="3192463"/>
              <a:ext cx="193675" cy="236538"/>
            </a:xfrm>
            <a:custGeom>
              <a:avLst/>
              <a:gdLst>
                <a:gd name="T0" fmla="*/ 0 w 241"/>
                <a:gd name="T1" fmla="*/ 0 h 293"/>
                <a:gd name="T2" fmla="*/ 241 w 241"/>
                <a:gd name="T3" fmla="*/ 126 h 293"/>
                <a:gd name="T4" fmla="*/ 0 w 241"/>
                <a:gd name="T5" fmla="*/ 293 h 293"/>
                <a:gd name="T6" fmla="*/ 0 w 241"/>
                <a:gd name="T7" fmla="*/ 0 h 293"/>
              </a:gdLst>
              <a:ahLst/>
              <a:cxnLst>
                <a:cxn ang="0">
                  <a:pos x="T0" y="T1"/>
                </a:cxn>
                <a:cxn ang="0">
                  <a:pos x="T2" y="T3"/>
                </a:cxn>
                <a:cxn ang="0">
                  <a:pos x="T4" y="T5"/>
                </a:cxn>
                <a:cxn ang="0">
                  <a:pos x="T6" y="T7"/>
                </a:cxn>
              </a:cxnLst>
              <a:rect l="0" t="0" r="r" b="b"/>
              <a:pathLst>
                <a:path w="241" h="293">
                  <a:moveTo>
                    <a:pt x="0" y="0"/>
                  </a:moveTo>
                  <a:cubicBezTo>
                    <a:pt x="96" y="0"/>
                    <a:pt x="186" y="47"/>
                    <a:pt x="241" y="126"/>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96" name="Freeform 11">
              <a:extLst>
                <a:ext uri="{FF2B5EF4-FFF2-40B4-BE49-F238E27FC236}">
                  <a16:creationId xmlns:a16="http://schemas.microsoft.com/office/drawing/2014/main" id="{7595DB55-4628-4F54-B2B4-283DA3DD8E06}"/>
                </a:ext>
              </a:extLst>
            </p:cNvPr>
            <p:cNvSpPr>
              <a:spLocks/>
            </p:cNvSpPr>
            <p:nvPr/>
          </p:nvSpPr>
          <p:spPr bwMode="auto">
            <a:xfrm>
              <a:off x="4303713" y="3192463"/>
              <a:ext cx="536575" cy="506413"/>
            </a:xfrm>
            <a:custGeom>
              <a:avLst/>
              <a:gdLst>
                <a:gd name="T0" fmla="*/ 574 w 667"/>
                <a:gd name="T1" fmla="*/ 126 h 627"/>
                <a:gd name="T2" fmla="*/ 501 w 667"/>
                <a:gd name="T3" fmla="*/ 534 h 627"/>
                <a:gd name="T4" fmla="*/ 93 w 667"/>
                <a:gd name="T5" fmla="*/ 461 h 627"/>
                <a:gd name="T6" fmla="*/ 166 w 667"/>
                <a:gd name="T7" fmla="*/ 53 h 627"/>
                <a:gd name="T8" fmla="*/ 333 w 667"/>
                <a:gd name="T9" fmla="*/ 0 h 627"/>
                <a:gd name="T10" fmla="*/ 333 w 667"/>
                <a:gd name="T11" fmla="*/ 293 h 627"/>
                <a:gd name="T12" fmla="*/ 574 w 667"/>
                <a:gd name="T13" fmla="*/ 126 h 627"/>
              </a:gdLst>
              <a:ahLst/>
              <a:cxnLst>
                <a:cxn ang="0">
                  <a:pos x="T0" y="T1"/>
                </a:cxn>
                <a:cxn ang="0">
                  <a:pos x="T2" y="T3"/>
                </a:cxn>
                <a:cxn ang="0">
                  <a:pos x="T4" y="T5"/>
                </a:cxn>
                <a:cxn ang="0">
                  <a:pos x="T6" y="T7"/>
                </a:cxn>
                <a:cxn ang="0">
                  <a:pos x="T8" y="T9"/>
                </a:cxn>
                <a:cxn ang="0">
                  <a:pos x="T10" y="T11"/>
                </a:cxn>
                <a:cxn ang="0">
                  <a:pos x="T12" y="T13"/>
                </a:cxn>
              </a:cxnLst>
              <a:rect l="0" t="0" r="r" b="b"/>
              <a:pathLst>
                <a:path w="667" h="627">
                  <a:moveTo>
                    <a:pt x="574" y="126"/>
                  </a:moveTo>
                  <a:cubicBezTo>
                    <a:pt x="667" y="259"/>
                    <a:pt x="634" y="442"/>
                    <a:pt x="501" y="534"/>
                  </a:cubicBezTo>
                  <a:cubicBezTo>
                    <a:pt x="368" y="627"/>
                    <a:pt x="185" y="594"/>
                    <a:pt x="93" y="461"/>
                  </a:cubicBezTo>
                  <a:cubicBezTo>
                    <a:pt x="0" y="328"/>
                    <a:pt x="33" y="145"/>
                    <a:pt x="166" y="53"/>
                  </a:cubicBezTo>
                  <a:cubicBezTo>
                    <a:pt x="215" y="19"/>
                    <a:pt x="274" y="0"/>
                    <a:pt x="333" y="0"/>
                  </a:cubicBezTo>
                  <a:lnTo>
                    <a:pt x="333" y="293"/>
                  </a:lnTo>
                  <a:lnTo>
                    <a:pt x="574" y="126"/>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13" name="グループ化 112">
            <a:extLst>
              <a:ext uri="{FF2B5EF4-FFF2-40B4-BE49-F238E27FC236}">
                <a16:creationId xmlns:a16="http://schemas.microsoft.com/office/drawing/2014/main" id="{87BB9C8C-02E6-442B-9706-65178AF1ACAC}"/>
              </a:ext>
            </a:extLst>
          </p:cNvPr>
          <p:cNvGrpSpPr/>
          <p:nvPr/>
        </p:nvGrpSpPr>
        <p:grpSpPr>
          <a:xfrm>
            <a:off x="7198278" y="4625158"/>
            <a:ext cx="504825" cy="473075"/>
            <a:chOff x="4456113" y="3344863"/>
            <a:chExt cx="504825" cy="473075"/>
          </a:xfrm>
        </p:grpSpPr>
        <p:sp>
          <p:nvSpPr>
            <p:cNvPr id="106" name="Freeform 16">
              <a:extLst>
                <a:ext uri="{FF2B5EF4-FFF2-40B4-BE49-F238E27FC236}">
                  <a16:creationId xmlns:a16="http://schemas.microsoft.com/office/drawing/2014/main" id="{2851E564-D08B-41B6-AC84-2430A3270E1D}"/>
                </a:ext>
              </a:extLst>
            </p:cNvPr>
            <p:cNvSpPr>
              <a:spLocks/>
            </p:cNvSpPr>
            <p:nvPr/>
          </p:nvSpPr>
          <p:spPr bwMode="auto">
            <a:xfrm>
              <a:off x="4532313" y="3344863"/>
              <a:ext cx="428625" cy="473075"/>
            </a:xfrm>
            <a:custGeom>
              <a:avLst/>
              <a:gdLst>
                <a:gd name="T0" fmla="*/ 240 w 534"/>
                <a:gd name="T1" fmla="*/ 0 h 587"/>
                <a:gd name="T2" fmla="*/ 534 w 534"/>
                <a:gd name="T3" fmla="*/ 293 h 587"/>
                <a:gd name="T4" fmla="*/ 240 w 534"/>
                <a:gd name="T5" fmla="*/ 587 h 587"/>
                <a:gd name="T6" fmla="*/ 0 w 534"/>
                <a:gd name="T7" fmla="*/ 461 h 587"/>
                <a:gd name="T8" fmla="*/ 240 w 534"/>
                <a:gd name="T9" fmla="*/ 293 h 587"/>
                <a:gd name="T10" fmla="*/ 240 w 534"/>
                <a:gd name="T11" fmla="*/ 0 h 587"/>
              </a:gdLst>
              <a:ahLst/>
              <a:cxnLst>
                <a:cxn ang="0">
                  <a:pos x="T0" y="T1"/>
                </a:cxn>
                <a:cxn ang="0">
                  <a:pos x="T2" y="T3"/>
                </a:cxn>
                <a:cxn ang="0">
                  <a:pos x="T4" y="T5"/>
                </a:cxn>
                <a:cxn ang="0">
                  <a:pos x="T6" y="T7"/>
                </a:cxn>
                <a:cxn ang="0">
                  <a:pos x="T8" y="T9"/>
                </a:cxn>
                <a:cxn ang="0">
                  <a:pos x="T10" y="T11"/>
                </a:cxn>
              </a:cxnLst>
              <a:rect l="0" t="0" r="r" b="b"/>
              <a:pathLst>
                <a:path w="534" h="587">
                  <a:moveTo>
                    <a:pt x="240" y="0"/>
                  </a:moveTo>
                  <a:cubicBezTo>
                    <a:pt x="402" y="0"/>
                    <a:pt x="534" y="131"/>
                    <a:pt x="534" y="293"/>
                  </a:cubicBezTo>
                  <a:cubicBezTo>
                    <a:pt x="534" y="455"/>
                    <a:pt x="402" y="587"/>
                    <a:pt x="240" y="587"/>
                  </a:cubicBezTo>
                  <a:cubicBezTo>
                    <a:pt x="145" y="587"/>
                    <a:pt x="55" y="540"/>
                    <a:pt x="0" y="461"/>
                  </a:cubicBezTo>
                  <a:lnTo>
                    <a:pt x="240" y="293"/>
                  </a:lnTo>
                  <a:lnTo>
                    <a:pt x="24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7" name="Freeform 17">
              <a:extLst>
                <a:ext uri="{FF2B5EF4-FFF2-40B4-BE49-F238E27FC236}">
                  <a16:creationId xmlns:a16="http://schemas.microsoft.com/office/drawing/2014/main" id="{BD3A6D9A-6BDB-4CB3-A8F8-B49483507046}"/>
                </a:ext>
              </a:extLst>
            </p:cNvPr>
            <p:cNvSpPr>
              <a:spLocks/>
            </p:cNvSpPr>
            <p:nvPr/>
          </p:nvSpPr>
          <p:spPr bwMode="auto">
            <a:xfrm>
              <a:off x="4532313" y="3344863"/>
              <a:ext cx="428625" cy="473075"/>
            </a:xfrm>
            <a:custGeom>
              <a:avLst/>
              <a:gdLst>
                <a:gd name="T0" fmla="*/ 240 w 534"/>
                <a:gd name="T1" fmla="*/ 0 h 587"/>
                <a:gd name="T2" fmla="*/ 534 w 534"/>
                <a:gd name="T3" fmla="*/ 293 h 587"/>
                <a:gd name="T4" fmla="*/ 240 w 534"/>
                <a:gd name="T5" fmla="*/ 587 h 587"/>
                <a:gd name="T6" fmla="*/ 0 w 534"/>
                <a:gd name="T7" fmla="*/ 461 h 587"/>
                <a:gd name="T8" fmla="*/ 240 w 534"/>
                <a:gd name="T9" fmla="*/ 293 h 587"/>
                <a:gd name="T10" fmla="*/ 240 w 534"/>
                <a:gd name="T11" fmla="*/ 0 h 587"/>
              </a:gdLst>
              <a:ahLst/>
              <a:cxnLst>
                <a:cxn ang="0">
                  <a:pos x="T0" y="T1"/>
                </a:cxn>
                <a:cxn ang="0">
                  <a:pos x="T2" y="T3"/>
                </a:cxn>
                <a:cxn ang="0">
                  <a:pos x="T4" y="T5"/>
                </a:cxn>
                <a:cxn ang="0">
                  <a:pos x="T6" y="T7"/>
                </a:cxn>
                <a:cxn ang="0">
                  <a:pos x="T8" y="T9"/>
                </a:cxn>
                <a:cxn ang="0">
                  <a:pos x="T10" y="T11"/>
                </a:cxn>
              </a:cxnLst>
              <a:rect l="0" t="0" r="r" b="b"/>
              <a:pathLst>
                <a:path w="534" h="587">
                  <a:moveTo>
                    <a:pt x="240" y="0"/>
                  </a:moveTo>
                  <a:cubicBezTo>
                    <a:pt x="402" y="0"/>
                    <a:pt x="534" y="131"/>
                    <a:pt x="534" y="293"/>
                  </a:cubicBezTo>
                  <a:cubicBezTo>
                    <a:pt x="534" y="455"/>
                    <a:pt x="402" y="587"/>
                    <a:pt x="240" y="587"/>
                  </a:cubicBezTo>
                  <a:cubicBezTo>
                    <a:pt x="145" y="587"/>
                    <a:pt x="55" y="540"/>
                    <a:pt x="0" y="461"/>
                  </a:cubicBezTo>
                  <a:lnTo>
                    <a:pt x="240" y="293"/>
                  </a:lnTo>
                  <a:lnTo>
                    <a:pt x="24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2" name="Freeform 19">
              <a:extLst>
                <a:ext uri="{FF2B5EF4-FFF2-40B4-BE49-F238E27FC236}">
                  <a16:creationId xmlns:a16="http://schemas.microsoft.com/office/drawing/2014/main" id="{D85B6043-2261-4843-8019-9892162F8F2E}"/>
                </a:ext>
              </a:extLst>
            </p:cNvPr>
            <p:cNvSpPr>
              <a:spLocks/>
            </p:cNvSpPr>
            <p:nvPr/>
          </p:nvSpPr>
          <p:spPr bwMode="auto">
            <a:xfrm>
              <a:off x="4456113" y="3344863"/>
              <a:ext cx="268288" cy="371475"/>
            </a:xfrm>
            <a:custGeom>
              <a:avLst/>
              <a:gdLst>
                <a:gd name="T0" fmla="*/ 93 w 333"/>
                <a:gd name="T1" fmla="*/ 461 h 461"/>
                <a:gd name="T2" fmla="*/ 166 w 333"/>
                <a:gd name="T3" fmla="*/ 53 h 461"/>
                <a:gd name="T4" fmla="*/ 333 w 333"/>
                <a:gd name="T5" fmla="*/ 0 h 461"/>
                <a:gd name="T6" fmla="*/ 333 w 333"/>
                <a:gd name="T7" fmla="*/ 293 h 461"/>
                <a:gd name="T8" fmla="*/ 93 w 333"/>
                <a:gd name="T9" fmla="*/ 461 h 461"/>
              </a:gdLst>
              <a:ahLst/>
              <a:cxnLst>
                <a:cxn ang="0">
                  <a:pos x="T0" y="T1"/>
                </a:cxn>
                <a:cxn ang="0">
                  <a:pos x="T2" y="T3"/>
                </a:cxn>
                <a:cxn ang="0">
                  <a:pos x="T4" y="T5"/>
                </a:cxn>
                <a:cxn ang="0">
                  <a:pos x="T6" y="T7"/>
                </a:cxn>
                <a:cxn ang="0">
                  <a:pos x="T8" y="T9"/>
                </a:cxn>
              </a:cxnLst>
              <a:rect l="0" t="0" r="r" b="b"/>
              <a:pathLst>
                <a:path w="333" h="461">
                  <a:moveTo>
                    <a:pt x="93" y="461"/>
                  </a:moveTo>
                  <a:cubicBezTo>
                    <a:pt x="0" y="328"/>
                    <a:pt x="33" y="145"/>
                    <a:pt x="166" y="53"/>
                  </a:cubicBezTo>
                  <a:cubicBezTo>
                    <a:pt x="215" y="19"/>
                    <a:pt x="274" y="0"/>
                    <a:pt x="333" y="0"/>
                  </a:cubicBezTo>
                  <a:lnTo>
                    <a:pt x="333" y="293"/>
                  </a:lnTo>
                  <a:lnTo>
                    <a:pt x="93" y="461"/>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cxnSp>
        <p:nvCxnSpPr>
          <p:cNvPr id="115" name="直線コネクタ 114">
            <a:extLst>
              <a:ext uri="{FF2B5EF4-FFF2-40B4-BE49-F238E27FC236}">
                <a16:creationId xmlns:a16="http://schemas.microsoft.com/office/drawing/2014/main" id="{6BBD5D8C-9E38-4531-BF10-F7A18FB9C12C}"/>
              </a:ext>
            </a:extLst>
          </p:cNvPr>
          <p:cNvCxnSpPr/>
          <p:nvPr/>
        </p:nvCxnSpPr>
        <p:spPr>
          <a:xfrm>
            <a:off x="2304282"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DF47A8C2-9646-4368-8138-7E588933684E}"/>
              </a:ext>
            </a:extLst>
          </p:cNvPr>
          <p:cNvCxnSpPr/>
          <p:nvPr/>
        </p:nvCxnSpPr>
        <p:spPr>
          <a:xfrm>
            <a:off x="6140023"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C64F95B7-5FB4-4942-AF2C-8DA14E21B417}"/>
              </a:ext>
            </a:extLst>
          </p:cNvPr>
          <p:cNvCxnSpPr/>
          <p:nvPr/>
        </p:nvCxnSpPr>
        <p:spPr>
          <a:xfrm>
            <a:off x="4216528"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1" name="楕円 130">
            <a:extLst>
              <a:ext uri="{FF2B5EF4-FFF2-40B4-BE49-F238E27FC236}">
                <a16:creationId xmlns:a16="http://schemas.microsoft.com/office/drawing/2014/main" id="{4CA60496-F023-418F-9064-A353989C3A39}"/>
              </a:ext>
            </a:extLst>
          </p:cNvPr>
          <p:cNvSpPr/>
          <p:nvPr/>
        </p:nvSpPr>
        <p:spPr>
          <a:xfrm flipV="1">
            <a:off x="6323828" y="2661744"/>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4" name="楕円 133">
            <a:extLst>
              <a:ext uri="{FF2B5EF4-FFF2-40B4-BE49-F238E27FC236}">
                <a16:creationId xmlns:a16="http://schemas.microsoft.com/office/drawing/2014/main" id="{BBA40AAF-AE81-4890-8B36-EB6F6109B204}"/>
              </a:ext>
            </a:extLst>
          </p:cNvPr>
          <p:cNvSpPr/>
          <p:nvPr/>
        </p:nvSpPr>
        <p:spPr>
          <a:xfrm flipV="1">
            <a:off x="6377828" y="2378350"/>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23" name="テキスト ボックス 122">
            <a:extLst>
              <a:ext uri="{FF2B5EF4-FFF2-40B4-BE49-F238E27FC236}">
                <a16:creationId xmlns:a16="http://schemas.microsoft.com/office/drawing/2014/main" id="{76502C4F-2A77-4DF5-A106-F148235FBB21}"/>
              </a:ext>
            </a:extLst>
          </p:cNvPr>
          <p:cNvSpPr txBox="1"/>
          <p:nvPr/>
        </p:nvSpPr>
        <p:spPr>
          <a:xfrm>
            <a:off x="6503565" y="2248292"/>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効果の弱い遺伝子</a:t>
            </a:r>
          </a:p>
        </p:txBody>
      </p:sp>
      <p:sp>
        <p:nvSpPr>
          <p:cNvPr id="137" name="テキスト ボックス 136">
            <a:extLst>
              <a:ext uri="{FF2B5EF4-FFF2-40B4-BE49-F238E27FC236}">
                <a16:creationId xmlns:a16="http://schemas.microsoft.com/office/drawing/2014/main" id="{B112D217-B50A-4166-B4A8-B13A86D38B47}"/>
              </a:ext>
            </a:extLst>
          </p:cNvPr>
          <p:cNvSpPr txBox="1"/>
          <p:nvPr/>
        </p:nvSpPr>
        <p:spPr>
          <a:xfrm>
            <a:off x="6503565" y="2583396"/>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効果の強い遺伝子</a:t>
            </a:r>
          </a:p>
        </p:txBody>
      </p:sp>
      <p:cxnSp>
        <p:nvCxnSpPr>
          <p:cNvPr id="28" name="直線矢印コネクタ 27">
            <a:extLst>
              <a:ext uri="{FF2B5EF4-FFF2-40B4-BE49-F238E27FC236}">
                <a16:creationId xmlns:a16="http://schemas.microsoft.com/office/drawing/2014/main" id="{586948EB-AE02-4C49-823E-D447A95AC3A6}"/>
              </a:ext>
            </a:extLst>
          </p:cNvPr>
          <p:cNvCxnSpPr>
            <a:cxnSpLocks/>
          </p:cNvCxnSpPr>
          <p:nvPr/>
        </p:nvCxnSpPr>
        <p:spPr>
          <a:xfrm rot="18900000" flipV="1">
            <a:off x="1091406" y="2506359"/>
            <a:ext cx="0" cy="351728"/>
          </a:xfrm>
          <a:prstGeom prst="straightConnector1">
            <a:avLst/>
          </a:prstGeom>
          <a:ln w="25400">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0CD66346-A4A7-4E53-B2CC-95D808990BE3}"/>
              </a:ext>
            </a:extLst>
          </p:cNvPr>
          <p:cNvCxnSpPr>
            <a:cxnSpLocks/>
          </p:cNvCxnSpPr>
          <p:nvPr/>
        </p:nvCxnSpPr>
        <p:spPr>
          <a:xfrm rot="2700000" flipH="1" flipV="1">
            <a:off x="1755386" y="2506359"/>
            <a:ext cx="0" cy="351728"/>
          </a:xfrm>
          <a:prstGeom prst="straightConnector1">
            <a:avLst/>
          </a:prstGeom>
          <a:ln w="25400">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sp>
        <p:nvSpPr>
          <p:cNvPr id="132" name="テキスト ボックス 131">
            <a:extLst>
              <a:ext uri="{FF2B5EF4-FFF2-40B4-BE49-F238E27FC236}">
                <a16:creationId xmlns:a16="http://schemas.microsoft.com/office/drawing/2014/main" id="{33366250-AED9-4662-8825-D31ABEE1D8A5}"/>
              </a:ext>
            </a:extLst>
          </p:cNvPr>
          <p:cNvSpPr txBox="1"/>
          <p:nvPr/>
        </p:nvSpPr>
        <p:spPr>
          <a:xfrm>
            <a:off x="361586" y="2012423"/>
            <a:ext cx="1114408" cy="563231"/>
          </a:xfrm>
          <a:prstGeom prst="rect">
            <a:avLst/>
          </a:prstGeom>
          <a:noFill/>
        </p:spPr>
        <p:txBody>
          <a:bodyPr wrap="none" rtlCol="0">
            <a:spAutoFit/>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父親由来</a:t>
            </a:r>
            <a:endParaRPr kumimoji="1" lang="en-US" altLang="ja-JP" sz="1800" b="1"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の遺伝子</a:t>
            </a:r>
          </a:p>
        </p:txBody>
      </p:sp>
      <p:sp>
        <p:nvSpPr>
          <p:cNvPr id="133" name="テキスト ボックス 132">
            <a:extLst>
              <a:ext uri="{FF2B5EF4-FFF2-40B4-BE49-F238E27FC236}">
                <a16:creationId xmlns:a16="http://schemas.microsoft.com/office/drawing/2014/main" id="{D817BB1D-BAAA-4D33-B3D7-A6F3050E8053}"/>
              </a:ext>
            </a:extLst>
          </p:cNvPr>
          <p:cNvSpPr txBox="1"/>
          <p:nvPr/>
        </p:nvSpPr>
        <p:spPr>
          <a:xfrm>
            <a:off x="1386880" y="2012423"/>
            <a:ext cx="1114408" cy="563231"/>
          </a:xfrm>
          <a:prstGeom prst="rect">
            <a:avLst/>
          </a:prstGeom>
          <a:noFill/>
        </p:spPr>
        <p:txBody>
          <a:bodyPr wrap="none" rtlCol="0">
            <a:spAutoFit/>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母親由来</a:t>
            </a:r>
            <a:endParaRPr kumimoji="1" lang="en-US" altLang="ja-JP" sz="1800" b="1"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の遺伝子</a:t>
            </a:r>
          </a:p>
        </p:txBody>
      </p:sp>
      <p:sp>
        <p:nvSpPr>
          <p:cNvPr id="135" name="楕円 134">
            <a:extLst>
              <a:ext uri="{FF2B5EF4-FFF2-40B4-BE49-F238E27FC236}">
                <a16:creationId xmlns:a16="http://schemas.microsoft.com/office/drawing/2014/main" id="{D91EC096-5F45-4504-ACB1-0239F029B8D5}"/>
              </a:ext>
            </a:extLst>
          </p:cNvPr>
          <p:cNvSpPr/>
          <p:nvPr/>
        </p:nvSpPr>
        <p:spPr>
          <a:xfrm flipV="1">
            <a:off x="1175588" y="3614446"/>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6" name="楕円 135">
            <a:extLst>
              <a:ext uri="{FF2B5EF4-FFF2-40B4-BE49-F238E27FC236}">
                <a16:creationId xmlns:a16="http://schemas.microsoft.com/office/drawing/2014/main" id="{D4C16CE3-FA22-43A6-A752-1B654AA82D7F}"/>
              </a:ext>
            </a:extLst>
          </p:cNvPr>
          <p:cNvSpPr/>
          <p:nvPr/>
        </p:nvSpPr>
        <p:spPr>
          <a:xfrm flipV="1">
            <a:off x="1211588" y="3435900"/>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8" name="楕円 137">
            <a:extLst>
              <a:ext uri="{FF2B5EF4-FFF2-40B4-BE49-F238E27FC236}">
                <a16:creationId xmlns:a16="http://schemas.microsoft.com/office/drawing/2014/main" id="{79C77C38-585B-4209-BCDB-A9352E3E34AE}"/>
              </a:ext>
            </a:extLst>
          </p:cNvPr>
          <p:cNvSpPr/>
          <p:nvPr/>
        </p:nvSpPr>
        <p:spPr>
          <a:xfrm flipV="1">
            <a:off x="1193588" y="3221354"/>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9" name="楕円 138">
            <a:extLst>
              <a:ext uri="{FF2B5EF4-FFF2-40B4-BE49-F238E27FC236}">
                <a16:creationId xmlns:a16="http://schemas.microsoft.com/office/drawing/2014/main" id="{4D58CF13-BD11-4154-9AF3-8ED2951C643B}"/>
              </a:ext>
            </a:extLst>
          </p:cNvPr>
          <p:cNvSpPr/>
          <p:nvPr/>
        </p:nvSpPr>
        <p:spPr>
          <a:xfrm flipV="1">
            <a:off x="1229588" y="3078808"/>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0" name="楕円 139">
            <a:extLst>
              <a:ext uri="{FF2B5EF4-FFF2-40B4-BE49-F238E27FC236}">
                <a16:creationId xmlns:a16="http://schemas.microsoft.com/office/drawing/2014/main" id="{43B63BC6-445F-4A5A-A65F-178ECC7C7EFA}"/>
              </a:ext>
            </a:extLst>
          </p:cNvPr>
          <p:cNvSpPr/>
          <p:nvPr/>
        </p:nvSpPr>
        <p:spPr>
          <a:xfrm flipV="1">
            <a:off x="1193588" y="2864262"/>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1" name="楕円 140">
            <a:extLst>
              <a:ext uri="{FF2B5EF4-FFF2-40B4-BE49-F238E27FC236}">
                <a16:creationId xmlns:a16="http://schemas.microsoft.com/office/drawing/2014/main" id="{7FF1EE81-74E6-48D3-80E9-C3DBBB5F4BC3}"/>
              </a:ext>
            </a:extLst>
          </p:cNvPr>
          <p:cNvSpPr/>
          <p:nvPr/>
        </p:nvSpPr>
        <p:spPr>
          <a:xfrm flipV="1">
            <a:off x="1449152" y="3614446"/>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2" name="楕円 141">
            <a:extLst>
              <a:ext uri="{FF2B5EF4-FFF2-40B4-BE49-F238E27FC236}">
                <a16:creationId xmlns:a16="http://schemas.microsoft.com/office/drawing/2014/main" id="{B3AEE09D-F4A7-4B75-BC16-EB7AF400890F}"/>
              </a:ext>
            </a:extLst>
          </p:cNvPr>
          <p:cNvSpPr/>
          <p:nvPr/>
        </p:nvSpPr>
        <p:spPr>
          <a:xfrm flipV="1">
            <a:off x="1485152" y="3435900"/>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143" name="楕円 142">
            <a:extLst>
              <a:ext uri="{FF2B5EF4-FFF2-40B4-BE49-F238E27FC236}">
                <a16:creationId xmlns:a16="http://schemas.microsoft.com/office/drawing/2014/main" id="{A8DA0E21-50FB-44FF-B249-DCCD9DE4EA52}"/>
              </a:ext>
            </a:extLst>
          </p:cNvPr>
          <p:cNvSpPr/>
          <p:nvPr/>
        </p:nvSpPr>
        <p:spPr>
          <a:xfrm flipV="1">
            <a:off x="1467152" y="3221354"/>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4" name="楕円 143">
            <a:extLst>
              <a:ext uri="{FF2B5EF4-FFF2-40B4-BE49-F238E27FC236}">
                <a16:creationId xmlns:a16="http://schemas.microsoft.com/office/drawing/2014/main" id="{C7176CE9-9F1B-482C-9763-4C263936C1F4}"/>
              </a:ext>
            </a:extLst>
          </p:cNvPr>
          <p:cNvSpPr/>
          <p:nvPr/>
        </p:nvSpPr>
        <p:spPr>
          <a:xfrm flipV="1">
            <a:off x="1503152" y="3078808"/>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6" name="楕円 145">
            <a:extLst>
              <a:ext uri="{FF2B5EF4-FFF2-40B4-BE49-F238E27FC236}">
                <a16:creationId xmlns:a16="http://schemas.microsoft.com/office/drawing/2014/main" id="{5E478C02-4FF8-4EA0-89CB-FFF76BE1576E}"/>
              </a:ext>
            </a:extLst>
          </p:cNvPr>
          <p:cNvSpPr/>
          <p:nvPr/>
        </p:nvSpPr>
        <p:spPr>
          <a:xfrm flipV="1">
            <a:off x="1467152" y="2864262"/>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9" name="テキスト ボックス 148">
            <a:extLst>
              <a:ext uri="{FF2B5EF4-FFF2-40B4-BE49-F238E27FC236}">
                <a16:creationId xmlns:a16="http://schemas.microsoft.com/office/drawing/2014/main" id="{7A130C19-8CBC-422B-8CB1-8B5687D71208}"/>
              </a:ext>
            </a:extLst>
          </p:cNvPr>
          <p:cNvSpPr txBox="1"/>
          <p:nvPr/>
        </p:nvSpPr>
        <p:spPr>
          <a:xfrm>
            <a:off x="1613522" y="2745575"/>
            <a:ext cx="829073"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A</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0" name="テキスト ボックス 149">
            <a:extLst>
              <a:ext uri="{FF2B5EF4-FFF2-40B4-BE49-F238E27FC236}">
                <a16:creationId xmlns:a16="http://schemas.microsoft.com/office/drawing/2014/main" id="{603F99E0-B47B-4CBC-BF89-2C76D2DE3EC0}"/>
              </a:ext>
            </a:extLst>
          </p:cNvPr>
          <p:cNvSpPr txBox="1"/>
          <p:nvPr/>
        </p:nvSpPr>
        <p:spPr>
          <a:xfrm>
            <a:off x="1618330" y="2956882"/>
            <a:ext cx="824265"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B</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1" name="テキスト ボックス 150">
            <a:extLst>
              <a:ext uri="{FF2B5EF4-FFF2-40B4-BE49-F238E27FC236}">
                <a16:creationId xmlns:a16="http://schemas.microsoft.com/office/drawing/2014/main" id="{C6CF4442-54E6-41C0-AE98-BF005D95EE93}"/>
              </a:ext>
            </a:extLst>
          </p:cNvPr>
          <p:cNvSpPr txBox="1"/>
          <p:nvPr/>
        </p:nvSpPr>
        <p:spPr>
          <a:xfrm>
            <a:off x="1611918" y="3168189"/>
            <a:ext cx="830677"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C</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2" name="テキスト ボックス 151">
            <a:extLst>
              <a:ext uri="{FF2B5EF4-FFF2-40B4-BE49-F238E27FC236}">
                <a16:creationId xmlns:a16="http://schemas.microsoft.com/office/drawing/2014/main" id="{BC030AC3-1841-471A-A6F9-FFE8BCD71431}"/>
              </a:ext>
            </a:extLst>
          </p:cNvPr>
          <p:cNvSpPr txBox="1"/>
          <p:nvPr/>
        </p:nvSpPr>
        <p:spPr>
          <a:xfrm>
            <a:off x="1608712" y="3379496"/>
            <a:ext cx="833883"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D</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3" name="テキスト ボックス 152">
            <a:extLst>
              <a:ext uri="{FF2B5EF4-FFF2-40B4-BE49-F238E27FC236}">
                <a16:creationId xmlns:a16="http://schemas.microsoft.com/office/drawing/2014/main" id="{39163500-D6FA-43D6-9605-12C1658B8C99}"/>
              </a:ext>
            </a:extLst>
          </p:cNvPr>
          <p:cNvSpPr txBox="1"/>
          <p:nvPr/>
        </p:nvSpPr>
        <p:spPr>
          <a:xfrm>
            <a:off x="1623140" y="3590802"/>
            <a:ext cx="819455"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E</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4" name="楕円 153">
            <a:extLst>
              <a:ext uri="{FF2B5EF4-FFF2-40B4-BE49-F238E27FC236}">
                <a16:creationId xmlns:a16="http://schemas.microsoft.com/office/drawing/2014/main" id="{65D998A3-0BE3-47B6-B41D-A79ED48DC417}"/>
              </a:ext>
            </a:extLst>
          </p:cNvPr>
          <p:cNvSpPr/>
          <p:nvPr/>
        </p:nvSpPr>
        <p:spPr>
          <a:xfrm flipV="1">
            <a:off x="6341828" y="3585628"/>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5" name="楕円 154">
            <a:extLst>
              <a:ext uri="{FF2B5EF4-FFF2-40B4-BE49-F238E27FC236}">
                <a16:creationId xmlns:a16="http://schemas.microsoft.com/office/drawing/2014/main" id="{8FCF95A5-4F6B-4B64-B393-EAF943F9CEB6}"/>
              </a:ext>
            </a:extLst>
          </p:cNvPr>
          <p:cNvSpPr/>
          <p:nvPr/>
        </p:nvSpPr>
        <p:spPr>
          <a:xfrm flipV="1">
            <a:off x="6341828" y="3250838"/>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6" name="テキスト ボックス 155">
            <a:extLst>
              <a:ext uri="{FF2B5EF4-FFF2-40B4-BE49-F238E27FC236}">
                <a16:creationId xmlns:a16="http://schemas.microsoft.com/office/drawing/2014/main" id="{23A2C306-0A1F-493E-BF9D-5784F3BA8AC9}"/>
              </a:ext>
            </a:extLst>
          </p:cNvPr>
          <p:cNvSpPr txBox="1"/>
          <p:nvPr/>
        </p:nvSpPr>
        <p:spPr>
          <a:xfrm>
            <a:off x="6503565" y="3129234"/>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働いている遺伝子</a:t>
            </a:r>
          </a:p>
        </p:txBody>
      </p:sp>
      <p:sp>
        <p:nvSpPr>
          <p:cNvPr id="157" name="テキスト ボックス 156">
            <a:extLst>
              <a:ext uri="{FF2B5EF4-FFF2-40B4-BE49-F238E27FC236}">
                <a16:creationId xmlns:a16="http://schemas.microsoft.com/office/drawing/2014/main" id="{45E45538-E0C9-43CB-8678-389D155B0482}"/>
              </a:ext>
            </a:extLst>
          </p:cNvPr>
          <p:cNvSpPr txBox="1"/>
          <p:nvPr/>
        </p:nvSpPr>
        <p:spPr>
          <a:xfrm>
            <a:off x="6503565" y="3464338"/>
            <a:ext cx="2276585"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働いていない遺伝子</a:t>
            </a:r>
          </a:p>
        </p:txBody>
      </p:sp>
    </p:spTree>
    <p:extLst>
      <p:ext uri="{BB962C8B-B14F-4D97-AF65-F5344CB8AC3E}">
        <p14:creationId xmlns:p14="http://schemas.microsoft.com/office/powerpoint/2010/main" val="123183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正方形/長方形 159">
            <a:extLst>
              <a:ext uri="{FF2B5EF4-FFF2-40B4-BE49-F238E27FC236}">
                <a16:creationId xmlns:a16="http://schemas.microsoft.com/office/drawing/2014/main" id="{50E4FD53-75E6-433E-9A3C-4D1B8FF80D5E}"/>
              </a:ext>
            </a:extLst>
          </p:cNvPr>
          <p:cNvSpPr/>
          <p:nvPr/>
        </p:nvSpPr>
        <p:spPr>
          <a:xfrm>
            <a:off x="1151862" y="4419602"/>
            <a:ext cx="1093689" cy="2209788"/>
          </a:xfrm>
          <a:prstGeom prst="rect">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a:extLst>
              <a:ext uri="{FF2B5EF4-FFF2-40B4-BE49-F238E27FC236}">
                <a16:creationId xmlns:a16="http://schemas.microsoft.com/office/drawing/2014/main" id="{F6281347-38D0-4ADB-98B0-D897610820CB}"/>
              </a:ext>
            </a:extLst>
          </p:cNvPr>
          <p:cNvSpPr/>
          <p:nvPr/>
        </p:nvSpPr>
        <p:spPr>
          <a:xfrm>
            <a:off x="3089520" y="4419602"/>
            <a:ext cx="1093689" cy="2209788"/>
          </a:xfrm>
          <a:prstGeom prst="rect">
            <a:avLst/>
          </a:prstGeom>
          <a:solidFill>
            <a:srgbClr val="AD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a:extLst>
              <a:ext uri="{FF2B5EF4-FFF2-40B4-BE49-F238E27FC236}">
                <a16:creationId xmlns:a16="http://schemas.microsoft.com/office/drawing/2014/main" id="{F83FF420-CB15-496E-A94E-EDD6E18D87E4}"/>
              </a:ext>
            </a:extLst>
          </p:cNvPr>
          <p:cNvSpPr/>
          <p:nvPr/>
        </p:nvSpPr>
        <p:spPr>
          <a:xfrm>
            <a:off x="6917729" y="4419602"/>
            <a:ext cx="1093689" cy="2209788"/>
          </a:xfrm>
          <a:prstGeom prst="rect">
            <a:avLst/>
          </a:prstGeom>
          <a:solidFill>
            <a:srgbClr val="FD8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B9B23A1-AA43-426F-968A-CB920A224CB5}"/>
              </a:ext>
            </a:extLst>
          </p:cNvPr>
          <p:cNvSpPr/>
          <p:nvPr/>
        </p:nvSpPr>
        <p:spPr>
          <a:xfrm>
            <a:off x="4990958" y="4419602"/>
            <a:ext cx="1093689" cy="2209788"/>
          </a:xfrm>
          <a:prstGeom prst="rect">
            <a:avLst/>
          </a:prstGeom>
          <a:solidFill>
            <a:srgbClr val="FFE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オブジェクト 6">
            <a:extLst>
              <a:ext uri="{FF2B5EF4-FFF2-40B4-BE49-F238E27FC236}">
                <a16:creationId xmlns:a16="http://schemas.microsoft.com/office/drawing/2014/main" id="{C77A7891-AD48-4BB8-A61D-81BA42BAAC5B}"/>
              </a:ext>
            </a:extLst>
          </p:cNvPr>
          <p:cNvGraphicFramePr>
            <a:graphicFrameLocks noChangeAspect="1"/>
          </p:cNvGraphicFramePr>
          <p:nvPr/>
        </p:nvGraphicFramePr>
        <p:xfrm>
          <a:off x="4709909" y="1086466"/>
          <a:ext cx="1695533" cy="3067200"/>
        </p:xfrm>
        <a:graphic>
          <a:graphicData uri="http://schemas.openxmlformats.org/presentationml/2006/ole">
            <mc:AlternateContent xmlns:mc="http://schemas.openxmlformats.org/markup-compatibility/2006">
              <mc:Choice xmlns:v="urn:schemas-microsoft-com:vml" Requires="v">
                <p:oleObj name="Image" r:id="rId3" imgW="2260080" imgH="4088880" progId="Photoshop.Image.13">
                  <p:embed/>
                </p:oleObj>
              </mc:Choice>
              <mc:Fallback>
                <p:oleObj name="Image" r:id="rId3" imgW="2260080" imgH="4088880" progId="Photoshop.Image.13">
                  <p:embed/>
                  <p:pic>
                    <p:nvPicPr>
                      <p:cNvPr id="7" name="オブジェクト 6">
                        <a:extLst>
                          <a:ext uri="{FF2B5EF4-FFF2-40B4-BE49-F238E27FC236}">
                            <a16:creationId xmlns:a16="http://schemas.microsoft.com/office/drawing/2014/main" id="{C77A7891-AD48-4BB8-A61D-81BA42BAAC5B}"/>
                          </a:ext>
                        </a:extLst>
                      </p:cNvPr>
                      <p:cNvPicPr/>
                      <p:nvPr/>
                    </p:nvPicPr>
                    <p:blipFill>
                      <a:blip r:embed="rId4"/>
                      <a:stretch>
                        <a:fillRect/>
                      </a:stretch>
                    </p:blipFill>
                    <p:spPr>
                      <a:xfrm>
                        <a:off x="4709909" y="1086466"/>
                        <a:ext cx="1695533" cy="3067200"/>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1584B7FB-87D1-47C4-B474-6ED4EF44E6BF}"/>
              </a:ext>
            </a:extLst>
          </p:cNvPr>
          <p:cNvGraphicFramePr>
            <a:graphicFrameLocks noChangeAspect="1"/>
          </p:cNvGraphicFramePr>
          <p:nvPr/>
        </p:nvGraphicFramePr>
        <p:xfrm>
          <a:off x="2732180" y="1086466"/>
          <a:ext cx="1781262" cy="3067200"/>
        </p:xfrm>
        <a:graphic>
          <a:graphicData uri="http://schemas.openxmlformats.org/presentationml/2006/ole">
            <mc:AlternateContent xmlns:mc="http://schemas.openxmlformats.org/markup-compatibility/2006">
              <mc:Choice xmlns:v="urn:schemas-microsoft-com:vml" Requires="v">
                <p:oleObj name="Image" r:id="rId5" imgW="2374560" imgH="4088880" progId="Photoshop.Image.13">
                  <p:embed/>
                </p:oleObj>
              </mc:Choice>
              <mc:Fallback>
                <p:oleObj name="Image" r:id="rId5" imgW="2374560" imgH="4088880" progId="Photoshop.Image.13">
                  <p:embed/>
                  <p:pic>
                    <p:nvPicPr>
                      <p:cNvPr id="6" name="オブジェクト 5">
                        <a:extLst>
                          <a:ext uri="{FF2B5EF4-FFF2-40B4-BE49-F238E27FC236}">
                            <a16:creationId xmlns:a16="http://schemas.microsoft.com/office/drawing/2014/main" id="{1584B7FB-87D1-47C4-B474-6ED4EF44E6BF}"/>
                          </a:ext>
                        </a:extLst>
                      </p:cNvPr>
                      <p:cNvPicPr/>
                      <p:nvPr/>
                    </p:nvPicPr>
                    <p:blipFill>
                      <a:blip r:embed="rId6"/>
                      <a:stretch>
                        <a:fillRect/>
                      </a:stretch>
                    </p:blipFill>
                    <p:spPr>
                      <a:xfrm>
                        <a:off x="2732180" y="1086466"/>
                        <a:ext cx="1781262" cy="3067200"/>
                      </a:xfrm>
                      <a:prstGeom prst="rect">
                        <a:avLst/>
                      </a:prstGeom>
                    </p:spPr>
                  </p:pic>
                </p:oleObj>
              </mc:Fallback>
            </mc:AlternateContent>
          </a:graphicData>
        </a:graphic>
      </p:graphicFrame>
      <p:sp>
        <p:nvSpPr>
          <p:cNvPr id="44" name="Rectangle 2">
            <a:extLst>
              <a:ext uri="{FF2B5EF4-FFF2-40B4-BE49-F238E27FC236}">
                <a16:creationId xmlns:a16="http://schemas.microsoft.com/office/drawing/2014/main" id="{CB7DDD67-E0AE-495B-A3EA-5500AA91308E}"/>
              </a:ext>
            </a:extLst>
          </p:cNvPr>
          <p:cNvSpPr txBox="1">
            <a:spLocks noChangeArrowheads="1"/>
          </p:cNvSpPr>
          <p:nvPr/>
        </p:nvSpPr>
        <p:spPr bwMode="auto">
          <a:xfrm>
            <a:off x="0" y="90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1" i="0" u="none" strike="noStrike" kern="0" cap="none" spc="0" normalizeH="0" baseline="0" noProof="0" dirty="0">
                <a:ln>
                  <a:noFill/>
                </a:ln>
                <a:solidFill>
                  <a:srgbClr val="222268"/>
                </a:solidFill>
                <a:effectLst/>
                <a:uLnTx/>
                <a:uFillTx/>
                <a:latin typeface="HG丸ｺﾞｼｯｸM-PRO"/>
                <a:ea typeface="HG丸ｺﾞｼｯｸM-PRO"/>
                <a:cs typeface="+mj-cs"/>
              </a:rPr>
              <a:t>多因子遺伝</a:t>
            </a:r>
            <a:endParaRPr kumimoji="1" lang="en-US" altLang="ja-JP" sz="4400" b="1" i="0" u="none" strike="noStrike" kern="0" cap="none" spc="0" normalizeH="0" baseline="0" noProof="0" dirty="0">
              <a:ln>
                <a:noFill/>
              </a:ln>
              <a:solidFill>
                <a:srgbClr val="222268"/>
              </a:solidFill>
              <a:effectLst/>
              <a:uLnTx/>
              <a:uFillTx/>
              <a:latin typeface="HG丸ｺﾞｼｯｸM-PRO"/>
              <a:ea typeface="HG丸ｺﾞｼｯｸM-PRO"/>
              <a:cs typeface="+mj-cs"/>
            </a:endParaRPr>
          </a:p>
        </p:txBody>
      </p:sp>
      <p:sp>
        <p:nvSpPr>
          <p:cNvPr id="4" name="四角形: 角を丸くする 3">
            <a:extLst>
              <a:ext uri="{FF2B5EF4-FFF2-40B4-BE49-F238E27FC236}">
                <a16:creationId xmlns:a16="http://schemas.microsoft.com/office/drawing/2014/main" id="{E82278B3-0F6D-4921-8450-EA4193908952}"/>
              </a:ext>
            </a:extLst>
          </p:cNvPr>
          <p:cNvSpPr/>
          <p:nvPr/>
        </p:nvSpPr>
        <p:spPr>
          <a:xfrm flipV="1">
            <a:off x="3327722" y="2041409"/>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 name="楕円 4">
            <a:extLst>
              <a:ext uri="{FF2B5EF4-FFF2-40B4-BE49-F238E27FC236}">
                <a16:creationId xmlns:a16="http://schemas.microsoft.com/office/drawing/2014/main" id="{CB9DA8DB-244D-42D4-B66A-D783FF48C167}"/>
              </a:ext>
            </a:extLst>
          </p:cNvPr>
          <p:cNvSpPr/>
          <p:nvPr/>
        </p:nvSpPr>
        <p:spPr>
          <a:xfrm flipV="1">
            <a:off x="3387238" y="2856761"/>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 name="楕円 7">
            <a:extLst>
              <a:ext uri="{FF2B5EF4-FFF2-40B4-BE49-F238E27FC236}">
                <a16:creationId xmlns:a16="http://schemas.microsoft.com/office/drawing/2014/main" id="{958C9F69-A29F-457C-AD1F-4BF97576C54C}"/>
              </a:ext>
            </a:extLst>
          </p:cNvPr>
          <p:cNvSpPr/>
          <p:nvPr/>
        </p:nvSpPr>
        <p:spPr>
          <a:xfrm flipV="1">
            <a:off x="3423238" y="2678215"/>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 name="楕円 8">
            <a:extLst>
              <a:ext uri="{FF2B5EF4-FFF2-40B4-BE49-F238E27FC236}">
                <a16:creationId xmlns:a16="http://schemas.microsoft.com/office/drawing/2014/main" id="{832CBC7E-77C6-476B-8E46-1948AC57156D}"/>
              </a:ext>
            </a:extLst>
          </p:cNvPr>
          <p:cNvSpPr/>
          <p:nvPr/>
        </p:nvSpPr>
        <p:spPr>
          <a:xfrm flipV="1">
            <a:off x="3405238" y="2463669"/>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0" name="楕円 9">
            <a:extLst>
              <a:ext uri="{FF2B5EF4-FFF2-40B4-BE49-F238E27FC236}">
                <a16:creationId xmlns:a16="http://schemas.microsoft.com/office/drawing/2014/main" id="{442BA8D7-79E5-40BB-AE55-A4C66794EC82}"/>
              </a:ext>
            </a:extLst>
          </p:cNvPr>
          <p:cNvSpPr/>
          <p:nvPr/>
        </p:nvSpPr>
        <p:spPr>
          <a:xfrm flipV="1">
            <a:off x="3441238" y="2321123"/>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1" name="楕円 10">
            <a:extLst>
              <a:ext uri="{FF2B5EF4-FFF2-40B4-BE49-F238E27FC236}">
                <a16:creationId xmlns:a16="http://schemas.microsoft.com/office/drawing/2014/main" id="{41E1827E-D04A-4379-8ADC-6D2068F527C4}"/>
              </a:ext>
            </a:extLst>
          </p:cNvPr>
          <p:cNvSpPr/>
          <p:nvPr/>
        </p:nvSpPr>
        <p:spPr>
          <a:xfrm flipV="1">
            <a:off x="3405238" y="2106577"/>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 name="楕円 14">
            <a:extLst>
              <a:ext uri="{FF2B5EF4-FFF2-40B4-BE49-F238E27FC236}">
                <a16:creationId xmlns:a16="http://schemas.microsoft.com/office/drawing/2014/main" id="{B4A36812-D6FA-487A-A309-4112995F97E6}"/>
              </a:ext>
            </a:extLst>
          </p:cNvPr>
          <p:cNvSpPr/>
          <p:nvPr/>
        </p:nvSpPr>
        <p:spPr>
          <a:xfrm flipV="1">
            <a:off x="3660802" y="2856761"/>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6" name="楕円 15">
            <a:extLst>
              <a:ext uri="{FF2B5EF4-FFF2-40B4-BE49-F238E27FC236}">
                <a16:creationId xmlns:a16="http://schemas.microsoft.com/office/drawing/2014/main" id="{44F67830-BC6C-475D-B598-028DB1F5E550}"/>
              </a:ext>
            </a:extLst>
          </p:cNvPr>
          <p:cNvSpPr/>
          <p:nvPr/>
        </p:nvSpPr>
        <p:spPr>
          <a:xfrm flipV="1">
            <a:off x="3696802" y="2678215"/>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17" name="楕円 16">
            <a:extLst>
              <a:ext uri="{FF2B5EF4-FFF2-40B4-BE49-F238E27FC236}">
                <a16:creationId xmlns:a16="http://schemas.microsoft.com/office/drawing/2014/main" id="{4E6149C9-DEE7-4A36-919D-AD954CFB97A2}"/>
              </a:ext>
            </a:extLst>
          </p:cNvPr>
          <p:cNvSpPr/>
          <p:nvPr/>
        </p:nvSpPr>
        <p:spPr>
          <a:xfrm flipV="1">
            <a:off x="3678802" y="2463669"/>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8" name="楕円 17">
            <a:extLst>
              <a:ext uri="{FF2B5EF4-FFF2-40B4-BE49-F238E27FC236}">
                <a16:creationId xmlns:a16="http://schemas.microsoft.com/office/drawing/2014/main" id="{90D4C48E-833A-4FCF-B0A2-B9061F45C4A0}"/>
              </a:ext>
            </a:extLst>
          </p:cNvPr>
          <p:cNvSpPr/>
          <p:nvPr/>
        </p:nvSpPr>
        <p:spPr>
          <a:xfrm flipV="1">
            <a:off x="3714802" y="2321123"/>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9" name="楕円 18">
            <a:extLst>
              <a:ext uri="{FF2B5EF4-FFF2-40B4-BE49-F238E27FC236}">
                <a16:creationId xmlns:a16="http://schemas.microsoft.com/office/drawing/2014/main" id="{10408929-4A30-4CF4-9F0F-4EE85F271610}"/>
              </a:ext>
            </a:extLst>
          </p:cNvPr>
          <p:cNvSpPr/>
          <p:nvPr/>
        </p:nvSpPr>
        <p:spPr>
          <a:xfrm flipV="1">
            <a:off x="3678802" y="2106577"/>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1" name="四角形: 角を丸くする 20">
            <a:extLst>
              <a:ext uri="{FF2B5EF4-FFF2-40B4-BE49-F238E27FC236}">
                <a16:creationId xmlns:a16="http://schemas.microsoft.com/office/drawing/2014/main" id="{319BA856-774E-4439-8635-C41CF40FADC9}"/>
              </a:ext>
            </a:extLst>
          </p:cNvPr>
          <p:cNvSpPr/>
          <p:nvPr/>
        </p:nvSpPr>
        <p:spPr>
          <a:xfrm flipV="1">
            <a:off x="5241839" y="201796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2" name="楕円 21">
            <a:extLst>
              <a:ext uri="{FF2B5EF4-FFF2-40B4-BE49-F238E27FC236}">
                <a16:creationId xmlns:a16="http://schemas.microsoft.com/office/drawing/2014/main" id="{8ACCC3E3-15BE-4124-A8A0-8AE0236FD567}"/>
              </a:ext>
            </a:extLst>
          </p:cNvPr>
          <p:cNvSpPr/>
          <p:nvPr/>
        </p:nvSpPr>
        <p:spPr>
          <a:xfrm flipV="1">
            <a:off x="5301355" y="283331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3" name="楕円 22">
            <a:extLst>
              <a:ext uri="{FF2B5EF4-FFF2-40B4-BE49-F238E27FC236}">
                <a16:creationId xmlns:a16="http://schemas.microsoft.com/office/drawing/2014/main" id="{759DC4BE-2A36-46E7-B56A-DD6775E2F8CB}"/>
              </a:ext>
            </a:extLst>
          </p:cNvPr>
          <p:cNvSpPr/>
          <p:nvPr/>
        </p:nvSpPr>
        <p:spPr>
          <a:xfrm flipV="1">
            <a:off x="5337355" y="265476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4" name="楕円 23">
            <a:extLst>
              <a:ext uri="{FF2B5EF4-FFF2-40B4-BE49-F238E27FC236}">
                <a16:creationId xmlns:a16="http://schemas.microsoft.com/office/drawing/2014/main" id="{983AC40E-DA65-4BAD-A629-30F0DCF6011B}"/>
              </a:ext>
            </a:extLst>
          </p:cNvPr>
          <p:cNvSpPr/>
          <p:nvPr/>
        </p:nvSpPr>
        <p:spPr>
          <a:xfrm flipV="1">
            <a:off x="5319355" y="244022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5" name="楕円 24">
            <a:extLst>
              <a:ext uri="{FF2B5EF4-FFF2-40B4-BE49-F238E27FC236}">
                <a16:creationId xmlns:a16="http://schemas.microsoft.com/office/drawing/2014/main" id="{D133FCC4-37C5-47B8-8ACB-9525C06AB9B3}"/>
              </a:ext>
            </a:extLst>
          </p:cNvPr>
          <p:cNvSpPr/>
          <p:nvPr/>
        </p:nvSpPr>
        <p:spPr>
          <a:xfrm flipV="1">
            <a:off x="5355355" y="229767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6" name="楕円 25">
            <a:extLst>
              <a:ext uri="{FF2B5EF4-FFF2-40B4-BE49-F238E27FC236}">
                <a16:creationId xmlns:a16="http://schemas.microsoft.com/office/drawing/2014/main" id="{570301C6-3AB4-4978-95D1-6AE21B7EF418}"/>
              </a:ext>
            </a:extLst>
          </p:cNvPr>
          <p:cNvSpPr/>
          <p:nvPr/>
        </p:nvSpPr>
        <p:spPr>
          <a:xfrm flipV="1">
            <a:off x="5319355" y="208313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29" name="楕円 28">
            <a:extLst>
              <a:ext uri="{FF2B5EF4-FFF2-40B4-BE49-F238E27FC236}">
                <a16:creationId xmlns:a16="http://schemas.microsoft.com/office/drawing/2014/main" id="{89A79FAF-BF22-4DCA-B608-009FA8EBBFEC}"/>
              </a:ext>
            </a:extLst>
          </p:cNvPr>
          <p:cNvSpPr/>
          <p:nvPr/>
        </p:nvSpPr>
        <p:spPr>
          <a:xfrm flipV="1">
            <a:off x="5574919" y="283331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0" name="楕円 29">
            <a:extLst>
              <a:ext uri="{FF2B5EF4-FFF2-40B4-BE49-F238E27FC236}">
                <a16:creationId xmlns:a16="http://schemas.microsoft.com/office/drawing/2014/main" id="{A3E43DFF-13B6-49ED-9D19-AE171DE6D65A}"/>
              </a:ext>
            </a:extLst>
          </p:cNvPr>
          <p:cNvSpPr/>
          <p:nvPr/>
        </p:nvSpPr>
        <p:spPr>
          <a:xfrm flipV="1">
            <a:off x="5610919" y="265476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1" name="楕円 30">
            <a:extLst>
              <a:ext uri="{FF2B5EF4-FFF2-40B4-BE49-F238E27FC236}">
                <a16:creationId xmlns:a16="http://schemas.microsoft.com/office/drawing/2014/main" id="{80778148-A2D4-4CE1-88DF-7637DD506DFD}"/>
              </a:ext>
            </a:extLst>
          </p:cNvPr>
          <p:cNvSpPr/>
          <p:nvPr/>
        </p:nvSpPr>
        <p:spPr>
          <a:xfrm flipV="1">
            <a:off x="5592919" y="244022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2" name="楕円 31">
            <a:extLst>
              <a:ext uri="{FF2B5EF4-FFF2-40B4-BE49-F238E27FC236}">
                <a16:creationId xmlns:a16="http://schemas.microsoft.com/office/drawing/2014/main" id="{870B5C71-6E1E-4B43-B49F-ED6AA3FD1020}"/>
              </a:ext>
            </a:extLst>
          </p:cNvPr>
          <p:cNvSpPr/>
          <p:nvPr/>
        </p:nvSpPr>
        <p:spPr>
          <a:xfrm flipV="1">
            <a:off x="5628919" y="229767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3" name="楕円 32">
            <a:extLst>
              <a:ext uri="{FF2B5EF4-FFF2-40B4-BE49-F238E27FC236}">
                <a16:creationId xmlns:a16="http://schemas.microsoft.com/office/drawing/2014/main" id="{E2DF1165-26DA-48C9-B0CA-8E7F84D1DF09}"/>
              </a:ext>
            </a:extLst>
          </p:cNvPr>
          <p:cNvSpPr/>
          <p:nvPr/>
        </p:nvSpPr>
        <p:spPr>
          <a:xfrm flipV="1">
            <a:off x="5592919" y="208313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2" name="楕円 11">
            <a:extLst>
              <a:ext uri="{FF2B5EF4-FFF2-40B4-BE49-F238E27FC236}">
                <a16:creationId xmlns:a16="http://schemas.microsoft.com/office/drawing/2014/main" id="{F534B306-6546-49D0-9165-2E539CCB00FA}"/>
              </a:ext>
            </a:extLst>
          </p:cNvPr>
          <p:cNvSpPr/>
          <p:nvPr/>
        </p:nvSpPr>
        <p:spPr>
          <a:xfrm>
            <a:off x="1407446"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35" name="四角形: 角を丸くする 34">
            <a:extLst>
              <a:ext uri="{FF2B5EF4-FFF2-40B4-BE49-F238E27FC236}">
                <a16:creationId xmlns:a16="http://schemas.microsoft.com/office/drawing/2014/main" id="{3ACDDCB8-83F6-40C1-BE0B-02067E0064D3}"/>
              </a:ext>
            </a:extLst>
          </p:cNvPr>
          <p:cNvSpPr/>
          <p:nvPr/>
        </p:nvSpPr>
        <p:spPr>
          <a:xfrm>
            <a:off x="1263446"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7" name="四角形: 角を丸くする 36">
            <a:extLst>
              <a:ext uri="{FF2B5EF4-FFF2-40B4-BE49-F238E27FC236}">
                <a16:creationId xmlns:a16="http://schemas.microsoft.com/office/drawing/2014/main" id="{37D7DF79-1535-4738-9ABC-B4BC871CB16B}"/>
              </a:ext>
            </a:extLst>
          </p:cNvPr>
          <p:cNvSpPr/>
          <p:nvPr/>
        </p:nvSpPr>
        <p:spPr>
          <a:xfrm flipV="1">
            <a:off x="1384529"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8" name="楕円 37">
            <a:extLst>
              <a:ext uri="{FF2B5EF4-FFF2-40B4-BE49-F238E27FC236}">
                <a16:creationId xmlns:a16="http://schemas.microsoft.com/office/drawing/2014/main" id="{FB13BC1D-23EC-42DE-B36E-0029CE47F3B2}"/>
              </a:ext>
            </a:extLst>
          </p:cNvPr>
          <p:cNvSpPr/>
          <p:nvPr/>
        </p:nvSpPr>
        <p:spPr>
          <a:xfrm flipV="1">
            <a:off x="1444045"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39" name="楕円 38">
            <a:extLst>
              <a:ext uri="{FF2B5EF4-FFF2-40B4-BE49-F238E27FC236}">
                <a16:creationId xmlns:a16="http://schemas.microsoft.com/office/drawing/2014/main" id="{E43EA35E-37FA-46D8-A538-211F1D124A5D}"/>
              </a:ext>
            </a:extLst>
          </p:cNvPr>
          <p:cNvSpPr/>
          <p:nvPr/>
        </p:nvSpPr>
        <p:spPr>
          <a:xfrm flipV="1">
            <a:off x="1480045"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0" name="楕円 39">
            <a:extLst>
              <a:ext uri="{FF2B5EF4-FFF2-40B4-BE49-F238E27FC236}">
                <a16:creationId xmlns:a16="http://schemas.microsoft.com/office/drawing/2014/main" id="{549EFC5E-40AE-4771-9771-FD5867EEE9D1}"/>
              </a:ext>
            </a:extLst>
          </p:cNvPr>
          <p:cNvSpPr/>
          <p:nvPr/>
        </p:nvSpPr>
        <p:spPr>
          <a:xfrm flipV="1">
            <a:off x="1462045" y="5753283"/>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1" name="楕円 40">
            <a:extLst>
              <a:ext uri="{FF2B5EF4-FFF2-40B4-BE49-F238E27FC236}">
                <a16:creationId xmlns:a16="http://schemas.microsoft.com/office/drawing/2014/main" id="{48490F43-3071-4234-9ACF-122F8EC3E8F3}"/>
              </a:ext>
            </a:extLst>
          </p:cNvPr>
          <p:cNvSpPr/>
          <p:nvPr/>
        </p:nvSpPr>
        <p:spPr>
          <a:xfrm flipV="1">
            <a:off x="1498045"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2" name="楕円 41">
            <a:extLst>
              <a:ext uri="{FF2B5EF4-FFF2-40B4-BE49-F238E27FC236}">
                <a16:creationId xmlns:a16="http://schemas.microsoft.com/office/drawing/2014/main" id="{F4355E59-6870-4793-B9F8-0DA922CE5716}"/>
              </a:ext>
            </a:extLst>
          </p:cNvPr>
          <p:cNvSpPr/>
          <p:nvPr/>
        </p:nvSpPr>
        <p:spPr>
          <a:xfrm flipV="1">
            <a:off x="1462045"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5" name="楕円 44">
            <a:extLst>
              <a:ext uri="{FF2B5EF4-FFF2-40B4-BE49-F238E27FC236}">
                <a16:creationId xmlns:a16="http://schemas.microsoft.com/office/drawing/2014/main" id="{0A4C6CC7-9BA9-4423-99D2-794278A966F1}"/>
              </a:ext>
            </a:extLst>
          </p:cNvPr>
          <p:cNvSpPr/>
          <p:nvPr/>
        </p:nvSpPr>
        <p:spPr>
          <a:xfrm flipV="1">
            <a:off x="1717609"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6" name="楕円 45">
            <a:extLst>
              <a:ext uri="{FF2B5EF4-FFF2-40B4-BE49-F238E27FC236}">
                <a16:creationId xmlns:a16="http://schemas.microsoft.com/office/drawing/2014/main" id="{494AEEE9-8DDE-4B99-AF8F-42321F4C0ABD}"/>
              </a:ext>
            </a:extLst>
          </p:cNvPr>
          <p:cNvSpPr/>
          <p:nvPr/>
        </p:nvSpPr>
        <p:spPr>
          <a:xfrm flipV="1">
            <a:off x="1753609"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7" name="楕円 46">
            <a:extLst>
              <a:ext uri="{FF2B5EF4-FFF2-40B4-BE49-F238E27FC236}">
                <a16:creationId xmlns:a16="http://schemas.microsoft.com/office/drawing/2014/main" id="{AE34C597-50B6-41BA-BB0E-46CA7FC74637}"/>
              </a:ext>
            </a:extLst>
          </p:cNvPr>
          <p:cNvSpPr/>
          <p:nvPr/>
        </p:nvSpPr>
        <p:spPr>
          <a:xfrm flipV="1">
            <a:off x="1735609"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8" name="楕円 47">
            <a:extLst>
              <a:ext uri="{FF2B5EF4-FFF2-40B4-BE49-F238E27FC236}">
                <a16:creationId xmlns:a16="http://schemas.microsoft.com/office/drawing/2014/main" id="{5F89375B-2413-4510-81B8-E5755991BEC6}"/>
              </a:ext>
            </a:extLst>
          </p:cNvPr>
          <p:cNvSpPr/>
          <p:nvPr/>
        </p:nvSpPr>
        <p:spPr>
          <a:xfrm flipV="1">
            <a:off x="1771609"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49" name="楕円 48">
            <a:extLst>
              <a:ext uri="{FF2B5EF4-FFF2-40B4-BE49-F238E27FC236}">
                <a16:creationId xmlns:a16="http://schemas.microsoft.com/office/drawing/2014/main" id="{6F30036E-B4BB-4108-8ED9-6D732A0481AF}"/>
              </a:ext>
            </a:extLst>
          </p:cNvPr>
          <p:cNvSpPr/>
          <p:nvPr/>
        </p:nvSpPr>
        <p:spPr>
          <a:xfrm flipV="1">
            <a:off x="1735609"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1" name="楕円 50">
            <a:extLst>
              <a:ext uri="{FF2B5EF4-FFF2-40B4-BE49-F238E27FC236}">
                <a16:creationId xmlns:a16="http://schemas.microsoft.com/office/drawing/2014/main" id="{BE058820-3487-4E0F-9642-0810E1BF13BA}"/>
              </a:ext>
            </a:extLst>
          </p:cNvPr>
          <p:cNvSpPr/>
          <p:nvPr/>
        </p:nvSpPr>
        <p:spPr>
          <a:xfrm>
            <a:off x="7175209"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52" name="四角形: 角を丸くする 51">
            <a:extLst>
              <a:ext uri="{FF2B5EF4-FFF2-40B4-BE49-F238E27FC236}">
                <a16:creationId xmlns:a16="http://schemas.microsoft.com/office/drawing/2014/main" id="{CC158ACF-8ECB-4493-AEDA-A9FFF2C6A24C}"/>
              </a:ext>
            </a:extLst>
          </p:cNvPr>
          <p:cNvSpPr/>
          <p:nvPr/>
        </p:nvSpPr>
        <p:spPr>
          <a:xfrm>
            <a:off x="7031209"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3" name="四角形: 角を丸くする 52">
            <a:extLst>
              <a:ext uri="{FF2B5EF4-FFF2-40B4-BE49-F238E27FC236}">
                <a16:creationId xmlns:a16="http://schemas.microsoft.com/office/drawing/2014/main" id="{1A6CD250-B720-4071-9489-7161DF42002D}"/>
              </a:ext>
            </a:extLst>
          </p:cNvPr>
          <p:cNvSpPr/>
          <p:nvPr/>
        </p:nvSpPr>
        <p:spPr>
          <a:xfrm flipV="1">
            <a:off x="7162802"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4" name="楕円 53">
            <a:extLst>
              <a:ext uri="{FF2B5EF4-FFF2-40B4-BE49-F238E27FC236}">
                <a16:creationId xmlns:a16="http://schemas.microsoft.com/office/drawing/2014/main" id="{C3FBEC81-1FAA-4B37-AEA2-B419DB1815A4}"/>
              </a:ext>
            </a:extLst>
          </p:cNvPr>
          <p:cNvSpPr/>
          <p:nvPr/>
        </p:nvSpPr>
        <p:spPr>
          <a:xfrm flipV="1">
            <a:off x="7222318"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5" name="楕円 54">
            <a:extLst>
              <a:ext uri="{FF2B5EF4-FFF2-40B4-BE49-F238E27FC236}">
                <a16:creationId xmlns:a16="http://schemas.microsoft.com/office/drawing/2014/main" id="{3EBE9D85-ECE7-4AE1-865C-36869DA02FB8}"/>
              </a:ext>
            </a:extLst>
          </p:cNvPr>
          <p:cNvSpPr/>
          <p:nvPr/>
        </p:nvSpPr>
        <p:spPr>
          <a:xfrm flipV="1">
            <a:off x="7258318" y="5967829"/>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6" name="楕円 55">
            <a:extLst>
              <a:ext uri="{FF2B5EF4-FFF2-40B4-BE49-F238E27FC236}">
                <a16:creationId xmlns:a16="http://schemas.microsoft.com/office/drawing/2014/main" id="{0290C5BD-A378-43F9-9D41-3722E9B259F4}"/>
              </a:ext>
            </a:extLst>
          </p:cNvPr>
          <p:cNvSpPr/>
          <p:nvPr/>
        </p:nvSpPr>
        <p:spPr>
          <a:xfrm flipV="1">
            <a:off x="7240318"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7" name="楕円 56">
            <a:extLst>
              <a:ext uri="{FF2B5EF4-FFF2-40B4-BE49-F238E27FC236}">
                <a16:creationId xmlns:a16="http://schemas.microsoft.com/office/drawing/2014/main" id="{BEDF55A9-40D4-44B7-98F9-ACF16591F603}"/>
              </a:ext>
            </a:extLst>
          </p:cNvPr>
          <p:cNvSpPr/>
          <p:nvPr/>
        </p:nvSpPr>
        <p:spPr>
          <a:xfrm flipV="1">
            <a:off x="7276318"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58" name="楕円 57">
            <a:extLst>
              <a:ext uri="{FF2B5EF4-FFF2-40B4-BE49-F238E27FC236}">
                <a16:creationId xmlns:a16="http://schemas.microsoft.com/office/drawing/2014/main" id="{44F61D23-A70B-47A5-B4EE-64F74E632953}"/>
              </a:ext>
            </a:extLst>
          </p:cNvPr>
          <p:cNvSpPr/>
          <p:nvPr/>
        </p:nvSpPr>
        <p:spPr>
          <a:xfrm flipV="1">
            <a:off x="7240318" y="5396191"/>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0" name="楕円 59">
            <a:extLst>
              <a:ext uri="{FF2B5EF4-FFF2-40B4-BE49-F238E27FC236}">
                <a16:creationId xmlns:a16="http://schemas.microsoft.com/office/drawing/2014/main" id="{2C0D1D51-7B9E-41D4-9CBA-71E92C705076}"/>
              </a:ext>
            </a:extLst>
          </p:cNvPr>
          <p:cNvSpPr/>
          <p:nvPr/>
        </p:nvSpPr>
        <p:spPr>
          <a:xfrm flipV="1">
            <a:off x="7495882"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1" name="楕円 60">
            <a:extLst>
              <a:ext uri="{FF2B5EF4-FFF2-40B4-BE49-F238E27FC236}">
                <a16:creationId xmlns:a16="http://schemas.microsoft.com/office/drawing/2014/main" id="{249DA624-FDBC-485A-AB1D-7C47B3D5AE52}"/>
              </a:ext>
            </a:extLst>
          </p:cNvPr>
          <p:cNvSpPr/>
          <p:nvPr/>
        </p:nvSpPr>
        <p:spPr>
          <a:xfrm flipV="1">
            <a:off x="7531882"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2" name="楕円 61">
            <a:extLst>
              <a:ext uri="{FF2B5EF4-FFF2-40B4-BE49-F238E27FC236}">
                <a16:creationId xmlns:a16="http://schemas.microsoft.com/office/drawing/2014/main" id="{BD6097BC-B303-4E6E-AF18-AF1263E9C0F4}"/>
              </a:ext>
            </a:extLst>
          </p:cNvPr>
          <p:cNvSpPr/>
          <p:nvPr/>
        </p:nvSpPr>
        <p:spPr>
          <a:xfrm flipV="1">
            <a:off x="7513882"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3" name="楕円 62">
            <a:extLst>
              <a:ext uri="{FF2B5EF4-FFF2-40B4-BE49-F238E27FC236}">
                <a16:creationId xmlns:a16="http://schemas.microsoft.com/office/drawing/2014/main" id="{177F8CF2-4F9E-4E24-9F3F-AB9F37E68C30}"/>
              </a:ext>
            </a:extLst>
          </p:cNvPr>
          <p:cNvSpPr/>
          <p:nvPr/>
        </p:nvSpPr>
        <p:spPr>
          <a:xfrm flipV="1">
            <a:off x="7549882"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4" name="楕円 63">
            <a:extLst>
              <a:ext uri="{FF2B5EF4-FFF2-40B4-BE49-F238E27FC236}">
                <a16:creationId xmlns:a16="http://schemas.microsoft.com/office/drawing/2014/main" id="{A4BFFCD2-183F-43F8-B73A-C4AC37D404A3}"/>
              </a:ext>
            </a:extLst>
          </p:cNvPr>
          <p:cNvSpPr/>
          <p:nvPr/>
        </p:nvSpPr>
        <p:spPr>
          <a:xfrm flipV="1">
            <a:off x="7513882"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6" name="楕円 65">
            <a:extLst>
              <a:ext uri="{FF2B5EF4-FFF2-40B4-BE49-F238E27FC236}">
                <a16:creationId xmlns:a16="http://schemas.microsoft.com/office/drawing/2014/main" id="{612768BA-BE55-41EC-BD96-B0238573C3AE}"/>
              </a:ext>
            </a:extLst>
          </p:cNvPr>
          <p:cNvSpPr/>
          <p:nvPr/>
        </p:nvSpPr>
        <p:spPr>
          <a:xfrm>
            <a:off x="3330034"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67" name="四角形: 角を丸くする 66">
            <a:extLst>
              <a:ext uri="{FF2B5EF4-FFF2-40B4-BE49-F238E27FC236}">
                <a16:creationId xmlns:a16="http://schemas.microsoft.com/office/drawing/2014/main" id="{6E8E68AF-38FD-4EB9-8686-ECC4D8D351B5}"/>
              </a:ext>
            </a:extLst>
          </p:cNvPr>
          <p:cNvSpPr/>
          <p:nvPr/>
        </p:nvSpPr>
        <p:spPr>
          <a:xfrm>
            <a:off x="3186034"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8" name="四角形: 角を丸くする 67">
            <a:extLst>
              <a:ext uri="{FF2B5EF4-FFF2-40B4-BE49-F238E27FC236}">
                <a16:creationId xmlns:a16="http://schemas.microsoft.com/office/drawing/2014/main" id="{4797E893-E51C-4ABC-954E-CF64EEF09E60}"/>
              </a:ext>
            </a:extLst>
          </p:cNvPr>
          <p:cNvSpPr/>
          <p:nvPr/>
        </p:nvSpPr>
        <p:spPr>
          <a:xfrm flipV="1">
            <a:off x="3317627"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69" name="楕円 68">
            <a:extLst>
              <a:ext uri="{FF2B5EF4-FFF2-40B4-BE49-F238E27FC236}">
                <a16:creationId xmlns:a16="http://schemas.microsoft.com/office/drawing/2014/main" id="{5643FA0A-8FC7-481B-A022-F8AD75373B63}"/>
              </a:ext>
            </a:extLst>
          </p:cNvPr>
          <p:cNvSpPr/>
          <p:nvPr/>
        </p:nvSpPr>
        <p:spPr>
          <a:xfrm flipV="1">
            <a:off x="3377143"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0" name="楕円 69">
            <a:extLst>
              <a:ext uri="{FF2B5EF4-FFF2-40B4-BE49-F238E27FC236}">
                <a16:creationId xmlns:a16="http://schemas.microsoft.com/office/drawing/2014/main" id="{055E63EC-E931-4110-8899-6DAE45109B7B}"/>
              </a:ext>
            </a:extLst>
          </p:cNvPr>
          <p:cNvSpPr/>
          <p:nvPr/>
        </p:nvSpPr>
        <p:spPr>
          <a:xfrm flipV="1">
            <a:off x="3413143"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1" name="楕円 70">
            <a:extLst>
              <a:ext uri="{FF2B5EF4-FFF2-40B4-BE49-F238E27FC236}">
                <a16:creationId xmlns:a16="http://schemas.microsoft.com/office/drawing/2014/main" id="{09BC174C-321F-4824-B188-D2B7E3DFCBB4}"/>
              </a:ext>
            </a:extLst>
          </p:cNvPr>
          <p:cNvSpPr/>
          <p:nvPr/>
        </p:nvSpPr>
        <p:spPr>
          <a:xfrm flipV="1">
            <a:off x="3395143"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2" name="楕円 71">
            <a:extLst>
              <a:ext uri="{FF2B5EF4-FFF2-40B4-BE49-F238E27FC236}">
                <a16:creationId xmlns:a16="http://schemas.microsoft.com/office/drawing/2014/main" id="{99BDD875-DEBF-4ABA-9ACE-0AA9014A2838}"/>
              </a:ext>
            </a:extLst>
          </p:cNvPr>
          <p:cNvSpPr/>
          <p:nvPr/>
        </p:nvSpPr>
        <p:spPr>
          <a:xfrm flipV="1">
            <a:off x="3431143"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3" name="楕円 72">
            <a:extLst>
              <a:ext uri="{FF2B5EF4-FFF2-40B4-BE49-F238E27FC236}">
                <a16:creationId xmlns:a16="http://schemas.microsoft.com/office/drawing/2014/main" id="{BD1F8256-4563-46A3-9B1E-260731592A42}"/>
              </a:ext>
            </a:extLst>
          </p:cNvPr>
          <p:cNvSpPr/>
          <p:nvPr/>
        </p:nvSpPr>
        <p:spPr>
          <a:xfrm flipV="1">
            <a:off x="3395143"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5" name="楕円 74">
            <a:extLst>
              <a:ext uri="{FF2B5EF4-FFF2-40B4-BE49-F238E27FC236}">
                <a16:creationId xmlns:a16="http://schemas.microsoft.com/office/drawing/2014/main" id="{E73A5E61-F17C-4ACB-BC02-4037FBEB878F}"/>
              </a:ext>
            </a:extLst>
          </p:cNvPr>
          <p:cNvSpPr/>
          <p:nvPr/>
        </p:nvSpPr>
        <p:spPr>
          <a:xfrm flipV="1">
            <a:off x="3650707"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6" name="楕円 75">
            <a:extLst>
              <a:ext uri="{FF2B5EF4-FFF2-40B4-BE49-F238E27FC236}">
                <a16:creationId xmlns:a16="http://schemas.microsoft.com/office/drawing/2014/main" id="{8D511F8C-C43E-4387-A597-75EAE8AC7D30}"/>
              </a:ext>
            </a:extLst>
          </p:cNvPr>
          <p:cNvSpPr/>
          <p:nvPr/>
        </p:nvSpPr>
        <p:spPr>
          <a:xfrm flipV="1">
            <a:off x="3686707"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7" name="楕円 76">
            <a:extLst>
              <a:ext uri="{FF2B5EF4-FFF2-40B4-BE49-F238E27FC236}">
                <a16:creationId xmlns:a16="http://schemas.microsoft.com/office/drawing/2014/main" id="{BC2A4BD1-7E4A-4952-824C-C96354BB2A81}"/>
              </a:ext>
            </a:extLst>
          </p:cNvPr>
          <p:cNvSpPr/>
          <p:nvPr/>
        </p:nvSpPr>
        <p:spPr>
          <a:xfrm flipV="1">
            <a:off x="3668707"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8" name="楕円 77">
            <a:extLst>
              <a:ext uri="{FF2B5EF4-FFF2-40B4-BE49-F238E27FC236}">
                <a16:creationId xmlns:a16="http://schemas.microsoft.com/office/drawing/2014/main" id="{FDD24233-0D36-414F-AC77-F58A1D612996}"/>
              </a:ext>
            </a:extLst>
          </p:cNvPr>
          <p:cNvSpPr/>
          <p:nvPr/>
        </p:nvSpPr>
        <p:spPr>
          <a:xfrm flipV="1">
            <a:off x="3704707"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79" name="楕円 78">
            <a:extLst>
              <a:ext uri="{FF2B5EF4-FFF2-40B4-BE49-F238E27FC236}">
                <a16:creationId xmlns:a16="http://schemas.microsoft.com/office/drawing/2014/main" id="{7A92F83F-635E-43C8-8C28-4760BE8C7E09}"/>
              </a:ext>
            </a:extLst>
          </p:cNvPr>
          <p:cNvSpPr/>
          <p:nvPr/>
        </p:nvSpPr>
        <p:spPr>
          <a:xfrm flipV="1">
            <a:off x="3668707"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1" name="楕円 80">
            <a:extLst>
              <a:ext uri="{FF2B5EF4-FFF2-40B4-BE49-F238E27FC236}">
                <a16:creationId xmlns:a16="http://schemas.microsoft.com/office/drawing/2014/main" id="{28473525-20C0-495B-B13F-AB27EA6BA92F}"/>
              </a:ext>
            </a:extLst>
          </p:cNvPr>
          <p:cNvSpPr/>
          <p:nvPr/>
        </p:nvSpPr>
        <p:spPr>
          <a:xfrm>
            <a:off x="5252622" y="4569027"/>
            <a:ext cx="576000" cy="576000"/>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82" name="四角形: 角を丸くする 81">
            <a:extLst>
              <a:ext uri="{FF2B5EF4-FFF2-40B4-BE49-F238E27FC236}">
                <a16:creationId xmlns:a16="http://schemas.microsoft.com/office/drawing/2014/main" id="{DD1E103F-55B2-4218-8713-D12572580F21}"/>
              </a:ext>
            </a:extLst>
          </p:cNvPr>
          <p:cNvSpPr/>
          <p:nvPr/>
        </p:nvSpPr>
        <p:spPr>
          <a:xfrm>
            <a:off x="5108622" y="5209314"/>
            <a:ext cx="864000" cy="1296000"/>
          </a:xfrm>
          <a:prstGeom prst="roundRect">
            <a:avLst>
              <a:gd name="adj" fmla="val 33718"/>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3" name="四角形: 角を丸くする 82">
            <a:extLst>
              <a:ext uri="{FF2B5EF4-FFF2-40B4-BE49-F238E27FC236}">
                <a16:creationId xmlns:a16="http://schemas.microsoft.com/office/drawing/2014/main" id="{974829CE-FDE3-46F3-95AE-E3F3FEC5198C}"/>
              </a:ext>
            </a:extLst>
          </p:cNvPr>
          <p:cNvSpPr/>
          <p:nvPr/>
        </p:nvSpPr>
        <p:spPr>
          <a:xfrm flipV="1">
            <a:off x="5240215" y="5331023"/>
            <a:ext cx="612000" cy="1080000"/>
          </a:xfrm>
          <a:prstGeom prst="roundRect">
            <a:avLst>
              <a:gd name="adj" fmla="val 33334"/>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4" name="楕円 83">
            <a:extLst>
              <a:ext uri="{FF2B5EF4-FFF2-40B4-BE49-F238E27FC236}">
                <a16:creationId xmlns:a16="http://schemas.microsoft.com/office/drawing/2014/main" id="{4CD4E1DB-E238-49F8-9282-8524C8161C5B}"/>
              </a:ext>
            </a:extLst>
          </p:cNvPr>
          <p:cNvSpPr/>
          <p:nvPr/>
        </p:nvSpPr>
        <p:spPr>
          <a:xfrm flipV="1">
            <a:off x="5299731" y="6146375"/>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5" name="楕円 84">
            <a:extLst>
              <a:ext uri="{FF2B5EF4-FFF2-40B4-BE49-F238E27FC236}">
                <a16:creationId xmlns:a16="http://schemas.microsoft.com/office/drawing/2014/main" id="{C655BC66-94F0-4DE9-BF3A-6313981C5BDB}"/>
              </a:ext>
            </a:extLst>
          </p:cNvPr>
          <p:cNvSpPr/>
          <p:nvPr/>
        </p:nvSpPr>
        <p:spPr>
          <a:xfrm flipV="1">
            <a:off x="5335731" y="5967829"/>
            <a:ext cx="144000" cy="144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6" name="楕円 85">
            <a:extLst>
              <a:ext uri="{FF2B5EF4-FFF2-40B4-BE49-F238E27FC236}">
                <a16:creationId xmlns:a16="http://schemas.microsoft.com/office/drawing/2014/main" id="{80BD5942-89DB-4A7E-B0EE-39752AD57904}"/>
              </a:ext>
            </a:extLst>
          </p:cNvPr>
          <p:cNvSpPr/>
          <p:nvPr/>
        </p:nvSpPr>
        <p:spPr>
          <a:xfrm flipV="1">
            <a:off x="5317731" y="5753283"/>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7" name="楕円 86">
            <a:extLst>
              <a:ext uri="{FF2B5EF4-FFF2-40B4-BE49-F238E27FC236}">
                <a16:creationId xmlns:a16="http://schemas.microsoft.com/office/drawing/2014/main" id="{22B064B0-6312-48BA-9163-37D57274AE82}"/>
              </a:ext>
            </a:extLst>
          </p:cNvPr>
          <p:cNvSpPr/>
          <p:nvPr/>
        </p:nvSpPr>
        <p:spPr>
          <a:xfrm flipV="1">
            <a:off x="5353731" y="5610737"/>
            <a:ext cx="108000" cy="108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88" name="楕円 87">
            <a:extLst>
              <a:ext uri="{FF2B5EF4-FFF2-40B4-BE49-F238E27FC236}">
                <a16:creationId xmlns:a16="http://schemas.microsoft.com/office/drawing/2014/main" id="{897E980D-FB74-432C-9F06-26DAD0043504}"/>
              </a:ext>
            </a:extLst>
          </p:cNvPr>
          <p:cNvSpPr/>
          <p:nvPr/>
        </p:nvSpPr>
        <p:spPr>
          <a:xfrm flipV="1">
            <a:off x="5317731" y="5396191"/>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0" name="楕円 89">
            <a:extLst>
              <a:ext uri="{FF2B5EF4-FFF2-40B4-BE49-F238E27FC236}">
                <a16:creationId xmlns:a16="http://schemas.microsoft.com/office/drawing/2014/main" id="{ACA22435-1DA9-4BB9-A52E-A5BFA979D06F}"/>
              </a:ext>
            </a:extLst>
          </p:cNvPr>
          <p:cNvSpPr/>
          <p:nvPr/>
        </p:nvSpPr>
        <p:spPr>
          <a:xfrm flipV="1">
            <a:off x="5573295" y="6146375"/>
            <a:ext cx="216000" cy="216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1" name="楕円 90">
            <a:extLst>
              <a:ext uri="{FF2B5EF4-FFF2-40B4-BE49-F238E27FC236}">
                <a16:creationId xmlns:a16="http://schemas.microsoft.com/office/drawing/2014/main" id="{AE50CC10-2C57-49BF-8279-FFF94E018C69}"/>
              </a:ext>
            </a:extLst>
          </p:cNvPr>
          <p:cNvSpPr/>
          <p:nvPr/>
        </p:nvSpPr>
        <p:spPr>
          <a:xfrm flipV="1">
            <a:off x="5609295" y="5967829"/>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2" name="楕円 91">
            <a:extLst>
              <a:ext uri="{FF2B5EF4-FFF2-40B4-BE49-F238E27FC236}">
                <a16:creationId xmlns:a16="http://schemas.microsoft.com/office/drawing/2014/main" id="{F0557D8D-49C1-4709-AF6B-C965BB253918}"/>
              </a:ext>
            </a:extLst>
          </p:cNvPr>
          <p:cNvSpPr/>
          <p:nvPr/>
        </p:nvSpPr>
        <p:spPr>
          <a:xfrm flipV="1">
            <a:off x="5591295" y="5753283"/>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3" name="楕円 92">
            <a:extLst>
              <a:ext uri="{FF2B5EF4-FFF2-40B4-BE49-F238E27FC236}">
                <a16:creationId xmlns:a16="http://schemas.microsoft.com/office/drawing/2014/main" id="{5C7F9355-28A4-42D6-8709-E96CD69BF51A}"/>
              </a:ext>
            </a:extLst>
          </p:cNvPr>
          <p:cNvSpPr/>
          <p:nvPr/>
        </p:nvSpPr>
        <p:spPr>
          <a:xfrm flipV="1">
            <a:off x="5627295" y="5610737"/>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94" name="楕円 93">
            <a:extLst>
              <a:ext uri="{FF2B5EF4-FFF2-40B4-BE49-F238E27FC236}">
                <a16:creationId xmlns:a16="http://schemas.microsoft.com/office/drawing/2014/main" id="{7EF26AB2-FE0F-43CF-9923-33F6E918F0B6}"/>
              </a:ext>
            </a:extLst>
          </p:cNvPr>
          <p:cNvSpPr/>
          <p:nvPr/>
        </p:nvSpPr>
        <p:spPr>
          <a:xfrm flipV="1">
            <a:off x="5591295" y="5396191"/>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grpSp>
        <p:nvGrpSpPr>
          <p:cNvPr id="145" name="グループ化 144">
            <a:extLst>
              <a:ext uri="{FF2B5EF4-FFF2-40B4-BE49-F238E27FC236}">
                <a16:creationId xmlns:a16="http://schemas.microsoft.com/office/drawing/2014/main" id="{4D24B61E-B743-4E7E-8110-148B03628185}"/>
              </a:ext>
            </a:extLst>
          </p:cNvPr>
          <p:cNvGrpSpPr/>
          <p:nvPr/>
        </p:nvGrpSpPr>
        <p:grpSpPr>
          <a:xfrm>
            <a:off x="5309439" y="4619340"/>
            <a:ext cx="471488" cy="474663"/>
            <a:chOff x="7281863" y="1449388"/>
            <a:chExt cx="471488" cy="474663"/>
          </a:xfrm>
        </p:grpSpPr>
        <p:sp>
          <p:nvSpPr>
            <p:cNvPr id="108" name="Freeform 24">
              <a:extLst>
                <a:ext uri="{FF2B5EF4-FFF2-40B4-BE49-F238E27FC236}">
                  <a16:creationId xmlns:a16="http://schemas.microsoft.com/office/drawing/2014/main" id="{B7EACD30-3E95-40CB-B426-52AA3947DC8C}"/>
                </a:ext>
              </a:extLst>
            </p:cNvPr>
            <p:cNvSpPr>
              <a:spLocks/>
            </p:cNvSpPr>
            <p:nvPr/>
          </p:nvSpPr>
          <p:spPr bwMode="auto">
            <a:xfrm>
              <a:off x="7516813" y="1449388"/>
              <a:ext cx="236538" cy="474663"/>
            </a:xfrm>
            <a:custGeom>
              <a:avLst/>
              <a:gdLst>
                <a:gd name="T0" fmla="*/ 0 w 294"/>
                <a:gd name="T1" fmla="*/ 0 h 587"/>
                <a:gd name="T2" fmla="*/ 294 w 294"/>
                <a:gd name="T3" fmla="*/ 293 h 587"/>
                <a:gd name="T4" fmla="*/ 0 w 294"/>
                <a:gd name="T5" fmla="*/ 587 h 587"/>
                <a:gd name="T6" fmla="*/ 0 w 294"/>
                <a:gd name="T7" fmla="*/ 293 h 587"/>
                <a:gd name="T8" fmla="*/ 0 w 294"/>
                <a:gd name="T9" fmla="*/ 0 h 587"/>
              </a:gdLst>
              <a:ahLst/>
              <a:cxnLst>
                <a:cxn ang="0">
                  <a:pos x="T0" y="T1"/>
                </a:cxn>
                <a:cxn ang="0">
                  <a:pos x="T2" y="T3"/>
                </a:cxn>
                <a:cxn ang="0">
                  <a:pos x="T4" y="T5"/>
                </a:cxn>
                <a:cxn ang="0">
                  <a:pos x="T6" y="T7"/>
                </a:cxn>
                <a:cxn ang="0">
                  <a:pos x="T8" y="T9"/>
                </a:cxn>
              </a:cxnLst>
              <a:rect l="0" t="0" r="r" b="b"/>
              <a:pathLst>
                <a:path w="294" h="587">
                  <a:moveTo>
                    <a:pt x="0" y="0"/>
                  </a:moveTo>
                  <a:cubicBezTo>
                    <a:pt x="162" y="0"/>
                    <a:pt x="294" y="131"/>
                    <a:pt x="294" y="293"/>
                  </a:cubicBezTo>
                  <a:cubicBezTo>
                    <a:pt x="294" y="455"/>
                    <a:pt x="162" y="587"/>
                    <a:pt x="0" y="587"/>
                  </a:cubicBezTo>
                  <a:lnTo>
                    <a:pt x="0" y="293"/>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9" name="Freeform 25">
              <a:extLst>
                <a:ext uri="{FF2B5EF4-FFF2-40B4-BE49-F238E27FC236}">
                  <a16:creationId xmlns:a16="http://schemas.microsoft.com/office/drawing/2014/main" id="{B028B47F-E889-49D5-AABC-2D2550397D49}"/>
                </a:ext>
              </a:extLst>
            </p:cNvPr>
            <p:cNvSpPr>
              <a:spLocks/>
            </p:cNvSpPr>
            <p:nvPr/>
          </p:nvSpPr>
          <p:spPr bwMode="auto">
            <a:xfrm>
              <a:off x="7516813" y="1449388"/>
              <a:ext cx="236538" cy="474663"/>
            </a:xfrm>
            <a:custGeom>
              <a:avLst/>
              <a:gdLst>
                <a:gd name="T0" fmla="*/ 0 w 294"/>
                <a:gd name="T1" fmla="*/ 0 h 587"/>
                <a:gd name="T2" fmla="*/ 294 w 294"/>
                <a:gd name="T3" fmla="*/ 293 h 587"/>
                <a:gd name="T4" fmla="*/ 0 w 294"/>
                <a:gd name="T5" fmla="*/ 587 h 587"/>
                <a:gd name="T6" fmla="*/ 0 w 294"/>
                <a:gd name="T7" fmla="*/ 293 h 587"/>
                <a:gd name="T8" fmla="*/ 0 w 294"/>
                <a:gd name="T9" fmla="*/ 0 h 587"/>
              </a:gdLst>
              <a:ahLst/>
              <a:cxnLst>
                <a:cxn ang="0">
                  <a:pos x="T0" y="T1"/>
                </a:cxn>
                <a:cxn ang="0">
                  <a:pos x="T2" y="T3"/>
                </a:cxn>
                <a:cxn ang="0">
                  <a:pos x="T4" y="T5"/>
                </a:cxn>
                <a:cxn ang="0">
                  <a:pos x="T6" y="T7"/>
                </a:cxn>
                <a:cxn ang="0">
                  <a:pos x="T8" y="T9"/>
                </a:cxn>
              </a:cxnLst>
              <a:rect l="0" t="0" r="r" b="b"/>
              <a:pathLst>
                <a:path w="294" h="587">
                  <a:moveTo>
                    <a:pt x="0" y="0"/>
                  </a:moveTo>
                  <a:cubicBezTo>
                    <a:pt x="162" y="0"/>
                    <a:pt x="294" y="131"/>
                    <a:pt x="294" y="293"/>
                  </a:cubicBezTo>
                  <a:cubicBezTo>
                    <a:pt x="294" y="455"/>
                    <a:pt x="162" y="587"/>
                    <a:pt x="0" y="58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1" name="Freeform 27">
              <a:extLst>
                <a:ext uri="{FF2B5EF4-FFF2-40B4-BE49-F238E27FC236}">
                  <a16:creationId xmlns:a16="http://schemas.microsoft.com/office/drawing/2014/main" id="{CFCB7B0C-3F1C-4271-A86F-E87243C3E400}"/>
                </a:ext>
              </a:extLst>
            </p:cNvPr>
            <p:cNvSpPr>
              <a:spLocks/>
            </p:cNvSpPr>
            <p:nvPr/>
          </p:nvSpPr>
          <p:spPr bwMode="auto">
            <a:xfrm>
              <a:off x="7281863" y="1449388"/>
              <a:ext cx="234950" cy="474663"/>
            </a:xfrm>
            <a:custGeom>
              <a:avLst/>
              <a:gdLst>
                <a:gd name="T0" fmla="*/ 293 w 293"/>
                <a:gd name="T1" fmla="*/ 587 h 587"/>
                <a:gd name="T2" fmla="*/ 0 w 293"/>
                <a:gd name="T3" fmla="*/ 293 h 587"/>
                <a:gd name="T4" fmla="*/ 293 w 293"/>
                <a:gd name="T5" fmla="*/ 0 h 587"/>
                <a:gd name="T6" fmla="*/ 293 w 293"/>
                <a:gd name="T7" fmla="*/ 293 h 587"/>
                <a:gd name="T8" fmla="*/ 293 w 293"/>
                <a:gd name="T9" fmla="*/ 587 h 587"/>
              </a:gdLst>
              <a:ahLst/>
              <a:cxnLst>
                <a:cxn ang="0">
                  <a:pos x="T0" y="T1"/>
                </a:cxn>
                <a:cxn ang="0">
                  <a:pos x="T2" y="T3"/>
                </a:cxn>
                <a:cxn ang="0">
                  <a:pos x="T4" y="T5"/>
                </a:cxn>
                <a:cxn ang="0">
                  <a:pos x="T6" y="T7"/>
                </a:cxn>
                <a:cxn ang="0">
                  <a:pos x="T8" y="T9"/>
                </a:cxn>
              </a:cxnLst>
              <a:rect l="0" t="0" r="r" b="b"/>
              <a:pathLst>
                <a:path w="293" h="587">
                  <a:moveTo>
                    <a:pt x="293" y="587"/>
                  </a:moveTo>
                  <a:cubicBezTo>
                    <a:pt x="131" y="587"/>
                    <a:pt x="0" y="455"/>
                    <a:pt x="0" y="293"/>
                  </a:cubicBezTo>
                  <a:cubicBezTo>
                    <a:pt x="0" y="131"/>
                    <a:pt x="131" y="0"/>
                    <a:pt x="293" y="0"/>
                  </a:cubicBezTo>
                  <a:lnTo>
                    <a:pt x="293" y="293"/>
                  </a:lnTo>
                  <a:lnTo>
                    <a:pt x="293" y="58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48" name="グループ化 147">
            <a:extLst>
              <a:ext uri="{FF2B5EF4-FFF2-40B4-BE49-F238E27FC236}">
                <a16:creationId xmlns:a16="http://schemas.microsoft.com/office/drawing/2014/main" id="{57FA4365-D070-44AE-9F2A-FCA9E861F3A0}"/>
              </a:ext>
            </a:extLst>
          </p:cNvPr>
          <p:cNvGrpSpPr/>
          <p:nvPr/>
        </p:nvGrpSpPr>
        <p:grpSpPr>
          <a:xfrm>
            <a:off x="5257749" y="1379725"/>
            <a:ext cx="504825" cy="506413"/>
            <a:chOff x="4160436" y="4552951"/>
            <a:chExt cx="504825" cy="506413"/>
          </a:xfrm>
        </p:grpSpPr>
        <p:sp>
          <p:nvSpPr>
            <p:cNvPr id="116" name="Freeform 32">
              <a:extLst>
                <a:ext uri="{FF2B5EF4-FFF2-40B4-BE49-F238E27FC236}">
                  <a16:creationId xmlns:a16="http://schemas.microsoft.com/office/drawing/2014/main" id="{F684DFAD-0380-46F2-81FA-D551B653121C}"/>
                </a:ext>
              </a:extLst>
            </p:cNvPr>
            <p:cNvSpPr>
              <a:spLocks/>
            </p:cNvSpPr>
            <p:nvPr/>
          </p:nvSpPr>
          <p:spPr bwMode="auto">
            <a:xfrm>
              <a:off x="4428723" y="4552951"/>
              <a:ext cx="236538" cy="449263"/>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7" name="Freeform 33">
              <a:extLst>
                <a:ext uri="{FF2B5EF4-FFF2-40B4-BE49-F238E27FC236}">
                  <a16:creationId xmlns:a16="http://schemas.microsoft.com/office/drawing/2014/main" id="{FC614673-90AC-49F6-890C-945E8B11FCBF}"/>
                </a:ext>
              </a:extLst>
            </p:cNvPr>
            <p:cNvSpPr>
              <a:spLocks/>
            </p:cNvSpPr>
            <p:nvPr/>
          </p:nvSpPr>
          <p:spPr bwMode="auto">
            <a:xfrm>
              <a:off x="4428723" y="4552951"/>
              <a:ext cx="236538" cy="449263"/>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9" name="Freeform 35">
              <a:extLst>
                <a:ext uri="{FF2B5EF4-FFF2-40B4-BE49-F238E27FC236}">
                  <a16:creationId xmlns:a16="http://schemas.microsoft.com/office/drawing/2014/main" id="{CB887A6D-DE4C-4F87-B0ED-0D357EC62A71}"/>
                </a:ext>
              </a:extLst>
            </p:cNvPr>
            <p:cNvSpPr>
              <a:spLocks/>
            </p:cNvSpPr>
            <p:nvPr/>
          </p:nvSpPr>
          <p:spPr bwMode="auto">
            <a:xfrm>
              <a:off x="4160436" y="4552951"/>
              <a:ext cx="371475" cy="506413"/>
            </a:xfrm>
            <a:custGeom>
              <a:avLst/>
              <a:gdLst>
                <a:gd name="T0" fmla="*/ 463 w 463"/>
                <a:gd name="T1" fmla="*/ 557 h 628"/>
                <a:gd name="T2" fmla="*/ 71 w 463"/>
                <a:gd name="T3" fmla="*/ 422 h 628"/>
                <a:gd name="T4" fmla="*/ 206 w 463"/>
                <a:gd name="T5" fmla="*/ 30 h 628"/>
                <a:gd name="T6" fmla="*/ 334 w 463"/>
                <a:gd name="T7" fmla="*/ 0 h 628"/>
                <a:gd name="T8" fmla="*/ 334 w 463"/>
                <a:gd name="T9" fmla="*/ 293 h 628"/>
                <a:gd name="T10" fmla="*/ 463 w 463"/>
                <a:gd name="T11" fmla="*/ 557 h 628"/>
              </a:gdLst>
              <a:ahLst/>
              <a:cxnLst>
                <a:cxn ang="0">
                  <a:pos x="T0" y="T1"/>
                </a:cxn>
                <a:cxn ang="0">
                  <a:pos x="T2" y="T3"/>
                </a:cxn>
                <a:cxn ang="0">
                  <a:pos x="T4" y="T5"/>
                </a:cxn>
                <a:cxn ang="0">
                  <a:pos x="T6" y="T7"/>
                </a:cxn>
                <a:cxn ang="0">
                  <a:pos x="T8" y="T9"/>
                </a:cxn>
                <a:cxn ang="0">
                  <a:pos x="T10" y="T11"/>
                </a:cxn>
              </a:cxnLst>
              <a:rect l="0" t="0" r="r" b="b"/>
              <a:pathLst>
                <a:path w="463" h="628">
                  <a:moveTo>
                    <a:pt x="463" y="557"/>
                  </a:moveTo>
                  <a:cubicBezTo>
                    <a:pt x="317" y="628"/>
                    <a:pt x="142" y="567"/>
                    <a:pt x="71" y="422"/>
                  </a:cubicBezTo>
                  <a:cubicBezTo>
                    <a:pt x="0" y="276"/>
                    <a:pt x="60" y="101"/>
                    <a:pt x="206" y="30"/>
                  </a:cubicBezTo>
                  <a:cubicBezTo>
                    <a:pt x="246" y="10"/>
                    <a:pt x="290" y="0"/>
                    <a:pt x="334" y="0"/>
                  </a:cubicBezTo>
                  <a:lnTo>
                    <a:pt x="334" y="293"/>
                  </a:lnTo>
                  <a:lnTo>
                    <a:pt x="463" y="55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47" name="グループ化 146">
            <a:extLst>
              <a:ext uri="{FF2B5EF4-FFF2-40B4-BE49-F238E27FC236}">
                <a16:creationId xmlns:a16="http://schemas.microsoft.com/office/drawing/2014/main" id="{2704CA66-03AF-48B8-A310-8B351A366E96}"/>
              </a:ext>
            </a:extLst>
          </p:cNvPr>
          <p:cNvGrpSpPr/>
          <p:nvPr/>
        </p:nvGrpSpPr>
        <p:grpSpPr>
          <a:xfrm>
            <a:off x="3367657" y="1385117"/>
            <a:ext cx="495301" cy="498475"/>
            <a:chOff x="2438400" y="4673600"/>
            <a:chExt cx="495301" cy="498475"/>
          </a:xfrm>
        </p:grpSpPr>
        <p:sp>
          <p:nvSpPr>
            <p:cNvPr id="124" name="Freeform 42">
              <a:extLst>
                <a:ext uri="{FF2B5EF4-FFF2-40B4-BE49-F238E27FC236}">
                  <a16:creationId xmlns:a16="http://schemas.microsoft.com/office/drawing/2014/main" id="{F0F1580B-ED9D-4A4E-A929-67466FF17E31}"/>
                </a:ext>
              </a:extLst>
            </p:cNvPr>
            <p:cNvSpPr>
              <a:spLocks/>
            </p:cNvSpPr>
            <p:nvPr/>
          </p:nvSpPr>
          <p:spPr bwMode="auto">
            <a:xfrm>
              <a:off x="2698750" y="4673600"/>
              <a:ext cx="234950" cy="407987"/>
            </a:xfrm>
            <a:custGeom>
              <a:avLst/>
              <a:gdLst>
                <a:gd name="T0" fmla="*/ 0 w 294"/>
                <a:gd name="T1" fmla="*/ 0 h 505"/>
                <a:gd name="T2" fmla="*/ 294 w 294"/>
                <a:gd name="T3" fmla="*/ 293 h 505"/>
                <a:gd name="T4" fmla="*/ 203 w 294"/>
                <a:gd name="T5" fmla="*/ 505 h 505"/>
                <a:gd name="T6" fmla="*/ 0 w 294"/>
                <a:gd name="T7" fmla="*/ 293 h 505"/>
                <a:gd name="T8" fmla="*/ 0 w 294"/>
                <a:gd name="T9" fmla="*/ 0 h 505"/>
              </a:gdLst>
              <a:ahLst/>
              <a:cxnLst>
                <a:cxn ang="0">
                  <a:pos x="T0" y="T1"/>
                </a:cxn>
                <a:cxn ang="0">
                  <a:pos x="T2" y="T3"/>
                </a:cxn>
                <a:cxn ang="0">
                  <a:pos x="T4" y="T5"/>
                </a:cxn>
                <a:cxn ang="0">
                  <a:pos x="T6" y="T7"/>
                </a:cxn>
                <a:cxn ang="0">
                  <a:pos x="T8" y="T9"/>
                </a:cxn>
              </a:cxnLst>
              <a:rect l="0" t="0" r="r" b="b"/>
              <a:pathLst>
                <a:path w="294" h="505">
                  <a:moveTo>
                    <a:pt x="0" y="0"/>
                  </a:moveTo>
                  <a:cubicBezTo>
                    <a:pt x="162" y="0"/>
                    <a:pt x="294" y="131"/>
                    <a:pt x="294" y="293"/>
                  </a:cubicBezTo>
                  <a:cubicBezTo>
                    <a:pt x="294" y="373"/>
                    <a:pt x="261" y="450"/>
                    <a:pt x="203" y="505"/>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 name="Freeform 43">
              <a:extLst>
                <a:ext uri="{FF2B5EF4-FFF2-40B4-BE49-F238E27FC236}">
                  <a16:creationId xmlns:a16="http://schemas.microsoft.com/office/drawing/2014/main" id="{45C6802D-2F14-4DCE-84C4-989FB982EA5C}"/>
                </a:ext>
              </a:extLst>
            </p:cNvPr>
            <p:cNvSpPr>
              <a:spLocks/>
            </p:cNvSpPr>
            <p:nvPr/>
          </p:nvSpPr>
          <p:spPr bwMode="auto">
            <a:xfrm>
              <a:off x="2697163" y="4673600"/>
              <a:ext cx="236538" cy="407987"/>
            </a:xfrm>
            <a:custGeom>
              <a:avLst/>
              <a:gdLst>
                <a:gd name="T0" fmla="*/ 0 w 294"/>
                <a:gd name="T1" fmla="*/ 0 h 505"/>
                <a:gd name="T2" fmla="*/ 294 w 294"/>
                <a:gd name="T3" fmla="*/ 293 h 505"/>
                <a:gd name="T4" fmla="*/ 203 w 294"/>
                <a:gd name="T5" fmla="*/ 505 h 505"/>
                <a:gd name="T6" fmla="*/ 0 w 294"/>
                <a:gd name="T7" fmla="*/ 293 h 505"/>
                <a:gd name="T8" fmla="*/ 0 w 294"/>
                <a:gd name="T9" fmla="*/ 0 h 505"/>
              </a:gdLst>
              <a:ahLst/>
              <a:cxnLst>
                <a:cxn ang="0">
                  <a:pos x="T0" y="T1"/>
                </a:cxn>
                <a:cxn ang="0">
                  <a:pos x="T2" y="T3"/>
                </a:cxn>
                <a:cxn ang="0">
                  <a:pos x="T4" y="T5"/>
                </a:cxn>
                <a:cxn ang="0">
                  <a:pos x="T6" y="T7"/>
                </a:cxn>
                <a:cxn ang="0">
                  <a:pos x="T8" y="T9"/>
                </a:cxn>
              </a:cxnLst>
              <a:rect l="0" t="0" r="r" b="b"/>
              <a:pathLst>
                <a:path w="294" h="505">
                  <a:moveTo>
                    <a:pt x="0" y="0"/>
                  </a:moveTo>
                  <a:cubicBezTo>
                    <a:pt x="162" y="0"/>
                    <a:pt x="294" y="131"/>
                    <a:pt x="294" y="293"/>
                  </a:cubicBezTo>
                  <a:cubicBezTo>
                    <a:pt x="294" y="373"/>
                    <a:pt x="261" y="450"/>
                    <a:pt x="203" y="505"/>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7" name="Freeform 45">
              <a:extLst>
                <a:ext uri="{FF2B5EF4-FFF2-40B4-BE49-F238E27FC236}">
                  <a16:creationId xmlns:a16="http://schemas.microsoft.com/office/drawing/2014/main" id="{4229DD11-8800-4F34-A732-9FE8A4FE7EC7}"/>
                </a:ext>
              </a:extLst>
            </p:cNvPr>
            <p:cNvSpPr>
              <a:spLocks/>
            </p:cNvSpPr>
            <p:nvPr/>
          </p:nvSpPr>
          <p:spPr bwMode="auto">
            <a:xfrm>
              <a:off x="2438400" y="4673600"/>
              <a:ext cx="422275" cy="498475"/>
            </a:xfrm>
            <a:custGeom>
              <a:avLst/>
              <a:gdLst>
                <a:gd name="T0" fmla="*/ 526 w 526"/>
                <a:gd name="T1" fmla="*/ 505 h 617"/>
                <a:gd name="T2" fmla="*/ 112 w 526"/>
                <a:gd name="T3" fmla="*/ 496 h 617"/>
                <a:gd name="T4" fmla="*/ 120 w 526"/>
                <a:gd name="T5" fmla="*/ 82 h 617"/>
                <a:gd name="T6" fmla="*/ 323 w 526"/>
                <a:gd name="T7" fmla="*/ 0 h 617"/>
                <a:gd name="T8" fmla="*/ 323 w 526"/>
                <a:gd name="T9" fmla="*/ 293 h 617"/>
                <a:gd name="T10" fmla="*/ 526 w 526"/>
                <a:gd name="T11" fmla="*/ 505 h 617"/>
              </a:gdLst>
              <a:ahLst/>
              <a:cxnLst>
                <a:cxn ang="0">
                  <a:pos x="T0" y="T1"/>
                </a:cxn>
                <a:cxn ang="0">
                  <a:pos x="T2" y="T3"/>
                </a:cxn>
                <a:cxn ang="0">
                  <a:pos x="T4" y="T5"/>
                </a:cxn>
                <a:cxn ang="0">
                  <a:pos x="T6" y="T7"/>
                </a:cxn>
                <a:cxn ang="0">
                  <a:pos x="T8" y="T9"/>
                </a:cxn>
                <a:cxn ang="0">
                  <a:pos x="T10" y="T11"/>
                </a:cxn>
              </a:cxnLst>
              <a:rect l="0" t="0" r="r" b="b"/>
              <a:pathLst>
                <a:path w="526" h="617">
                  <a:moveTo>
                    <a:pt x="526" y="505"/>
                  </a:moveTo>
                  <a:cubicBezTo>
                    <a:pt x="409" y="617"/>
                    <a:pt x="224" y="613"/>
                    <a:pt x="112" y="496"/>
                  </a:cubicBezTo>
                  <a:cubicBezTo>
                    <a:pt x="0" y="379"/>
                    <a:pt x="4" y="194"/>
                    <a:pt x="120" y="82"/>
                  </a:cubicBezTo>
                  <a:cubicBezTo>
                    <a:pt x="175" y="29"/>
                    <a:pt x="248" y="0"/>
                    <a:pt x="323" y="0"/>
                  </a:cubicBezTo>
                  <a:lnTo>
                    <a:pt x="323" y="293"/>
                  </a:lnTo>
                  <a:lnTo>
                    <a:pt x="526" y="505"/>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18" name="グループ化 117">
            <a:extLst>
              <a:ext uri="{FF2B5EF4-FFF2-40B4-BE49-F238E27FC236}">
                <a16:creationId xmlns:a16="http://schemas.microsoft.com/office/drawing/2014/main" id="{0E5F7212-8555-4EAC-A7BD-42E0A7E191B9}"/>
              </a:ext>
            </a:extLst>
          </p:cNvPr>
          <p:cNvGrpSpPr/>
          <p:nvPr/>
        </p:nvGrpSpPr>
        <p:grpSpPr>
          <a:xfrm>
            <a:off x="3353214" y="4619196"/>
            <a:ext cx="504825" cy="508000"/>
            <a:chOff x="7583488" y="3575050"/>
            <a:chExt cx="504825" cy="508000"/>
          </a:xfrm>
        </p:grpSpPr>
        <p:sp>
          <p:nvSpPr>
            <p:cNvPr id="120" name="Freeform 58">
              <a:extLst>
                <a:ext uri="{FF2B5EF4-FFF2-40B4-BE49-F238E27FC236}">
                  <a16:creationId xmlns:a16="http://schemas.microsoft.com/office/drawing/2014/main" id="{7E7D1B65-BDA1-471F-B249-D96CF81ACC06}"/>
                </a:ext>
              </a:extLst>
            </p:cNvPr>
            <p:cNvSpPr>
              <a:spLocks/>
            </p:cNvSpPr>
            <p:nvPr/>
          </p:nvSpPr>
          <p:spPr bwMode="auto">
            <a:xfrm>
              <a:off x="7851775" y="3575050"/>
              <a:ext cx="236538" cy="450850"/>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1" name="Freeform 59">
              <a:extLst>
                <a:ext uri="{FF2B5EF4-FFF2-40B4-BE49-F238E27FC236}">
                  <a16:creationId xmlns:a16="http://schemas.microsoft.com/office/drawing/2014/main" id="{DA257C9D-0093-469E-BC9E-E6346B7206B4}"/>
                </a:ext>
              </a:extLst>
            </p:cNvPr>
            <p:cNvSpPr>
              <a:spLocks/>
            </p:cNvSpPr>
            <p:nvPr/>
          </p:nvSpPr>
          <p:spPr bwMode="auto">
            <a:xfrm>
              <a:off x="7851775" y="3575050"/>
              <a:ext cx="236538" cy="450850"/>
            </a:xfrm>
            <a:custGeom>
              <a:avLst/>
              <a:gdLst>
                <a:gd name="T0" fmla="*/ 0 w 294"/>
                <a:gd name="T1" fmla="*/ 0 h 557"/>
                <a:gd name="T2" fmla="*/ 294 w 294"/>
                <a:gd name="T3" fmla="*/ 293 h 557"/>
                <a:gd name="T4" fmla="*/ 129 w 294"/>
                <a:gd name="T5" fmla="*/ 557 h 557"/>
                <a:gd name="T6" fmla="*/ 0 w 294"/>
                <a:gd name="T7" fmla="*/ 293 h 557"/>
                <a:gd name="T8" fmla="*/ 0 w 294"/>
                <a:gd name="T9" fmla="*/ 0 h 557"/>
              </a:gdLst>
              <a:ahLst/>
              <a:cxnLst>
                <a:cxn ang="0">
                  <a:pos x="T0" y="T1"/>
                </a:cxn>
                <a:cxn ang="0">
                  <a:pos x="T2" y="T3"/>
                </a:cxn>
                <a:cxn ang="0">
                  <a:pos x="T4" y="T5"/>
                </a:cxn>
                <a:cxn ang="0">
                  <a:pos x="T6" y="T7"/>
                </a:cxn>
                <a:cxn ang="0">
                  <a:pos x="T8" y="T9"/>
                </a:cxn>
              </a:cxnLst>
              <a:rect l="0" t="0" r="r" b="b"/>
              <a:pathLst>
                <a:path w="294" h="557">
                  <a:moveTo>
                    <a:pt x="0" y="0"/>
                  </a:moveTo>
                  <a:cubicBezTo>
                    <a:pt x="162" y="0"/>
                    <a:pt x="294" y="131"/>
                    <a:pt x="294" y="293"/>
                  </a:cubicBezTo>
                  <a:cubicBezTo>
                    <a:pt x="294" y="406"/>
                    <a:pt x="230" y="508"/>
                    <a:pt x="129" y="557"/>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 name="Freeform 61">
              <a:extLst>
                <a:ext uri="{FF2B5EF4-FFF2-40B4-BE49-F238E27FC236}">
                  <a16:creationId xmlns:a16="http://schemas.microsoft.com/office/drawing/2014/main" id="{BD495EDA-AFAA-4139-B50A-B56BF3E7408D}"/>
                </a:ext>
              </a:extLst>
            </p:cNvPr>
            <p:cNvSpPr>
              <a:spLocks/>
            </p:cNvSpPr>
            <p:nvPr/>
          </p:nvSpPr>
          <p:spPr bwMode="auto">
            <a:xfrm>
              <a:off x="7583488" y="3575050"/>
              <a:ext cx="371475" cy="508000"/>
            </a:xfrm>
            <a:custGeom>
              <a:avLst/>
              <a:gdLst>
                <a:gd name="T0" fmla="*/ 463 w 463"/>
                <a:gd name="T1" fmla="*/ 557 h 628"/>
                <a:gd name="T2" fmla="*/ 71 w 463"/>
                <a:gd name="T3" fmla="*/ 422 h 628"/>
                <a:gd name="T4" fmla="*/ 206 w 463"/>
                <a:gd name="T5" fmla="*/ 30 h 628"/>
                <a:gd name="T6" fmla="*/ 334 w 463"/>
                <a:gd name="T7" fmla="*/ 0 h 628"/>
                <a:gd name="T8" fmla="*/ 334 w 463"/>
                <a:gd name="T9" fmla="*/ 293 h 628"/>
                <a:gd name="T10" fmla="*/ 463 w 463"/>
                <a:gd name="T11" fmla="*/ 557 h 628"/>
              </a:gdLst>
              <a:ahLst/>
              <a:cxnLst>
                <a:cxn ang="0">
                  <a:pos x="T0" y="T1"/>
                </a:cxn>
                <a:cxn ang="0">
                  <a:pos x="T2" y="T3"/>
                </a:cxn>
                <a:cxn ang="0">
                  <a:pos x="T4" y="T5"/>
                </a:cxn>
                <a:cxn ang="0">
                  <a:pos x="T6" y="T7"/>
                </a:cxn>
                <a:cxn ang="0">
                  <a:pos x="T8" y="T9"/>
                </a:cxn>
                <a:cxn ang="0">
                  <a:pos x="T10" y="T11"/>
                </a:cxn>
              </a:cxnLst>
              <a:rect l="0" t="0" r="r" b="b"/>
              <a:pathLst>
                <a:path w="463" h="628">
                  <a:moveTo>
                    <a:pt x="463" y="557"/>
                  </a:moveTo>
                  <a:cubicBezTo>
                    <a:pt x="317" y="628"/>
                    <a:pt x="142" y="567"/>
                    <a:pt x="71" y="422"/>
                  </a:cubicBezTo>
                  <a:cubicBezTo>
                    <a:pt x="0" y="276"/>
                    <a:pt x="60" y="101"/>
                    <a:pt x="206" y="30"/>
                  </a:cubicBezTo>
                  <a:cubicBezTo>
                    <a:pt x="246" y="10"/>
                    <a:pt x="290" y="0"/>
                    <a:pt x="334" y="0"/>
                  </a:cubicBezTo>
                  <a:lnTo>
                    <a:pt x="334" y="293"/>
                  </a:lnTo>
                  <a:lnTo>
                    <a:pt x="463" y="557"/>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sp>
        <p:nvSpPr>
          <p:cNvPr id="13" name="AutoShape 5">
            <a:extLst>
              <a:ext uri="{FF2B5EF4-FFF2-40B4-BE49-F238E27FC236}">
                <a16:creationId xmlns:a16="http://schemas.microsoft.com/office/drawing/2014/main" id="{B666C0A2-E958-4B94-8EB1-E60A0C95A4A7}"/>
              </a:ext>
            </a:extLst>
          </p:cNvPr>
          <p:cNvSpPr>
            <a:spLocks noChangeAspect="1" noChangeArrowheads="1" noTextEdit="1"/>
          </p:cNvSpPr>
          <p:nvPr/>
        </p:nvSpPr>
        <p:spPr bwMode="auto">
          <a:xfrm>
            <a:off x="4038600" y="300990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97" name="グループ化 96">
            <a:extLst>
              <a:ext uri="{FF2B5EF4-FFF2-40B4-BE49-F238E27FC236}">
                <a16:creationId xmlns:a16="http://schemas.microsoft.com/office/drawing/2014/main" id="{0D0EA7E9-549B-4A9D-8D9F-D23138B65460}"/>
              </a:ext>
            </a:extLst>
          </p:cNvPr>
          <p:cNvGrpSpPr/>
          <p:nvPr/>
        </p:nvGrpSpPr>
        <p:grpSpPr>
          <a:xfrm>
            <a:off x="1431197" y="4619946"/>
            <a:ext cx="536575" cy="506413"/>
            <a:chOff x="4303713" y="3192463"/>
            <a:chExt cx="536575" cy="506413"/>
          </a:xfrm>
        </p:grpSpPr>
        <p:sp>
          <p:nvSpPr>
            <p:cNvPr id="36" name="Freeform 8">
              <a:extLst>
                <a:ext uri="{FF2B5EF4-FFF2-40B4-BE49-F238E27FC236}">
                  <a16:creationId xmlns:a16="http://schemas.microsoft.com/office/drawing/2014/main" id="{76394F39-D4E5-4581-8662-545B75DC6150}"/>
                </a:ext>
              </a:extLst>
            </p:cNvPr>
            <p:cNvSpPr>
              <a:spLocks/>
            </p:cNvSpPr>
            <p:nvPr/>
          </p:nvSpPr>
          <p:spPr bwMode="auto">
            <a:xfrm>
              <a:off x="4572000" y="3192463"/>
              <a:ext cx="193675" cy="236538"/>
            </a:xfrm>
            <a:custGeom>
              <a:avLst/>
              <a:gdLst>
                <a:gd name="T0" fmla="*/ 0 w 241"/>
                <a:gd name="T1" fmla="*/ 0 h 293"/>
                <a:gd name="T2" fmla="*/ 241 w 241"/>
                <a:gd name="T3" fmla="*/ 126 h 293"/>
                <a:gd name="T4" fmla="*/ 0 w 241"/>
                <a:gd name="T5" fmla="*/ 293 h 293"/>
                <a:gd name="T6" fmla="*/ 0 w 241"/>
                <a:gd name="T7" fmla="*/ 0 h 293"/>
              </a:gdLst>
              <a:ahLst/>
              <a:cxnLst>
                <a:cxn ang="0">
                  <a:pos x="T0" y="T1"/>
                </a:cxn>
                <a:cxn ang="0">
                  <a:pos x="T2" y="T3"/>
                </a:cxn>
                <a:cxn ang="0">
                  <a:pos x="T4" y="T5"/>
                </a:cxn>
                <a:cxn ang="0">
                  <a:pos x="T6" y="T7"/>
                </a:cxn>
              </a:cxnLst>
              <a:rect l="0" t="0" r="r" b="b"/>
              <a:pathLst>
                <a:path w="241" h="293">
                  <a:moveTo>
                    <a:pt x="0" y="0"/>
                  </a:moveTo>
                  <a:cubicBezTo>
                    <a:pt x="96" y="0"/>
                    <a:pt x="186" y="47"/>
                    <a:pt x="241" y="126"/>
                  </a:cubicBezTo>
                  <a:lnTo>
                    <a:pt x="0" y="293"/>
                  </a:lnTo>
                  <a:lnTo>
                    <a:pt x="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0" name="Freeform 9">
              <a:extLst>
                <a:ext uri="{FF2B5EF4-FFF2-40B4-BE49-F238E27FC236}">
                  <a16:creationId xmlns:a16="http://schemas.microsoft.com/office/drawing/2014/main" id="{AAB093B4-C856-4864-AA75-E1050B688569}"/>
                </a:ext>
              </a:extLst>
            </p:cNvPr>
            <p:cNvSpPr>
              <a:spLocks/>
            </p:cNvSpPr>
            <p:nvPr/>
          </p:nvSpPr>
          <p:spPr bwMode="auto">
            <a:xfrm>
              <a:off x="4572000" y="3192463"/>
              <a:ext cx="193675" cy="236538"/>
            </a:xfrm>
            <a:custGeom>
              <a:avLst/>
              <a:gdLst>
                <a:gd name="T0" fmla="*/ 0 w 241"/>
                <a:gd name="T1" fmla="*/ 0 h 293"/>
                <a:gd name="T2" fmla="*/ 241 w 241"/>
                <a:gd name="T3" fmla="*/ 126 h 293"/>
                <a:gd name="T4" fmla="*/ 0 w 241"/>
                <a:gd name="T5" fmla="*/ 293 h 293"/>
                <a:gd name="T6" fmla="*/ 0 w 241"/>
                <a:gd name="T7" fmla="*/ 0 h 293"/>
              </a:gdLst>
              <a:ahLst/>
              <a:cxnLst>
                <a:cxn ang="0">
                  <a:pos x="T0" y="T1"/>
                </a:cxn>
                <a:cxn ang="0">
                  <a:pos x="T2" y="T3"/>
                </a:cxn>
                <a:cxn ang="0">
                  <a:pos x="T4" y="T5"/>
                </a:cxn>
                <a:cxn ang="0">
                  <a:pos x="T6" y="T7"/>
                </a:cxn>
              </a:cxnLst>
              <a:rect l="0" t="0" r="r" b="b"/>
              <a:pathLst>
                <a:path w="241" h="293">
                  <a:moveTo>
                    <a:pt x="0" y="0"/>
                  </a:moveTo>
                  <a:cubicBezTo>
                    <a:pt x="96" y="0"/>
                    <a:pt x="186" y="47"/>
                    <a:pt x="241" y="126"/>
                  </a:cubicBezTo>
                  <a:lnTo>
                    <a:pt x="0" y="293"/>
                  </a:lnTo>
                  <a:lnTo>
                    <a:pt x="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96" name="Freeform 11">
              <a:extLst>
                <a:ext uri="{FF2B5EF4-FFF2-40B4-BE49-F238E27FC236}">
                  <a16:creationId xmlns:a16="http://schemas.microsoft.com/office/drawing/2014/main" id="{7595DB55-4628-4F54-B2B4-283DA3DD8E06}"/>
                </a:ext>
              </a:extLst>
            </p:cNvPr>
            <p:cNvSpPr>
              <a:spLocks/>
            </p:cNvSpPr>
            <p:nvPr/>
          </p:nvSpPr>
          <p:spPr bwMode="auto">
            <a:xfrm>
              <a:off x="4303713" y="3192463"/>
              <a:ext cx="536575" cy="506413"/>
            </a:xfrm>
            <a:custGeom>
              <a:avLst/>
              <a:gdLst>
                <a:gd name="T0" fmla="*/ 574 w 667"/>
                <a:gd name="T1" fmla="*/ 126 h 627"/>
                <a:gd name="T2" fmla="*/ 501 w 667"/>
                <a:gd name="T3" fmla="*/ 534 h 627"/>
                <a:gd name="T4" fmla="*/ 93 w 667"/>
                <a:gd name="T5" fmla="*/ 461 h 627"/>
                <a:gd name="T6" fmla="*/ 166 w 667"/>
                <a:gd name="T7" fmla="*/ 53 h 627"/>
                <a:gd name="T8" fmla="*/ 333 w 667"/>
                <a:gd name="T9" fmla="*/ 0 h 627"/>
                <a:gd name="T10" fmla="*/ 333 w 667"/>
                <a:gd name="T11" fmla="*/ 293 h 627"/>
                <a:gd name="T12" fmla="*/ 574 w 667"/>
                <a:gd name="T13" fmla="*/ 126 h 627"/>
              </a:gdLst>
              <a:ahLst/>
              <a:cxnLst>
                <a:cxn ang="0">
                  <a:pos x="T0" y="T1"/>
                </a:cxn>
                <a:cxn ang="0">
                  <a:pos x="T2" y="T3"/>
                </a:cxn>
                <a:cxn ang="0">
                  <a:pos x="T4" y="T5"/>
                </a:cxn>
                <a:cxn ang="0">
                  <a:pos x="T6" y="T7"/>
                </a:cxn>
                <a:cxn ang="0">
                  <a:pos x="T8" y="T9"/>
                </a:cxn>
                <a:cxn ang="0">
                  <a:pos x="T10" y="T11"/>
                </a:cxn>
                <a:cxn ang="0">
                  <a:pos x="T12" y="T13"/>
                </a:cxn>
              </a:cxnLst>
              <a:rect l="0" t="0" r="r" b="b"/>
              <a:pathLst>
                <a:path w="667" h="627">
                  <a:moveTo>
                    <a:pt x="574" y="126"/>
                  </a:moveTo>
                  <a:cubicBezTo>
                    <a:pt x="667" y="259"/>
                    <a:pt x="634" y="442"/>
                    <a:pt x="501" y="534"/>
                  </a:cubicBezTo>
                  <a:cubicBezTo>
                    <a:pt x="368" y="627"/>
                    <a:pt x="185" y="594"/>
                    <a:pt x="93" y="461"/>
                  </a:cubicBezTo>
                  <a:cubicBezTo>
                    <a:pt x="0" y="328"/>
                    <a:pt x="33" y="145"/>
                    <a:pt x="166" y="53"/>
                  </a:cubicBezTo>
                  <a:cubicBezTo>
                    <a:pt x="215" y="19"/>
                    <a:pt x="274" y="0"/>
                    <a:pt x="333" y="0"/>
                  </a:cubicBezTo>
                  <a:lnTo>
                    <a:pt x="333" y="293"/>
                  </a:lnTo>
                  <a:lnTo>
                    <a:pt x="574" y="126"/>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grpSp>
        <p:nvGrpSpPr>
          <p:cNvPr id="113" name="グループ化 112">
            <a:extLst>
              <a:ext uri="{FF2B5EF4-FFF2-40B4-BE49-F238E27FC236}">
                <a16:creationId xmlns:a16="http://schemas.microsoft.com/office/drawing/2014/main" id="{87BB9C8C-02E6-442B-9706-65178AF1ACAC}"/>
              </a:ext>
            </a:extLst>
          </p:cNvPr>
          <p:cNvGrpSpPr/>
          <p:nvPr/>
        </p:nvGrpSpPr>
        <p:grpSpPr>
          <a:xfrm>
            <a:off x="7198278" y="4625158"/>
            <a:ext cx="504825" cy="473075"/>
            <a:chOff x="4456113" y="3344863"/>
            <a:chExt cx="504825" cy="473075"/>
          </a:xfrm>
        </p:grpSpPr>
        <p:sp>
          <p:nvSpPr>
            <p:cNvPr id="106" name="Freeform 16">
              <a:extLst>
                <a:ext uri="{FF2B5EF4-FFF2-40B4-BE49-F238E27FC236}">
                  <a16:creationId xmlns:a16="http://schemas.microsoft.com/office/drawing/2014/main" id="{2851E564-D08B-41B6-AC84-2430A3270E1D}"/>
                </a:ext>
              </a:extLst>
            </p:cNvPr>
            <p:cNvSpPr>
              <a:spLocks/>
            </p:cNvSpPr>
            <p:nvPr/>
          </p:nvSpPr>
          <p:spPr bwMode="auto">
            <a:xfrm>
              <a:off x="4532313" y="3344863"/>
              <a:ext cx="428625" cy="473075"/>
            </a:xfrm>
            <a:custGeom>
              <a:avLst/>
              <a:gdLst>
                <a:gd name="T0" fmla="*/ 240 w 534"/>
                <a:gd name="T1" fmla="*/ 0 h 587"/>
                <a:gd name="T2" fmla="*/ 534 w 534"/>
                <a:gd name="T3" fmla="*/ 293 h 587"/>
                <a:gd name="T4" fmla="*/ 240 w 534"/>
                <a:gd name="T5" fmla="*/ 587 h 587"/>
                <a:gd name="T6" fmla="*/ 0 w 534"/>
                <a:gd name="T7" fmla="*/ 461 h 587"/>
                <a:gd name="T8" fmla="*/ 240 w 534"/>
                <a:gd name="T9" fmla="*/ 293 h 587"/>
                <a:gd name="T10" fmla="*/ 240 w 534"/>
                <a:gd name="T11" fmla="*/ 0 h 587"/>
              </a:gdLst>
              <a:ahLst/>
              <a:cxnLst>
                <a:cxn ang="0">
                  <a:pos x="T0" y="T1"/>
                </a:cxn>
                <a:cxn ang="0">
                  <a:pos x="T2" y="T3"/>
                </a:cxn>
                <a:cxn ang="0">
                  <a:pos x="T4" y="T5"/>
                </a:cxn>
                <a:cxn ang="0">
                  <a:pos x="T6" y="T7"/>
                </a:cxn>
                <a:cxn ang="0">
                  <a:pos x="T8" y="T9"/>
                </a:cxn>
                <a:cxn ang="0">
                  <a:pos x="T10" y="T11"/>
                </a:cxn>
              </a:cxnLst>
              <a:rect l="0" t="0" r="r" b="b"/>
              <a:pathLst>
                <a:path w="534" h="587">
                  <a:moveTo>
                    <a:pt x="240" y="0"/>
                  </a:moveTo>
                  <a:cubicBezTo>
                    <a:pt x="402" y="0"/>
                    <a:pt x="534" y="131"/>
                    <a:pt x="534" y="293"/>
                  </a:cubicBezTo>
                  <a:cubicBezTo>
                    <a:pt x="534" y="455"/>
                    <a:pt x="402" y="587"/>
                    <a:pt x="240" y="587"/>
                  </a:cubicBezTo>
                  <a:cubicBezTo>
                    <a:pt x="145" y="587"/>
                    <a:pt x="55" y="540"/>
                    <a:pt x="0" y="461"/>
                  </a:cubicBezTo>
                  <a:lnTo>
                    <a:pt x="240" y="293"/>
                  </a:lnTo>
                  <a:lnTo>
                    <a:pt x="240" y="0"/>
                  </a:lnTo>
                  <a:close/>
                </a:path>
              </a:pathLst>
            </a:custGeom>
            <a:solidFill>
              <a:srgbClr val="000000"/>
            </a:solid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7" name="Freeform 17">
              <a:extLst>
                <a:ext uri="{FF2B5EF4-FFF2-40B4-BE49-F238E27FC236}">
                  <a16:creationId xmlns:a16="http://schemas.microsoft.com/office/drawing/2014/main" id="{BD3A6D9A-6BDB-4CB3-A8F8-B49483507046}"/>
                </a:ext>
              </a:extLst>
            </p:cNvPr>
            <p:cNvSpPr>
              <a:spLocks/>
            </p:cNvSpPr>
            <p:nvPr/>
          </p:nvSpPr>
          <p:spPr bwMode="auto">
            <a:xfrm>
              <a:off x="4532313" y="3344863"/>
              <a:ext cx="428625" cy="473075"/>
            </a:xfrm>
            <a:custGeom>
              <a:avLst/>
              <a:gdLst>
                <a:gd name="T0" fmla="*/ 240 w 534"/>
                <a:gd name="T1" fmla="*/ 0 h 587"/>
                <a:gd name="T2" fmla="*/ 534 w 534"/>
                <a:gd name="T3" fmla="*/ 293 h 587"/>
                <a:gd name="T4" fmla="*/ 240 w 534"/>
                <a:gd name="T5" fmla="*/ 587 h 587"/>
                <a:gd name="T6" fmla="*/ 0 w 534"/>
                <a:gd name="T7" fmla="*/ 461 h 587"/>
                <a:gd name="T8" fmla="*/ 240 w 534"/>
                <a:gd name="T9" fmla="*/ 293 h 587"/>
                <a:gd name="T10" fmla="*/ 240 w 534"/>
                <a:gd name="T11" fmla="*/ 0 h 587"/>
              </a:gdLst>
              <a:ahLst/>
              <a:cxnLst>
                <a:cxn ang="0">
                  <a:pos x="T0" y="T1"/>
                </a:cxn>
                <a:cxn ang="0">
                  <a:pos x="T2" y="T3"/>
                </a:cxn>
                <a:cxn ang="0">
                  <a:pos x="T4" y="T5"/>
                </a:cxn>
                <a:cxn ang="0">
                  <a:pos x="T6" y="T7"/>
                </a:cxn>
                <a:cxn ang="0">
                  <a:pos x="T8" y="T9"/>
                </a:cxn>
                <a:cxn ang="0">
                  <a:pos x="T10" y="T11"/>
                </a:cxn>
              </a:cxnLst>
              <a:rect l="0" t="0" r="r" b="b"/>
              <a:pathLst>
                <a:path w="534" h="587">
                  <a:moveTo>
                    <a:pt x="240" y="0"/>
                  </a:moveTo>
                  <a:cubicBezTo>
                    <a:pt x="402" y="0"/>
                    <a:pt x="534" y="131"/>
                    <a:pt x="534" y="293"/>
                  </a:cubicBezTo>
                  <a:cubicBezTo>
                    <a:pt x="534" y="455"/>
                    <a:pt x="402" y="587"/>
                    <a:pt x="240" y="587"/>
                  </a:cubicBezTo>
                  <a:cubicBezTo>
                    <a:pt x="145" y="587"/>
                    <a:pt x="55" y="540"/>
                    <a:pt x="0" y="461"/>
                  </a:cubicBezTo>
                  <a:lnTo>
                    <a:pt x="240" y="293"/>
                  </a:lnTo>
                  <a:lnTo>
                    <a:pt x="240" y="0"/>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2" name="Freeform 19">
              <a:extLst>
                <a:ext uri="{FF2B5EF4-FFF2-40B4-BE49-F238E27FC236}">
                  <a16:creationId xmlns:a16="http://schemas.microsoft.com/office/drawing/2014/main" id="{D85B6043-2261-4843-8019-9892162F8F2E}"/>
                </a:ext>
              </a:extLst>
            </p:cNvPr>
            <p:cNvSpPr>
              <a:spLocks/>
            </p:cNvSpPr>
            <p:nvPr/>
          </p:nvSpPr>
          <p:spPr bwMode="auto">
            <a:xfrm>
              <a:off x="4456113" y="3344863"/>
              <a:ext cx="268288" cy="371475"/>
            </a:xfrm>
            <a:custGeom>
              <a:avLst/>
              <a:gdLst>
                <a:gd name="T0" fmla="*/ 93 w 333"/>
                <a:gd name="T1" fmla="*/ 461 h 461"/>
                <a:gd name="T2" fmla="*/ 166 w 333"/>
                <a:gd name="T3" fmla="*/ 53 h 461"/>
                <a:gd name="T4" fmla="*/ 333 w 333"/>
                <a:gd name="T5" fmla="*/ 0 h 461"/>
                <a:gd name="T6" fmla="*/ 333 w 333"/>
                <a:gd name="T7" fmla="*/ 293 h 461"/>
                <a:gd name="T8" fmla="*/ 93 w 333"/>
                <a:gd name="T9" fmla="*/ 461 h 461"/>
              </a:gdLst>
              <a:ahLst/>
              <a:cxnLst>
                <a:cxn ang="0">
                  <a:pos x="T0" y="T1"/>
                </a:cxn>
                <a:cxn ang="0">
                  <a:pos x="T2" y="T3"/>
                </a:cxn>
                <a:cxn ang="0">
                  <a:pos x="T4" y="T5"/>
                </a:cxn>
                <a:cxn ang="0">
                  <a:pos x="T6" y="T7"/>
                </a:cxn>
                <a:cxn ang="0">
                  <a:pos x="T8" y="T9"/>
                </a:cxn>
              </a:cxnLst>
              <a:rect l="0" t="0" r="r" b="b"/>
              <a:pathLst>
                <a:path w="333" h="461">
                  <a:moveTo>
                    <a:pt x="93" y="461"/>
                  </a:moveTo>
                  <a:cubicBezTo>
                    <a:pt x="0" y="328"/>
                    <a:pt x="33" y="145"/>
                    <a:pt x="166" y="53"/>
                  </a:cubicBezTo>
                  <a:cubicBezTo>
                    <a:pt x="215" y="19"/>
                    <a:pt x="274" y="0"/>
                    <a:pt x="333" y="0"/>
                  </a:cubicBezTo>
                  <a:lnTo>
                    <a:pt x="333" y="293"/>
                  </a:lnTo>
                  <a:lnTo>
                    <a:pt x="93" y="461"/>
                  </a:lnTo>
                  <a:close/>
                </a:path>
              </a:pathLst>
            </a:custGeom>
            <a:noFill/>
            <a:ln w="254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cxnSp>
        <p:nvCxnSpPr>
          <p:cNvPr id="115" name="直線コネクタ 114">
            <a:extLst>
              <a:ext uri="{FF2B5EF4-FFF2-40B4-BE49-F238E27FC236}">
                <a16:creationId xmlns:a16="http://schemas.microsoft.com/office/drawing/2014/main" id="{6BBD5D8C-9E38-4531-BF10-F7A18FB9C12C}"/>
              </a:ext>
            </a:extLst>
          </p:cNvPr>
          <p:cNvCxnSpPr/>
          <p:nvPr/>
        </p:nvCxnSpPr>
        <p:spPr>
          <a:xfrm>
            <a:off x="2304282"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DF47A8C2-9646-4368-8138-7E588933684E}"/>
              </a:ext>
            </a:extLst>
          </p:cNvPr>
          <p:cNvCxnSpPr/>
          <p:nvPr/>
        </p:nvCxnSpPr>
        <p:spPr>
          <a:xfrm>
            <a:off x="6140023"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C64F95B7-5FB4-4942-AF2C-8DA14E21B417}"/>
              </a:ext>
            </a:extLst>
          </p:cNvPr>
          <p:cNvCxnSpPr/>
          <p:nvPr/>
        </p:nvCxnSpPr>
        <p:spPr>
          <a:xfrm>
            <a:off x="4216528" y="5830611"/>
            <a:ext cx="720000" cy="0"/>
          </a:xfrm>
          <a:prstGeom prst="line">
            <a:avLst/>
          </a:prstGeom>
          <a:ln w="508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1" name="楕円 130">
            <a:extLst>
              <a:ext uri="{FF2B5EF4-FFF2-40B4-BE49-F238E27FC236}">
                <a16:creationId xmlns:a16="http://schemas.microsoft.com/office/drawing/2014/main" id="{4CA60496-F023-418F-9064-A353989C3A39}"/>
              </a:ext>
            </a:extLst>
          </p:cNvPr>
          <p:cNvSpPr/>
          <p:nvPr/>
        </p:nvSpPr>
        <p:spPr>
          <a:xfrm flipV="1">
            <a:off x="6323828" y="2661744"/>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4" name="楕円 133">
            <a:extLst>
              <a:ext uri="{FF2B5EF4-FFF2-40B4-BE49-F238E27FC236}">
                <a16:creationId xmlns:a16="http://schemas.microsoft.com/office/drawing/2014/main" id="{BBA40AAF-AE81-4890-8B36-EB6F6109B204}"/>
              </a:ext>
            </a:extLst>
          </p:cNvPr>
          <p:cNvSpPr/>
          <p:nvPr/>
        </p:nvSpPr>
        <p:spPr>
          <a:xfrm flipV="1">
            <a:off x="6377828" y="2378350"/>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23" name="テキスト ボックス 122">
            <a:extLst>
              <a:ext uri="{FF2B5EF4-FFF2-40B4-BE49-F238E27FC236}">
                <a16:creationId xmlns:a16="http://schemas.microsoft.com/office/drawing/2014/main" id="{76502C4F-2A77-4DF5-A106-F148235FBB21}"/>
              </a:ext>
            </a:extLst>
          </p:cNvPr>
          <p:cNvSpPr txBox="1"/>
          <p:nvPr/>
        </p:nvSpPr>
        <p:spPr>
          <a:xfrm>
            <a:off x="6503565" y="2248292"/>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効果の弱い遺伝子</a:t>
            </a:r>
          </a:p>
        </p:txBody>
      </p:sp>
      <p:sp>
        <p:nvSpPr>
          <p:cNvPr id="137" name="テキスト ボックス 136">
            <a:extLst>
              <a:ext uri="{FF2B5EF4-FFF2-40B4-BE49-F238E27FC236}">
                <a16:creationId xmlns:a16="http://schemas.microsoft.com/office/drawing/2014/main" id="{B112D217-B50A-4166-B4A8-B13A86D38B47}"/>
              </a:ext>
            </a:extLst>
          </p:cNvPr>
          <p:cNvSpPr txBox="1"/>
          <p:nvPr/>
        </p:nvSpPr>
        <p:spPr>
          <a:xfrm>
            <a:off x="6503565" y="2583396"/>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効果の強い遺伝子</a:t>
            </a:r>
          </a:p>
        </p:txBody>
      </p:sp>
      <p:cxnSp>
        <p:nvCxnSpPr>
          <p:cNvPr id="28" name="直線矢印コネクタ 27">
            <a:extLst>
              <a:ext uri="{FF2B5EF4-FFF2-40B4-BE49-F238E27FC236}">
                <a16:creationId xmlns:a16="http://schemas.microsoft.com/office/drawing/2014/main" id="{586948EB-AE02-4C49-823E-D447A95AC3A6}"/>
              </a:ext>
            </a:extLst>
          </p:cNvPr>
          <p:cNvCxnSpPr>
            <a:cxnSpLocks/>
          </p:cNvCxnSpPr>
          <p:nvPr/>
        </p:nvCxnSpPr>
        <p:spPr>
          <a:xfrm rot="18900000" flipV="1">
            <a:off x="1091406" y="2506359"/>
            <a:ext cx="0" cy="351728"/>
          </a:xfrm>
          <a:prstGeom prst="straightConnector1">
            <a:avLst/>
          </a:prstGeom>
          <a:ln w="25400">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0CD66346-A4A7-4E53-B2CC-95D808990BE3}"/>
              </a:ext>
            </a:extLst>
          </p:cNvPr>
          <p:cNvCxnSpPr>
            <a:cxnSpLocks/>
          </p:cNvCxnSpPr>
          <p:nvPr/>
        </p:nvCxnSpPr>
        <p:spPr>
          <a:xfrm rot="2700000" flipH="1" flipV="1">
            <a:off x="1755386" y="2506359"/>
            <a:ext cx="0" cy="351728"/>
          </a:xfrm>
          <a:prstGeom prst="straightConnector1">
            <a:avLst/>
          </a:prstGeom>
          <a:ln w="25400">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sp>
        <p:nvSpPr>
          <p:cNvPr id="132" name="テキスト ボックス 131">
            <a:extLst>
              <a:ext uri="{FF2B5EF4-FFF2-40B4-BE49-F238E27FC236}">
                <a16:creationId xmlns:a16="http://schemas.microsoft.com/office/drawing/2014/main" id="{33366250-AED9-4662-8825-D31ABEE1D8A5}"/>
              </a:ext>
            </a:extLst>
          </p:cNvPr>
          <p:cNvSpPr txBox="1"/>
          <p:nvPr/>
        </p:nvSpPr>
        <p:spPr>
          <a:xfrm>
            <a:off x="361586" y="2012423"/>
            <a:ext cx="1114408" cy="563231"/>
          </a:xfrm>
          <a:prstGeom prst="rect">
            <a:avLst/>
          </a:prstGeom>
          <a:noFill/>
        </p:spPr>
        <p:txBody>
          <a:bodyPr wrap="none" rtlCol="0">
            <a:spAutoFit/>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父親由来</a:t>
            </a:r>
            <a:endParaRPr kumimoji="1" lang="en-US" altLang="ja-JP" sz="1800" b="1"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の遺伝子</a:t>
            </a:r>
          </a:p>
        </p:txBody>
      </p:sp>
      <p:sp>
        <p:nvSpPr>
          <p:cNvPr id="133" name="テキスト ボックス 132">
            <a:extLst>
              <a:ext uri="{FF2B5EF4-FFF2-40B4-BE49-F238E27FC236}">
                <a16:creationId xmlns:a16="http://schemas.microsoft.com/office/drawing/2014/main" id="{D817BB1D-BAAA-4D33-B3D7-A6F3050E8053}"/>
              </a:ext>
            </a:extLst>
          </p:cNvPr>
          <p:cNvSpPr txBox="1"/>
          <p:nvPr/>
        </p:nvSpPr>
        <p:spPr>
          <a:xfrm>
            <a:off x="1386880" y="2012423"/>
            <a:ext cx="1114408" cy="563231"/>
          </a:xfrm>
          <a:prstGeom prst="rect">
            <a:avLst/>
          </a:prstGeom>
          <a:noFill/>
        </p:spPr>
        <p:txBody>
          <a:bodyPr wrap="none" rtlCol="0">
            <a:spAutoFit/>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母親由来</a:t>
            </a:r>
            <a:endParaRPr kumimoji="1" lang="en-US" altLang="ja-JP" sz="1800" b="1"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l" defTabSz="914400" rtl="0" eaLnBrk="0" fontAlgn="base" latinLnBrk="0" hangingPunct="0">
              <a:lnSpc>
                <a:spcPct val="85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の遺伝子</a:t>
            </a:r>
          </a:p>
        </p:txBody>
      </p:sp>
      <p:sp>
        <p:nvSpPr>
          <p:cNvPr id="135" name="楕円 134">
            <a:extLst>
              <a:ext uri="{FF2B5EF4-FFF2-40B4-BE49-F238E27FC236}">
                <a16:creationId xmlns:a16="http://schemas.microsoft.com/office/drawing/2014/main" id="{D91EC096-5F45-4504-ACB1-0239F029B8D5}"/>
              </a:ext>
            </a:extLst>
          </p:cNvPr>
          <p:cNvSpPr/>
          <p:nvPr/>
        </p:nvSpPr>
        <p:spPr>
          <a:xfrm flipV="1">
            <a:off x="1175588" y="3614446"/>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6" name="楕円 135">
            <a:extLst>
              <a:ext uri="{FF2B5EF4-FFF2-40B4-BE49-F238E27FC236}">
                <a16:creationId xmlns:a16="http://schemas.microsoft.com/office/drawing/2014/main" id="{D4C16CE3-FA22-43A6-A752-1B654AA82D7F}"/>
              </a:ext>
            </a:extLst>
          </p:cNvPr>
          <p:cNvSpPr/>
          <p:nvPr/>
        </p:nvSpPr>
        <p:spPr>
          <a:xfrm flipV="1">
            <a:off x="1211588" y="3435900"/>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8" name="楕円 137">
            <a:extLst>
              <a:ext uri="{FF2B5EF4-FFF2-40B4-BE49-F238E27FC236}">
                <a16:creationId xmlns:a16="http://schemas.microsoft.com/office/drawing/2014/main" id="{79C77C38-585B-4209-BCDB-A9352E3E34AE}"/>
              </a:ext>
            </a:extLst>
          </p:cNvPr>
          <p:cNvSpPr/>
          <p:nvPr/>
        </p:nvSpPr>
        <p:spPr>
          <a:xfrm flipV="1">
            <a:off x="1193588" y="3221354"/>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39" name="楕円 138">
            <a:extLst>
              <a:ext uri="{FF2B5EF4-FFF2-40B4-BE49-F238E27FC236}">
                <a16:creationId xmlns:a16="http://schemas.microsoft.com/office/drawing/2014/main" id="{4D58CF13-BD11-4154-9AF3-8ED2951C643B}"/>
              </a:ext>
            </a:extLst>
          </p:cNvPr>
          <p:cNvSpPr/>
          <p:nvPr/>
        </p:nvSpPr>
        <p:spPr>
          <a:xfrm flipV="1">
            <a:off x="1229588" y="3078808"/>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0" name="楕円 139">
            <a:extLst>
              <a:ext uri="{FF2B5EF4-FFF2-40B4-BE49-F238E27FC236}">
                <a16:creationId xmlns:a16="http://schemas.microsoft.com/office/drawing/2014/main" id="{43B63BC6-445F-4A5A-A65F-178ECC7C7EFA}"/>
              </a:ext>
            </a:extLst>
          </p:cNvPr>
          <p:cNvSpPr/>
          <p:nvPr/>
        </p:nvSpPr>
        <p:spPr>
          <a:xfrm flipV="1">
            <a:off x="1193588" y="2864262"/>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1" name="楕円 140">
            <a:extLst>
              <a:ext uri="{FF2B5EF4-FFF2-40B4-BE49-F238E27FC236}">
                <a16:creationId xmlns:a16="http://schemas.microsoft.com/office/drawing/2014/main" id="{7FF1EE81-74E6-48D3-80E9-C3DBBB5F4BC3}"/>
              </a:ext>
            </a:extLst>
          </p:cNvPr>
          <p:cNvSpPr/>
          <p:nvPr/>
        </p:nvSpPr>
        <p:spPr>
          <a:xfrm flipV="1">
            <a:off x="1449152" y="3614446"/>
            <a:ext cx="216000" cy="216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2" name="楕円 141">
            <a:extLst>
              <a:ext uri="{FF2B5EF4-FFF2-40B4-BE49-F238E27FC236}">
                <a16:creationId xmlns:a16="http://schemas.microsoft.com/office/drawing/2014/main" id="{B3AEE09D-F4A7-4B75-BC16-EB7AF400890F}"/>
              </a:ext>
            </a:extLst>
          </p:cNvPr>
          <p:cNvSpPr/>
          <p:nvPr/>
        </p:nvSpPr>
        <p:spPr>
          <a:xfrm flipV="1">
            <a:off x="1485152" y="3435900"/>
            <a:ext cx="144000" cy="144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HG丸ｺﾞｼｯｸM-PRO"/>
              <a:cs typeface="+mn-cs"/>
            </a:endParaRPr>
          </a:p>
        </p:txBody>
      </p:sp>
      <p:sp>
        <p:nvSpPr>
          <p:cNvPr id="143" name="楕円 142">
            <a:extLst>
              <a:ext uri="{FF2B5EF4-FFF2-40B4-BE49-F238E27FC236}">
                <a16:creationId xmlns:a16="http://schemas.microsoft.com/office/drawing/2014/main" id="{A8DA0E21-50FB-44FF-B249-DCCD9DE4EA52}"/>
              </a:ext>
            </a:extLst>
          </p:cNvPr>
          <p:cNvSpPr/>
          <p:nvPr/>
        </p:nvSpPr>
        <p:spPr>
          <a:xfrm flipV="1">
            <a:off x="1467152" y="3221354"/>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4" name="楕円 143">
            <a:extLst>
              <a:ext uri="{FF2B5EF4-FFF2-40B4-BE49-F238E27FC236}">
                <a16:creationId xmlns:a16="http://schemas.microsoft.com/office/drawing/2014/main" id="{C7176CE9-9F1B-482C-9763-4C263936C1F4}"/>
              </a:ext>
            </a:extLst>
          </p:cNvPr>
          <p:cNvSpPr/>
          <p:nvPr/>
        </p:nvSpPr>
        <p:spPr>
          <a:xfrm flipV="1">
            <a:off x="1503152" y="3078808"/>
            <a:ext cx="108000" cy="108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6" name="楕円 145">
            <a:extLst>
              <a:ext uri="{FF2B5EF4-FFF2-40B4-BE49-F238E27FC236}">
                <a16:creationId xmlns:a16="http://schemas.microsoft.com/office/drawing/2014/main" id="{5E478C02-4FF8-4EA0-89CB-FFF76BE1576E}"/>
              </a:ext>
            </a:extLst>
          </p:cNvPr>
          <p:cNvSpPr/>
          <p:nvPr/>
        </p:nvSpPr>
        <p:spPr>
          <a:xfrm flipV="1">
            <a:off x="1467152" y="2864262"/>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49" name="テキスト ボックス 148">
            <a:extLst>
              <a:ext uri="{FF2B5EF4-FFF2-40B4-BE49-F238E27FC236}">
                <a16:creationId xmlns:a16="http://schemas.microsoft.com/office/drawing/2014/main" id="{7A130C19-8CBC-422B-8CB1-8B5687D71208}"/>
              </a:ext>
            </a:extLst>
          </p:cNvPr>
          <p:cNvSpPr txBox="1"/>
          <p:nvPr/>
        </p:nvSpPr>
        <p:spPr>
          <a:xfrm>
            <a:off x="1613522" y="2745575"/>
            <a:ext cx="829073"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A</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0" name="テキスト ボックス 149">
            <a:extLst>
              <a:ext uri="{FF2B5EF4-FFF2-40B4-BE49-F238E27FC236}">
                <a16:creationId xmlns:a16="http://schemas.microsoft.com/office/drawing/2014/main" id="{603F99E0-B47B-4CBC-BF89-2C76D2DE3EC0}"/>
              </a:ext>
            </a:extLst>
          </p:cNvPr>
          <p:cNvSpPr txBox="1"/>
          <p:nvPr/>
        </p:nvSpPr>
        <p:spPr>
          <a:xfrm>
            <a:off x="1618330" y="2956882"/>
            <a:ext cx="824265"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B</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1" name="テキスト ボックス 150">
            <a:extLst>
              <a:ext uri="{FF2B5EF4-FFF2-40B4-BE49-F238E27FC236}">
                <a16:creationId xmlns:a16="http://schemas.microsoft.com/office/drawing/2014/main" id="{C6CF4442-54E6-41C0-AE98-BF005D95EE93}"/>
              </a:ext>
            </a:extLst>
          </p:cNvPr>
          <p:cNvSpPr txBox="1"/>
          <p:nvPr/>
        </p:nvSpPr>
        <p:spPr>
          <a:xfrm>
            <a:off x="1611918" y="3168189"/>
            <a:ext cx="830677"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C</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2" name="テキスト ボックス 151">
            <a:extLst>
              <a:ext uri="{FF2B5EF4-FFF2-40B4-BE49-F238E27FC236}">
                <a16:creationId xmlns:a16="http://schemas.microsoft.com/office/drawing/2014/main" id="{BC030AC3-1841-471A-A6F9-FFE8BCD71431}"/>
              </a:ext>
            </a:extLst>
          </p:cNvPr>
          <p:cNvSpPr txBox="1"/>
          <p:nvPr/>
        </p:nvSpPr>
        <p:spPr>
          <a:xfrm>
            <a:off x="1608712" y="3379496"/>
            <a:ext cx="833883"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D</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3" name="テキスト ボックス 152">
            <a:extLst>
              <a:ext uri="{FF2B5EF4-FFF2-40B4-BE49-F238E27FC236}">
                <a16:creationId xmlns:a16="http://schemas.microsoft.com/office/drawing/2014/main" id="{39163500-D6FA-43D6-9605-12C1658B8C99}"/>
              </a:ext>
            </a:extLst>
          </p:cNvPr>
          <p:cNvSpPr txBox="1"/>
          <p:nvPr/>
        </p:nvSpPr>
        <p:spPr>
          <a:xfrm>
            <a:off x="1623140" y="3590802"/>
            <a:ext cx="819455"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HG丸ｺﾞｼｯｸM-PRO"/>
                <a:ea typeface="HG丸ｺﾞｼｯｸM-PRO"/>
                <a:cs typeface="+mn-cs"/>
              </a:rPr>
              <a:t>遺伝子</a:t>
            </a:r>
            <a:r>
              <a:rPr kumimoji="1" lang="en-US" altLang="ja-JP"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rPr>
              <a:t>E</a:t>
            </a:r>
            <a:endParaRPr kumimoji="1" lang="ja-JP" altLang="en-US" sz="1400" b="0" i="0" u="none" strike="noStrike" kern="1200" cap="none" spc="0" normalizeH="0" baseline="0" noProof="0" dirty="0">
              <a:ln>
                <a:noFill/>
              </a:ln>
              <a:solidFill>
                <a:srgbClr val="000000"/>
              </a:solidFill>
              <a:effectLst/>
              <a:uLnTx/>
              <a:uFillTx/>
              <a:latin typeface="Trebuchet MS" panose="020B0603020202020204" pitchFamily="34" charset="0"/>
              <a:ea typeface="HG丸ｺﾞｼｯｸM-PRO"/>
              <a:cs typeface="+mn-cs"/>
            </a:endParaRPr>
          </a:p>
        </p:txBody>
      </p:sp>
      <p:sp>
        <p:nvSpPr>
          <p:cNvPr id="154" name="楕円 153">
            <a:extLst>
              <a:ext uri="{FF2B5EF4-FFF2-40B4-BE49-F238E27FC236}">
                <a16:creationId xmlns:a16="http://schemas.microsoft.com/office/drawing/2014/main" id="{65D998A3-0BE3-47B6-B41D-A79ED48DC417}"/>
              </a:ext>
            </a:extLst>
          </p:cNvPr>
          <p:cNvSpPr/>
          <p:nvPr/>
        </p:nvSpPr>
        <p:spPr>
          <a:xfrm flipV="1">
            <a:off x="6341828" y="3585628"/>
            <a:ext cx="180000" cy="180000"/>
          </a:xfrm>
          <a:prstGeom prst="ellipse">
            <a:avLst/>
          </a:prstGeom>
          <a:solidFill>
            <a:schemeClr val="accent1">
              <a:lumMod val="10000"/>
            </a:schemeClr>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5" name="楕円 154">
            <a:extLst>
              <a:ext uri="{FF2B5EF4-FFF2-40B4-BE49-F238E27FC236}">
                <a16:creationId xmlns:a16="http://schemas.microsoft.com/office/drawing/2014/main" id="{8FCF95A5-4F6B-4B64-B393-EAF943F9CEB6}"/>
              </a:ext>
            </a:extLst>
          </p:cNvPr>
          <p:cNvSpPr/>
          <p:nvPr/>
        </p:nvSpPr>
        <p:spPr>
          <a:xfrm flipV="1">
            <a:off x="6341828" y="3250838"/>
            <a:ext cx="180000" cy="180000"/>
          </a:xfrm>
          <a:prstGeom prst="ellipse">
            <a:avLst/>
          </a:prstGeom>
          <a:solidFill>
            <a:srgbClr val="FFFF00"/>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HG丸ｺﾞｼｯｸM-PRO"/>
              <a:cs typeface="+mn-cs"/>
            </a:endParaRPr>
          </a:p>
        </p:txBody>
      </p:sp>
      <p:sp>
        <p:nvSpPr>
          <p:cNvPr id="156" name="テキスト ボックス 155">
            <a:extLst>
              <a:ext uri="{FF2B5EF4-FFF2-40B4-BE49-F238E27FC236}">
                <a16:creationId xmlns:a16="http://schemas.microsoft.com/office/drawing/2014/main" id="{23A2C306-0A1F-493E-BF9D-5784F3BA8AC9}"/>
              </a:ext>
            </a:extLst>
          </p:cNvPr>
          <p:cNvSpPr txBox="1"/>
          <p:nvPr/>
        </p:nvSpPr>
        <p:spPr>
          <a:xfrm>
            <a:off x="6503565" y="3129234"/>
            <a:ext cx="2044149"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働いている遺伝子</a:t>
            </a:r>
          </a:p>
        </p:txBody>
      </p:sp>
      <p:sp>
        <p:nvSpPr>
          <p:cNvPr id="157" name="テキスト ボックス 156">
            <a:extLst>
              <a:ext uri="{FF2B5EF4-FFF2-40B4-BE49-F238E27FC236}">
                <a16:creationId xmlns:a16="http://schemas.microsoft.com/office/drawing/2014/main" id="{45E45538-E0C9-43CB-8678-389D155B0482}"/>
              </a:ext>
            </a:extLst>
          </p:cNvPr>
          <p:cNvSpPr txBox="1"/>
          <p:nvPr/>
        </p:nvSpPr>
        <p:spPr>
          <a:xfrm>
            <a:off x="6503565" y="3464338"/>
            <a:ext cx="2276585"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a:ea typeface="HG丸ｺﾞｼｯｸM-PRO"/>
                <a:cs typeface="+mn-cs"/>
              </a:rPr>
              <a:t>働いていない遺伝子</a:t>
            </a:r>
          </a:p>
        </p:txBody>
      </p:sp>
      <p:grpSp>
        <p:nvGrpSpPr>
          <p:cNvPr id="20" name="グループ化 19">
            <a:extLst>
              <a:ext uri="{FF2B5EF4-FFF2-40B4-BE49-F238E27FC236}">
                <a16:creationId xmlns:a16="http://schemas.microsoft.com/office/drawing/2014/main" id="{B33CF3CC-FBC7-4908-8418-4819F01EA76C}"/>
              </a:ext>
            </a:extLst>
          </p:cNvPr>
          <p:cNvGrpSpPr/>
          <p:nvPr/>
        </p:nvGrpSpPr>
        <p:grpSpPr>
          <a:xfrm>
            <a:off x="1630196" y="1304002"/>
            <a:ext cx="1736763" cy="563231"/>
            <a:chOff x="1532660" y="1304002"/>
            <a:chExt cx="1736763" cy="563231"/>
          </a:xfrm>
        </p:grpSpPr>
        <p:sp>
          <p:nvSpPr>
            <p:cNvPr id="2" name="稲妻 1">
              <a:extLst>
                <a:ext uri="{FF2B5EF4-FFF2-40B4-BE49-F238E27FC236}">
                  <a16:creationId xmlns:a16="http://schemas.microsoft.com/office/drawing/2014/main" id="{0C6C61D2-F61E-4E70-B5B1-D59A32002562}"/>
                </a:ext>
              </a:extLst>
            </p:cNvPr>
            <p:cNvSpPr/>
            <p:nvPr/>
          </p:nvSpPr>
          <p:spPr>
            <a:xfrm>
              <a:off x="2391350" y="1304002"/>
              <a:ext cx="878073" cy="563231"/>
            </a:xfrm>
            <a:prstGeom prst="lightningBol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B9DB344-F6F8-482F-8B9A-3AA891C304EC}"/>
                </a:ext>
              </a:extLst>
            </p:cNvPr>
            <p:cNvSpPr txBox="1"/>
            <p:nvPr/>
          </p:nvSpPr>
          <p:spPr>
            <a:xfrm>
              <a:off x="1532660" y="1400951"/>
              <a:ext cx="1107996" cy="369332"/>
            </a:xfrm>
            <a:prstGeom prst="rect">
              <a:avLst/>
            </a:prstGeom>
            <a:noFill/>
          </p:spPr>
          <p:txBody>
            <a:bodyPr wrap="none" rtlCol="0">
              <a:spAutoFit/>
            </a:bodyPr>
            <a:lstStyle/>
            <a:p>
              <a:r>
                <a:rPr kumimoji="1" lang="ja-JP" altLang="en-US" b="1" dirty="0">
                  <a:latin typeface="+mn-ea"/>
                  <a:ea typeface="+mn-ea"/>
                </a:rPr>
                <a:t>環境因子</a:t>
              </a:r>
            </a:p>
          </p:txBody>
        </p:sp>
      </p:grpSp>
      <p:grpSp>
        <p:nvGrpSpPr>
          <p:cNvPr id="161" name="グループ化 160">
            <a:extLst>
              <a:ext uri="{FF2B5EF4-FFF2-40B4-BE49-F238E27FC236}">
                <a16:creationId xmlns:a16="http://schemas.microsoft.com/office/drawing/2014/main" id="{83491159-D7FE-433D-8A94-9686FCE87660}"/>
              </a:ext>
            </a:extLst>
          </p:cNvPr>
          <p:cNvGrpSpPr/>
          <p:nvPr/>
        </p:nvGrpSpPr>
        <p:grpSpPr>
          <a:xfrm flipH="1">
            <a:off x="5843531" y="1304002"/>
            <a:ext cx="1736763" cy="563231"/>
            <a:chOff x="1532660" y="1304002"/>
            <a:chExt cx="1736763" cy="563231"/>
          </a:xfrm>
        </p:grpSpPr>
        <p:sp>
          <p:nvSpPr>
            <p:cNvPr id="162" name="稲妻 161">
              <a:extLst>
                <a:ext uri="{FF2B5EF4-FFF2-40B4-BE49-F238E27FC236}">
                  <a16:creationId xmlns:a16="http://schemas.microsoft.com/office/drawing/2014/main" id="{D962841C-A66B-4140-A890-0B5C43A51827}"/>
                </a:ext>
              </a:extLst>
            </p:cNvPr>
            <p:cNvSpPr/>
            <p:nvPr/>
          </p:nvSpPr>
          <p:spPr>
            <a:xfrm>
              <a:off x="2391350" y="1304002"/>
              <a:ext cx="878073" cy="563231"/>
            </a:xfrm>
            <a:prstGeom prst="lightningBol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テキスト ボックス 162">
              <a:extLst>
                <a:ext uri="{FF2B5EF4-FFF2-40B4-BE49-F238E27FC236}">
                  <a16:creationId xmlns:a16="http://schemas.microsoft.com/office/drawing/2014/main" id="{1F8FA86B-3FA1-46FE-AA83-2C61FC5BEFFC}"/>
                </a:ext>
              </a:extLst>
            </p:cNvPr>
            <p:cNvSpPr txBox="1"/>
            <p:nvPr/>
          </p:nvSpPr>
          <p:spPr>
            <a:xfrm>
              <a:off x="1532660" y="1400951"/>
              <a:ext cx="1107996" cy="369332"/>
            </a:xfrm>
            <a:prstGeom prst="rect">
              <a:avLst/>
            </a:prstGeom>
            <a:noFill/>
          </p:spPr>
          <p:txBody>
            <a:bodyPr wrap="none" rtlCol="0">
              <a:spAutoFit/>
            </a:bodyPr>
            <a:lstStyle/>
            <a:p>
              <a:r>
                <a:rPr kumimoji="1" lang="ja-JP" altLang="en-US" b="1" dirty="0">
                  <a:latin typeface="+mn-ea"/>
                  <a:ea typeface="+mn-ea"/>
                </a:rPr>
                <a:t>環境因子</a:t>
              </a:r>
            </a:p>
          </p:txBody>
        </p:sp>
      </p:grpSp>
    </p:spTree>
    <p:extLst>
      <p:ext uri="{BB962C8B-B14F-4D97-AF65-F5344CB8AC3E}">
        <p14:creationId xmlns:p14="http://schemas.microsoft.com/office/powerpoint/2010/main" val="851963021"/>
      </p:ext>
    </p:extLst>
  </p:cSld>
  <p:clrMapOvr>
    <a:masterClrMapping/>
  </p:clrMapOvr>
</p:sld>
</file>

<file path=ppt/theme/theme1.xml><?xml version="1.0" encoding="utf-8"?>
<a:theme xmlns:a="http://schemas.openxmlformats.org/drawingml/2006/main" name="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25400">
          <a:solidFill>
            <a:srgbClr val="800000"/>
          </a:solidFill>
          <a:miter lim="800000"/>
          <a:headEnd/>
          <a:tailEnd/>
        </a:ln>
        <a:effectLst/>
      </a:spPr>
      <a:bodyPr wrap="none" anchor="ctr"/>
      <a:lstStyle>
        <a:defPPr>
          <a:defRPr dirty="0"/>
        </a:defPPr>
      </a:lstStyle>
    </a:spDef>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Arial"/>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Arial"/>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7160</TotalTime>
  <Words>220</Words>
  <Application>Microsoft Office PowerPoint</Application>
  <PresentationFormat>画面に合わせる (4:3)</PresentationFormat>
  <Paragraphs>57</Paragraphs>
  <Slides>5</Slides>
  <Notes>2</Notes>
  <HiddenSlides>0</HiddenSlides>
  <MMClips>0</MMClips>
  <ScaleCrop>false</ScaleCrop>
  <HeadingPairs>
    <vt:vector size="8" baseType="variant">
      <vt:variant>
        <vt:lpstr>使用されているフォント</vt:lpstr>
      </vt:variant>
      <vt:variant>
        <vt:i4>4</vt:i4>
      </vt:variant>
      <vt:variant>
        <vt:lpstr>テーマ</vt:lpstr>
      </vt:variant>
      <vt:variant>
        <vt:i4>6</vt:i4>
      </vt:variant>
      <vt:variant>
        <vt:lpstr>埋め込まれた OLE サーバー</vt:lpstr>
      </vt:variant>
      <vt:variant>
        <vt:i4>1</vt:i4>
      </vt:variant>
      <vt:variant>
        <vt:lpstr>スライド タイトル</vt:lpstr>
      </vt:variant>
      <vt:variant>
        <vt:i4>5</vt:i4>
      </vt:variant>
    </vt:vector>
  </HeadingPairs>
  <TitlesOfParts>
    <vt:vector size="16" baseType="lpstr">
      <vt:lpstr>HG丸ｺﾞｼｯｸM-PRO</vt:lpstr>
      <vt:lpstr>Arial</vt:lpstr>
      <vt:lpstr>Trebuchet MS</vt:lpstr>
      <vt:lpstr>Wingdings</vt:lpstr>
      <vt:lpstr>沼部デザイン</vt:lpstr>
      <vt:lpstr>80_沼部デザイン</vt:lpstr>
      <vt:lpstr>12_沼部デザイン</vt:lpstr>
      <vt:lpstr>標準デザイン</vt:lpstr>
      <vt:lpstr>1_沼部デザイン</vt:lpstr>
      <vt:lpstr>11_標準デザイン</vt:lpstr>
      <vt:lpstr>Image</vt:lpstr>
      <vt:lpstr>PowerPoint プレゼンテーション</vt:lpstr>
      <vt:lpstr>多因子遺伝 総論</vt:lpstr>
      <vt:lpstr>PowerPoint プレゼンテーション</vt:lpstr>
      <vt:lpstr>PowerPoint プレゼンテーション</vt:lpstr>
      <vt:lpstr>PowerPoint プレゼンテーション</vt:lpstr>
    </vt:vector>
  </TitlesOfParts>
  <Company>Kyoto University Graduate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Mendel</dc:creator>
  <cp:lastModifiedBy>Hironao NUMABE</cp:lastModifiedBy>
  <cp:revision>197</cp:revision>
  <cp:lastPrinted>2020-01-21T00:06:29Z</cp:lastPrinted>
  <dcterms:created xsi:type="dcterms:W3CDTF">2006-03-31T07:02:51Z</dcterms:created>
  <dcterms:modified xsi:type="dcterms:W3CDTF">2021-02-16T00:11:54Z</dcterms:modified>
</cp:coreProperties>
</file>