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10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11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1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1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1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15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theme/theme18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theme/theme21.xml" ContentType="application/vnd.openxmlformats-officedocument.theme+xml"/>
  <Override PartName="/ppt/theme/theme2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37" r:id="rId3"/>
    <p:sldMasterId id="2147483739" r:id="rId4"/>
    <p:sldMasterId id="2147483741" r:id="rId5"/>
    <p:sldMasterId id="2147483753" r:id="rId6"/>
    <p:sldMasterId id="2147484300" r:id="rId7"/>
    <p:sldMasterId id="2147485677" r:id="rId8"/>
    <p:sldMasterId id="2147486303" r:id="rId9"/>
    <p:sldMasterId id="2147487573" r:id="rId10"/>
    <p:sldMasterId id="2147487594" r:id="rId11"/>
    <p:sldMasterId id="2147487601" r:id="rId12"/>
    <p:sldMasterId id="2147487616" r:id="rId13"/>
    <p:sldMasterId id="2147487658" r:id="rId14"/>
    <p:sldMasterId id="2147487693" r:id="rId15"/>
    <p:sldMasterId id="2147487708" r:id="rId16"/>
    <p:sldMasterId id="2147487721" r:id="rId17"/>
    <p:sldMasterId id="2147487723" r:id="rId18"/>
    <p:sldMasterId id="2147487725" r:id="rId19"/>
    <p:sldMasterId id="2147487731" r:id="rId20"/>
  </p:sldMasterIdLst>
  <p:notesMasterIdLst>
    <p:notesMasterId r:id="rId47"/>
  </p:notesMasterIdLst>
  <p:handoutMasterIdLst>
    <p:handoutMasterId r:id="rId48"/>
  </p:handoutMasterIdLst>
  <p:sldIdLst>
    <p:sldId id="1740" r:id="rId21"/>
    <p:sldId id="787" r:id="rId22"/>
    <p:sldId id="1430" r:id="rId23"/>
    <p:sldId id="788" r:id="rId24"/>
    <p:sldId id="789" r:id="rId25"/>
    <p:sldId id="1524" r:id="rId26"/>
    <p:sldId id="474" r:id="rId27"/>
    <p:sldId id="476" r:id="rId28"/>
    <p:sldId id="477" r:id="rId29"/>
    <p:sldId id="396" r:id="rId30"/>
    <p:sldId id="478" r:id="rId31"/>
    <p:sldId id="482" r:id="rId32"/>
    <p:sldId id="483" r:id="rId33"/>
    <p:sldId id="637" r:id="rId34"/>
    <p:sldId id="636" r:id="rId35"/>
    <p:sldId id="639" r:id="rId36"/>
    <p:sldId id="638" r:id="rId37"/>
    <p:sldId id="640" r:id="rId38"/>
    <p:sldId id="1525" r:id="rId39"/>
    <p:sldId id="1526" r:id="rId40"/>
    <p:sldId id="1527" r:id="rId41"/>
    <p:sldId id="1528" r:id="rId42"/>
    <p:sldId id="658" r:id="rId43"/>
    <p:sldId id="657" r:id="rId44"/>
    <p:sldId id="1482" r:id="rId45"/>
    <p:sldId id="1483" r:id="rId46"/>
  </p:sldIdLst>
  <p:sldSz cx="9144000" cy="6858000" type="screen4x3"/>
  <p:notesSz cx="9866313" cy="6735763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CC00CC"/>
    <a:srgbClr val="008000"/>
    <a:srgbClr val="800080"/>
    <a:srgbClr val="FFFF66"/>
    <a:srgbClr val="990099"/>
    <a:srgbClr val="CCCCFF"/>
    <a:srgbClr val="66FFFF"/>
    <a:srgbClr val="006666"/>
    <a:srgbClr val="CCE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スタイルなし、表のグリッド線あり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46" autoAdjust="0"/>
    <p:restoredTop sz="96405" autoAdjust="0"/>
  </p:normalViewPr>
  <p:slideViewPr>
    <p:cSldViewPr snapToGrid="0" showGuides="1">
      <p:cViewPr>
        <p:scale>
          <a:sx n="100" d="100"/>
          <a:sy n="100" d="100"/>
        </p:scale>
        <p:origin x="2304" y="736"/>
      </p:cViewPr>
      <p:guideLst>
        <p:guide orient="horz" pos="2160"/>
        <p:guide pos="2888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41" d="100"/>
        <a:sy n="41" d="100"/>
      </p:scale>
      <p:origin x="0" y="-550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6.xml"/><Relationship Id="rId39" Type="http://schemas.openxmlformats.org/officeDocument/2006/relationships/slide" Target="slides/slide19.xml"/><Relationship Id="rId21" Type="http://schemas.openxmlformats.org/officeDocument/2006/relationships/slide" Target="slides/slide1.xml"/><Relationship Id="rId34" Type="http://schemas.openxmlformats.org/officeDocument/2006/relationships/slide" Target="slides/slide14.xml"/><Relationship Id="rId42" Type="http://schemas.openxmlformats.org/officeDocument/2006/relationships/slide" Target="slides/slide22.xml"/><Relationship Id="rId47" Type="http://schemas.openxmlformats.org/officeDocument/2006/relationships/notesMaster" Target="notesMasters/notesMaster1.xml"/><Relationship Id="rId50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9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4.xml"/><Relationship Id="rId32" Type="http://schemas.openxmlformats.org/officeDocument/2006/relationships/slide" Target="slides/slide12.xml"/><Relationship Id="rId37" Type="http://schemas.openxmlformats.org/officeDocument/2006/relationships/slide" Target="slides/slide17.xml"/><Relationship Id="rId40" Type="http://schemas.openxmlformats.org/officeDocument/2006/relationships/slide" Target="slides/slide20.xml"/><Relationship Id="rId45" Type="http://schemas.openxmlformats.org/officeDocument/2006/relationships/slide" Target="slides/slide25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3.xml"/><Relationship Id="rId28" Type="http://schemas.openxmlformats.org/officeDocument/2006/relationships/slide" Target="slides/slide8.xml"/><Relationship Id="rId36" Type="http://schemas.openxmlformats.org/officeDocument/2006/relationships/slide" Target="slides/slide16.xml"/><Relationship Id="rId49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11.xml"/><Relationship Id="rId44" Type="http://schemas.openxmlformats.org/officeDocument/2006/relationships/slide" Target="slides/slide24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2.xml"/><Relationship Id="rId27" Type="http://schemas.openxmlformats.org/officeDocument/2006/relationships/slide" Target="slides/slide7.xml"/><Relationship Id="rId30" Type="http://schemas.openxmlformats.org/officeDocument/2006/relationships/slide" Target="slides/slide10.xml"/><Relationship Id="rId35" Type="http://schemas.openxmlformats.org/officeDocument/2006/relationships/slide" Target="slides/slide15.xml"/><Relationship Id="rId43" Type="http://schemas.openxmlformats.org/officeDocument/2006/relationships/slide" Target="slides/slide23.xml"/><Relationship Id="rId48" Type="http://schemas.openxmlformats.org/officeDocument/2006/relationships/handoutMaster" Target="handoutMasters/handoutMaster1.xml"/><Relationship Id="rId8" Type="http://schemas.openxmlformats.org/officeDocument/2006/relationships/slideMaster" Target="slideMasters/slideMaster8.xml"/><Relationship Id="rId51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5.xml"/><Relationship Id="rId33" Type="http://schemas.openxmlformats.org/officeDocument/2006/relationships/slide" Target="slides/slide13.xml"/><Relationship Id="rId38" Type="http://schemas.openxmlformats.org/officeDocument/2006/relationships/slide" Target="slides/slide18.xml"/><Relationship Id="rId46" Type="http://schemas.openxmlformats.org/officeDocument/2006/relationships/slide" Target="slides/slide26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4275245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846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589494" y="1"/>
            <a:ext cx="4275244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846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398033"/>
            <a:ext cx="4275245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846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589494" y="6398033"/>
            <a:ext cx="4275244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E684FD1C-2811-478E-A598-BFF89E72EC7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7079414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4275245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589494" y="1"/>
            <a:ext cx="4275244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0413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49613" y="503238"/>
            <a:ext cx="3367087" cy="25257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86475" y="3198231"/>
            <a:ext cx="7893365" cy="30332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1843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398033"/>
            <a:ext cx="4275245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843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589494" y="6398033"/>
            <a:ext cx="4275244" cy="336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4" rIns="91406" bIns="45704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BE5734F1-096C-4469-B072-D574D4C6710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4740123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5F44A10-614D-4661-A726-BBEB3331361F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55058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2F9ED66-6EBC-4F0B-A348-088AEA2D094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D7C325-CD53-4D42-81F8-A3EFA098D3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FB0A99F-1D1D-46AE-ABA7-B7346466C44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64398-CD0A-4064-834F-B7546B19DDF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647888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226F80E-5FC2-4FDD-BEC4-91DDEA73EAA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9B3951-D3EB-4D00-B483-1D22EF83A0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B338FF3-F165-4D28-99FC-FD664FAE8AB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733DAC-B786-4219-B6A1-1253E7C6D8F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206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254000" y="1079500"/>
            <a:ext cx="4241800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079500"/>
            <a:ext cx="4243388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97D0A1F-FBE6-4CBB-9E90-EBF0E3F561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446620-C5C0-4441-99E2-A70683F0FA4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595A90-FB94-4943-956A-831271A27B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4EF6B-F7A1-407D-9ED6-BCD464BD5F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374885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BE013A1-9396-4220-B9C2-A3FD6E9FA2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37D31A8-DDA9-4447-8C46-832AAA4CAB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0E8074A1-5809-412E-8176-5BDBD93464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930415-67C6-479C-A934-236BDE088C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92274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CFAA934-3190-478E-9CDB-6770119BE98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0384DA4-21C3-4E0E-83DD-F27F08DD95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429414C-B432-4D31-BD04-B1A825DC886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622D1F-21D4-4AE3-BA62-BA69DE28C3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5617292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5454989-44A9-4A59-A6A3-11280A01D0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2C9A706-91F4-4679-ACB9-01DE63E237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49360D9-D280-483B-8092-6C3F4BCE2B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9300CF-DA4F-4796-8091-9440FE08EC3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37157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1D3C75-B0B2-4CEF-98DF-A6C4286C71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7D3B304-5DEA-4C74-8B99-D910817F53B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2FD310-9B04-49D8-B672-322A4CE92E9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4652F4-2271-409C-B4B7-E2083A04621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5002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676DB6D-A916-4AA1-8E5F-8E7C30AFBBF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951A54-553D-4908-ACE6-D8F39D3AA8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85814E-B615-4C45-B62F-58716D6537F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D951EB-48BC-4D20-BAB9-14FD51C4028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35186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D001470-8242-4FC1-8301-A589EBB6206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D3A0E8-3A51-4050-950D-B2CD0AF7A5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29F2867-2C33-4460-B918-C2E78D9EBD6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FB32B-E5F7-4001-A200-BE29FAFF42E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798062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734175" y="179388"/>
            <a:ext cx="2159000" cy="62992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254000" y="179388"/>
            <a:ext cx="6327775" cy="62992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BFBEDF5-DE90-492B-84C4-0A0BFE5E20E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6383004-F435-4525-91FA-12535D6D8B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82D0C99-A0DE-4E2E-BE1C-CE076B335CA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F5784C-AA1F-4624-BAE1-210355EE040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552649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5CE7A5F-5AB4-4F5D-B634-DB511E9F9B4F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27748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タイトルと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表プレースホルダ 2"/>
          <p:cNvSpPr>
            <a:spLocks noGrp="1"/>
          </p:cNvSpPr>
          <p:nvPr>
            <p:ph type="tbl" idx="1"/>
          </p:nvPr>
        </p:nvSpPr>
        <p:spPr>
          <a:xfrm>
            <a:off x="254000" y="1079500"/>
            <a:ext cx="8637588" cy="5399088"/>
          </a:xfrm>
        </p:spPr>
        <p:txBody>
          <a:bodyPr/>
          <a:lstStyle/>
          <a:p>
            <a:pPr lvl="0"/>
            <a:endParaRPr lang="ja-JP" altLang="en-US" noProof="0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A1989C7-9381-4BD4-9CEB-E1AF06389E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BDB306-B137-4BC8-9A20-537E0C852C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8486714-3C47-4C5C-9A76-0E22AAD086F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F05CA1-49AF-4961-9F31-659BFBCEA0A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010465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254000" y="1079500"/>
            <a:ext cx="4241800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079500"/>
            <a:ext cx="4243388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254000" y="3854450"/>
            <a:ext cx="4241800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854450"/>
            <a:ext cx="4243388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C67C550-6821-4564-98A2-B3F81EF83D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57FFB9C-9D13-4E16-8D08-DEE70C84F9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0B9DD4F0-8A6F-4DC5-A6F1-4779C3241D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62899-B124-4117-B8DA-C984B64BF93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639124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9900" y="101600"/>
            <a:ext cx="8229600" cy="855662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A6F2867-097E-4C0E-A1EC-6AFFA0F8654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E41898A-29B9-40BB-BFE2-3D17FD768D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3A44DC1-E36E-4107-BDE6-6CF07D52621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ED00E5-D057-42F3-953A-68753EDF8F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372143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163772-49F7-4155-9AE1-2FA1FA1AA2A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243481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F955AD-595B-4B5D-B9C7-7301D81660D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9008667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FE297-D336-49E3-BE2E-6E6872845B6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074878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254000" y="1079500"/>
            <a:ext cx="4241800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079500"/>
            <a:ext cx="4243388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DA629E-8046-457E-9728-00F7D4BBC0E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62080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D22F3C-EB4E-4683-8B52-79BCE106575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823993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B2C4D8-D7C4-4D08-870C-D83D62D73F3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54564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A00595-8FAF-4BC1-893B-4A9BABBB467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90059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E0EAB95-6358-478B-8667-AA499AC33C16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97501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7AF439-8B3C-4135-8944-61C95A72980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9038517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70A3D9-4342-42E7-A78D-1050343C1B2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614758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AD5593-4216-4C38-9F4C-A4F1EB0263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7588489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734175" y="179388"/>
            <a:ext cx="2159000" cy="62992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254000" y="179388"/>
            <a:ext cx="6327775" cy="62992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2295CF-B40E-4347-BCC7-51877A299E1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231840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254000" y="1079500"/>
            <a:ext cx="4241800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079500"/>
            <a:ext cx="4243388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254000" y="3854450"/>
            <a:ext cx="4241800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854450"/>
            <a:ext cx="4243388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C5091C1-0FF0-46E4-8930-28086A5854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748F7CF-10C9-4CD2-AFFF-FDFD0BD6CD4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83C705A-7324-47D9-B987-AF5B1640B5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ECCA38-A0E0-4153-A112-A7E91BC60325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1939932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CC054A0-8B1F-43EF-9776-C210EDF82B8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509CA8F-C8AB-4105-AFEE-F7ECA0C2B63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AEEB600-0A4A-499F-984A-7182108402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8FC802-844D-4AFF-B790-1BCF0993094F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34290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A25DFE-9746-4186-AE5B-5A8E6C30C42C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3485423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81170A-2213-4AFB-8048-99632A7E4E4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997526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296B4F8-2333-480A-ADD5-44F4C8FD7D6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77CACC5-3B82-4838-99D3-A5D1CA46F68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82BAB1C-0C36-40FB-94CE-27EDD4BA93F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FF50DD-61C8-4593-B821-19E6D3614A6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7977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AD9711A-E857-4967-9BC3-C2228582DA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85287DB-7B51-4BA0-BEAD-DC4EB58EA1D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F35E6B-DDE6-4C58-9A69-8B24C9FCFEF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F81CFE-664C-4AF8-87A1-061107B2B91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074750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9900" y="101600"/>
            <a:ext cx="8229600" cy="855662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F1342F8-DD81-480A-9C4E-0A68CE4B89D6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76332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70B0FBE-04FB-4AF3-AA2E-599FECAC37F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CF25706-081E-445E-9696-DD94E9DAD19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7ACED72-9EEF-4AB5-A1E2-AAD0515E56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5AE7A4-D876-4FD1-BF14-39DEE89124A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874218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254000" y="1079500"/>
            <a:ext cx="4241800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079500"/>
            <a:ext cx="4243388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F0474A-CDCA-430A-B864-ADE53FF61A0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834554A-D051-4B2D-9C51-B23A00EECF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03F95D2-3CDD-4C0F-BB32-6F302063C9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8485A1-26ED-45F9-BB7C-53445E94D08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422595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B85986B-4F04-416A-8184-ED2895A46B5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7B1B838-99BB-4363-82A7-AEAC35073E3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3B50E230-ECD5-4B6B-AF5F-4C4DC169223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E7F031-C4A1-4F66-8B2E-29961CF82CB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3810943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EA62D774-CCA8-4C13-B7B0-D96883DD6B0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182F455-B902-4055-B19B-C0E7B9DB3AB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70F2052-F0BF-45DB-B7FA-CC6BADA305A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108A0D-0486-4081-9DBE-841AB9F4E49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5741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BBD07AF-47AA-4FF8-BC9E-FBDA8BA475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1DE7C14-194D-4329-86C4-B0E5CAFDD1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4B86570-AF6B-40B3-8090-A1C1AB2B5A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FBEE40-AEF7-45AC-89B7-5CE8D047DDE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809875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5CBBC1-E729-49F5-94A4-5EDC6DC74A8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C415F20-F82F-4820-876C-18866872F9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C7DFA1A-9698-4FEB-81C2-BD9D4317DB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DED694-C0A5-4B4B-971A-481E291B640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228349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6BB0622-EA37-4D14-8898-1ECE764FD78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E74A13-E8F6-4C98-AA7A-4FD6DF99DB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8F5E76D-6193-4E97-8C28-401AE2A8BB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E40542-09DA-420F-BDA6-AC25EA8263F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761386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938D1E3-2E53-43F6-B79B-0A3B5F5918B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BF30687-97E7-43C4-835C-7C904191906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F9331E2-35F0-4B6B-80CA-B916BD6D51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FEB33A-31F5-4F27-A58F-E46A13ABB91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17694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734175" y="179388"/>
            <a:ext cx="2159000" cy="62992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254000" y="179388"/>
            <a:ext cx="6327775" cy="62992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325511E-32A4-484B-9F9A-F2751EA2EB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BADF951-4BFD-4685-88B0-8EFECD87FE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2983A07-B689-456D-92A2-6784A83C6DB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4EEC4E-6F3A-44F8-9559-094BF77D6995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2374465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タイトルと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表プレースホルダ 2"/>
          <p:cNvSpPr>
            <a:spLocks noGrp="1"/>
          </p:cNvSpPr>
          <p:nvPr>
            <p:ph type="tbl" idx="1"/>
          </p:nvPr>
        </p:nvSpPr>
        <p:spPr>
          <a:xfrm>
            <a:off x="254000" y="1079500"/>
            <a:ext cx="8637588" cy="5399088"/>
          </a:xfrm>
        </p:spPr>
        <p:txBody>
          <a:bodyPr/>
          <a:lstStyle/>
          <a:p>
            <a:pPr lvl="0"/>
            <a:endParaRPr lang="ja-JP" altLang="en-US" noProof="0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F0CBF83-2334-48DF-9250-962328FD095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9BE87C-1297-4091-9CA6-2A6319C620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CDE3A56-3215-4F1D-B8C7-001F0A997F6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426F77-09D6-4B38-942D-6D98294A45C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855887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タイトルとグラ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79388"/>
            <a:ext cx="8229600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グラフ プレースホルダ 2"/>
          <p:cNvSpPr>
            <a:spLocks noGrp="1"/>
          </p:cNvSpPr>
          <p:nvPr>
            <p:ph type="chart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ja-JP" alt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B9B2FD-B992-47FA-B5E8-5016363427BE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127680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254000" y="1079500"/>
            <a:ext cx="4241800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079500"/>
            <a:ext cx="4243388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254000" y="3854450"/>
            <a:ext cx="4241800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854450"/>
            <a:ext cx="4243388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97E30F69-AD0E-4EFB-BDD9-8520CEA9F20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71DAD60-502B-4301-B77D-F1FE8D84B8B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1AC29DAA-2E1E-4969-BF42-D50F4E2E98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63D918-7B03-4F7C-8E97-10708AD7052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09457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9900" y="101600"/>
            <a:ext cx="8229600" cy="855662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0DFAB975-2BF1-42E6-BD1C-0EAF21ABF73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E13EAB6-ED72-4398-B165-7B80A9779DE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393741E-B1BA-4F6C-A710-59B9EF1F95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BFE382-C6A0-4056-84F4-B1A6715A1E4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25431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E9C768-6F36-494F-9BA6-16BD4F05CE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2470257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B6E7C2-E6BF-4DE6-8EA0-96F034B0EE3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2973881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FC20AF-D8B3-4C04-912F-BA1B35CF092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5353027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254000" y="1079500"/>
            <a:ext cx="4241800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079500"/>
            <a:ext cx="4243388" cy="5399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0FFFCD-BCFD-46F6-B6E5-9C719848B7D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71790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F943D4-32BB-42FD-9F35-EC668B9B7AB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4912594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9B4FFE-5DB0-4E90-9EFC-889DD84FD59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333542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D1656B-D349-4358-AE8E-A127EC53BC2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5964678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5D3B97-E100-40FC-B46C-1E5E5368C2C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355863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タイトル、コンテンツ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79388"/>
            <a:ext cx="8229600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4A9A176-4B48-4F62-A14B-EE765B01CC65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219136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3B91D2-FC76-4336-9282-D66E83EE72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313230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8E79E8-16DD-4990-BD10-51574EF80B0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20628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734175" y="179388"/>
            <a:ext cx="2159000" cy="62992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254000" y="179388"/>
            <a:ext cx="6327775" cy="62992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9BF1F7-A0A7-4509-BFAA-BAEC516C90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6560014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タイトルと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表プレースホルダ 2"/>
          <p:cNvSpPr>
            <a:spLocks noGrp="1"/>
          </p:cNvSpPr>
          <p:nvPr>
            <p:ph type="tbl" idx="1"/>
          </p:nvPr>
        </p:nvSpPr>
        <p:spPr>
          <a:xfrm>
            <a:off x="254000" y="1079500"/>
            <a:ext cx="8637588" cy="5399088"/>
          </a:xfrm>
        </p:spPr>
        <p:txBody>
          <a:bodyPr/>
          <a:lstStyle/>
          <a:p>
            <a:pPr lvl="0"/>
            <a:endParaRPr lang="ja-JP" alt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56B7AB-5745-440E-9EB2-39919FA301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766931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255588" y="179388"/>
            <a:ext cx="8637587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254000" y="1079500"/>
            <a:ext cx="4241800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079500"/>
            <a:ext cx="4243388" cy="262255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254000" y="3854450"/>
            <a:ext cx="4241800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854450"/>
            <a:ext cx="4243388" cy="262413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C5091C1-0FF0-46E4-8930-28086A5854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748F7CF-10C9-4CD2-AFFF-FDFD0BD6CD4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83C705A-7324-47D9-B987-AF5B1640B5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ECCA38-A0E0-4153-A112-A7E91BC60325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3717094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CC054A0-8B1F-43EF-9776-C210EDF82B8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509CA8F-C8AB-4105-AFEE-F7ECA0C2B63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AEEB600-0A4A-499F-984A-7182108402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8FC802-844D-4AFF-B790-1BCF0993094F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1208501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A25DFE-9746-4186-AE5B-5A8E6C30C42C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8517718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81170A-2213-4AFB-8048-99632A7E4E4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36476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457200" y="179388"/>
            <a:ext cx="8229600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E574F8-394D-48A5-A2C8-FD96C14602EB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93719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タイトルと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79388"/>
            <a:ext cx="8229600" cy="719137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表プレースホルダ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ja-JP" alt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01F2D8-1AD1-4A3E-AA27-99962D70FE3A}" type="slidenum">
              <a:rPr kumimoji="1" lang="en-US" altLang="ja-JP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09577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8A96E4B-9236-450D-9C14-0E06C0C5F9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AE0813D-DF1B-46A8-9FC9-F59A29C01D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4603D00-B796-49E0-BF5F-312E00DF9D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450DC5-9F57-405F-8DC5-A049C85F83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437300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7" Type="http://schemas.openxmlformats.org/officeDocument/2006/relationships/theme" Target="../theme/theme11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4" Type="http://schemas.openxmlformats.org/officeDocument/2006/relationships/slideLayout" Target="../slideLayouts/slideLayout6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5" Type="http://schemas.openxmlformats.org/officeDocument/2006/relationships/theme" Target="../theme/theme12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slideLayout" Target="../slideLayouts/slideLayout2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5" Type="http://schemas.openxmlformats.org/officeDocument/2006/relationships/theme" Target="../theme/theme14.xml"/><Relationship Id="rId4" Type="http://schemas.openxmlformats.org/officeDocument/2006/relationships/slideLayout" Target="../slideLayouts/slideLayout3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theme" Target="../theme/theme15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17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5" Type="http://schemas.openxmlformats.org/officeDocument/2006/relationships/theme" Target="../theme/theme19.xml"/><Relationship Id="rId4" Type="http://schemas.openxmlformats.org/officeDocument/2006/relationships/slideLayout" Target="../slideLayouts/slideLayout67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slideMasters/_rels/slideMaster20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slideMasters/_rels/slideMaster3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669508BA-9AA1-49A8-A444-37EB215C985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B1262A9D-ED77-463D-B91E-D263FFAB8D6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94557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76" r:id="rId1"/>
    <p:sldLayoutId id="2147487577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79388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ja-JP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/>
            </a:lvl1pPr>
          </a:lstStyle>
          <a:p>
            <a:fld id="{4C63FA96-E777-4EED-94F0-1812EC67AE4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46180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95" r:id="rId1"/>
    <p:sldLayoutId id="2147487596" r:id="rId2"/>
    <p:sldLayoutId id="2147487597" r:id="rId3"/>
    <p:sldLayoutId id="2147487598" r:id="rId4"/>
    <p:sldLayoutId id="2147487599" r:id="rId5"/>
    <p:sldLayoutId id="2147487600" r:id="rId6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latin typeface="HG丸ｺﾞｼｯｸM-PRO" pitchFamily="50" charset="-128"/>
          <a:ea typeface="HG丸ｺﾞｼｯｸM-PRO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ECF5F58-427F-409E-B3AC-E569CB3138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BEAF64F-5F0C-4B33-8155-C6BC26E38CE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099FBB35-8A29-4073-AC8E-BAAE9EAAFEC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A2E0A46-C8E2-49A9-9483-20B218F2837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037DBA58-A205-4125-A9FE-595FCD87AD4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3EB23B1F-5AEA-4FD0-978C-EA612DF811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3042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02" r:id="rId1"/>
    <p:sldLayoutId id="2147487603" r:id="rId2"/>
    <p:sldLayoutId id="2147487604" r:id="rId3"/>
    <p:sldLayoutId id="2147487605" r:id="rId4"/>
    <p:sldLayoutId id="2147487606" r:id="rId5"/>
    <p:sldLayoutId id="2147487607" r:id="rId6"/>
    <p:sldLayoutId id="2147487608" r:id="rId7"/>
    <p:sldLayoutId id="2147487609" r:id="rId8"/>
    <p:sldLayoutId id="2147487610" r:id="rId9"/>
    <p:sldLayoutId id="2147487611" r:id="rId10"/>
    <p:sldLayoutId id="2147487612" r:id="rId11"/>
    <p:sldLayoutId id="2147487613" r:id="rId12"/>
    <p:sldLayoutId id="2147487614" r:id="rId13"/>
    <p:sldLayoutId id="2147487615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CF4E717F-9CF6-4425-A279-14D5F0A6EE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31399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17" r:id="rId1"/>
    <p:sldLayoutId id="2147487618" r:id="rId2"/>
    <p:sldLayoutId id="2147487619" r:id="rId3"/>
    <p:sldLayoutId id="2147487620" r:id="rId4"/>
    <p:sldLayoutId id="2147487621" r:id="rId5"/>
    <p:sldLayoutId id="2147487622" r:id="rId6"/>
    <p:sldLayoutId id="2147487623" r:id="rId7"/>
    <p:sldLayoutId id="2147487624" r:id="rId8"/>
    <p:sldLayoutId id="2147487625" r:id="rId9"/>
    <p:sldLayoutId id="2147487626" r:id="rId10"/>
    <p:sldLayoutId id="214748762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C3E01A53-913D-48D0-A7CD-F8CB470995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93D4F7EC-FC4A-474B-89EC-9E30405B36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AD72791-301E-42C0-B819-26C7B872D9E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125716E-FF0A-4910-99EC-FCF48488F55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4FC3D45E-CC22-42FE-9F95-180495A774D2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A0A77243-50A2-4A50-8FE3-9AE45DF124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373791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60" r:id="rId1"/>
    <p:sldLayoutId id="2147487661" r:id="rId2"/>
    <p:sldLayoutId id="2147487662" r:id="rId3"/>
    <p:sldLayoutId id="2147487663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4CB93BD3-0762-4704-AABB-8BB9204FD6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70371C46-1471-4CD6-8656-3031069983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AFEEF928-21F3-4FBF-A7D2-6E0795CF0DD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8A6F1B2F-5BAB-44C1-9C94-1AC23071F1F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210DBC05-1020-452D-A13B-C97D76CBDB4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F4277C7B-8C4B-4CFB-BEE5-3B77B3C8785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546968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94" r:id="rId1"/>
    <p:sldLayoutId id="2147487695" r:id="rId2"/>
    <p:sldLayoutId id="2147487696" r:id="rId3"/>
    <p:sldLayoutId id="2147487697" r:id="rId4"/>
    <p:sldLayoutId id="2147487698" r:id="rId5"/>
    <p:sldLayoutId id="2147487699" r:id="rId6"/>
    <p:sldLayoutId id="2147487700" r:id="rId7"/>
    <p:sldLayoutId id="2147487701" r:id="rId8"/>
    <p:sldLayoutId id="2147487702" r:id="rId9"/>
    <p:sldLayoutId id="2147487703" r:id="rId10"/>
    <p:sldLayoutId id="2147487704" r:id="rId11"/>
    <p:sldLayoutId id="2147487705" r:id="rId12"/>
    <p:sldLayoutId id="2147487706" r:id="rId13"/>
    <p:sldLayoutId id="2147487707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9525A159-9234-414C-9FF2-E9A3CFA9E5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22521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09" r:id="rId1"/>
    <p:sldLayoutId id="2147487710" r:id="rId2"/>
    <p:sldLayoutId id="2147487711" r:id="rId3"/>
    <p:sldLayoutId id="2147487712" r:id="rId4"/>
    <p:sldLayoutId id="2147487713" r:id="rId5"/>
    <p:sldLayoutId id="2147487714" r:id="rId6"/>
    <p:sldLayoutId id="2147487715" r:id="rId7"/>
    <p:sldLayoutId id="2147487716" r:id="rId8"/>
    <p:sldLayoutId id="2147487717" r:id="rId9"/>
    <p:sldLayoutId id="2147487718" r:id="rId10"/>
    <p:sldLayoutId id="2147487719" r:id="rId11"/>
    <p:sldLayoutId id="214748772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CF4E717F-9CF6-4425-A279-14D5F0A6EE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84951319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03766C1-AB73-4DDE-8092-75726CA067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6389848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C3E01A53-913D-48D0-A7CD-F8CB470995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93D4F7EC-FC4A-474B-89EC-9E30405B36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AD72791-301E-42C0-B819-26C7B872D9E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125716E-FF0A-4910-99EC-FCF48488F55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4FC3D45E-CC22-42FE-9F95-180495A774D2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A0A77243-50A2-4A50-8FE3-9AE45DF124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810021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27" r:id="rId1"/>
    <p:sldLayoutId id="2147487728" r:id="rId2"/>
    <p:sldLayoutId id="2147487729" r:id="rId3"/>
    <p:sldLayoutId id="2147487730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1E53DDC0-E6C1-416E-BEF5-1EC23E839DC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81982823-9B20-44EC-8811-82ADE32C23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F7FD5530-8D07-4A74-8F97-1BC39834F1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B5E98750-AD18-456D-B6EE-1A3BA959695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3CC31EA-D862-41C4-A6F1-6CB7DF35E14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3F80D0B8-1C48-4B7F-B875-C4E5578FB39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C38B95E6-F4F4-4E08-A99F-9B158EB221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8408526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ABCF635E-12F4-44E8-961C-2B4B3EC613C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63A6C433-8254-4F0E-BCD2-189949CFC3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EFFC5AE-F191-4165-89A8-5A64E409C5F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0D2A459-8EB4-4ED4-9B1B-3937E4BC1BE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E311D9AE-1624-4916-9413-08C2791FA5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DAEE18F-B399-4D21-82B9-52BA928E74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5588" y="179388"/>
            <a:ext cx="86375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4000" y="1079500"/>
            <a:ext cx="8637588" cy="539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453188"/>
            <a:ext cx="2895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453188"/>
            <a:ext cx="21336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E06ACD38-2ACF-4035-AC46-B8DDC1C873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rgbClr val="000066"/>
          </a:solidFill>
          <a:latin typeface="HG丸ｺﾞｼｯｸM-PRO" pitchFamily="50" charset="-128"/>
          <a:ea typeface="HG丸ｺﾞｼｯｸM-PRO" pitchFamily="50" charset="-128"/>
          <a:cs typeface="ＭＳ Ｐゴシック" pitchFamily="50" charset="-128"/>
        </a:defRPr>
      </a:lvl9pPr>
    </p:titleStyle>
    <p:bodyStyle>
      <a:lvl1pPr marL="660400" indent="-660400" algn="l" rtl="0" eaLnBrk="0" fontAlgn="base" hangingPunct="0">
        <a:spcBef>
          <a:spcPct val="20000"/>
        </a:spcBef>
        <a:spcAft>
          <a:spcPct val="0"/>
        </a:spcAft>
        <a:buAutoNum type="arabicPeriod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1035050" indent="-577850" algn="l" rtl="0" eaLnBrk="0" fontAlgn="base" hangingPunct="0">
        <a:spcBef>
          <a:spcPct val="20000"/>
        </a:spcBef>
        <a:spcAft>
          <a:spcPct val="0"/>
        </a:spcAft>
        <a:buAutoNum type="circleNumDbPlain"/>
        <a:defRPr kumimoji="1" sz="2800">
          <a:solidFill>
            <a:schemeClr val="tx1"/>
          </a:solidFill>
          <a:latin typeface="+mn-lt"/>
          <a:ea typeface="+mn-ea"/>
          <a:cs typeface="+mn-cs"/>
        </a:defRPr>
      </a:lvl2pPr>
      <a:lvl3pPr marL="1409700" indent="-495300" algn="l" rtl="0" eaLnBrk="0" fontAlgn="base" hangingPunct="0">
        <a:spcBef>
          <a:spcPct val="20000"/>
        </a:spcBef>
        <a:spcAft>
          <a:spcPct val="0"/>
        </a:spcAft>
        <a:buAutoNum type="alphaLcPeriod"/>
        <a:defRPr kumimoji="1" sz="2400">
          <a:solidFill>
            <a:schemeClr val="tx1"/>
          </a:solidFill>
          <a:latin typeface="+mn-lt"/>
          <a:ea typeface="+mn-ea"/>
          <a:cs typeface="+mn-cs"/>
        </a:defRPr>
      </a:lvl3pPr>
      <a:lvl4pPr marL="1784350" indent="-412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l"/>
        <a:defRPr kumimoji="1" sz="2000">
          <a:solidFill>
            <a:schemeClr val="tx1"/>
          </a:solidFill>
          <a:latin typeface="+mn-lt"/>
          <a:ea typeface="+mn-ea"/>
          <a:cs typeface="+mn-cs"/>
        </a:defRPr>
      </a:lvl4pPr>
      <a:lvl5pPr marL="2241550" indent="-412750" algn="l" rtl="0" eaLnBrk="0" fontAlgn="base" hangingPunct="0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5pPr>
      <a:lvl6pPr marL="26987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6pPr>
      <a:lvl7pPr marL="31559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7pPr>
      <a:lvl8pPr marL="36131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8pPr>
      <a:lvl9pPr marL="4070350" indent="-412750" algn="l" rtl="0" fontAlgn="base">
        <a:spcBef>
          <a:spcPct val="20000"/>
        </a:spcBef>
        <a:spcAft>
          <a:spcPct val="0"/>
        </a:spcAft>
        <a:buAutoNum type="romanLcPeriod"/>
        <a:defRPr kumimoji="1"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20.jpeg"/><Relationship Id="rId3" Type="http://schemas.openxmlformats.org/officeDocument/2006/relationships/image" Target="../media/image10.gif"/><Relationship Id="rId7" Type="http://schemas.openxmlformats.org/officeDocument/2006/relationships/image" Target="../media/image14.jpeg"/><Relationship Id="rId12" Type="http://schemas.openxmlformats.org/officeDocument/2006/relationships/image" Target="../media/image19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3.gif"/><Relationship Id="rId11" Type="http://schemas.openxmlformats.org/officeDocument/2006/relationships/image" Target="../media/image18.jpeg"/><Relationship Id="rId5" Type="http://schemas.openxmlformats.org/officeDocument/2006/relationships/image" Target="../media/image12.gif"/><Relationship Id="rId10" Type="http://schemas.openxmlformats.org/officeDocument/2006/relationships/image" Target="../media/image17.jpeg"/><Relationship Id="rId4" Type="http://schemas.openxmlformats.org/officeDocument/2006/relationships/image" Target="../media/image11.gif"/><Relationship Id="rId9" Type="http://schemas.openxmlformats.org/officeDocument/2006/relationships/image" Target="../media/image16.jpeg"/><Relationship Id="rId14" Type="http://schemas.openxmlformats.org/officeDocument/2006/relationships/image" Target="../media/image21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7.gi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gc.pbh.med.kyoto-u.ac.jp/genet/inv/inm.gif" TargetMode="External"/><Relationship Id="rId2" Type="http://schemas.openxmlformats.org/officeDocument/2006/relationships/image" Target="../media/image22.g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29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gif"/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9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7.gi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6A7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Text Box 3"/>
          <p:cNvSpPr txBox="1">
            <a:spLocks noChangeArrowheads="1"/>
          </p:cNvSpPr>
          <p:nvPr/>
        </p:nvSpPr>
        <p:spPr bwMode="auto">
          <a:xfrm>
            <a:off x="67235" y="2899518"/>
            <a:ext cx="9013825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6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rebuchet MS" panose="020B0603020202020204" pitchFamily="34" charset="0"/>
                <a:ea typeface="HG丸ｺﾞｼｯｸM-PRO" panose="020F0600000000000000" pitchFamily="50" charset="-128"/>
                <a:cs typeface="+mn-cs"/>
              </a:rPr>
              <a:t>染色体転座</a:t>
            </a:r>
            <a:endParaRPr kumimoji="1" lang="ja-JP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86439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2" descr="p-301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670175" y="3835400"/>
            <a:ext cx="698500" cy="1346200"/>
          </a:xfrm>
          <a:noFill/>
        </p:spPr>
      </p:pic>
      <p:pic>
        <p:nvPicPr>
          <p:cNvPr id="136195" name="Picture 3" descr="p-301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784850" y="3835400"/>
            <a:ext cx="698500" cy="1346200"/>
          </a:xfrm>
          <a:noFill/>
        </p:spPr>
      </p:pic>
      <p:pic>
        <p:nvPicPr>
          <p:cNvPr id="136196" name="Picture 4" descr="tr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1219200"/>
            <a:ext cx="1336675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5" descr="p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819400"/>
            <a:ext cx="1336675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8" name="Picture 6" descr="p2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2819400"/>
            <a:ext cx="1336675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9" name="Picture 7" descr="p3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925" y="2819400"/>
            <a:ext cx="1336675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0" name="Picture 8" descr="p-1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1" name="Picture 9" descr="p-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37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2" name="Picture 10" descr="p-2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3" name="Picture 11" descr="p-2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4" name="Picture 12" descr="p-3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91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5" name="Picture 13" descr="p-3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2100" y="4800600"/>
            <a:ext cx="698500" cy="134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6" name="Picture 14" descr="d11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6400800"/>
            <a:ext cx="635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7" name="Picture 15" descr="d2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6400800"/>
            <a:ext cx="762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8" name="Picture 16" descr="d2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6400800"/>
            <a:ext cx="762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9" name="Text Box 17"/>
          <p:cNvSpPr txBox="1">
            <a:spLocks noChangeArrowheads="1"/>
          </p:cNvSpPr>
          <p:nvPr/>
        </p:nvSpPr>
        <p:spPr bwMode="auto">
          <a:xfrm>
            <a:off x="2784475" y="3200400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400" b="1">
                <a:solidFill>
                  <a:schemeClr val="tx2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＋</a:t>
            </a:r>
          </a:p>
        </p:txBody>
      </p:sp>
      <p:sp>
        <p:nvSpPr>
          <p:cNvPr id="136210" name="Text Box 18"/>
          <p:cNvSpPr txBox="1">
            <a:spLocks noChangeArrowheads="1"/>
          </p:cNvSpPr>
          <p:nvPr/>
        </p:nvSpPr>
        <p:spPr bwMode="auto">
          <a:xfrm>
            <a:off x="5867400" y="3200400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400" b="1">
                <a:solidFill>
                  <a:schemeClr val="tx2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＋</a:t>
            </a:r>
          </a:p>
        </p:txBody>
      </p:sp>
      <p:sp>
        <p:nvSpPr>
          <p:cNvPr id="136211" name="Text Box 19"/>
          <p:cNvSpPr txBox="1">
            <a:spLocks noChangeArrowheads="1"/>
          </p:cNvSpPr>
          <p:nvPr/>
        </p:nvSpPr>
        <p:spPr bwMode="auto">
          <a:xfrm>
            <a:off x="447675" y="6354763"/>
            <a:ext cx="8356600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tIns="3960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1200" b="1">
                <a:solidFill>
                  <a:schemeClr val="hlink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モノソミー　  転座型</a:t>
            </a:r>
            <a:r>
              <a:rPr lang="en-US" altLang="ja-JP" sz="1200" b="1">
                <a:solidFill>
                  <a:schemeClr val="hlink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Down                       </a:t>
            </a:r>
            <a:r>
              <a:rPr lang="ja-JP" altLang="en-US" sz="1200" b="1">
                <a:solidFill>
                  <a:schemeClr val="hlink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トリソミー　</a:t>
            </a:r>
            <a:r>
              <a:rPr lang="ja-JP" altLang="en-US" sz="900" b="1">
                <a:solidFill>
                  <a:schemeClr val="hlink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en-US" sz="1200" b="1">
                <a:solidFill>
                  <a:schemeClr val="hlink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モノソミー　　　　　　　　正   常　　　転座型保因者</a:t>
            </a:r>
          </a:p>
        </p:txBody>
      </p:sp>
      <p:sp>
        <p:nvSpPr>
          <p:cNvPr id="136212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ja-JP" sz="4000" b="0" dirty="0">
                <a:solidFill>
                  <a:srgbClr val="800080"/>
                </a:solidFill>
                <a:latin typeface="Trebuchet MS" panose="020B0603020202020204" pitchFamily="34" charset="0"/>
              </a:rPr>
              <a:t>Robertson</a:t>
            </a:r>
            <a:r>
              <a:rPr lang="ja-JP" altLang="en-US" sz="4000" dirty="0">
                <a:solidFill>
                  <a:srgbClr val="800080"/>
                </a:solidFill>
              </a:rPr>
              <a:t>転座の発生と分裂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ChangeArrowheads="1"/>
          </p:cNvSpPr>
          <p:nvPr/>
        </p:nvSpPr>
        <p:spPr bwMode="auto">
          <a:xfrm>
            <a:off x="115888" y="2532063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19" name="Rectangle 3"/>
          <p:cNvSpPr>
            <a:spLocks noChangeArrowheads="1"/>
          </p:cNvSpPr>
          <p:nvPr/>
        </p:nvSpPr>
        <p:spPr bwMode="auto">
          <a:xfrm>
            <a:off x="1330325" y="2532063"/>
            <a:ext cx="946150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20" name="Rectangle 4"/>
          <p:cNvSpPr>
            <a:spLocks noChangeArrowheads="1"/>
          </p:cNvSpPr>
          <p:nvPr/>
        </p:nvSpPr>
        <p:spPr bwMode="auto">
          <a:xfrm>
            <a:off x="114300" y="2259013"/>
            <a:ext cx="2162175" cy="269875"/>
          </a:xfrm>
          <a:prstGeom prst="rect">
            <a:avLst/>
          </a:prstGeom>
          <a:solidFill>
            <a:srgbClr val="E1C3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交互分離</a:t>
            </a:r>
          </a:p>
        </p:txBody>
      </p:sp>
      <p:sp>
        <p:nvSpPr>
          <p:cNvPr id="137221" name="Rectangle 5"/>
          <p:cNvSpPr>
            <a:spLocks noChangeArrowheads="1"/>
          </p:cNvSpPr>
          <p:nvPr/>
        </p:nvSpPr>
        <p:spPr bwMode="auto">
          <a:xfrm>
            <a:off x="1330325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均衡型</a:t>
            </a:r>
          </a:p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転座 </a:t>
            </a:r>
          </a:p>
        </p:txBody>
      </p:sp>
      <p:sp>
        <p:nvSpPr>
          <p:cNvPr id="137222" name="Rectangle 6"/>
          <p:cNvSpPr>
            <a:spLocks noChangeArrowheads="1"/>
          </p:cNvSpPr>
          <p:nvPr/>
        </p:nvSpPr>
        <p:spPr bwMode="auto">
          <a:xfrm>
            <a:off x="114300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正常</a:t>
            </a:r>
            <a:r>
              <a:rPr lang="ja-JP" altLang="en-US" sz="1600"/>
              <a:t> </a:t>
            </a:r>
          </a:p>
        </p:txBody>
      </p: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2368550" y="2532063"/>
            <a:ext cx="1214438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24" name="Rectangle 8"/>
          <p:cNvSpPr>
            <a:spLocks noChangeArrowheads="1"/>
          </p:cNvSpPr>
          <p:nvPr/>
        </p:nvSpPr>
        <p:spPr bwMode="auto">
          <a:xfrm>
            <a:off x="3582988" y="2532063"/>
            <a:ext cx="946150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25" name="Rectangle 9"/>
          <p:cNvSpPr>
            <a:spLocks noChangeArrowheads="1"/>
          </p:cNvSpPr>
          <p:nvPr/>
        </p:nvSpPr>
        <p:spPr bwMode="auto">
          <a:xfrm>
            <a:off x="2366963" y="2259013"/>
            <a:ext cx="2162175" cy="269875"/>
          </a:xfrm>
          <a:prstGeom prst="rect">
            <a:avLst/>
          </a:prstGeom>
          <a:solidFill>
            <a:srgbClr val="CCFFCC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37226" name="Rectangle 10"/>
          <p:cNvSpPr>
            <a:spLocks noChangeArrowheads="1"/>
          </p:cNvSpPr>
          <p:nvPr/>
        </p:nvSpPr>
        <p:spPr bwMode="auto">
          <a:xfrm>
            <a:off x="3582988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　　</a:t>
            </a:r>
            <a:r>
              <a:rPr lang="en-US" altLang="ja-JP" sz="1600">
                <a:cs typeface="Arial" panose="020B0604020202020204" pitchFamily="34" charset="0"/>
              </a:rPr>
              <a:t>×1 </a:t>
            </a:r>
          </a:p>
        </p:txBody>
      </p:sp>
      <p:sp>
        <p:nvSpPr>
          <p:cNvPr id="137227" name="Rectangle 11"/>
          <p:cNvSpPr>
            <a:spLocks noChangeArrowheads="1"/>
          </p:cNvSpPr>
          <p:nvPr/>
        </p:nvSpPr>
        <p:spPr bwMode="auto">
          <a:xfrm>
            <a:off x="2366963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1600">
                <a:cs typeface="Arial" panose="020B0604020202020204" pitchFamily="34" charset="0"/>
              </a:rPr>
              <a:t>    ×3</a:t>
            </a:r>
            <a:endParaRPr lang="en-US" altLang="ja-JP" sz="1600"/>
          </a:p>
        </p:txBody>
      </p:sp>
      <p:sp>
        <p:nvSpPr>
          <p:cNvPr id="137228" name="Rectangle 12"/>
          <p:cNvSpPr>
            <a:spLocks noChangeArrowheads="1"/>
          </p:cNvSpPr>
          <p:nvPr/>
        </p:nvSpPr>
        <p:spPr bwMode="auto">
          <a:xfrm>
            <a:off x="4614863" y="2532063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29" name="Rectangle 13"/>
          <p:cNvSpPr>
            <a:spLocks noChangeArrowheads="1"/>
          </p:cNvSpPr>
          <p:nvPr/>
        </p:nvSpPr>
        <p:spPr bwMode="auto">
          <a:xfrm>
            <a:off x="5829300" y="2532063"/>
            <a:ext cx="946150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30" name="Rectangle 14"/>
          <p:cNvSpPr>
            <a:spLocks noChangeArrowheads="1"/>
          </p:cNvSpPr>
          <p:nvPr/>
        </p:nvSpPr>
        <p:spPr bwMode="auto">
          <a:xfrm>
            <a:off x="4613275" y="2259013"/>
            <a:ext cx="2162175" cy="269875"/>
          </a:xfrm>
          <a:prstGeom prst="rect">
            <a:avLst/>
          </a:prstGeom>
          <a:solidFill>
            <a:srgbClr val="CC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37231" name="Rectangle 15"/>
          <p:cNvSpPr>
            <a:spLocks noChangeArrowheads="1"/>
          </p:cNvSpPr>
          <p:nvPr/>
        </p:nvSpPr>
        <p:spPr bwMode="auto">
          <a:xfrm>
            <a:off x="5829300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　　</a:t>
            </a:r>
            <a:r>
              <a:rPr lang="en-US" altLang="ja-JP" sz="1600">
                <a:cs typeface="Arial" panose="020B0604020202020204" pitchFamily="34" charset="0"/>
              </a:rPr>
              <a:t>×1 </a:t>
            </a:r>
          </a:p>
        </p:txBody>
      </p:sp>
      <p:sp>
        <p:nvSpPr>
          <p:cNvPr id="137232" name="Rectangle 16"/>
          <p:cNvSpPr>
            <a:spLocks noChangeArrowheads="1"/>
          </p:cNvSpPr>
          <p:nvPr/>
        </p:nvSpPr>
        <p:spPr bwMode="auto">
          <a:xfrm>
            <a:off x="4613275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1600">
                <a:cs typeface="Arial" panose="020B0604020202020204" pitchFamily="34" charset="0"/>
              </a:rPr>
              <a:t> </a:t>
            </a:r>
            <a:r>
              <a:rPr lang="ja-JP" altLang="en-US" sz="1600">
                <a:cs typeface="Arial" panose="020B0604020202020204" pitchFamily="34" charset="0"/>
              </a:rPr>
              <a:t>　　</a:t>
            </a:r>
            <a:r>
              <a:rPr lang="en-US" altLang="ja-JP" sz="1600">
                <a:cs typeface="Arial" panose="020B0604020202020204" pitchFamily="34" charset="0"/>
              </a:rPr>
              <a:t>×3</a:t>
            </a:r>
            <a:r>
              <a:rPr lang="en-US" altLang="ja-JP" sz="1600"/>
              <a:t> </a:t>
            </a:r>
          </a:p>
        </p:txBody>
      </p:sp>
      <p:sp>
        <p:nvSpPr>
          <p:cNvPr id="137233" name="Rectangle 17"/>
          <p:cNvSpPr>
            <a:spLocks noChangeArrowheads="1"/>
          </p:cNvSpPr>
          <p:nvPr/>
        </p:nvSpPr>
        <p:spPr bwMode="auto">
          <a:xfrm>
            <a:off x="6867525" y="2532063"/>
            <a:ext cx="1484313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34" name="Rectangle 18"/>
          <p:cNvSpPr>
            <a:spLocks noChangeArrowheads="1"/>
          </p:cNvSpPr>
          <p:nvPr/>
        </p:nvSpPr>
        <p:spPr bwMode="auto">
          <a:xfrm>
            <a:off x="8351838" y="2532063"/>
            <a:ext cx="676275" cy="3419475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35" name="Rectangle 19"/>
          <p:cNvSpPr>
            <a:spLocks noChangeArrowheads="1"/>
          </p:cNvSpPr>
          <p:nvPr/>
        </p:nvSpPr>
        <p:spPr bwMode="auto">
          <a:xfrm>
            <a:off x="6865938" y="2259013"/>
            <a:ext cx="2162175" cy="269875"/>
          </a:xfrm>
          <a:prstGeom prst="rect">
            <a:avLst/>
          </a:prstGeom>
          <a:solidFill>
            <a:srgbClr val="FFFF99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不分離</a:t>
            </a:r>
          </a:p>
        </p:txBody>
      </p:sp>
      <p:sp>
        <p:nvSpPr>
          <p:cNvPr id="137236" name="Rectangle 20"/>
          <p:cNvSpPr>
            <a:spLocks noChangeArrowheads="1"/>
          </p:cNvSpPr>
          <p:nvPr/>
        </p:nvSpPr>
        <p:spPr bwMode="auto">
          <a:xfrm>
            <a:off x="8351838" y="5949950"/>
            <a:ext cx="6762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1600">
                <a:cs typeface="Arial" panose="020B0604020202020204" pitchFamily="34" charset="0"/>
              </a:rPr>
              <a:t>     ×1</a:t>
            </a:r>
          </a:p>
        </p:txBody>
      </p:sp>
      <p:sp>
        <p:nvSpPr>
          <p:cNvPr id="137237" name="Rectangle 21"/>
          <p:cNvSpPr>
            <a:spLocks noChangeArrowheads="1"/>
          </p:cNvSpPr>
          <p:nvPr/>
        </p:nvSpPr>
        <p:spPr bwMode="auto">
          <a:xfrm>
            <a:off x="6865938" y="5949950"/>
            <a:ext cx="148590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1600">
                <a:cs typeface="Arial" panose="020B0604020202020204" pitchFamily="34" charset="0"/>
              </a:rPr>
              <a:t>   ×3</a:t>
            </a:r>
            <a:r>
              <a:rPr lang="ja-JP" altLang="en-US" sz="1600">
                <a:cs typeface="Arial" panose="020B0604020202020204" pitchFamily="34" charset="0"/>
              </a:rPr>
              <a:t>　  </a:t>
            </a:r>
            <a:r>
              <a:rPr lang="en-US" altLang="ja-JP" sz="1600">
                <a:cs typeface="Arial" panose="020B0604020202020204" pitchFamily="34" charset="0"/>
              </a:rPr>
              <a:t>×3</a:t>
            </a:r>
            <a:endParaRPr lang="en-US" altLang="ja-JP" sz="1600"/>
          </a:p>
        </p:txBody>
      </p:sp>
      <p:sp>
        <p:nvSpPr>
          <p:cNvPr id="137238" name="Rectangle 22"/>
          <p:cNvSpPr>
            <a:spLocks noChangeArrowheads="1"/>
          </p:cNvSpPr>
          <p:nvPr/>
        </p:nvSpPr>
        <p:spPr bwMode="auto">
          <a:xfrm>
            <a:off x="4076700" y="141288"/>
            <a:ext cx="3509963" cy="189071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7239" name="AutoShape 23"/>
          <p:cNvSpPr>
            <a:spLocks noChangeArrowheads="1"/>
          </p:cNvSpPr>
          <p:nvPr/>
        </p:nvSpPr>
        <p:spPr bwMode="auto">
          <a:xfrm>
            <a:off x="5246688" y="1177925"/>
            <a:ext cx="360362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40" name="AutoShape 24"/>
          <p:cNvSpPr>
            <a:spLocks noChangeArrowheads="1"/>
          </p:cNvSpPr>
          <p:nvPr/>
        </p:nvSpPr>
        <p:spPr bwMode="auto">
          <a:xfrm>
            <a:off x="1555750" y="142875"/>
            <a:ext cx="1081088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7241" name="AutoShape 25"/>
          <p:cNvSpPr>
            <a:spLocks noChangeArrowheads="1"/>
          </p:cNvSpPr>
          <p:nvPr/>
        </p:nvSpPr>
        <p:spPr bwMode="auto">
          <a:xfrm>
            <a:off x="2636838" y="142875"/>
            <a:ext cx="1079500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7242" name="Group 26"/>
          <p:cNvGrpSpPr>
            <a:grpSpLocks/>
          </p:cNvGrpSpPr>
          <p:nvPr/>
        </p:nvGrpSpPr>
        <p:grpSpPr bwMode="auto">
          <a:xfrm>
            <a:off x="1692275" y="801688"/>
            <a:ext cx="136525" cy="969962"/>
            <a:chOff x="783" y="496"/>
            <a:chExt cx="86" cy="611"/>
          </a:xfrm>
        </p:grpSpPr>
        <p:sp>
          <p:nvSpPr>
            <p:cNvPr id="137602" name="Oval 27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603" name="Oval 28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604" name="Rectangle 29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605" name="Oval 30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43" name="Group 31"/>
          <p:cNvGrpSpPr>
            <a:grpSpLocks/>
          </p:cNvGrpSpPr>
          <p:nvPr/>
        </p:nvGrpSpPr>
        <p:grpSpPr bwMode="auto">
          <a:xfrm>
            <a:off x="2143125" y="801688"/>
            <a:ext cx="134938" cy="790575"/>
            <a:chOff x="1067" y="445"/>
            <a:chExt cx="85" cy="498"/>
          </a:xfrm>
        </p:grpSpPr>
        <p:sp>
          <p:nvSpPr>
            <p:cNvPr id="137598" name="Oval 32"/>
            <p:cNvSpPr>
              <a:spLocks noChangeArrowheads="1"/>
            </p:cNvSpPr>
            <p:nvPr/>
          </p:nvSpPr>
          <p:spPr bwMode="auto">
            <a:xfrm>
              <a:off x="1067" y="445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99" name="Oval 33"/>
            <p:cNvSpPr>
              <a:spLocks noChangeArrowheads="1"/>
            </p:cNvSpPr>
            <p:nvPr/>
          </p:nvSpPr>
          <p:spPr bwMode="auto">
            <a:xfrm>
              <a:off x="1067" y="546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600" name="Rectangle 34"/>
            <p:cNvSpPr>
              <a:spLocks noChangeArrowheads="1"/>
            </p:cNvSpPr>
            <p:nvPr/>
          </p:nvSpPr>
          <p:spPr bwMode="auto">
            <a:xfrm>
              <a:off x="1067" y="603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601" name="Oval 35"/>
            <p:cNvSpPr>
              <a:spLocks noChangeArrowheads="1"/>
            </p:cNvSpPr>
            <p:nvPr/>
          </p:nvSpPr>
          <p:spPr bwMode="auto">
            <a:xfrm>
              <a:off x="1067" y="830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44" name="Group 36"/>
          <p:cNvGrpSpPr>
            <a:grpSpLocks/>
          </p:cNvGrpSpPr>
          <p:nvPr/>
        </p:nvGrpSpPr>
        <p:grpSpPr bwMode="auto">
          <a:xfrm>
            <a:off x="2771775" y="801688"/>
            <a:ext cx="134938" cy="968375"/>
            <a:chOff x="1463" y="496"/>
            <a:chExt cx="85" cy="610"/>
          </a:xfrm>
        </p:grpSpPr>
        <p:sp>
          <p:nvSpPr>
            <p:cNvPr id="137593" name="Oval 37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94" name="Group 38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595" name="Oval 39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96" name="Rectangle 40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97" name="Oval 41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45" name="Group 42"/>
          <p:cNvGrpSpPr>
            <a:grpSpLocks/>
          </p:cNvGrpSpPr>
          <p:nvPr/>
        </p:nvGrpSpPr>
        <p:grpSpPr bwMode="auto">
          <a:xfrm>
            <a:off x="3446463" y="795338"/>
            <a:ext cx="134937" cy="795337"/>
            <a:chOff x="1888" y="492"/>
            <a:chExt cx="85" cy="501"/>
          </a:xfrm>
        </p:grpSpPr>
        <p:sp>
          <p:nvSpPr>
            <p:cNvPr id="137588" name="Oval 43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89" name="Group 44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590" name="Oval 4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91" name="Rectangle 4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92" name="Oval 4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46" name="Group 48"/>
          <p:cNvGrpSpPr>
            <a:grpSpLocks/>
          </p:cNvGrpSpPr>
          <p:nvPr/>
        </p:nvGrpSpPr>
        <p:grpSpPr bwMode="auto">
          <a:xfrm>
            <a:off x="2366963" y="801688"/>
            <a:ext cx="134937" cy="790575"/>
            <a:chOff x="1208" y="446"/>
            <a:chExt cx="85" cy="498"/>
          </a:xfrm>
        </p:grpSpPr>
        <p:sp>
          <p:nvSpPr>
            <p:cNvPr id="137584" name="Oval 4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5" name="Oval 5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6" name="Rectangle 5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7" name="Oval 5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47" name="Group 53"/>
          <p:cNvGrpSpPr>
            <a:grpSpLocks/>
          </p:cNvGrpSpPr>
          <p:nvPr/>
        </p:nvGrpSpPr>
        <p:grpSpPr bwMode="auto">
          <a:xfrm>
            <a:off x="1914525" y="801688"/>
            <a:ext cx="136525" cy="971550"/>
            <a:chOff x="923" y="496"/>
            <a:chExt cx="86" cy="612"/>
          </a:xfrm>
        </p:grpSpPr>
        <p:sp>
          <p:nvSpPr>
            <p:cNvPr id="137580" name="Oval 54"/>
            <p:cNvSpPr>
              <a:spLocks noChangeArrowheads="1"/>
            </p:cNvSpPr>
            <p:nvPr/>
          </p:nvSpPr>
          <p:spPr bwMode="auto">
            <a:xfrm>
              <a:off x="92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1" name="Oval 55"/>
            <p:cNvSpPr>
              <a:spLocks noChangeArrowheads="1"/>
            </p:cNvSpPr>
            <p:nvPr/>
          </p:nvSpPr>
          <p:spPr bwMode="auto">
            <a:xfrm>
              <a:off x="924" y="599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2" name="Rectangle 56"/>
            <p:cNvSpPr>
              <a:spLocks noChangeArrowheads="1"/>
            </p:cNvSpPr>
            <p:nvPr/>
          </p:nvSpPr>
          <p:spPr bwMode="auto">
            <a:xfrm>
              <a:off x="923" y="654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583" name="Oval 57"/>
            <p:cNvSpPr>
              <a:spLocks noChangeArrowheads="1"/>
            </p:cNvSpPr>
            <p:nvPr/>
          </p:nvSpPr>
          <p:spPr bwMode="auto">
            <a:xfrm>
              <a:off x="923" y="995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48" name="Group 58"/>
          <p:cNvGrpSpPr>
            <a:grpSpLocks/>
          </p:cNvGrpSpPr>
          <p:nvPr/>
        </p:nvGrpSpPr>
        <p:grpSpPr bwMode="auto">
          <a:xfrm>
            <a:off x="3111500" y="334963"/>
            <a:ext cx="136525" cy="1443037"/>
            <a:chOff x="1677" y="202"/>
            <a:chExt cx="86" cy="909"/>
          </a:xfrm>
        </p:grpSpPr>
        <p:grpSp>
          <p:nvGrpSpPr>
            <p:cNvPr id="137572" name="Group 59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577" name="Oval 6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8" name="Rectangle 6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9" name="Oval 6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573" name="Group 63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574" name="Oval 6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5" name="Rectangle 6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6" name="Oval 6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49" name="Group 67"/>
          <p:cNvGrpSpPr>
            <a:grpSpLocks/>
          </p:cNvGrpSpPr>
          <p:nvPr/>
        </p:nvGrpSpPr>
        <p:grpSpPr bwMode="auto">
          <a:xfrm>
            <a:off x="4213225" y="800100"/>
            <a:ext cx="134938" cy="968375"/>
            <a:chOff x="1463" y="496"/>
            <a:chExt cx="85" cy="610"/>
          </a:xfrm>
        </p:grpSpPr>
        <p:sp>
          <p:nvSpPr>
            <p:cNvPr id="137567" name="Oval 6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68" name="Group 6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569" name="Oval 7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0" name="Rectangle 7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71" name="Oval 7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0" name="Group 73"/>
          <p:cNvGrpSpPr>
            <a:grpSpLocks/>
          </p:cNvGrpSpPr>
          <p:nvPr/>
        </p:nvGrpSpPr>
        <p:grpSpPr bwMode="auto">
          <a:xfrm>
            <a:off x="4887913" y="793750"/>
            <a:ext cx="134937" cy="795338"/>
            <a:chOff x="1888" y="492"/>
            <a:chExt cx="85" cy="501"/>
          </a:xfrm>
        </p:grpSpPr>
        <p:sp>
          <p:nvSpPr>
            <p:cNvPr id="137562" name="Oval 74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63" name="Group 75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564" name="Oval 76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65" name="Rectangle 77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66" name="Oval 78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1" name="Group 79"/>
          <p:cNvGrpSpPr>
            <a:grpSpLocks/>
          </p:cNvGrpSpPr>
          <p:nvPr/>
        </p:nvGrpSpPr>
        <p:grpSpPr bwMode="auto">
          <a:xfrm>
            <a:off x="4552950" y="333375"/>
            <a:ext cx="136525" cy="1443038"/>
            <a:chOff x="1677" y="202"/>
            <a:chExt cx="86" cy="909"/>
          </a:xfrm>
        </p:grpSpPr>
        <p:grpSp>
          <p:nvGrpSpPr>
            <p:cNvPr id="137554" name="Group 80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559" name="Oval 8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60" name="Rectangle 8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61" name="Oval 8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555" name="Group 84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556" name="Oval 8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57" name="Rectangle 8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58" name="Oval 8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2" name="Group 88"/>
          <p:cNvGrpSpPr>
            <a:grpSpLocks/>
          </p:cNvGrpSpPr>
          <p:nvPr/>
        </p:nvGrpSpPr>
        <p:grpSpPr bwMode="auto">
          <a:xfrm>
            <a:off x="5786438" y="427038"/>
            <a:ext cx="1497012" cy="1246187"/>
            <a:chOff x="3864" y="126"/>
            <a:chExt cx="943" cy="785"/>
          </a:xfrm>
        </p:grpSpPr>
        <p:grpSp>
          <p:nvGrpSpPr>
            <p:cNvPr id="137533" name="Group 89"/>
            <p:cNvGrpSpPr>
              <a:grpSpLocks/>
            </p:cNvGrpSpPr>
            <p:nvPr/>
          </p:nvGrpSpPr>
          <p:grpSpPr bwMode="auto">
            <a:xfrm rot="5400000">
              <a:off x="4113" y="248"/>
              <a:ext cx="85" cy="510"/>
              <a:chOff x="1463" y="542"/>
              <a:chExt cx="85" cy="510"/>
            </a:xfrm>
          </p:grpSpPr>
          <p:sp>
            <p:nvSpPr>
              <p:cNvPr id="137551" name="Oval 9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52" name="Rectangle 9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53" name="Oval 9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534" name="Group 93"/>
            <p:cNvGrpSpPr>
              <a:grpSpLocks/>
            </p:cNvGrpSpPr>
            <p:nvPr/>
          </p:nvGrpSpPr>
          <p:grpSpPr bwMode="auto">
            <a:xfrm rot="1800000">
              <a:off x="4475" y="126"/>
              <a:ext cx="85" cy="397"/>
              <a:chOff x="1888" y="542"/>
              <a:chExt cx="85" cy="397"/>
            </a:xfrm>
          </p:grpSpPr>
          <p:sp>
            <p:nvSpPr>
              <p:cNvPr id="137548" name="Oval 9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49" name="Rectangle 9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50" name="Oval 9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137535" name="Oval 97"/>
            <p:cNvSpPr>
              <a:spLocks noChangeArrowheads="1"/>
            </p:cNvSpPr>
            <p:nvPr/>
          </p:nvSpPr>
          <p:spPr bwMode="auto">
            <a:xfrm rot="5400000">
              <a:off x="4424" y="823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36" name="Group 98"/>
            <p:cNvGrpSpPr>
              <a:grpSpLocks/>
            </p:cNvGrpSpPr>
            <p:nvPr/>
          </p:nvGrpSpPr>
          <p:grpSpPr bwMode="auto">
            <a:xfrm rot="5400000">
              <a:off x="4111" y="559"/>
              <a:ext cx="85" cy="510"/>
              <a:chOff x="1463" y="542"/>
              <a:chExt cx="85" cy="510"/>
            </a:xfrm>
          </p:grpSpPr>
          <p:sp>
            <p:nvSpPr>
              <p:cNvPr id="137545" name="Oval 99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46" name="Rectangle 100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47" name="Oval 101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137537" name="Oval 102"/>
            <p:cNvSpPr>
              <a:spLocks noChangeArrowheads="1"/>
            </p:cNvSpPr>
            <p:nvPr/>
          </p:nvSpPr>
          <p:spPr bwMode="auto">
            <a:xfrm rot="-9033499">
              <a:off x="4668" y="683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38" name="Group 103"/>
            <p:cNvGrpSpPr>
              <a:grpSpLocks/>
            </p:cNvGrpSpPr>
            <p:nvPr/>
          </p:nvGrpSpPr>
          <p:grpSpPr bwMode="auto">
            <a:xfrm rot="-9033499">
              <a:off x="4722" y="286"/>
              <a:ext cx="85" cy="397"/>
              <a:chOff x="1888" y="542"/>
              <a:chExt cx="85" cy="397"/>
            </a:xfrm>
          </p:grpSpPr>
          <p:sp>
            <p:nvSpPr>
              <p:cNvPr id="137542" name="Oval 10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43" name="Rectangle 10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44" name="Oval 10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137539" name="Line 107"/>
            <p:cNvSpPr>
              <a:spLocks noChangeShapeType="1"/>
            </p:cNvSpPr>
            <p:nvPr/>
          </p:nvSpPr>
          <p:spPr bwMode="auto">
            <a:xfrm>
              <a:off x="3864" y="657"/>
              <a:ext cx="647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7540" name="Line 108"/>
            <p:cNvSpPr>
              <a:spLocks noChangeShapeType="1"/>
            </p:cNvSpPr>
            <p:nvPr/>
          </p:nvSpPr>
          <p:spPr bwMode="auto">
            <a:xfrm flipV="1">
              <a:off x="4493" y="176"/>
              <a:ext cx="290" cy="48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7541" name="Line 109"/>
            <p:cNvSpPr>
              <a:spLocks noChangeShapeType="1"/>
            </p:cNvSpPr>
            <p:nvPr/>
          </p:nvSpPr>
          <p:spPr bwMode="auto">
            <a:xfrm>
              <a:off x="4497" y="656"/>
              <a:ext cx="185" cy="25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37253" name="Group 110"/>
          <p:cNvGrpSpPr>
            <a:grpSpLocks/>
          </p:cNvGrpSpPr>
          <p:nvPr/>
        </p:nvGrpSpPr>
        <p:grpSpPr bwMode="auto">
          <a:xfrm>
            <a:off x="431800" y="3124200"/>
            <a:ext cx="134938" cy="968375"/>
            <a:chOff x="1463" y="496"/>
            <a:chExt cx="85" cy="610"/>
          </a:xfrm>
        </p:grpSpPr>
        <p:sp>
          <p:nvSpPr>
            <p:cNvPr id="137528" name="Oval 111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29" name="Group 112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530" name="Oval 113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31" name="Rectangle 114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32" name="Oval 115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4" name="Group 116"/>
          <p:cNvGrpSpPr>
            <a:grpSpLocks/>
          </p:cNvGrpSpPr>
          <p:nvPr/>
        </p:nvGrpSpPr>
        <p:grpSpPr bwMode="auto">
          <a:xfrm>
            <a:off x="881063" y="3124200"/>
            <a:ext cx="134937" cy="795338"/>
            <a:chOff x="1888" y="492"/>
            <a:chExt cx="85" cy="501"/>
          </a:xfrm>
        </p:grpSpPr>
        <p:sp>
          <p:nvSpPr>
            <p:cNvPr id="137523" name="Oval 11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24" name="Group 11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525" name="Oval 11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26" name="Rectangle 12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27" name="Oval 12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5" name="Group 122"/>
          <p:cNvGrpSpPr>
            <a:grpSpLocks/>
          </p:cNvGrpSpPr>
          <p:nvPr/>
        </p:nvGrpSpPr>
        <p:grpSpPr bwMode="auto">
          <a:xfrm>
            <a:off x="1736725" y="2660650"/>
            <a:ext cx="136525" cy="1443038"/>
            <a:chOff x="1677" y="202"/>
            <a:chExt cx="86" cy="909"/>
          </a:xfrm>
        </p:grpSpPr>
        <p:grpSp>
          <p:nvGrpSpPr>
            <p:cNvPr id="137515" name="Group 123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520" name="Oval 12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21" name="Rectangle 12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22" name="Oval 12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516" name="Group 127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517" name="Oval 128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18" name="Rectangle 129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19" name="Oval 130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6" name="Group 131"/>
          <p:cNvGrpSpPr>
            <a:grpSpLocks/>
          </p:cNvGrpSpPr>
          <p:nvPr/>
        </p:nvGrpSpPr>
        <p:grpSpPr bwMode="auto">
          <a:xfrm>
            <a:off x="2681288" y="3124200"/>
            <a:ext cx="134937" cy="968375"/>
            <a:chOff x="1463" y="496"/>
            <a:chExt cx="85" cy="610"/>
          </a:xfrm>
        </p:grpSpPr>
        <p:sp>
          <p:nvSpPr>
            <p:cNvPr id="137510" name="Oval 132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511" name="Group 133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512" name="Oval 13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13" name="Rectangle 13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14" name="Oval 13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7" name="Group 137"/>
          <p:cNvGrpSpPr>
            <a:grpSpLocks/>
          </p:cNvGrpSpPr>
          <p:nvPr/>
        </p:nvGrpSpPr>
        <p:grpSpPr bwMode="auto">
          <a:xfrm>
            <a:off x="3130550" y="2660650"/>
            <a:ext cx="136525" cy="1443038"/>
            <a:chOff x="1677" y="202"/>
            <a:chExt cx="86" cy="909"/>
          </a:xfrm>
        </p:grpSpPr>
        <p:grpSp>
          <p:nvGrpSpPr>
            <p:cNvPr id="137502" name="Group 138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507" name="Oval 139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8" name="Rectangle 140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9" name="Oval 141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503" name="Group 142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504" name="Oval 143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5" name="Rectangle 144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6" name="Oval 145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8" name="Group 146"/>
          <p:cNvGrpSpPr>
            <a:grpSpLocks/>
          </p:cNvGrpSpPr>
          <p:nvPr/>
        </p:nvGrpSpPr>
        <p:grpSpPr bwMode="auto">
          <a:xfrm>
            <a:off x="3986213" y="3124200"/>
            <a:ext cx="134937" cy="795338"/>
            <a:chOff x="1888" y="492"/>
            <a:chExt cx="85" cy="501"/>
          </a:xfrm>
        </p:grpSpPr>
        <p:sp>
          <p:nvSpPr>
            <p:cNvPr id="137497" name="Oval 14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98" name="Group 14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99" name="Oval 14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0" name="Rectangle 15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501" name="Oval 15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59" name="Group 152"/>
          <p:cNvGrpSpPr>
            <a:grpSpLocks/>
          </p:cNvGrpSpPr>
          <p:nvPr/>
        </p:nvGrpSpPr>
        <p:grpSpPr bwMode="auto">
          <a:xfrm>
            <a:off x="5381625" y="3124200"/>
            <a:ext cx="134938" cy="795338"/>
            <a:chOff x="1888" y="492"/>
            <a:chExt cx="85" cy="501"/>
          </a:xfrm>
        </p:grpSpPr>
        <p:sp>
          <p:nvSpPr>
            <p:cNvPr id="137492" name="Oval 153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93" name="Group 154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94" name="Oval 15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95" name="Rectangle 15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96" name="Oval 15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0" name="Group 158"/>
          <p:cNvGrpSpPr>
            <a:grpSpLocks/>
          </p:cNvGrpSpPr>
          <p:nvPr/>
        </p:nvGrpSpPr>
        <p:grpSpPr bwMode="auto">
          <a:xfrm>
            <a:off x="4932363" y="2660650"/>
            <a:ext cx="136525" cy="1443038"/>
            <a:chOff x="1677" y="202"/>
            <a:chExt cx="86" cy="909"/>
          </a:xfrm>
        </p:grpSpPr>
        <p:grpSp>
          <p:nvGrpSpPr>
            <p:cNvPr id="137484" name="Group 159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489" name="Oval 16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90" name="Rectangle 16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91" name="Oval 16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485" name="Group 163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486" name="Oval 16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87" name="Rectangle 16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88" name="Oval 16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1" name="Group 167"/>
          <p:cNvGrpSpPr>
            <a:grpSpLocks/>
          </p:cNvGrpSpPr>
          <p:nvPr/>
        </p:nvGrpSpPr>
        <p:grpSpPr bwMode="auto">
          <a:xfrm>
            <a:off x="6237288" y="3124200"/>
            <a:ext cx="134937" cy="968375"/>
            <a:chOff x="1463" y="496"/>
            <a:chExt cx="85" cy="610"/>
          </a:xfrm>
        </p:grpSpPr>
        <p:sp>
          <p:nvSpPr>
            <p:cNvPr id="137479" name="Oval 16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80" name="Group 16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81" name="Oval 17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82" name="Rectangle 17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83" name="Oval 17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2" name="Group 173"/>
          <p:cNvGrpSpPr>
            <a:grpSpLocks/>
          </p:cNvGrpSpPr>
          <p:nvPr/>
        </p:nvGrpSpPr>
        <p:grpSpPr bwMode="auto">
          <a:xfrm>
            <a:off x="7181850" y="3124200"/>
            <a:ext cx="134938" cy="968375"/>
            <a:chOff x="1463" y="496"/>
            <a:chExt cx="85" cy="610"/>
          </a:xfrm>
        </p:grpSpPr>
        <p:sp>
          <p:nvSpPr>
            <p:cNvPr id="137474" name="Oval 174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75" name="Group 175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76" name="Oval 176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77" name="Rectangle 177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78" name="Oval 178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3" name="Group 179"/>
          <p:cNvGrpSpPr>
            <a:grpSpLocks/>
          </p:cNvGrpSpPr>
          <p:nvPr/>
        </p:nvGrpSpPr>
        <p:grpSpPr bwMode="auto">
          <a:xfrm>
            <a:off x="7540625" y="2660650"/>
            <a:ext cx="136525" cy="1443038"/>
            <a:chOff x="1677" y="202"/>
            <a:chExt cx="86" cy="909"/>
          </a:xfrm>
        </p:grpSpPr>
        <p:grpSp>
          <p:nvGrpSpPr>
            <p:cNvPr id="137466" name="Group 180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471" name="Oval 18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72" name="Rectangle 18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73" name="Oval 18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467" name="Group 184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468" name="Oval 18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69" name="Rectangle 18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70" name="Oval 18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4" name="Group 188"/>
          <p:cNvGrpSpPr>
            <a:grpSpLocks/>
          </p:cNvGrpSpPr>
          <p:nvPr/>
        </p:nvGrpSpPr>
        <p:grpSpPr bwMode="auto">
          <a:xfrm>
            <a:off x="7902575" y="3124200"/>
            <a:ext cx="134938" cy="795338"/>
            <a:chOff x="1888" y="492"/>
            <a:chExt cx="85" cy="501"/>
          </a:xfrm>
        </p:grpSpPr>
        <p:sp>
          <p:nvSpPr>
            <p:cNvPr id="137461" name="Oval 189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62" name="Group 190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63" name="Oval 191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64" name="Rectangle 192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65" name="Oval 193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5" name="Group 194"/>
          <p:cNvGrpSpPr>
            <a:grpSpLocks/>
          </p:cNvGrpSpPr>
          <p:nvPr/>
        </p:nvGrpSpPr>
        <p:grpSpPr bwMode="auto">
          <a:xfrm>
            <a:off x="522288" y="4879975"/>
            <a:ext cx="134937" cy="968375"/>
            <a:chOff x="1463" y="496"/>
            <a:chExt cx="85" cy="610"/>
          </a:xfrm>
        </p:grpSpPr>
        <p:sp>
          <p:nvSpPr>
            <p:cNvPr id="137456" name="Oval 195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57" name="Group 196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58" name="Oval 197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59" name="Rectangle 198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60" name="Oval 199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6" name="Group 200"/>
          <p:cNvGrpSpPr>
            <a:grpSpLocks/>
          </p:cNvGrpSpPr>
          <p:nvPr/>
        </p:nvGrpSpPr>
        <p:grpSpPr bwMode="auto">
          <a:xfrm>
            <a:off x="792163" y="4883150"/>
            <a:ext cx="134937" cy="795338"/>
            <a:chOff x="1888" y="492"/>
            <a:chExt cx="85" cy="501"/>
          </a:xfrm>
        </p:grpSpPr>
        <p:sp>
          <p:nvSpPr>
            <p:cNvPr id="137451" name="Oval 201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52" name="Group 202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53" name="Oval 203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54" name="Rectangle 204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55" name="Oval 205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7" name="Group 206"/>
          <p:cNvGrpSpPr>
            <a:grpSpLocks/>
          </p:cNvGrpSpPr>
          <p:nvPr/>
        </p:nvGrpSpPr>
        <p:grpSpPr bwMode="auto">
          <a:xfrm>
            <a:off x="1736725" y="4416425"/>
            <a:ext cx="136525" cy="1443038"/>
            <a:chOff x="1677" y="202"/>
            <a:chExt cx="86" cy="909"/>
          </a:xfrm>
        </p:grpSpPr>
        <p:grpSp>
          <p:nvGrpSpPr>
            <p:cNvPr id="137443" name="Group 207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448" name="Oval 208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49" name="Rectangle 209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50" name="Oval 210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444" name="Group 211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445" name="Oval 212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46" name="Rectangle 213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47" name="Oval 214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8" name="Group 215"/>
          <p:cNvGrpSpPr>
            <a:grpSpLocks/>
          </p:cNvGrpSpPr>
          <p:nvPr/>
        </p:nvGrpSpPr>
        <p:grpSpPr bwMode="auto">
          <a:xfrm>
            <a:off x="2771775" y="4879975"/>
            <a:ext cx="134938" cy="968375"/>
            <a:chOff x="1463" y="496"/>
            <a:chExt cx="85" cy="610"/>
          </a:xfrm>
        </p:grpSpPr>
        <p:sp>
          <p:nvSpPr>
            <p:cNvPr id="137438" name="Oval 216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39" name="Group 217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40" name="Oval 218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41" name="Rectangle 219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42" name="Oval 220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69" name="Group 221"/>
          <p:cNvGrpSpPr>
            <a:grpSpLocks/>
          </p:cNvGrpSpPr>
          <p:nvPr/>
        </p:nvGrpSpPr>
        <p:grpSpPr bwMode="auto">
          <a:xfrm>
            <a:off x="3041650" y="4416425"/>
            <a:ext cx="136525" cy="1443038"/>
            <a:chOff x="1677" y="202"/>
            <a:chExt cx="86" cy="909"/>
          </a:xfrm>
        </p:grpSpPr>
        <p:grpSp>
          <p:nvGrpSpPr>
            <p:cNvPr id="137430" name="Group 222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435" name="Oval 223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36" name="Rectangle 224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37" name="Oval 225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431" name="Group 226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432" name="Oval 227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33" name="Rectangle 228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34" name="Oval 229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0" name="Group 230"/>
          <p:cNvGrpSpPr>
            <a:grpSpLocks/>
          </p:cNvGrpSpPr>
          <p:nvPr/>
        </p:nvGrpSpPr>
        <p:grpSpPr bwMode="auto">
          <a:xfrm>
            <a:off x="3986213" y="4879975"/>
            <a:ext cx="134937" cy="795338"/>
            <a:chOff x="1888" y="492"/>
            <a:chExt cx="85" cy="501"/>
          </a:xfrm>
        </p:grpSpPr>
        <p:sp>
          <p:nvSpPr>
            <p:cNvPr id="137425" name="Oval 231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26" name="Group 232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27" name="Oval 233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28" name="Rectangle 234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29" name="Oval 235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1" name="Group 236"/>
          <p:cNvGrpSpPr>
            <a:grpSpLocks/>
          </p:cNvGrpSpPr>
          <p:nvPr/>
        </p:nvGrpSpPr>
        <p:grpSpPr bwMode="auto">
          <a:xfrm>
            <a:off x="5292725" y="4879975"/>
            <a:ext cx="134938" cy="795338"/>
            <a:chOff x="1888" y="492"/>
            <a:chExt cx="85" cy="501"/>
          </a:xfrm>
        </p:grpSpPr>
        <p:sp>
          <p:nvSpPr>
            <p:cNvPr id="137420" name="Oval 23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21" name="Group 23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422" name="Oval 23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23" name="Rectangle 24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24" name="Oval 24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2" name="Group 242"/>
          <p:cNvGrpSpPr>
            <a:grpSpLocks/>
          </p:cNvGrpSpPr>
          <p:nvPr/>
        </p:nvGrpSpPr>
        <p:grpSpPr bwMode="auto">
          <a:xfrm>
            <a:off x="5021263" y="4416425"/>
            <a:ext cx="136525" cy="1443038"/>
            <a:chOff x="1677" y="202"/>
            <a:chExt cx="86" cy="909"/>
          </a:xfrm>
        </p:grpSpPr>
        <p:grpSp>
          <p:nvGrpSpPr>
            <p:cNvPr id="137412" name="Group 243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417" name="Oval 24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8" name="Rectangle 24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9" name="Oval 24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413" name="Group 247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414" name="Oval 248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5" name="Rectangle 249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6" name="Oval 250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3" name="Group 251"/>
          <p:cNvGrpSpPr>
            <a:grpSpLocks/>
          </p:cNvGrpSpPr>
          <p:nvPr/>
        </p:nvGrpSpPr>
        <p:grpSpPr bwMode="auto">
          <a:xfrm>
            <a:off x="6237288" y="4879975"/>
            <a:ext cx="134937" cy="968375"/>
            <a:chOff x="1463" y="496"/>
            <a:chExt cx="85" cy="610"/>
          </a:xfrm>
        </p:grpSpPr>
        <p:sp>
          <p:nvSpPr>
            <p:cNvPr id="137407" name="Oval 252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08" name="Group 253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09" name="Oval 25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0" name="Rectangle 25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11" name="Oval 25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4" name="Group 257"/>
          <p:cNvGrpSpPr>
            <a:grpSpLocks/>
          </p:cNvGrpSpPr>
          <p:nvPr/>
        </p:nvGrpSpPr>
        <p:grpSpPr bwMode="auto">
          <a:xfrm>
            <a:off x="7272338" y="4879975"/>
            <a:ext cx="134937" cy="968375"/>
            <a:chOff x="1463" y="496"/>
            <a:chExt cx="85" cy="610"/>
          </a:xfrm>
        </p:grpSpPr>
        <p:sp>
          <p:nvSpPr>
            <p:cNvPr id="137402" name="Oval 25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403" name="Group 25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37404" name="Oval 26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05" name="Rectangle 26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06" name="Oval 26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5" name="Group 263"/>
          <p:cNvGrpSpPr>
            <a:grpSpLocks/>
          </p:cNvGrpSpPr>
          <p:nvPr/>
        </p:nvGrpSpPr>
        <p:grpSpPr bwMode="auto">
          <a:xfrm>
            <a:off x="7540625" y="4416425"/>
            <a:ext cx="136525" cy="1443038"/>
            <a:chOff x="1677" y="202"/>
            <a:chExt cx="86" cy="909"/>
          </a:xfrm>
        </p:grpSpPr>
        <p:grpSp>
          <p:nvGrpSpPr>
            <p:cNvPr id="137394" name="Group 264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37399" name="Oval 265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00" name="Rectangle 266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401" name="Oval 267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37395" name="Group 268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37396" name="Oval 26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397" name="Rectangle 27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398" name="Oval 27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6" name="Group 272"/>
          <p:cNvGrpSpPr>
            <a:grpSpLocks/>
          </p:cNvGrpSpPr>
          <p:nvPr/>
        </p:nvGrpSpPr>
        <p:grpSpPr bwMode="auto">
          <a:xfrm>
            <a:off x="7812088" y="4879975"/>
            <a:ext cx="134937" cy="795338"/>
            <a:chOff x="1888" y="492"/>
            <a:chExt cx="85" cy="501"/>
          </a:xfrm>
        </p:grpSpPr>
        <p:sp>
          <p:nvSpPr>
            <p:cNvPr id="137389" name="Oval 273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37390" name="Group 274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37391" name="Oval 27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392" name="Rectangle 27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37393" name="Oval 27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37277" name="Group 278"/>
          <p:cNvGrpSpPr>
            <a:grpSpLocks/>
          </p:cNvGrpSpPr>
          <p:nvPr/>
        </p:nvGrpSpPr>
        <p:grpSpPr bwMode="auto">
          <a:xfrm>
            <a:off x="250825" y="4889500"/>
            <a:ext cx="136525" cy="969963"/>
            <a:chOff x="783" y="496"/>
            <a:chExt cx="86" cy="611"/>
          </a:xfrm>
        </p:grpSpPr>
        <p:sp>
          <p:nvSpPr>
            <p:cNvPr id="137385" name="Oval 27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6" name="Oval 28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7" name="Rectangle 28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8" name="Oval 28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78" name="Group 283"/>
          <p:cNvGrpSpPr>
            <a:grpSpLocks/>
          </p:cNvGrpSpPr>
          <p:nvPr/>
        </p:nvGrpSpPr>
        <p:grpSpPr bwMode="auto">
          <a:xfrm>
            <a:off x="1062038" y="4887913"/>
            <a:ext cx="134937" cy="790575"/>
            <a:chOff x="1208" y="446"/>
            <a:chExt cx="85" cy="498"/>
          </a:xfrm>
        </p:grpSpPr>
        <p:sp>
          <p:nvSpPr>
            <p:cNvPr id="137381" name="Oval 28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2" name="Oval 28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3" name="Rectangle 28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4" name="Oval 28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79" name="Group 288"/>
          <p:cNvGrpSpPr>
            <a:grpSpLocks/>
          </p:cNvGrpSpPr>
          <p:nvPr/>
        </p:nvGrpSpPr>
        <p:grpSpPr bwMode="auto">
          <a:xfrm>
            <a:off x="1465263" y="4889500"/>
            <a:ext cx="136525" cy="969963"/>
            <a:chOff x="783" y="496"/>
            <a:chExt cx="86" cy="611"/>
          </a:xfrm>
        </p:grpSpPr>
        <p:sp>
          <p:nvSpPr>
            <p:cNvPr id="137377" name="Oval 28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8" name="Oval 29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9" name="Rectangle 29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80" name="Oval 29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0" name="Group 293"/>
          <p:cNvGrpSpPr>
            <a:grpSpLocks/>
          </p:cNvGrpSpPr>
          <p:nvPr/>
        </p:nvGrpSpPr>
        <p:grpSpPr bwMode="auto">
          <a:xfrm>
            <a:off x="2008188" y="4887913"/>
            <a:ext cx="134937" cy="790575"/>
            <a:chOff x="1208" y="446"/>
            <a:chExt cx="85" cy="498"/>
          </a:xfrm>
        </p:grpSpPr>
        <p:sp>
          <p:nvSpPr>
            <p:cNvPr id="137373" name="Oval 29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4" name="Oval 29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5" name="Rectangle 29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6" name="Oval 29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1" name="Group 298"/>
          <p:cNvGrpSpPr>
            <a:grpSpLocks/>
          </p:cNvGrpSpPr>
          <p:nvPr/>
        </p:nvGrpSpPr>
        <p:grpSpPr bwMode="auto">
          <a:xfrm>
            <a:off x="2498725" y="4889500"/>
            <a:ext cx="136525" cy="969963"/>
            <a:chOff x="783" y="496"/>
            <a:chExt cx="86" cy="611"/>
          </a:xfrm>
        </p:grpSpPr>
        <p:sp>
          <p:nvSpPr>
            <p:cNvPr id="137369" name="Oval 29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0" name="Oval 30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1" name="Rectangle 30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72" name="Oval 30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2" name="Group 303"/>
          <p:cNvGrpSpPr>
            <a:grpSpLocks/>
          </p:cNvGrpSpPr>
          <p:nvPr/>
        </p:nvGrpSpPr>
        <p:grpSpPr bwMode="auto">
          <a:xfrm>
            <a:off x="3311525" y="4887913"/>
            <a:ext cx="134938" cy="790575"/>
            <a:chOff x="1208" y="446"/>
            <a:chExt cx="85" cy="498"/>
          </a:xfrm>
        </p:grpSpPr>
        <p:sp>
          <p:nvSpPr>
            <p:cNvPr id="137365" name="Oval 30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6" name="Oval 30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7" name="Rectangle 30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8" name="Oval 30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3" name="Group 308"/>
          <p:cNvGrpSpPr>
            <a:grpSpLocks/>
          </p:cNvGrpSpPr>
          <p:nvPr/>
        </p:nvGrpSpPr>
        <p:grpSpPr bwMode="auto">
          <a:xfrm>
            <a:off x="3714750" y="4889500"/>
            <a:ext cx="136525" cy="969963"/>
            <a:chOff x="783" y="496"/>
            <a:chExt cx="86" cy="611"/>
          </a:xfrm>
        </p:grpSpPr>
        <p:sp>
          <p:nvSpPr>
            <p:cNvPr id="137361" name="Oval 30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2" name="Oval 31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3" name="Rectangle 31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4" name="Oval 31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4" name="Group 313"/>
          <p:cNvGrpSpPr>
            <a:grpSpLocks/>
          </p:cNvGrpSpPr>
          <p:nvPr/>
        </p:nvGrpSpPr>
        <p:grpSpPr bwMode="auto">
          <a:xfrm>
            <a:off x="4257675" y="4887913"/>
            <a:ext cx="134938" cy="790575"/>
            <a:chOff x="1208" y="446"/>
            <a:chExt cx="85" cy="498"/>
          </a:xfrm>
        </p:grpSpPr>
        <p:sp>
          <p:nvSpPr>
            <p:cNvPr id="137357" name="Oval 31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8" name="Oval 31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9" name="Rectangle 31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60" name="Oval 31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5" name="Group 318"/>
          <p:cNvGrpSpPr>
            <a:grpSpLocks/>
          </p:cNvGrpSpPr>
          <p:nvPr/>
        </p:nvGrpSpPr>
        <p:grpSpPr bwMode="auto">
          <a:xfrm>
            <a:off x="4749800" y="4889500"/>
            <a:ext cx="136525" cy="969963"/>
            <a:chOff x="783" y="496"/>
            <a:chExt cx="86" cy="611"/>
          </a:xfrm>
        </p:grpSpPr>
        <p:sp>
          <p:nvSpPr>
            <p:cNvPr id="137353" name="Oval 31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4" name="Oval 32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5" name="Rectangle 32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6" name="Oval 32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6" name="Group 323"/>
          <p:cNvGrpSpPr>
            <a:grpSpLocks/>
          </p:cNvGrpSpPr>
          <p:nvPr/>
        </p:nvGrpSpPr>
        <p:grpSpPr bwMode="auto">
          <a:xfrm>
            <a:off x="5562600" y="4887913"/>
            <a:ext cx="134938" cy="790575"/>
            <a:chOff x="1208" y="446"/>
            <a:chExt cx="85" cy="498"/>
          </a:xfrm>
        </p:grpSpPr>
        <p:sp>
          <p:nvSpPr>
            <p:cNvPr id="137349" name="Oval 32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0" name="Oval 32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1" name="Rectangle 32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52" name="Oval 32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7" name="Group 328"/>
          <p:cNvGrpSpPr>
            <a:grpSpLocks/>
          </p:cNvGrpSpPr>
          <p:nvPr/>
        </p:nvGrpSpPr>
        <p:grpSpPr bwMode="auto">
          <a:xfrm>
            <a:off x="5964238" y="4889500"/>
            <a:ext cx="136525" cy="969963"/>
            <a:chOff x="783" y="496"/>
            <a:chExt cx="86" cy="611"/>
          </a:xfrm>
        </p:grpSpPr>
        <p:sp>
          <p:nvSpPr>
            <p:cNvPr id="137345" name="Oval 32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6" name="Oval 33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7" name="Rectangle 33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8" name="Oval 33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8" name="Group 333"/>
          <p:cNvGrpSpPr>
            <a:grpSpLocks/>
          </p:cNvGrpSpPr>
          <p:nvPr/>
        </p:nvGrpSpPr>
        <p:grpSpPr bwMode="auto">
          <a:xfrm>
            <a:off x="6507163" y="4887913"/>
            <a:ext cx="134937" cy="790575"/>
            <a:chOff x="1208" y="446"/>
            <a:chExt cx="85" cy="498"/>
          </a:xfrm>
        </p:grpSpPr>
        <p:sp>
          <p:nvSpPr>
            <p:cNvPr id="137341" name="Oval 33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2" name="Oval 33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3" name="Rectangle 33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4" name="Oval 33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89" name="Group 338"/>
          <p:cNvGrpSpPr>
            <a:grpSpLocks/>
          </p:cNvGrpSpPr>
          <p:nvPr/>
        </p:nvGrpSpPr>
        <p:grpSpPr bwMode="auto">
          <a:xfrm>
            <a:off x="7000875" y="4889500"/>
            <a:ext cx="136525" cy="969963"/>
            <a:chOff x="783" y="496"/>
            <a:chExt cx="86" cy="611"/>
          </a:xfrm>
        </p:grpSpPr>
        <p:sp>
          <p:nvSpPr>
            <p:cNvPr id="137337" name="Oval 33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8" name="Oval 34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9" name="Rectangle 34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40" name="Oval 34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0" name="Group 343"/>
          <p:cNvGrpSpPr>
            <a:grpSpLocks/>
          </p:cNvGrpSpPr>
          <p:nvPr/>
        </p:nvGrpSpPr>
        <p:grpSpPr bwMode="auto">
          <a:xfrm>
            <a:off x="8081963" y="4887913"/>
            <a:ext cx="134937" cy="790575"/>
            <a:chOff x="1208" y="446"/>
            <a:chExt cx="85" cy="498"/>
          </a:xfrm>
        </p:grpSpPr>
        <p:sp>
          <p:nvSpPr>
            <p:cNvPr id="137333" name="Oval 34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4" name="Oval 34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5" name="Rectangle 34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6" name="Oval 34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1" name="Group 348"/>
          <p:cNvGrpSpPr>
            <a:grpSpLocks/>
          </p:cNvGrpSpPr>
          <p:nvPr/>
        </p:nvGrpSpPr>
        <p:grpSpPr bwMode="auto">
          <a:xfrm>
            <a:off x="8485188" y="4889500"/>
            <a:ext cx="136525" cy="969963"/>
            <a:chOff x="783" y="496"/>
            <a:chExt cx="86" cy="611"/>
          </a:xfrm>
        </p:grpSpPr>
        <p:sp>
          <p:nvSpPr>
            <p:cNvPr id="137329" name="Oval 349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0" name="Oval 350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1" name="Rectangle 351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32" name="Oval 352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2" name="Group 353"/>
          <p:cNvGrpSpPr>
            <a:grpSpLocks/>
          </p:cNvGrpSpPr>
          <p:nvPr/>
        </p:nvGrpSpPr>
        <p:grpSpPr bwMode="auto">
          <a:xfrm>
            <a:off x="8758238" y="4887913"/>
            <a:ext cx="134937" cy="790575"/>
            <a:chOff x="1208" y="446"/>
            <a:chExt cx="85" cy="498"/>
          </a:xfrm>
        </p:grpSpPr>
        <p:sp>
          <p:nvSpPr>
            <p:cNvPr id="137325" name="Oval 354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6" name="Oval 355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7" name="Rectangle 356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8" name="Oval 357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3" name="Group 358"/>
          <p:cNvGrpSpPr>
            <a:grpSpLocks/>
          </p:cNvGrpSpPr>
          <p:nvPr/>
        </p:nvGrpSpPr>
        <p:grpSpPr bwMode="auto">
          <a:xfrm>
            <a:off x="2727325" y="6086475"/>
            <a:ext cx="96838" cy="582613"/>
            <a:chOff x="1463" y="542"/>
            <a:chExt cx="85" cy="510"/>
          </a:xfrm>
        </p:grpSpPr>
        <p:sp>
          <p:nvSpPr>
            <p:cNvPr id="137322" name="Oval 359"/>
            <p:cNvSpPr>
              <a:spLocks noChangeArrowheads="1"/>
            </p:cNvSpPr>
            <p:nvPr/>
          </p:nvSpPr>
          <p:spPr bwMode="auto">
            <a:xfrm>
              <a:off x="1463" y="542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3" name="Rectangle 360"/>
            <p:cNvSpPr>
              <a:spLocks noChangeArrowheads="1"/>
            </p:cNvSpPr>
            <p:nvPr/>
          </p:nvSpPr>
          <p:spPr bwMode="auto">
            <a:xfrm>
              <a:off x="1463" y="598"/>
              <a:ext cx="85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4" name="Oval 361"/>
            <p:cNvSpPr>
              <a:spLocks noChangeArrowheads="1"/>
            </p:cNvSpPr>
            <p:nvPr/>
          </p:nvSpPr>
          <p:spPr bwMode="auto">
            <a:xfrm>
              <a:off x="1463" y="939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4" name="Group 362"/>
          <p:cNvGrpSpPr>
            <a:grpSpLocks/>
          </p:cNvGrpSpPr>
          <p:nvPr/>
        </p:nvGrpSpPr>
        <p:grpSpPr bwMode="auto">
          <a:xfrm>
            <a:off x="3800475" y="6084888"/>
            <a:ext cx="96838" cy="582612"/>
            <a:chOff x="1463" y="542"/>
            <a:chExt cx="85" cy="510"/>
          </a:xfrm>
        </p:grpSpPr>
        <p:sp>
          <p:nvSpPr>
            <p:cNvPr id="137319" name="Oval 363"/>
            <p:cNvSpPr>
              <a:spLocks noChangeArrowheads="1"/>
            </p:cNvSpPr>
            <p:nvPr/>
          </p:nvSpPr>
          <p:spPr bwMode="auto">
            <a:xfrm>
              <a:off x="1463" y="542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0" name="Rectangle 364"/>
            <p:cNvSpPr>
              <a:spLocks noChangeArrowheads="1"/>
            </p:cNvSpPr>
            <p:nvPr/>
          </p:nvSpPr>
          <p:spPr bwMode="auto">
            <a:xfrm>
              <a:off x="1463" y="598"/>
              <a:ext cx="85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21" name="Oval 365"/>
            <p:cNvSpPr>
              <a:spLocks noChangeArrowheads="1"/>
            </p:cNvSpPr>
            <p:nvPr/>
          </p:nvSpPr>
          <p:spPr bwMode="auto">
            <a:xfrm>
              <a:off x="1463" y="939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5" name="Group 366"/>
          <p:cNvGrpSpPr>
            <a:grpSpLocks/>
          </p:cNvGrpSpPr>
          <p:nvPr/>
        </p:nvGrpSpPr>
        <p:grpSpPr bwMode="auto">
          <a:xfrm>
            <a:off x="4976813" y="6127750"/>
            <a:ext cx="96837" cy="450850"/>
            <a:chOff x="1888" y="542"/>
            <a:chExt cx="85" cy="397"/>
          </a:xfrm>
        </p:grpSpPr>
        <p:sp>
          <p:nvSpPr>
            <p:cNvPr id="137316" name="Oval 367"/>
            <p:cNvSpPr>
              <a:spLocks noChangeArrowheads="1"/>
            </p:cNvSpPr>
            <p:nvPr/>
          </p:nvSpPr>
          <p:spPr bwMode="auto">
            <a:xfrm>
              <a:off x="1888" y="542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7" name="Rectangle 368"/>
            <p:cNvSpPr>
              <a:spLocks noChangeArrowheads="1"/>
            </p:cNvSpPr>
            <p:nvPr/>
          </p:nvSpPr>
          <p:spPr bwMode="auto">
            <a:xfrm>
              <a:off x="1888" y="599"/>
              <a:ext cx="85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8" name="Oval 369"/>
            <p:cNvSpPr>
              <a:spLocks noChangeArrowheads="1"/>
            </p:cNvSpPr>
            <p:nvPr/>
          </p:nvSpPr>
          <p:spPr bwMode="auto">
            <a:xfrm>
              <a:off x="1888" y="826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6" name="Group 370"/>
          <p:cNvGrpSpPr>
            <a:grpSpLocks/>
          </p:cNvGrpSpPr>
          <p:nvPr/>
        </p:nvGrpSpPr>
        <p:grpSpPr bwMode="auto">
          <a:xfrm>
            <a:off x="6057900" y="6129338"/>
            <a:ext cx="96838" cy="450850"/>
            <a:chOff x="1888" y="542"/>
            <a:chExt cx="85" cy="397"/>
          </a:xfrm>
        </p:grpSpPr>
        <p:sp>
          <p:nvSpPr>
            <p:cNvPr id="137313" name="Oval 371"/>
            <p:cNvSpPr>
              <a:spLocks noChangeArrowheads="1"/>
            </p:cNvSpPr>
            <p:nvPr/>
          </p:nvSpPr>
          <p:spPr bwMode="auto">
            <a:xfrm>
              <a:off x="1888" y="542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4" name="Rectangle 372"/>
            <p:cNvSpPr>
              <a:spLocks noChangeArrowheads="1"/>
            </p:cNvSpPr>
            <p:nvPr/>
          </p:nvSpPr>
          <p:spPr bwMode="auto">
            <a:xfrm>
              <a:off x="1888" y="599"/>
              <a:ext cx="85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5" name="Oval 373"/>
            <p:cNvSpPr>
              <a:spLocks noChangeArrowheads="1"/>
            </p:cNvSpPr>
            <p:nvPr/>
          </p:nvSpPr>
          <p:spPr bwMode="auto">
            <a:xfrm>
              <a:off x="1888" y="826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7" name="Group 374"/>
          <p:cNvGrpSpPr>
            <a:grpSpLocks/>
          </p:cNvGrpSpPr>
          <p:nvPr/>
        </p:nvGrpSpPr>
        <p:grpSpPr bwMode="auto">
          <a:xfrm>
            <a:off x="7085013" y="6084888"/>
            <a:ext cx="96837" cy="582612"/>
            <a:chOff x="1463" y="542"/>
            <a:chExt cx="85" cy="510"/>
          </a:xfrm>
        </p:grpSpPr>
        <p:sp>
          <p:nvSpPr>
            <p:cNvPr id="137310" name="Oval 375"/>
            <p:cNvSpPr>
              <a:spLocks noChangeArrowheads="1"/>
            </p:cNvSpPr>
            <p:nvPr/>
          </p:nvSpPr>
          <p:spPr bwMode="auto">
            <a:xfrm>
              <a:off x="1463" y="542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1" name="Rectangle 376"/>
            <p:cNvSpPr>
              <a:spLocks noChangeArrowheads="1"/>
            </p:cNvSpPr>
            <p:nvPr/>
          </p:nvSpPr>
          <p:spPr bwMode="auto">
            <a:xfrm>
              <a:off x="1463" y="598"/>
              <a:ext cx="85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12" name="Oval 377"/>
            <p:cNvSpPr>
              <a:spLocks noChangeArrowheads="1"/>
            </p:cNvSpPr>
            <p:nvPr/>
          </p:nvSpPr>
          <p:spPr bwMode="auto">
            <a:xfrm>
              <a:off x="1463" y="939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8" name="Group 378"/>
          <p:cNvGrpSpPr>
            <a:grpSpLocks/>
          </p:cNvGrpSpPr>
          <p:nvPr/>
        </p:nvGrpSpPr>
        <p:grpSpPr bwMode="auto">
          <a:xfrm>
            <a:off x="7670800" y="6129338"/>
            <a:ext cx="96838" cy="450850"/>
            <a:chOff x="1888" y="542"/>
            <a:chExt cx="85" cy="397"/>
          </a:xfrm>
        </p:grpSpPr>
        <p:sp>
          <p:nvSpPr>
            <p:cNvPr id="137307" name="Oval 379"/>
            <p:cNvSpPr>
              <a:spLocks noChangeArrowheads="1"/>
            </p:cNvSpPr>
            <p:nvPr/>
          </p:nvSpPr>
          <p:spPr bwMode="auto">
            <a:xfrm>
              <a:off x="1888" y="542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8" name="Rectangle 380"/>
            <p:cNvSpPr>
              <a:spLocks noChangeArrowheads="1"/>
            </p:cNvSpPr>
            <p:nvPr/>
          </p:nvSpPr>
          <p:spPr bwMode="auto">
            <a:xfrm>
              <a:off x="1888" y="599"/>
              <a:ext cx="85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9" name="Oval 381"/>
            <p:cNvSpPr>
              <a:spLocks noChangeArrowheads="1"/>
            </p:cNvSpPr>
            <p:nvPr/>
          </p:nvSpPr>
          <p:spPr bwMode="auto">
            <a:xfrm>
              <a:off x="1888" y="826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299" name="Group 382"/>
          <p:cNvGrpSpPr>
            <a:grpSpLocks/>
          </p:cNvGrpSpPr>
          <p:nvPr/>
        </p:nvGrpSpPr>
        <p:grpSpPr bwMode="auto">
          <a:xfrm>
            <a:off x="8442325" y="6084888"/>
            <a:ext cx="96838" cy="582612"/>
            <a:chOff x="1463" y="542"/>
            <a:chExt cx="85" cy="510"/>
          </a:xfrm>
        </p:grpSpPr>
        <p:sp>
          <p:nvSpPr>
            <p:cNvPr id="137304" name="Oval 383"/>
            <p:cNvSpPr>
              <a:spLocks noChangeArrowheads="1"/>
            </p:cNvSpPr>
            <p:nvPr/>
          </p:nvSpPr>
          <p:spPr bwMode="auto">
            <a:xfrm>
              <a:off x="1463" y="542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5" name="Rectangle 384"/>
            <p:cNvSpPr>
              <a:spLocks noChangeArrowheads="1"/>
            </p:cNvSpPr>
            <p:nvPr/>
          </p:nvSpPr>
          <p:spPr bwMode="auto">
            <a:xfrm>
              <a:off x="1463" y="598"/>
              <a:ext cx="85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6" name="Oval 385"/>
            <p:cNvSpPr>
              <a:spLocks noChangeArrowheads="1"/>
            </p:cNvSpPr>
            <p:nvPr/>
          </p:nvSpPr>
          <p:spPr bwMode="auto">
            <a:xfrm>
              <a:off x="1463" y="939"/>
              <a:ext cx="85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7300" name="Group 386"/>
          <p:cNvGrpSpPr>
            <a:grpSpLocks/>
          </p:cNvGrpSpPr>
          <p:nvPr/>
        </p:nvGrpSpPr>
        <p:grpSpPr bwMode="auto">
          <a:xfrm>
            <a:off x="8577263" y="6129338"/>
            <a:ext cx="96837" cy="450850"/>
            <a:chOff x="1888" y="542"/>
            <a:chExt cx="85" cy="397"/>
          </a:xfrm>
        </p:grpSpPr>
        <p:sp>
          <p:nvSpPr>
            <p:cNvPr id="137301" name="Oval 387"/>
            <p:cNvSpPr>
              <a:spLocks noChangeArrowheads="1"/>
            </p:cNvSpPr>
            <p:nvPr/>
          </p:nvSpPr>
          <p:spPr bwMode="auto">
            <a:xfrm>
              <a:off x="1888" y="542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2" name="Rectangle 388"/>
            <p:cNvSpPr>
              <a:spLocks noChangeArrowheads="1"/>
            </p:cNvSpPr>
            <p:nvPr/>
          </p:nvSpPr>
          <p:spPr bwMode="auto">
            <a:xfrm>
              <a:off x="1888" y="599"/>
              <a:ext cx="85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7303" name="Oval 389"/>
            <p:cNvSpPr>
              <a:spLocks noChangeArrowheads="1"/>
            </p:cNvSpPr>
            <p:nvPr/>
          </p:nvSpPr>
          <p:spPr bwMode="auto">
            <a:xfrm>
              <a:off x="1888" y="826"/>
              <a:ext cx="85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ChangeArrowheads="1"/>
          </p:cNvSpPr>
          <p:nvPr/>
        </p:nvSpPr>
        <p:spPr bwMode="auto">
          <a:xfrm>
            <a:off x="341313" y="1314450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15" name="Rectangle 3"/>
          <p:cNvSpPr>
            <a:spLocks noChangeArrowheads="1"/>
          </p:cNvSpPr>
          <p:nvPr/>
        </p:nvSpPr>
        <p:spPr bwMode="auto">
          <a:xfrm>
            <a:off x="1555750" y="1314450"/>
            <a:ext cx="121602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16" name="Rectangle 4"/>
          <p:cNvSpPr>
            <a:spLocks noChangeArrowheads="1"/>
          </p:cNvSpPr>
          <p:nvPr/>
        </p:nvSpPr>
        <p:spPr bwMode="auto">
          <a:xfrm>
            <a:off x="339725" y="1041400"/>
            <a:ext cx="2432050" cy="269875"/>
          </a:xfrm>
          <a:prstGeom prst="rect">
            <a:avLst/>
          </a:prstGeom>
          <a:solidFill>
            <a:srgbClr val="E1C3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交互分離</a:t>
            </a:r>
          </a:p>
        </p:txBody>
      </p:sp>
      <p:sp>
        <p:nvSpPr>
          <p:cNvPr id="141317" name="Rectangle 5"/>
          <p:cNvSpPr>
            <a:spLocks noChangeArrowheads="1"/>
          </p:cNvSpPr>
          <p:nvPr/>
        </p:nvSpPr>
        <p:spPr bwMode="auto">
          <a:xfrm>
            <a:off x="1555750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均衡型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転座 </a:t>
            </a:r>
          </a:p>
        </p:txBody>
      </p:sp>
      <p:sp>
        <p:nvSpPr>
          <p:cNvPr id="141318" name="Rectangle 6"/>
          <p:cNvSpPr>
            <a:spLocks noChangeArrowheads="1"/>
          </p:cNvSpPr>
          <p:nvPr/>
        </p:nvSpPr>
        <p:spPr bwMode="auto">
          <a:xfrm>
            <a:off x="339725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正常</a:t>
            </a:r>
            <a:r>
              <a:rPr lang="ja-JP" altLang="en-US" sz="2200"/>
              <a:t> </a:t>
            </a:r>
          </a:p>
        </p:txBody>
      </p:sp>
      <p:sp>
        <p:nvSpPr>
          <p:cNvPr id="141319" name="Rectangle 7"/>
          <p:cNvSpPr>
            <a:spLocks noChangeArrowheads="1"/>
          </p:cNvSpPr>
          <p:nvPr/>
        </p:nvSpPr>
        <p:spPr bwMode="auto">
          <a:xfrm>
            <a:off x="3355975" y="1314450"/>
            <a:ext cx="1214438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20" name="Rectangle 8"/>
          <p:cNvSpPr>
            <a:spLocks noChangeArrowheads="1"/>
          </p:cNvSpPr>
          <p:nvPr/>
        </p:nvSpPr>
        <p:spPr bwMode="auto">
          <a:xfrm>
            <a:off x="4570413" y="1314450"/>
            <a:ext cx="1216025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21" name="Rectangle 9"/>
          <p:cNvSpPr>
            <a:spLocks noChangeArrowheads="1"/>
          </p:cNvSpPr>
          <p:nvPr/>
        </p:nvSpPr>
        <p:spPr bwMode="auto">
          <a:xfrm>
            <a:off x="3354388" y="1041400"/>
            <a:ext cx="2432050" cy="269875"/>
          </a:xfrm>
          <a:prstGeom prst="rect">
            <a:avLst/>
          </a:prstGeom>
          <a:solidFill>
            <a:srgbClr val="CCFFCC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41322" name="Rectangle 10"/>
          <p:cNvSpPr>
            <a:spLocks noChangeArrowheads="1"/>
          </p:cNvSpPr>
          <p:nvPr/>
        </p:nvSpPr>
        <p:spPr bwMode="auto">
          <a:xfrm>
            <a:off x="4570413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14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モノソミー</a:t>
            </a:r>
          </a:p>
        </p:txBody>
      </p:sp>
      <p:sp>
        <p:nvSpPr>
          <p:cNvPr id="141323" name="Rectangle 11"/>
          <p:cNvSpPr>
            <a:spLocks noChangeArrowheads="1"/>
          </p:cNvSpPr>
          <p:nvPr/>
        </p:nvSpPr>
        <p:spPr bwMode="auto">
          <a:xfrm>
            <a:off x="3354388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/>
              <a:t>転座型</a:t>
            </a:r>
          </a:p>
          <a:p>
            <a:pPr algn="ctr" eaLnBrk="1" hangingPunct="1">
              <a:lnSpc>
                <a:spcPct val="80000"/>
              </a:lnSpc>
            </a:pPr>
            <a:r>
              <a:rPr lang="en-US" altLang="ja-JP" sz="2200"/>
              <a:t>14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/>
              <a:t>トリソミー</a:t>
            </a:r>
          </a:p>
        </p:txBody>
      </p:sp>
      <p:sp>
        <p:nvSpPr>
          <p:cNvPr id="141324" name="Rectangle 12"/>
          <p:cNvSpPr>
            <a:spLocks noChangeArrowheads="1"/>
          </p:cNvSpPr>
          <p:nvPr/>
        </p:nvSpPr>
        <p:spPr bwMode="auto">
          <a:xfrm>
            <a:off x="6372225" y="1314450"/>
            <a:ext cx="1214438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25" name="Rectangle 13"/>
          <p:cNvSpPr>
            <a:spLocks noChangeArrowheads="1"/>
          </p:cNvSpPr>
          <p:nvPr/>
        </p:nvSpPr>
        <p:spPr bwMode="auto">
          <a:xfrm>
            <a:off x="7586663" y="1314450"/>
            <a:ext cx="1216025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1326" name="Rectangle 14"/>
          <p:cNvSpPr>
            <a:spLocks noChangeArrowheads="1"/>
          </p:cNvSpPr>
          <p:nvPr/>
        </p:nvSpPr>
        <p:spPr bwMode="auto">
          <a:xfrm>
            <a:off x="6370638" y="1041400"/>
            <a:ext cx="2432050" cy="269875"/>
          </a:xfrm>
          <a:prstGeom prst="rect">
            <a:avLst/>
          </a:prstGeom>
          <a:solidFill>
            <a:srgbClr val="CC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41327" name="Rectangle 15"/>
          <p:cNvSpPr>
            <a:spLocks noChangeArrowheads="1"/>
          </p:cNvSpPr>
          <p:nvPr/>
        </p:nvSpPr>
        <p:spPr bwMode="auto">
          <a:xfrm>
            <a:off x="7586663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21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モノソミー </a:t>
            </a:r>
          </a:p>
        </p:txBody>
      </p:sp>
      <p:sp>
        <p:nvSpPr>
          <p:cNvPr id="141328" name="Rectangle 16"/>
          <p:cNvSpPr>
            <a:spLocks noChangeArrowheads="1"/>
          </p:cNvSpPr>
          <p:nvPr/>
        </p:nvSpPr>
        <p:spPr bwMode="auto">
          <a:xfrm>
            <a:off x="6370638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転座型</a:t>
            </a:r>
          </a:p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21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トリソミー</a:t>
            </a:r>
            <a:r>
              <a:rPr lang="ja-JP" altLang="en-US" sz="2200"/>
              <a:t> </a:t>
            </a:r>
          </a:p>
        </p:txBody>
      </p:sp>
      <p:grpSp>
        <p:nvGrpSpPr>
          <p:cNvPr id="141329" name="Group 17"/>
          <p:cNvGrpSpPr>
            <a:grpSpLocks/>
          </p:cNvGrpSpPr>
          <p:nvPr/>
        </p:nvGrpSpPr>
        <p:grpSpPr bwMode="auto">
          <a:xfrm>
            <a:off x="657225" y="1906588"/>
            <a:ext cx="134938" cy="968375"/>
            <a:chOff x="1463" y="496"/>
            <a:chExt cx="85" cy="610"/>
          </a:xfrm>
        </p:grpSpPr>
        <p:sp>
          <p:nvSpPr>
            <p:cNvPr id="141517" name="Oval 1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518" name="Group 1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519" name="Oval 2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20" name="Rectangle 2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21" name="Oval 2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0" name="Group 23"/>
          <p:cNvGrpSpPr>
            <a:grpSpLocks/>
          </p:cNvGrpSpPr>
          <p:nvPr/>
        </p:nvGrpSpPr>
        <p:grpSpPr bwMode="auto">
          <a:xfrm>
            <a:off x="1106488" y="1906588"/>
            <a:ext cx="134937" cy="795337"/>
            <a:chOff x="1888" y="492"/>
            <a:chExt cx="85" cy="501"/>
          </a:xfrm>
        </p:grpSpPr>
        <p:sp>
          <p:nvSpPr>
            <p:cNvPr id="141512" name="Oval 24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513" name="Group 25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514" name="Oval 26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15" name="Rectangle 27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16" name="Oval 28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1" name="Group 29"/>
          <p:cNvGrpSpPr>
            <a:grpSpLocks/>
          </p:cNvGrpSpPr>
          <p:nvPr/>
        </p:nvGrpSpPr>
        <p:grpSpPr bwMode="auto">
          <a:xfrm>
            <a:off x="2095500" y="1443038"/>
            <a:ext cx="136525" cy="1443037"/>
            <a:chOff x="1677" y="202"/>
            <a:chExt cx="86" cy="909"/>
          </a:xfrm>
        </p:grpSpPr>
        <p:grpSp>
          <p:nvGrpSpPr>
            <p:cNvPr id="141504" name="Group 30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509" name="Oval 3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10" name="Rectangle 3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11" name="Oval 3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505" name="Group 34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506" name="Oval 3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07" name="Rectangle 3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08" name="Oval 3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2" name="Group 38"/>
          <p:cNvGrpSpPr>
            <a:grpSpLocks/>
          </p:cNvGrpSpPr>
          <p:nvPr/>
        </p:nvGrpSpPr>
        <p:grpSpPr bwMode="auto">
          <a:xfrm>
            <a:off x="3668713" y="1906588"/>
            <a:ext cx="134937" cy="968375"/>
            <a:chOff x="1463" y="496"/>
            <a:chExt cx="85" cy="610"/>
          </a:xfrm>
        </p:grpSpPr>
        <p:sp>
          <p:nvSpPr>
            <p:cNvPr id="141499" name="Oval 39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500" name="Group 40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501" name="Oval 4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02" name="Rectangle 4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503" name="Oval 4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3" name="Group 44"/>
          <p:cNvGrpSpPr>
            <a:grpSpLocks/>
          </p:cNvGrpSpPr>
          <p:nvPr/>
        </p:nvGrpSpPr>
        <p:grpSpPr bwMode="auto">
          <a:xfrm>
            <a:off x="4117975" y="1443038"/>
            <a:ext cx="136525" cy="1443037"/>
            <a:chOff x="1677" y="202"/>
            <a:chExt cx="86" cy="909"/>
          </a:xfrm>
        </p:grpSpPr>
        <p:grpSp>
          <p:nvGrpSpPr>
            <p:cNvPr id="141491" name="Group 45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496" name="Oval 46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97" name="Rectangle 47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98" name="Oval 48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492" name="Group 49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493" name="Oval 50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94" name="Rectangle 51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95" name="Oval 52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4" name="Group 53"/>
          <p:cNvGrpSpPr>
            <a:grpSpLocks/>
          </p:cNvGrpSpPr>
          <p:nvPr/>
        </p:nvGrpSpPr>
        <p:grpSpPr bwMode="auto">
          <a:xfrm>
            <a:off x="5110163" y="1906588"/>
            <a:ext cx="134937" cy="795337"/>
            <a:chOff x="1888" y="492"/>
            <a:chExt cx="85" cy="501"/>
          </a:xfrm>
        </p:grpSpPr>
        <p:sp>
          <p:nvSpPr>
            <p:cNvPr id="141486" name="Oval 54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87" name="Group 55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488" name="Oval 56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89" name="Rectangle 57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90" name="Oval 58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5" name="Group 59"/>
          <p:cNvGrpSpPr>
            <a:grpSpLocks/>
          </p:cNvGrpSpPr>
          <p:nvPr/>
        </p:nvGrpSpPr>
        <p:grpSpPr bwMode="auto">
          <a:xfrm>
            <a:off x="7138988" y="1906588"/>
            <a:ext cx="134937" cy="795337"/>
            <a:chOff x="1888" y="492"/>
            <a:chExt cx="85" cy="501"/>
          </a:xfrm>
        </p:grpSpPr>
        <p:sp>
          <p:nvSpPr>
            <p:cNvPr id="141481" name="Oval 60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82" name="Group 61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483" name="Oval 62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84" name="Rectangle 63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85" name="Oval 64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6" name="Group 65"/>
          <p:cNvGrpSpPr>
            <a:grpSpLocks/>
          </p:cNvGrpSpPr>
          <p:nvPr/>
        </p:nvGrpSpPr>
        <p:grpSpPr bwMode="auto">
          <a:xfrm>
            <a:off x="6689725" y="1443038"/>
            <a:ext cx="136525" cy="1443037"/>
            <a:chOff x="1677" y="202"/>
            <a:chExt cx="86" cy="909"/>
          </a:xfrm>
        </p:grpSpPr>
        <p:grpSp>
          <p:nvGrpSpPr>
            <p:cNvPr id="141473" name="Group 66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478" name="Oval 67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79" name="Rectangle 68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80" name="Oval 69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474" name="Group 70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475" name="Oval 71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76" name="Rectangle 72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77" name="Oval 73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7" name="Group 74"/>
          <p:cNvGrpSpPr>
            <a:grpSpLocks/>
          </p:cNvGrpSpPr>
          <p:nvPr/>
        </p:nvGrpSpPr>
        <p:grpSpPr bwMode="auto">
          <a:xfrm>
            <a:off x="8128000" y="1906588"/>
            <a:ext cx="134938" cy="968375"/>
            <a:chOff x="1463" y="496"/>
            <a:chExt cx="85" cy="610"/>
          </a:xfrm>
        </p:grpSpPr>
        <p:sp>
          <p:nvSpPr>
            <p:cNvPr id="141468" name="Oval 75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69" name="Group 76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470" name="Oval 77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71" name="Rectangle 78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72" name="Oval 79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8" name="Group 80"/>
          <p:cNvGrpSpPr>
            <a:grpSpLocks/>
          </p:cNvGrpSpPr>
          <p:nvPr/>
        </p:nvGrpSpPr>
        <p:grpSpPr bwMode="auto">
          <a:xfrm>
            <a:off x="747713" y="3662363"/>
            <a:ext cx="134937" cy="968375"/>
            <a:chOff x="1463" y="496"/>
            <a:chExt cx="85" cy="610"/>
          </a:xfrm>
        </p:grpSpPr>
        <p:sp>
          <p:nvSpPr>
            <p:cNvPr id="141463" name="Oval 81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64" name="Group 82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465" name="Oval 83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66" name="Rectangle 84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67" name="Oval 85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39" name="Group 86"/>
          <p:cNvGrpSpPr>
            <a:grpSpLocks/>
          </p:cNvGrpSpPr>
          <p:nvPr/>
        </p:nvGrpSpPr>
        <p:grpSpPr bwMode="auto">
          <a:xfrm>
            <a:off x="1017588" y="3665538"/>
            <a:ext cx="134937" cy="795337"/>
            <a:chOff x="1888" y="492"/>
            <a:chExt cx="85" cy="501"/>
          </a:xfrm>
        </p:grpSpPr>
        <p:sp>
          <p:nvSpPr>
            <p:cNvPr id="141458" name="Oval 8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59" name="Group 8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460" name="Oval 8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61" name="Rectangle 9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62" name="Oval 9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0" name="Group 92"/>
          <p:cNvGrpSpPr>
            <a:grpSpLocks/>
          </p:cNvGrpSpPr>
          <p:nvPr/>
        </p:nvGrpSpPr>
        <p:grpSpPr bwMode="auto">
          <a:xfrm>
            <a:off x="2095500" y="3198813"/>
            <a:ext cx="136525" cy="1443037"/>
            <a:chOff x="1677" y="202"/>
            <a:chExt cx="86" cy="909"/>
          </a:xfrm>
        </p:grpSpPr>
        <p:grpSp>
          <p:nvGrpSpPr>
            <p:cNvPr id="141450" name="Group 93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455" name="Oval 9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56" name="Rectangle 9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57" name="Oval 9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451" name="Group 97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452" name="Oval 98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53" name="Rectangle 99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54" name="Oval 100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1" name="Group 101"/>
          <p:cNvGrpSpPr>
            <a:grpSpLocks/>
          </p:cNvGrpSpPr>
          <p:nvPr/>
        </p:nvGrpSpPr>
        <p:grpSpPr bwMode="auto">
          <a:xfrm>
            <a:off x="3759200" y="3662363"/>
            <a:ext cx="134938" cy="968375"/>
            <a:chOff x="1463" y="496"/>
            <a:chExt cx="85" cy="610"/>
          </a:xfrm>
        </p:grpSpPr>
        <p:sp>
          <p:nvSpPr>
            <p:cNvPr id="141445" name="Oval 102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46" name="Group 103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447" name="Oval 10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8" name="Rectangle 10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9" name="Oval 10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2" name="Group 107"/>
          <p:cNvGrpSpPr>
            <a:grpSpLocks/>
          </p:cNvGrpSpPr>
          <p:nvPr/>
        </p:nvGrpSpPr>
        <p:grpSpPr bwMode="auto">
          <a:xfrm>
            <a:off x="4029075" y="3198813"/>
            <a:ext cx="136525" cy="1443037"/>
            <a:chOff x="1677" y="202"/>
            <a:chExt cx="86" cy="909"/>
          </a:xfrm>
        </p:grpSpPr>
        <p:grpSp>
          <p:nvGrpSpPr>
            <p:cNvPr id="141437" name="Group 108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442" name="Oval 109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3" name="Rectangle 110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4" name="Oval 111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438" name="Group 112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439" name="Oval 113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0" name="Rectangle 114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41" name="Oval 115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3" name="Group 116"/>
          <p:cNvGrpSpPr>
            <a:grpSpLocks/>
          </p:cNvGrpSpPr>
          <p:nvPr/>
        </p:nvGrpSpPr>
        <p:grpSpPr bwMode="auto">
          <a:xfrm>
            <a:off x="5110163" y="3662363"/>
            <a:ext cx="134937" cy="795337"/>
            <a:chOff x="1888" y="492"/>
            <a:chExt cx="85" cy="501"/>
          </a:xfrm>
        </p:grpSpPr>
        <p:sp>
          <p:nvSpPr>
            <p:cNvPr id="141432" name="Oval 11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33" name="Group 11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434" name="Oval 11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35" name="Rectangle 12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36" name="Oval 12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4" name="Group 122"/>
          <p:cNvGrpSpPr>
            <a:grpSpLocks/>
          </p:cNvGrpSpPr>
          <p:nvPr/>
        </p:nvGrpSpPr>
        <p:grpSpPr bwMode="auto">
          <a:xfrm>
            <a:off x="7050088" y="3662363"/>
            <a:ext cx="134937" cy="795337"/>
            <a:chOff x="1888" y="492"/>
            <a:chExt cx="85" cy="501"/>
          </a:xfrm>
        </p:grpSpPr>
        <p:sp>
          <p:nvSpPr>
            <p:cNvPr id="141427" name="Oval 123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28" name="Group 124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1429" name="Oval 12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30" name="Rectangle 12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31" name="Oval 12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5" name="Group 128"/>
          <p:cNvGrpSpPr>
            <a:grpSpLocks/>
          </p:cNvGrpSpPr>
          <p:nvPr/>
        </p:nvGrpSpPr>
        <p:grpSpPr bwMode="auto">
          <a:xfrm>
            <a:off x="6778625" y="3198813"/>
            <a:ext cx="136525" cy="1443037"/>
            <a:chOff x="1677" y="202"/>
            <a:chExt cx="86" cy="909"/>
          </a:xfrm>
        </p:grpSpPr>
        <p:grpSp>
          <p:nvGrpSpPr>
            <p:cNvPr id="141419" name="Group 129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1424" name="Oval 13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25" name="Rectangle 13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26" name="Oval 13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1420" name="Group 133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1421" name="Oval 13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22" name="Rectangle 13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23" name="Oval 13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6" name="Group 137"/>
          <p:cNvGrpSpPr>
            <a:grpSpLocks/>
          </p:cNvGrpSpPr>
          <p:nvPr/>
        </p:nvGrpSpPr>
        <p:grpSpPr bwMode="auto">
          <a:xfrm>
            <a:off x="8128000" y="3662363"/>
            <a:ext cx="134938" cy="968375"/>
            <a:chOff x="1463" y="496"/>
            <a:chExt cx="85" cy="610"/>
          </a:xfrm>
        </p:grpSpPr>
        <p:sp>
          <p:nvSpPr>
            <p:cNvPr id="141414" name="Oval 13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1415" name="Group 13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1416" name="Oval 14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17" name="Rectangle 14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1418" name="Oval 14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1347" name="Group 143"/>
          <p:cNvGrpSpPr>
            <a:grpSpLocks/>
          </p:cNvGrpSpPr>
          <p:nvPr/>
        </p:nvGrpSpPr>
        <p:grpSpPr bwMode="auto">
          <a:xfrm>
            <a:off x="476250" y="3671888"/>
            <a:ext cx="136525" cy="969962"/>
            <a:chOff x="783" y="496"/>
            <a:chExt cx="86" cy="611"/>
          </a:xfrm>
        </p:grpSpPr>
        <p:sp>
          <p:nvSpPr>
            <p:cNvPr id="141410" name="Oval 14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11" name="Oval 14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12" name="Rectangle 14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13" name="Oval 14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48" name="Group 148"/>
          <p:cNvGrpSpPr>
            <a:grpSpLocks/>
          </p:cNvGrpSpPr>
          <p:nvPr/>
        </p:nvGrpSpPr>
        <p:grpSpPr bwMode="auto">
          <a:xfrm>
            <a:off x="1287463" y="3670300"/>
            <a:ext cx="134937" cy="790575"/>
            <a:chOff x="1208" y="446"/>
            <a:chExt cx="85" cy="498"/>
          </a:xfrm>
        </p:grpSpPr>
        <p:sp>
          <p:nvSpPr>
            <p:cNvPr id="141406" name="Oval 14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7" name="Oval 15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8" name="Rectangle 15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9" name="Oval 15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49" name="Group 153"/>
          <p:cNvGrpSpPr>
            <a:grpSpLocks/>
          </p:cNvGrpSpPr>
          <p:nvPr/>
        </p:nvGrpSpPr>
        <p:grpSpPr bwMode="auto">
          <a:xfrm>
            <a:off x="1824038" y="3671888"/>
            <a:ext cx="136525" cy="969962"/>
            <a:chOff x="783" y="496"/>
            <a:chExt cx="86" cy="611"/>
          </a:xfrm>
        </p:grpSpPr>
        <p:sp>
          <p:nvSpPr>
            <p:cNvPr id="141402" name="Oval 15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3" name="Oval 15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4" name="Rectangle 15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5" name="Oval 15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0" name="Group 158"/>
          <p:cNvGrpSpPr>
            <a:grpSpLocks/>
          </p:cNvGrpSpPr>
          <p:nvPr/>
        </p:nvGrpSpPr>
        <p:grpSpPr bwMode="auto">
          <a:xfrm>
            <a:off x="2366963" y="3670300"/>
            <a:ext cx="134937" cy="790575"/>
            <a:chOff x="1208" y="446"/>
            <a:chExt cx="85" cy="498"/>
          </a:xfrm>
        </p:grpSpPr>
        <p:sp>
          <p:nvSpPr>
            <p:cNvPr id="141398" name="Oval 15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9" name="Oval 16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0" name="Rectangle 16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401" name="Oval 16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1" name="Group 163"/>
          <p:cNvGrpSpPr>
            <a:grpSpLocks/>
          </p:cNvGrpSpPr>
          <p:nvPr/>
        </p:nvGrpSpPr>
        <p:grpSpPr bwMode="auto">
          <a:xfrm>
            <a:off x="3486150" y="3671888"/>
            <a:ext cx="136525" cy="969962"/>
            <a:chOff x="783" y="496"/>
            <a:chExt cx="86" cy="611"/>
          </a:xfrm>
        </p:grpSpPr>
        <p:sp>
          <p:nvSpPr>
            <p:cNvPr id="141394" name="Oval 16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5" name="Oval 16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6" name="Rectangle 16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7" name="Oval 16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2" name="Group 168"/>
          <p:cNvGrpSpPr>
            <a:grpSpLocks/>
          </p:cNvGrpSpPr>
          <p:nvPr/>
        </p:nvGrpSpPr>
        <p:grpSpPr bwMode="auto">
          <a:xfrm>
            <a:off x="4298950" y="3670300"/>
            <a:ext cx="134938" cy="790575"/>
            <a:chOff x="1208" y="446"/>
            <a:chExt cx="85" cy="498"/>
          </a:xfrm>
        </p:grpSpPr>
        <p:sp>
          <p:nvSpPr>
            <p:cNvPr id="141390" name="Oval 16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1" name="Oval 17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2" name="Rectangle 17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93" name="Oval 17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3" name="Group 173"/>
          <p:cNvGrpSpPr>
            <a:grpSpLocks/>
          </p:cNvGrpSpPr>
          <p:nvPr/>
        </p:nvGrpSpPr>
        <p:grpSpPr bwMode="auto">
          <a:xfrm>
            <a:off x="4838700" y="3671888"/>
            <a:ext cx="136525" cy="969962"/>
            <a:chOff x="783" y="496"/>
            <a:chExt cx="86" cy="611"/>
          </a:xfrm>
        </p:grpSpPr>
        <p:sp>
          <p:nvSpPr>
            <p:cNvPr id="141386" name="Oval 17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7" name="Oval 17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8" name="Rectangle 17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9" name="Oval 17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4" name="Group 178"/>
          <p:cNvGrpSpPr>
            <a:grpSpLocks/>
          </p:cNvGrpSpPr>
          <p:nvPr/>
        </p:nvGrpSpPr>
        <p:grpSpPr bwMode="auto">
          <a:xfrm>
            <a:off x="5381625" y="3670300"/>
            <a:ext cx="134938" cy="790575"/>
            <a:chOff x="1208" y="446"/>
            <a:chExt cx="85" cy="498"/>
          </a:xfrm>
        </p:grpSpPr>
        <p:sp>
          <p:nvSpPr>
            <p:cNvPr id="141382" name="Oval 17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3" name="Oval 18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4" name="Rectangle 18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5" name="Oval 18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5" name="Group 183"/>
          <p:cNvGrpSpPr>
            <a:grpSpLocks/>
          </p:cNvGrpSpPr>
          <p:nvPr/>
        </p:nvGrpSpPr>
        <p:grpSpPr bwMode="auto">
          <a:xfrm>
            <a:off x="6507163" y="3671888"/>
            <a:ext cx="136525" cy="969962"/>
            <a:chOff x="783" y="496"/>
            <a:chExt cx="86" cy="611"/>
          </a:xfrm>
        </p:grpSpPr>
        <p:sp>
          <p:nvSpPr>
            <p:cNvPr id="141378" name="Oval 18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9" name="Oval 18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0" name="Rectangle 18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81" name="Oval 18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6" name="Group 188"/>
          <p:cNvGrpSpPr>
            <a:grpSpLocks/>
          </p:cNvGrpSpPr>
          <p:nvPr/>
        </p:nvGrpSpPr>
        <p:grpSpPr bwMode="auto">
          <a:xfrm>
            <a:off x="7319963" y="3670300"/>
            <a:ext cx="134937" cy="790575"/>
            <a:chOff x="1208" y="446"/>
            <a:chExt cx="85" cy="498"/>
          </a:xfrm>
        </p:grpSpPr>
        <p:sp>
          <p:nvSpPr>
            <p:cNvPr id="141374" name="Oval 18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5" name="Oval 19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6" name="Rectangle 19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7" name="Oval 19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7" name="Group 193"/>
          <p:cNvGrpSpPr>
            <a:grpSpLocks/>
          </p:cNvGrpSpPr>
          <p:nvPr/>
        </p:nvGrpSpPr>
        <p:grpSpPr bwMode="auto">
          <a:xfrm>
            <a:off x="7854950" y="3671888"/>
            <a:ext cx="136525" cy="969962"/>
            <a:chOff x="783" y="496"/>
            <a:chExt cx="86" cy="611"/>
          </a:xfrm>
        </p:grpSpPr>
        <p:sp>
          <p:nvSpPr>
            <p:cNvPr id="141370" name="Oval 19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1" name="Oval 19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2" name="Rectangle 19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73" name="Oval 19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1358" name="Group 198"/>
          <p:cNvGrpSpPr>
            <a:grpSpLocks/>
          </p:cNvGrpSpPr>
          <p:nvPr/>
        </p:nvGrpSpPr>
        <p:grpSpPr bwMode="auto">
          <a:xfrm>
            <a:off x="8397875" y="3670300"/>
            <a:ext cx="134938" cy="790575"/>
            <a:chOff x="1208" y="446"/>
            <a:chExt cx="85" cy="498"/>
          </a:xfrm>
        </p:grpSpPr>
        <p:sp>
          <p:nvSpPr>
            <p:cNvPr id="141366" name="Oval 19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67" name="Oval 20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68" name="Rectangle 20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1369" name="Oval 20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41359" name="Rectangle 203"/>
          <p:cNvSpPr>
            <a:spLocks noChangeArrowheads="1"/>
          </p:cNvSpPr>
          <p:nvPr/>
        </p:nvSpPr>
        <p:spPr bwMode="auto">
          <a:xfrm>
            <a:off x="0" y="117475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HG丸ｺﾞｼｯｸM-PRO" panose="020F0600000000000000" pitchFamily="50" charset="-128"/>
              </a:rPr>
              <a:t>t(14;21)</a:t>
            </a:r>
            <a:r>
              <a:rPr lang="ja-JP" altLang="en-US" sz="4400">
                <a:solidFill>
                  <a:schemeClr val="tx2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の母の児の核型</a:t>
            </a:r>
            <a:endParaRPr lang="ja-JP" altLang="en-US" sz="4400">
              <a:solidFill>
                <a:srgbClr val="6633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141360" name="Rectangle 204"/>
          <p:cNvSpPr>
            <a:spLocks noChangeArrowheads="1"/>
          </p:cNvSpPr>
          <p:nvPr/>
        </p:nvSpPr>
        <p:spPr bwMode="auto">
          <a:xfrm>
            <a:off x="1555750" y="5768975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2400">
                <a:cs typeface="Arial" panose="020B0604020202020204" pitchFamily="34" charset="0"/>
              </a:rPr>
              <a:t>54% </a:t>
            </a:r>
          </a:p>
        </p:txBody>
      </p:sp>
      <p:sp>
        <p:nvSpPr>
          <p:cNvPr id="141361" name="Rectangle 205"/>
          <p:cNvSpPr>
            <a:spLocks noChangeArrowheads="1"/>
          </p:cNvSpPr>
          <p:nvPr/>
        </p:nvSpPr>
        <p:spPr bwMode="auto">
          <a:xfrm>
            <a:off x="339725" y="5768975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2400">
                <a:cs typeface="Arial" panose="020B0604020202020204" pitchFamily="34" charset="0"/>
              </a:rPr>
              <a:t>36%</a:t>
            </a:r>
            <a:endParaRPr lang="en-US" altLang="ja-JP" sz="2400"/>
          </a:p>
        </p:txBody>
      </p:sp>
      <p:sp>
        <p:nvSpPr>
          <p:cNvPr id="141362" name="Rectangle 206"/>
          <p:cNvSpPr>
            <a:spLocks noChangeArrowheads="1"/>
          </p:cNvSpPr>
          <p:nvPr/>
        </p:nvSpPr>
        <p:spPr bwMode="auto">
          <a:xfrm>
            <a:off x="4570413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流産 </a:t>
            </a:r>
          </a:p>
        </p:txBody>
      </p:sp>
      <p:sp>
        <p:nvSpPr>
          <p:cNvPr id="141363" name="Rectangle 207"/>
          <p:cNvSpPr>
            <a:spLocks noChangeArrowheads="1"/>
          </p:cNvSpPr>
          <p:nvPr/>
        </p:nvSpPr>
        <p:spPr bwMode="auto">
          <a:xfrm>
            <a:off x="3354388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流産</a:t>
            </a:r>
            <a:endParaRPr lang="ja-JP" altLang="en-US" sz="2400"/>
          </a:p>
        </p:txBody>
      </p:sp>
      <p:sp>
        <p:nvSpPr>
          <p:cNvPr id="141364" name="Rectangle 208"/>
          <p:cNvSpPr>
            <a:spLocks noChangeArrowheads="1"/>
          </p:cNvSpPr>
          <p:nvPr/>
        </p:nvSpPr>
        <p:spPr bwMode="auto">
          <a:xfrm>
            <a:off x="7586663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流産 </a:t>
            </a:r>
          </a:p>
        </p:txBody>
      </p:sp>
      <p:sp>
        <p:nvSpPr>
          <p:cNvPr id="141365" name="Rectangle 209"/>
          <p:cNvSpPr>
            <a:spLocks noChangeArrowheads="1"/>
          </p:cNvSpPr>
          <p:nvPr/>
        </p:nvSpPr>
        <p:spPr bwMode="auto">
          <a:xfrm>
            <a:off x="6370638" y="5768975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2400"/>
              <a:t>10% 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ChangeArrowheads="1"/>
          </p:cNvSpPr>
          <p:nvPr/>
        </p:nvSpPr>
        <p:spPr bwMode="auto">
          <a:xfrm>
            <a:off x="341313" y="1314450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39" name="Rectangle 3"/>
          <p:cNvSpPr>
            <a:spLocks noChangeArrowheads="1"/>
          </p:cNvSpPr>
          <p:nvPr/>
        </p:nvSpPr>
        <p:spPr bwMode="auto">
          <a:xfrm>
            <a:off x="1555750" y="1314450"/>
            <a:ext cx="121602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40" name="Rectangle 4"/>
          <p:cNvSpPr>
            <a:spLocks noChangeArrowheads="1"/>
          </p:cNvSpPr>
          <p:nvPr/>
        </p:nvSpPr>
        <p:spPr bwMode="auto">
          <a:xfrm>
            <a:off x="339725" y="1041400"/>
            <a:ext cx="2432050" cy="269875"/>
          </a:xfrm>
          <a:prstGeom prst="rect">
            <a:avLst/>
          </a:prstGeom>
          <a:solidFill>
            <a:srgbClr val="E1C3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交互分離</a:t>
            </a:r>
          </a:p>
        </p:txBody>
      </p:sp>
      <p:sp>
        <p:nvSpPr>
          <p:cNvPr id="142341" name="Rectangle 5"/>
          <p:cNvSpPr>
            <a:spLocks noChangeArrowheads="1"/>
          </p:cNvSpPr>
          <p:nvPr/>
        </p:nvSpPr>
        <p:spPr bwMode="auto">
          <a:xfrm>
            <a:off x="1555750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均衡型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転座 </a:t>
            </a:r>
          </a:p>
        </p:txBody>
      </p:sp>
      <p:sp>
        <p:nvSpPr>
          <p:cNvPr id="142342" name="Rectangle 6"/>
          <p:cNvSpPr>
            <a:spLocks noChangeArrowheads="1"/>
          </p:cNvSpPr>
          <p:nvPr/>
        </p:nvSpPr>
        <p:spPr bwMode="auto">
          <a:xfrm>
            <a:off x="339725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正常</a:t>
            </a:r>
            <a:r>
              <a:rPr lang="ja-JP" altLang="en-US" sz="2200"/>
              <a:t> </a:t>
            </a:r>
          </a:p>
        </p:txBody>
      </p:sp>
      <p:sp>
        <p:nvSpPr>
          <p:cNvPr id="142343" name="Rectangle 7"/>
          <p:cNvSpPr>
            <a:spLocks noChangeArrowheads="1"/>
          </p:cNvSpPr>
          <p:nvPr/>
        </p:nvSpPr>
        <p:spPr bwMode="auto">
          <a:xfrm>
            <a:off x="3355975" y="1314450"/>
            <a:ext cx="1214438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44" name="Rectangle 8"/>
          <p:cNvSpPr>
            <a:spLocks noChangeArrowheads="1"/>
          </p:cNvSpPr>
          <p:nvPr/>
        </p:nvSpPr>
        <p:spPr bwMode="auto">
          <a:xfrm>
            <a:off x="4570413" y="1314450"/>
            <a:ext cx="1216025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45" name="Rectangle 9"/>
          <p:cNvSpPr>
            <a:spLocks noChangeArrowheads="1"/>
          </p:cNvSpPr>
          <p:nvPr/>
        </p:nvSpPr>
        <p:spPr bwMode="auto">
          <a:xfrm>
            <a:off x="3354388" y="1041400"/>
            <a:ext cx="2432050" cy="269875"/>
          </a:xfrm>
          <a:prstGeom prst="rect">
            <a:avLst/>
          </a:prstGeom>
          <a:solidFill>
            <a:srgbClr val="CCFFCC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42346" name="Rectangle 10"/>
          <p:cNvSpPr>
            <a:spLocks noChangeArrowheads="1"/>
          </p:cNvSpPr>
          <p:nvPr/>
        </p:nvSpPr>
        <p:spPr bwMode="auto">
          <a:xfrm>
            <a:off x="4570413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14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モノソミー</a:t>
            </a:r>
          </a:p>
        </p:txBody>
      </p:sp>
      <p:sp>
        <p:nvSpPr>
          <p:cNvPr id="142347" name="Rectangle 11"/>
          <p:cNvSpPr>
            <a:spLocks noChangeArrowheads="1"/>
          </p:cNvSpPr>
          <p:nvPr/>
        </p:nvSpPr>
        <p:spPr bwMode="auto">
          <a:xfrm>
            <a:off x="3354388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/>
              <a:t>転座型</a:t>
            </a:r>
          </a:p>
          <a:p>
            <a:pPr algn="ctr" eaLnBrk="1" hangingPunct="1">
              <a:lnSpc>
                <a:spcPct val="80000"/>
              </a:lnSpc>
            </a:pPr>
            <a:r>
              <a:rPr lang="en-US" altLang="ja-JP" sz="2200"/>
              <a:t>14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/>
              <a:t>トリソミー</a:t>
            </a:r>
          </a:p>
        </p:txBody>
      </p:sp>
      <p:sp>
        <p:nvSpPr>
          <p:cNvPr id="142348" name="Rectangle 12"/>
          <p:cNvSpPr>
            <a:spLocks noChangeArrowheads="1"/>
          </p:cNvSpPr>
          <p:nvPr/>
        </p:nvSpPr>
        <p:spPr bwMode="auto">
          <a:xfrm>
            <a:off x="6372225" y="1314450"/>
            <a:ext cx="1214438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49" name="Rectangle 13"/>
          <p:cNvSpPr>
            <a:spLocks noChangeArrowheads="1"/>
          </p:cNvSpPr>
          <p:nvPr/>
        </p:nvSpPr>
        <p:spPr bwMode="auto">
          <a:xfrm>
            <a:off x="7586663" y="1314450"/>
            <a:ext cx="1216025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42350" name="Rectangle 14"/>
          <p:cNvSpPr>
            <a:spLocks noChangeArrowheads="1"/>
          </p:cNvSpPr>
          <p:nvPr/>
        </p:nvSpPr>
        <p:spPr bwMode="auto">
          <a:xfrm>
            <a:off x="6370638" y="1041400"/>
            <a:ext cx="2432050" cy="269875"/>
          </a:xfrm>
          <a:prstGeom prst="rect">
            <a:avLst/>
          </a:prstGeom>
          <a:solidFill>
            <a:srgbClr val="CC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fontAlgn="ctr" hangingPunct="1"/>
            <a:r>
              <a:rPr lang="ja-JP" altLang="en-US"/>
              <a:t>隣接分離</a:t>
            </a:r>
          </a:p>
        </p:txBody>
      </p:sp>
      <p:sp>
        <p:nvSpPr>
          <p:cNvPr id="142351" name="Rectangle 15"/>
          <p:cNvSpPr>
            <a:spLocks noChangeArrowheads="1"/>
          </p:cNvSpPr>
          <p:nvPr/>
        </p:nvSpPr>
        <p:spPr bwMode="auto">
          <a:xfrm>
            <a:off x="7586663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21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モノソミー </a:t>
            </a:r>
          </a:p>
        </p:txBody>
      </p:sp>
      <p:sp>
        <p:nvSpPr>
          <p:cNvPr id="142352" name="Rectangle 16"/>
          <p:cNvSpPr>
            <a:spLocks noChangeArrowheads="1"/>
          </p:cNvSpPr>
          <p:nvPr/>
        </p:nvSpPr>
        <p:spPr bwMode="auto">
          <a:xfrm>
            <a:off x="6370638" y="4733925"/>
            <a:ext cx="1216025" cy="10350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転座型</a:t>
            </a:r>
          </a:p>
          <a:p>
            <a:pPr algn="ctr" eaLnBrk="1" hangingPunct="1">
              <a:lnSpc>
                <a:spcPct val="80000"/>
              </a:lnSpc>
            </a:pPr>
            <a:r>
              <a:rPr lang="en-US" altLang="ja-JP" sz="2200">
                <a:cs typeface="Arial" panose="020B0604020202020204" pitchFamily="34" charset="0"/>
              </a:rPr>
              <a:t>21</a:t>
            </a:r>
          </a:p>
          <a:p>
            <a:pPr algn="ctr" eaLnBrk="1" hangingPunct="1">
              <a:lnSpc>
                <a:spcPct val="80000"/>
              </a:lnSpc>
            </a:pPr>
            <a:r>
              <a:rPr lang="ja-JP" altLang="en-US" sz="2200">
                <a:cs typeface="Arial" panose="020B0604020202020204" pitchFamily="34" charset="0"/>
              </a:rPr>
              <a:t>トリソミー</a:t>
            </a:r>
            <a:r>
              <a:rPr lang="ja-JP" altLang="en-US" sz="2200"/>
              <a:t> </a:t>
            </a:r>
          </a:p>
        </p:txBody>
      </p:sp>
      <p:grpSp>
        <p:nvGrpSpPr>
          <p:cNvPr id="142353" name="Group 17"/>
          <p:cNvGrpSpPr>
            <a:grpSpLocks/>
          </p:cNvGrpSpPr>
          <p:nvPr/>
        </p:nvGrpSpPr>
        <p:grpSpPr bwMode="auto">
          <a:xfrm>
            <a:off x="657225" y="1906588"/>
            <a:ext cx="134938" cy="968375"/>
            <a:chOff x="1463" y="496"/>
            <a:chExt cx="85" cy="610"/>
          </a:xfrm>
        </p:grpSpPr>
        <p:sp>
          <p:nvSpPr>
            <p:cNvPr id="142540" name="Oval 1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541" name="Group 1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542" name="Oval 2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43" name="Rectangle 2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44" name="Oval 2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4" name="Group 23"/>
          <p:cNvGrpSpPr>
            <a:grpSpLocks/>
          </p:cNvGrpSpPr>
          <p:nvPr/>
        </p:nvGrpSpPr>
        <p:grpSpPr bwMode="auto">
          <a:xfrm>
            <a:off x="1106488" y="1906588"/>
            <a:ext cx="134937" cy="795337"/>
            <a:chOff x="1888" y="492"/>
            <a:chExt cx="85" cy="501"/>
          </a:xfrm>
        </p:grpSpPr>
        <p:sp>
          <p:nvSpPr>
            <p:cNvPr id="142535" name="Oval 24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536" name="Group 25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537" name="Oval 26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8" name="Rectangle 27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9" name="Oval 28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5" name="Group 29"/>
          <p:cNvGrpSpPr>
            <a:grpSpLocks/>
          </p:cNvGrpSpPr>
          <p:nvPr/>
        </p:nvGrpSpPr>
        <p:grpSpPr bwMode="auto">
          <a:xfrm>
            <a:off x="2095500" y="1443038"/>
            <a:ext cx="136525" cy="1443037"/>
            <a:chOff x="1677" y="202"/>
            <a:chExt cx="86" cy="909"/>
          </a:xfrm>
        </p:grpSpPr>
        <p:grpSp>
          <p:nvGrpSpPr>
            <p:cNvPr id="142527" name="Group 30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532" name="Oval 3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3" name="Rectangle 3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4" name="Oval 3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528" name="Group 34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529" name="Oval 3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0" name="Rectangle 3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31" name="Oval 3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6" name="Group 38"/>
          <p:cNvGrpSpPr>
            <a:grpSpLocks/>
          </p:cNvGrpSpPr>
          <p:nvPr/>
        </p:nvGrpSpPr>
        <p:grpSpPr bwMode="auto">
          <a:xfrm>
            <a:off x="3668713" y="1906588"/>
            <a:ext cx="134937" cy="968375"/>
            <a:chOff x="1463" y="496"/>
            <a:chExt cx="85" cy="610"/>
          </a:xfrm>
        </p:grpSpPr>
        <p:sp>
          <p:nvSpPr>
            <p:cNvPr id="142522" name="Oval 39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523" name="Group 40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524" name="Oval 41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25" name="Rectangle 42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26" name="Oval 43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7" name="Group 44"/>
          <p:cNvGrpSpPr>
            <a:grpSpLocks/>
          </p:cNvGrpSpPr>
          <p:nvPr/>
        </p:nvGrpSpPr>
        <p:grpSpPr bwMode="auto">
          <a:xfrm>
            <a:off x="4117975" y="1443038"/>
            <a:ext cx="136525" cy="1443037"/>
            <a:chOff x="1677" y="202"/>
            <a:chExt cx="86" cy="909"/>
          </a:xfrm>
        </p:grpSpPr>
        <p:grpSp>
          <p:nvGrpSpPr>
            <p:cNvPr id="142514" name="Group 45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519" name="Oval 46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20" name="Rectangle 47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21" name="Oval 48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515" name="Group 49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516" name="Oval 50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17" name="Rectangle 51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18" name="Oval 52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8" name="Group 53"/>
          <p:cNvGrpSpPr>
            <a:grpSpLocks/>
          </p:cNvGrpSpPr>
          <p:nvPr/>
        </p:nvGrpSpPr>
        <p:grpSpPr bwMode="auto">
          <a:xfrm>
            <a:off x="5110163" y="1906588"/>
            <a:ext cx="134937" cy="795337"/>
            <a:chOff x="1888" y="492"/>
            <a:chExt cx="85" cy="501"/>
          </a:xfrm>
        </p:grpSpPr>
        <p:sp>
          <p:nvSpPr>
            <p:cNvPr id="142509" name="Oval 54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510" name="Group 55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511" name="Oval 56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12" name="Rectangle 57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13" name="Oval 58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59" name="Group 59"/>
          <p:cNvGrpSpPr>
            <a:grpSpLocks/>
          </p:cNvGrpSpPr>
          <p:nvPr/>
        </p:nvGrpSpPr>
        <p:grpSpPr bwMode="auto">
          <a:xfrm>
            <a:off x="7138988" y="1906588"/>
            <a:ext cx="134937" cy="795337"/>
            <a:chOff x="1888" y="492"/>
            <a:chExt cx="85" cy="501"/>
          </a:xfrm>
        </p:grpSpPr>
        <p:sp>
          <p:nvSpPr>
            <p:cNvPr id="142504" name="Oval 60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505" name="Group 61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506" name="Oval 62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07" name="Rectangle 63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08" name="Oval 64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0" name="Group 65"/>
          <p:cNvGrpSpPr>
            <a:grpSpLocks/>
          </p:cNvGrpSpPr>
          <p:nvPr/>
        </p:nvGrpSpPr>
        <p:grpSpPr bwMode="auto">
          <a:xfrm>
            <a:off x="6689725" y="1443038"/>
            <a:ext cx="136525" cy="1443037"/>
            <a:chOff x="1677" y="202"/>
            <a:chExt cx="86" cy="909"/>
          </a:xfrm>
        </p:grpSpPr>
        <p:grpSp>
          <p:nvGrpSpPr>
            <p:cNvPr id="142496" name="Group 66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501" name="Oval 67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02" name="Rectangle 68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03" name="Oval 69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497" name="Group 70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498" name="Oval 71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99" name="Rectangle 72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500" name="Oval 73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1" name="Group 74"/>
          <p:cNvGrpSpPr>
            <a:grpSpLocks/>
          </p:cNvGrpSpPr>
          <p:nvPr/>
        </p:nvGrpSpPr>
        <p:grpSpPr bwMode="auto">
          <a:xfrm>
            <a:off x="8128000" y="1906588"/>
            <a:ext cx="134938" cy="968375"/>
            <a:chOff x="1463" y="496"/>
            <a:chExt cx="85" cy="610"/>
          </a:xfrm>
        </p:grpSpPr>
        <p:sp>
          <p:nvSpPr>
            <p:cNvPr id="142491" name="Oval 75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92" name="Group 76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493" name="Oval 77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94" name="Rectangle 78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95" name="Oval 79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2" name="Group 80"/>
          <p:cNvGrpSpPr>
            <a:grpSpLocks/>
          </p:cNvGrpSpPr>
          <p:nvPr/>
        </p:nvGrpSpPr>
        <p:grpSpPr bwMode="auto">
          <a:xfrm>
            <a:off x="747713" y="3662363"/>
            <a:ext cx="134937" cy="968375"/>
            <a:chOff x="1463" y="496"/>
            <a:chExt cx="85" cy="610"/>
          </a:xfrm>
        </p:grpSpPr>
        <p:sp>
          <p:nvSpPr>
            <p:cNvPr id="142486" name="Oval 81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87" name="Group 82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488" name="Oval 83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89" name="Rectangle 84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90" name="Oval 85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3" name="Group 86"/>
          <p:cNvGrpSpPr>
            <a:grpSpLocks/>
          </p:cNvGrpSpPr>
          <p:nvPr/>
        </p:nvGrpSpPr>
        <p:grpSpPr bwMode="auto">
          <a:xfrm>
            <a:off x="1017588" y="3665538"/>
            <a:ext cx="134937" cy="795337"/>
            <a:chOff x="1888" y="492"/>
            <a:chExt cx="85" cy="501"/>
          </a:xfrm>
        </p:grpSpPr>
        <p:sp>
          <p:nvSpPr>
            <p:cNvPr id="142481" name="Oval 8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82" name="Group 8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483" name="Oval 8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84" name="Rectangle 9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85" name="Oval 9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4" name="Group 92"/>
          <p:cNvGrpSpPr>
            <a:grpSpLocks/>
          </p:cNvGrpSpPr>
          <p:nvPr/>
        </p:nvGrpSpPr>
        <p:grpSpPr bwMode="auto">
          <a:xfrm>
            <a:off x="2095500" y="3198813"/>
            <a:ext cx="136525" cy="1443037"/>
            <a:chOff x="1677" y="202"/>
            <a:chExt cx="86" cy="909"/>
          </a:xfrm>
        </p:grpSpPr>
        <p:grpSp>
          <p:nvGrpSpPr>
            <p:cNvPr id="142473" name="Group 93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478" name="Oval 9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79" name="Rectangle 9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80" name="Oval 9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474" name="Group 97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475" name="Oval 98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76" name="Rectangle 99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77" name="Oval 100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5" name="Group 101"/>
          <p:cNvGrpSpPr>
            <a:grpSpLocks/>
          </p:cNvGrpSpPr>
          <p:nvPr/>
        </p:nvGrpSpPr>
        <p:grpSpPr bwMode="auto">
          <a:xfrm>
            <a:off x="3759200" y="3662363"/>
            <a:ext cx="134938" cy="968375"/>
            <a:chOff x="1463" y="496"/>
            <a:chExt cx="85" cy="610"/>
          </a:xfrm>
        </p:grpSpPr>
        <p:sp>
          <p:nvSpPr>
            <p:cNvPr id="142468" name="Oval 102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69" name="Group 103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470" name="Oval 104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71" name="Rectangle 105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72" name="Oval 106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6" name="Group 107"/>
          <p:cNvGrpSpPr>
            <a:grpSpLocks/>
          </p:cNvGrpSpPr>
          <p:nvPr/>
        </p:nvGrpSpPr>
        <p:grpSpPr bwMode="auto">
          <a:xfrm>
            <a:off x="4029075" y="3198813"/>
            <a:ext cx="136525" cy="1443037"/>
            <a:chOff x="1677" y="202"/>
            <a:chExt cx="86" cy="909"/>
          </a:xfrm>
        </p:grpSpPr>
        <p:grpSp>
          <p:nvGrpSpPr>
            <p:cNvPr id="142460" name="Group 108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465" name="Oval 109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66" name="Rectangle 110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67" name="Oval 111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461" name="Group 112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462" name="Oval 113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63" name="Rectangle 114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64" name="Oval 115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7" name="Group 116"/>
          <p:cNvGrpSpPr>
            <a:grpSpLocks/>
          </p:cNvGrpSpPr>
          <p:nvPr/>
        </p:nvGrpSpPr>
        <p:grpSpPr bwMode="auto">
          <a:xfrm>
            <a:off x="5110163" y="3662363"/>
            <a:ext cx="134937" cy="795337"/>
            <a:chOff x="1888" y="492"/>
            <a:chExt cx="85" cy="501"/>
          </a:xfrm>
        </p:grpSpPr>
        <p:sp>
          <p:nvSpPr>
            <p:cNvPr id="142455" name="Oval 117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56" name="Group 118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457" name="Oval 119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58" name="Rectangle 120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59" name="Oval 121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8" name="Group 122"/>
          <p:cNvGrpSpPr>
            <a:grpSpLocks/>
          </p:cNvGrpSpPr>
          <p:nvPr/>
        </p:nvGrpSpPr>
        <p:grpSpPr bwMode="auto">
          <a:xfrm>
            <a:off x="7050088" y="3662363"/>
            <a:ext cx="134937" cy="795337"/>
            <a:chOff x="1888" y="492"/>
            <a:chExt cx="85" cy="501"/>
          </a:xfrm>
        </p:grpSpPr>
        <p:sp>
          <p:nvSpPr>
            <p:cNvPr id="142450" name="Oval 123"/>
            <p:cNvSpPr>
              <a:spLocks noChangeArrowheads="1"/>
            </p:cNvSpPr>
            <p:nvPr/>
          </p:nvSpPr>
          <p:spPr bwMode="auto">
            <a:xfrm>
              <a:off x="1888" y="492"/>
              <a:ext cx="85" cy="84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51" name="Group 124"/>
            <p:cNvGrpSpPr>
              <a:grpSpLocks/>
            </p:cNvGrpSpPr>
            <p:nvPr/>
          </p:nvGrpSpPr>
          <p:grpSpPr bwMode="auto">
            <a:xfrm>
              <a:off x="1888" y="596"/>
              <a:ext cx="85" cy="397"/>
              <a:chOff x="1888" y="542"/>
              <a:chExt cx="85" cy="397"/>
            </a:xfrm>
          </p:grpSpPr>
          <p:sp>
            <p:nvSpPr>
              <p:cNvPr id="142452" name="Oval 125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53" name="Rectangle 126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54" name="Oval 127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69" name="Group 128"/>
          <p:cNvGrpSpPr>
            <a:grpSpLocks/>
          </p:cNvGrpSpPr>
          <p:nvPr/>
        </p:nvGrpSpPr>
        <p:grpSpPr bwMode="auto">
          <a:xfrm>
            <a:off x="6778625" y="3198813"/>
            <a:ext cx="136525" cy="1443037"/>
            <a:chOff x="1677" y="202"/>
            <a:chExt cx="86" cy="909"/>
          </a:xfrm>
        </p:grpSpPr>
        <p:grpSp>
          <p:nvGrpSpPr>
            <p:cNvPr id="142442" name="Group 129"/>
            <p:cNvGrpSpPr>
              <a:grpSpLocks/>
            </p:cNvGrpSpPr>
            <p:nvPr/>
          </p:nvGrpSpPr>
          <p:grpSpPr bwMode="auto">
            <a:xfrm>
              <a:off x="1678" y="601"/>
              <a:ext cx="85" cy="510"/>
              <a:chOff x="1463" y="542"/>
              <a:chExt cx="85" cy="510"/>
            </a:xfrm>
          </p:grpSpPr>
          <p:sp>
            <p:nvSpPr>
              <p:cNvPr id="142447" name="Oval 13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8" name="Rectangle 13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9" name="Oval 13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42443" name="Group 133"/>
            <p:cNvGrpSpPr>
              <a:grpSpLocks/>
            </p:cNvGrpSpPr>
            <p:nvPr/>
          </p:nvGrpSpPr>
          <p:grpSpPr bwMode="auto">
            <a:xfrm>
              <a:off x="1677" y="202"/>
              <a:ext cx="85" cy="397"/>
              <a:chOff x="1888" y="542"/>
              <a:chExt cx="85" cy="397"/>
            </a:xfrm>
          </p:grpSpPr>
          <p:sp>
            <p:nvSpPr>
              <p:cNvPr id="142444" name="Oval 134"/>
              <p:cNvSpPr>
                <a:spLocks noChangeArrowheads="1"/>
              </p:cNvSpPr>
              <p:nvPr/>
            </p:nvSpPr>
            <p:spPr bwMode="auto">
              <a:xfrm>
                <a:off x="1888" y="542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5" name="Rectangle 135"/>
              <p:cNvSpPr>
                <a:spLocks noChangeArrowheads="1"/>
              </p:cNvSpPr>
              <p:nvPr/>
            </p:nvSpPr>
            <p:spPr bwMode="auto">
              <a:xfrm>
                <a:off x="1888" y="599"/>
                <a:ext cx="85" cy="28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6" name="Oval 136"/>
              <p:cNvSpPr>
                <a:spLocks noChangeArrowheads="1"/>
              </p:cNvSpPr>
              <p:nvPr/>
            </p:nvSpPr>
            <p:spPr bwMode="auto">
              <a:xfrm>
                <a:off x="1888" y="826"/>
                <a:ext cx="85" cy="113"/>
              </a:xfrm>
              <a:prstGeom prst="ellipse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70" name="Group 137"/>
          <p:cNvGrpSpPr>
            <a:grpSpLocks/>
          </p:cNvGrpSpPr>
          <p:nvPr/>
        </p:nvGrpSpPr>
        <p:grpSpPr bwMode="auto">
          <a:xfrm>
            <a:off x="8128000" y="3662363"/>
            <a:ext cx="134938" cy="968375"/>
            <a:chOff x="1463" y="496"/>
            <a:chExt cx="85" cy="610"/>
          </a:xfrm>
        </p:grpSpPr>
        <p:sp>
          <p:nvSpPr>
            <p:cNvPr id="142437" name="Oval 138"/>
            <p:cNvSpPr>
              <a:spLocks noChangeArrowheads="1"/>
            </p:cNvSpPr>
            <p:nvPr/>
          </p:nvSpPr>
          <p:spPr bwMode="auto">
            <a:xfrm>
              <a:off x="1463" y="496"/>
              <a:ext cx="85" cy="84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42438" name="Group 139"/>
            <p:cNvGrpSpPr>
              <a:grpSpLocks/>
            </p:cNvGrpSpPr>
            <p:nvPr/>
          </p:nvGrpSpPr>
          <p:grpSpPr bwMode="auto">
            <a:xfrm>
              <a:off x="1463" y="596"/>
              <a:ext cx="85" cy="510"/>
              <a:chOff x="1463" y="542"/>
              <a:chExt cx="85" cy="510"/>
            </a:xfrm>
          </p:grpSpPr>
          <p:sp>
            <p:nvSpPr>
              <p:cNvPr id="142439" name="Oval 140"/>
              <p:cNvSpPr>
                <a:spLocks noChangeArrowheads="1"/>
              </p:cNvSpPr>
              <p:nvPr/>
            </p:nvSpPr>
            <p:spPr bwMode="auto">
              <a:xfrm>
                <a:off x="1463" y="542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0" name="Rectangle 141"/>
              <p:cNvSpPr>
                <a:spLocks noChangeArrowheads="1"/>
              </p:cNvSpPr>
              <p:nvPr/>
            </p:nvSpPr>
            <p:spPr bwMode="auto">
              <a:xfrm>
                <a:off x="1463" y="598"/>
                <a:ext cx="85" cy="397"/>
              </a:xfrm>
              <a:prstGeom prst="rect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42441" name="Oval 142"/>
              <p:cNvSpPr>
                <a:spLocks noChangeArrowheads="1"/>
              </p:cNvSpPr>
              <p:nvPr/>
            </p:nvSpPr>
            <p:spPr bwMode="auto">
              <a:xfrm>
                <a:off x="1463" y="939"/>
                <a:ext cx="85" cy="113"/>
              </a:xfrm>
              <a:prstGeom prst="ellipse">
                <a:avLst/>
              </a:prstGeom>
              <a:solidFill>
                <a:srgbClr val="FF00FF"/>
              </a:solidFill>
              <a:ln w="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42371" name="Group 143"/>
          <p:cNvGrpSpPr>
            <a:grpSpLocks/>
          </p:cNvGrpSpPr>
          <p:nvPr/>
        </p:nvGrpSpPr>
        <p:grpSpPr bwMode="auto">
          <a:xfrm>
            <a:off x="476250" y="3671888"/>
            <a:ext cx="136525" cy="969962"/>
            <a:chOff x="783" y="496"/>
            <a:chExt cx="86" cy="611"/>
          </a:xfrm>
        </p:grpSpPr>
        <p:sp>
          <p:nvSpPr>
            <p:cNvPr id="142433" name="Oval 14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4" name="Oval 14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5" name="Rectangle 14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6" name="Oval 14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2" name="Group 148"/>
          <p:cNvGrpSpPr>
            <a:grpSpLocks/>
          </p:cNvGrpSpPr>
          <p:nvPr/>
        </p:nvGrpSpPr>
        <p:grpSpPr bwMode="auto">
          <a:xfrm>
            <a:off x="1287463" y="3670300"/>
            <a:ext cx="134937" cy="790575"/>
            <a:chOff x="1208" y="446"/>
            <a:chExt cx="85" cy="498"/>
          </a:xfrm>
        </p:grpSpPr>
        <p:sp>
          <p:nvSpPr>
            <p:cNvPr id="142429" name="Oval 14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0" name="Oval 15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1" name="Rectangle 15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32" name="Oval 15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3" name="Group 153"/>
          <p:cNvGrpSpPr>
            <a:grpSpLocks/>
          </p:cNvGrpSpPr>
          <p:nvPr/>
        </p:nvGrpSpPr>
        <p:grpSpPr bwMode="auto">
          <a:xfrm>
            <a:off x="1824038" y="3671888"/>
            <a:ext cx="136525" cy="969962"/>
            <a:chOff x="783" y="496"/>
            <a:chExt cx="86" cy="611"/>
          </a:xfrm>
        </p:grpSpPr>
        <p:sp>
          <p:nvSpPr>
            <p:cNvPr id="142425" name="Oval 15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6" name="Oval 15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7" name="Rectangle 15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8" name="Oval 15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4" name="Group 158"/>
          <p:cNvGrpSpPr>
            <a:grpSpLocks/>
          </p:cNvGrpSpPr>
          <p:nvPr/>
        </p:nvGrpSpPr>
        <p:grpSpPr bwMode="auto">
          <a:xfrm>
            <a:off x="2366963" y="3670300"/>
            <a:ext cx="134937" cy="790575"/>
            <a:chOff x="1208" y="446"/>
            <a:chExt cx="85" cy="498"/>
          </a:xfrm>
        </p:grpSpPr>
        <p:sp>
          <p:nvSpPr>
            <p:cNvPr id="142421" name="Oval 15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2" name="Oval 16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3" name="Rectangle 16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4" name="Oval 16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5" name="Group 163"/>
          <p:cNvGrpSpPr>
            <a:grpSpLocks/>
          </p:cNvGrpSpPr>
          <p:nvPr/>
        </p:nvGrpSpPr>
        <p:grpSpPr bwMode="auto">
          <a:xfrm>
            <a:off x="3486150" y="3671888"/>
            <a:ext cx="136525" cy="969962"/>
            <a:chOff x="783" y="496"/>
            <a:chExt cx="86" cy="611"/>
          </a:xfrm>
        </p:grpSpPr>
        <p:sp>
          <p:nvSpPr>
            <p:cNvPr id="142417" name="Oval 16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8" name="Oval 16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9" name="Rectangle 16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20" name="Oval 16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6" name="Group 168"/>
          <p:cNvGrpSpPr>
            <a:grpSpLocks/>
          </p:cNvGrpSpPr>
          <p:nvPr/>
        </p:nvGrpSpPr>
        <p:grpSpPr bwMode="auto">
          <a:xfrm>
            <a:off x="4298950" y="3670300"/>
            <a:ext cx="134938" cy="790575"/>
            <a:chOff x="1208" y="446"/>
            <a:chExt cx="85" cy="498"/>
          </a:xfrm>
        </p:grpSpPr>
        <p:sp>
          <p:nvSpPr>
            <p:cNvPr id="142413" name="Oval 16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4" name="Oval 17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5" name="Rectangle 17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6" name="Oval 17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7" name="Group 173"/>
          <p:cNvGrpSpPr>
            <a:grpSpLocks/>
          </p:cNvGrpSpPr>
          <p:nvPr/>
        </p:nvGrpSpPr>
        <p:grpSpPr bwMode="auto">
          <a:xfrm>
            <a:off x="4838700" y="3671888"/>
            <a:ext cx="136525" cy="969962"/>
            <a:chOff x="783" y="496"/>
            <a:chExt cx="86" cy="611"/>
          </a:xfrm>
        </p:grpSpPr>
        <p:sp>
          <p:nvSpPr>
            <p:cNvPr id="142409" name="Oval 17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0" name="Oval 17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1" name="Rectangle 17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12" name="Oval 17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8" name="Group 178"/>
          <p:cNvGrpSpPr>
            <a:grpSpLocks/>
          </p:cNvGrpSpPr>
          <p:nvPr/>
        </p:nvGrpSpPr>
        <p:grpSpPr bwMode="auto">
          <a:xfrm>
            <a:off x="5381625" y="3670300"/>
            <a:ext cx="134938" cy="790575"/>
            <a:chOff x="1208" y="446"/>
            <a:chExt cx="85" cy="498"/>
          </a:xfrm>
        </p:grpSpPr>
        <p:sp>
          <p:nvSpPr>
            <p:cNvPr id="142405" name="Oval 17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6" name="Oval 18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7" name="Rectangle 18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8" name="Oval 18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79" name="Group 183"/>
          <p:cNvGrpSpPr>
            <a:grpSpLocks/>
          </p:cNvGrpSpPr>
          <p:nvPr/>
        </p:nvGrpSpPr>
        <p:grpSpPr bwMode="auto">
          <a:xfrm>
            <a:off x="6507163" y="3671888"/>
            <a:ext cx="136525" cy="969962"/>
            <a:chOff x="783" y="496"/>
            <a:chExt cx="86" cy="611"/>
          </a:xfrm>
        </p:grpSpPr>
        <p:sp>
          <p:nvSpPr>
            <p:cNvPr id="142401" name="Oval 18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2" name="Oval 18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3" name="Rectangle 18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4" name="Oval 18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80" name="Group 188"/>
          <p:cNvGrpSpPr>
            <a:grpSpLocks/>
          </p:cNvGrpSpPr>
          <p:nvPr/>
        </p:nvGrpSpPr>
        <p:grpSpPr bwMode="auto">
          <a:xfrm>
            <a:off x="7319963" y="3670300"/>
            <a:ext cx="134937" cy="790575"/>
            <a:chOff x="1208" y="446"/>
            <a:chExt cx="85" cy="498"/>
          </a:xfrm>
        </p:grpSpPr>
        <p:sp>
          <p:nvSpPr>
            <p:cNvPr id="142397" name="Oval 18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8" name="Oval 19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9" name="Rectangle 19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400" name="Oval 19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81" name="Group 193"/>
          <p:cNvGrpSpPr>
            <a:grpSpLocks/>
          </p:cNvGrpSpPr>
          <p:nvPr/>
        </p:nvGrpSpPr>
        <p:grpSpPr bwMode="auto">
          <a:xfrm>
            <a:off x="7854950" y="3671888"/>
            <a:ext cx="136525" cy="969962"/>
            <a:chOff x="783" y="496"/>
            <a:chExt cx="86" cy="611"/>
          </a:xfrm>
        </p:grpSpPr>
        <p:sp>
          <p:nvSpPr>
            <p:cNvPr id="142393" name="Oval 194"/>
            <p:cNvSpPr>
              <a:spLocks noChangeArrowheads="1"/>
            </p:cNvSpPr>
            <p:nvPr/>
          </p:nvSpPr>
          <p:spPr bwMode="auto">
            <a:xfrm>
              <a:off x="784" y="496"/>
              <a:ext cx="85" cy="8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4" name="Oval 195"/>
            <p:cNvSpPr>
              <a:spLocks noChangeArrowheads="1"/>
            </p:cNvSpPr>
            <p:nvPr/>
          </p:nvSpPr>
          <p:spPr bwMode="auto">
            <a:xfrm>
              <a:off x="784" y="598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5" name="Rectangle 196"/>
            <p:cNvSpPr>
              <a:spLocks noChangeArrowheads="1"/>
            </p:cNvSpPr>
            <p:nvPr/>
          </p:nvSpPr>
          <p:spPr bwMode="auto">
            <a:xfrm>
              <a:off x="783" y="653"/>
              <a:ext cx="85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6" name="Oval 197"/>
            <p:cNvSpPr>
              <a:spLocks noChangeArrowheads="1"/>
            </p:cNvSpPr>
            <p:nvPr/>
          </p:nvSpPr>
          <p:spPr bwMode="auto">
            <a:xfrm>
              <a:off x="783" y="994"/>
              <a:ext cx="85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2382" name="Group 198"/>
          <p:cNvGrpSpPr>
            <a:grpSpLocks/>
          </p:cNvGrpSpPr>
          <p:nvPr/>
        </p:nvGrpSpPr>
        <p:grpSpPr bwMode="auto">
          <a:xfrm>
            <a:off x="8397875" y="3670300"/>
            <a:ext cx="134938" cy="790575"/>
            <a:chOff x="1208" y="446"/>
            <a:chExt cx="85" cy="498"/>
          </a:xfrm>
        </p:grpSpPr>
        <p:sp>
          <p:nvSpPr>
            <p:cNvPr id="142389" name="Oval 199"/>
            <p:cNvSpPr>
              <a:spLocks noChangeArrowheads="1"/>
            </p:cNvSpPr>
            <p:nvPr/>
          </p:nvSpPr>
          <p:spPr bwMode="auto">
            <a:xfrm>
              <a:off x="1208" y="446"/>
              <a:ext cx="85" cy="84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0" name="Oval 200"/>
            <p:cNvSpPr>
              <a:spLocks noChangeArrowheads="1"/>
            </p:cNvSpPr>
            <p:nvPr/>
          </p:nvSpPr>
          <p:spPr bwMode="auto">
            <a:xfrm>
              <a:off x="1208" y="547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1" name="Rectangle 201"/>
            <p:cNvSpPr>
              <a:spLocks noChangeArrowheads="1"/>
            </p:cNvSpPr>
            <p:nvPr/>
          </p:nvSpPr>
          <p:spPr bwMode="auto">
            <a:xfrm>
              <a:off x="1208" y="604"/>
              <a:ext cx="85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2392" name="Oval 202"/>
            <p:cNvSpPr>
              <a:spLocks noChangeArrowheads="1"/>
            </p:cNvSpPr>
            <p:nvPr/>
          </p:nvSpPr>
          <p:spPr bwMode="auto">
            <a:xfrm>
              <a:off x="1208" y="831"/>
              <a:ext cx="85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42383" name="Rectangle 203"/>
          <p:cNvSpPr>
            <a:spLocks noChangeArrowheads="1"/>
          </p:cNvSpPr>
          <p:nvPr/>
        </p:nvSpPr>
        <p:spPr bwMode="auto">
          <a:xfrm>
            <a:off x="0" y="117475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HG丸ｺﾞｼｯｸM-PRO" panose="020F0600000000000000" pitchFamily="50" charset="-128"/>
              </a:rPr>
              <a:t>t(14;21)</a:t>
            </a:r>
            <a:r>
              <a:rPr lang="ja-JP" altLang="en-US" sz="4400">
                <a:solidFill>
                  <a:schemeClr val="tx2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の父の児の核型</a:t>
            </a:r>
          </a:p>
        </p:txBody>
      </p:sp>
      <p:sp>
        <p:nvSpPr>
          <p:cNvPr id="142384" name="Rectangle 204"/>
          <p:cNvSpPr>
            <a:spLocks noChangeArrowheads="1"/>
          </p:cNvSpPr>
          <p:nvPr/>
        </p:nvSpPr>
        <p:spPr bwMode="auto">
          <a:xfrm>
            <a:off x="339725" y="5768975"/>
            <a:ext cx="24320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出生児の殆ど</a:t>
            </a:r>
            <a:endParaRPr lang="ja-JP" altLang="en-US" sz="2400"/>
          </a:p>
        </p:txBody>
      </p:sp>
      <p:sp>
        <p:nvSpPr>
          <p:cNvPr id="142385" name="Rectangle 205"/>
          <p:cNvSpPr>
            <a:spLocks noChangeArrowheads="1"/>
          </p:cNvSpPr>
          <p:nvPr/>
        </p:nvSpPr>
        <p:spPr bwMode="auto">
          <a:xfrm>
            <a:off x="4570413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流産 </a:t>
            </a:r>
          </a:p>
        </p:txBody>
      </p:sp>
      <p:sp>
        <p:nvSpPr>
          <p:cNvPr id="142386" name="Rectangle 206"/>
          <p:cNvSpPr>
            <a:spLocks noChangeArrowheads="1"/>
          </p:cNvSpPr>
          <p:nvPr/>
        </p:nvSpPr>
        <p:spPr bwMode="auto">
          <a:xfrm>
            <a:off x="3354388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ごく僅か</a:t>
            </a:r>
          </a:p>
          <a:p>
            <a:pPr algn="ctr" eaLnBrk="1" hangingPunct="1"/>
            <a:r>
              <a:rPr lang="ja-JP" altLang="en-US" sz="1600">
                <a:cs typeface="Arial" panose="020B0604020202020204" pitchFamily="34" charset="0"/>
              </a:rPr>
              <a:t>精子では</a:t>
            </a:r>
            <a:r>
              <a:rPr lang="en-US" altLang="ja-JP" sz="1600">
                <a:cs typeface="Arial" panose="020B0604020202020204" pitchFamily="34" charset="0"/>
              </a:rPr>
              <a:t>4%</a:t>
            </a:r>
            <a:endParaRPr lang="en-US" altLang="ja-JP" sz="1600"/>
          </a:p>
        </p:txBody>
      </p:sp>
      <p:sp>
        <p:nvSpPr>
          <p:cNvPr id="142387" name="Rectangle 207"/>
          <p:cNvSpPr>
            <a:spLocks noChangeArrowheads="1"/>
          </p:cNvSpPr>
          <p:nvPr/>
        </p:nvSpPr>
        <p:spPr bwMode="auto">
          <a:xfrm>
            <a:off x="7586663" y="5768975"/>
            <a:ext cx="1216025" cy="80962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cs typeface="Arial" panose="020B0604020202020204" pitchFamily="34" charset="0"/>
              </a:rPr>
              <a:t>流産 </a:t>
            </a:r>
          </a:p>
        </p:txBody>
      </p:sp>
      <p:sp>
        <p:nvSpPr>
          <p:cNvPr id="142388" name="Rectangle 208"/>
          <p:cNvSpPr>
            <a:spLocks noChangeArrowheads="1"/>
          </p:cNvSpPr>
          <p:nvPr/>
        </p:nvSpPr>
        <p:spPr bwMode="auto">
          <a:xfrm>
            <a:off x="6370638" y="5768975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2400"/>
              <a:t>0.5% </a:t>
            </a:r>
          </a:p>
          <a:p>
            <a:pPr algn="ctr" eaLnBrk="1" hangingPunct="1"/>
            <a:r>
              <a:rPr lang="ja-JP" altLang="en-US" sz="1600"/>
              <a:t>精子では</a:t>
            </a:r>
            <a:r>
              <a:rPr lang="en-US" altLang="ja-JP" sz="1600"/>
              <a:t>4%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extLst>
              <a:ext uri="{FF2B5EF4-FFF2-40B4-BE49-F238E27FC236}">
                <a16:creationId xmlns:a16="http://schemas.microsoft.com/office/drawing/2014/main" id="{8D628DB3-F870-4B61-AC79-F3F2F7C8F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4C1C06B3-2005-42C3-9291-FB360DE2D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04" name="Rectangle 4">
            <a:extLst>
              <a:ext uri="{FF2B5EF4-FFF2-40B4-BE49-F238E27FC236}">
                <a16:creationId xmlns:a16="http://schemas.microsoft.com/office/drawing/2014/main" id="{6E34175A-2099-48A9-8690-5ED81C5CD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05" name="Rectangle 5">
            <a:extLst>
              <a:ext uri="{FF2B5EF4-FFF2-40B4-BE49-F238E27FC236}">
                <a16:creationId xmlns:a16="http://schemas.microsoft.com/office/drawing/2014/main" id="{57F39D02-BF26-4DA0-986B-345258F49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06" name="Rectangle 6">
            <a:extLst>
              <a:ext uri="{FF2B5EF4-FFF2-40B4-BE49-F238E27FC236}">
                <a16:creationId xmlns:a16="http://schemas.microsoft.com/office/drawing/2014/main" id="{8F2B7FDF-0FE4-4B2E-B938-16A07653F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07" name="Rectangle 7">
            <a:extLst>
              <a:ext uri="{FF2B5EF4-FFF2-40B4-BE49-F238E27FC236}">
                <a16:creationId xmlns:a16="http://schemas.microsoft.com/office/drawing/2014/main" id="{1BE544D4-0488-4551-B54C-F14476AC3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21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3608" name="Group 8">
            <a:extLst>
              <a:ext uri="{FF2B5EF4-FFF2-40B4-BE49-F238E27FC236}">
                <a16:creationId xmlns:a16="http://schemas.microsoft.com/office/drawing/2014/main" id="{EDD1613B-57FE-42AC-A923-6DEB3488D778}"/>
              </a:ext>
            </a:extLst>
          </p:cNvPr>
          <p:cNvGrpSpPr>
            <a:grpSpLocks/>
          </p:cNvGrpSpPr>
          <p:nvPr/>
        </p:nvGrpSpPr>
        <p:grpSpPr bwMode="auto">
          <a:xfrm>
            <a:off x="655638" y="2620963"/>
            <a:ext cx="134937" cy="1349375"/>
            <a:chOff x="1009" y="345"/>
            <a:chExt cx="113" cy="850"/>
          </a:xfrm>
        </p:grpSpPr>
        <p:sp>
          <p:nvSpPr>
            <p:cNvPr id="154036" name="Oval 9">
              <a:extLst>
                <a:ext uri="{FF2B5EF4-FFF2-40B4-BE49-F238E27FC236}">
                  <a16:creationId xmlns:a16="http://schemas.microsoft.com/office/drawing/2014/main" id="{19EB72B6-92C4-4B91-B933-4A8BB5C9E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7" name="Rectangle 10">
              <a:extLst>
                <a:ext uri="{FF2B5EF4-FFF2-40B4-BE49-F238E27FC236}">
                  <a16:creationId xmlns:a16="http://schemas.microsoft.com/office/drawing/2014/main" id="{C18A526B-B231-4AFB-A0FD-04C8F0E34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8" name="Oval 11">
              <a:extLst>
                <a:ext uri="{FF2B5EF4-FFF2-40B4-BE49-F238E27FC236}">
                  <a16:creationId xmlns:a16="http://schemas.microsoft.com/office/drawing/2014/main" id="{14EABA46-B876-4D31-822E-4249EDBDA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9" name="Oval 12">
              <a:extLst>
                <a:ext uri="{FF2B5EF4-FFF2-40B4-BE49-F238E27FC236}">
                  <a16:creationId xmlns:a16="http://schemas.microsoft.com/office/drawing/2014/main" id="{A66E8CDC-EAE5-4E3D-BE81-10010CD3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40" name="Rectangle 13">
              <a:extLst>
                <a:ext uri="{FF2B5EF4-FFF2-40B4-BE49-F238E27FC236}">
                  <a16:creationId xmlns:a16="http://schemas.microsoft.com/office/drawing/2014/main" id="{F70E8DEF-45AC-4674-9B89-1290BEAE9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41" name="Oval 14">
              <a:extLst>
                <a:ext uri="{FF2B5EF4-FFF2-40B4-BE49-F238E27FC236}">
                  <a16:creationId xmlns:a16="http://schemas.microsoft.com/office/drawing/2014/main" id="{6759C79A-F4BD-4491-BAE3-6AEBD193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09" name="Group 15">
            <a:extLst>
              <a:ext uri="{FF2B5EF4-FFF2-40B4-BE49-F238E27FC236}">
                <a16:creationId xmlns:a16="http://schemas.microsoft.com/office/drawing/2014/main" id="{805E7D6C-20CF-4832-8551-0B56E11C6AC1}"/>
              </a:ext>
            </a:extLst>
          </p:cNvPr>
          <p:cNvGrpSpPr>
            <a:grpSpLocks/>
          </p:cNvGrpSpPr>
          <p:nvPr/>
        </p:nvGrpSpPr>
        <p:grpSpPr bwMode="auto">
          <a:xfrm>
            <a:off x="1152525" y="2801938"/>
            <a:ext cx="134938" cy="989012"/>
            <a:chOff x="1917" y="459"/>
            <a:chExt cx="113" cy="623"/>
          </a:xfrm>
        </p:grpSpPr>
        <p:sp>
          <p:nvSpPr>
            <p:cNvPr id="154030" name="Oval 16">
              <a:extLst>
                <a:ext uri="{FF2B5EF4-FFF2-40B4-BE49-F238E27FC236}">
                  <a16:creationId xmlns:a16="http://schemas.microsoft.com/office/drawing/2014/main" id="{19A5CCE0-F3E8-4DDD-995C-4D8BB5BEF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1" name="Rectangle 17">
              <a:extLst>
                <a:ext uri="{FF2B5EF4-FFF2-40B4-BE49-F238E27FC236}">
                  <a16:creationId xmlns:a16="http://schemas.microsoft.com/office/drawing/2014/main" id="{89B5C960-DD43-4CFC-B877-012C39793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2" name="Oval 18">
              <a:extLst>
                <a:ext uri="{FF2B5EF4-FFF2-40B4-BE49-F238E27FC236}">
                  <a16:creationId xmlns:a16="http://schemas.microsoft.com/office/drawing/2014/main" id="{B570AD8F-38E9-4B43-ABEE-60540C274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3" name="Oval 19">
              <a:extLst>
                <a:ext uri="{FF2B5EF4-FFF2-40B4-BE49-F238E27FC236}">
                  <a16:creationId xmlns:a16="http://schemas.microsoft.com/office/drawing/2014/main" id="{A280F1F3-BB3E-48B2-98CB-88815E05C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4" name="Rectangle 20">
              <a:extLst>
                <a:ext uri="{FF2B5EF4-FFF2-40B4-BE49-F238E27FC236}">
                  <a16:creationId xmlns:a16="http://schemas.microsoft.com/office/drawing/2014/main" id="{CE56A2B2-B326-4E2E-8342-9CAAA8869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35" name="Oval 21">
              <a:extLst>
                <a:ext uri="{FF2B5EF4-FFF2-40B4-BE49-F238E27FC236}">
                  <a16:creationId xmlns:a16="http://schemas.microsoft.com/office/drawing/2014/main" id="{59B24168-AFF6-426C-A4F3-526624990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0" name="Group 22">
            <a:extLst>
              <a:ext uri="{FF2B5EF4-FFF2-40B4-BE49-F238E27FC236}">
                <a16:creationId xmlns:a16="http://schemas.microsoft.com/office/drawing/2014/main" id="{FD0E9D5C-62B9-4447-86FC-9171546AE2B0}"/>
              </a:ext>
            </a:extLst>
          </p:cNvPr>
          <p:cNvGrpSpPr>
            <a:grpSpLocks/>
          </p:cNvGrpSpPr>
          <p:nvPr/>
        </p:nvGrpSpPr>
        <p:grpSpPr bwMode="auto">
          <a:xfrm>
            <a:off x="2098675" y="2620963"/>
            <a:ext cx="134938" cy="1530350"/>
            <a:chOff x="1293" y="345"/>
            <a:chExt cx="113" cy="964"/>
          </a:xfrm>
        </p:grpSpPr>
        <p:sp>
          <p:nvSpPr>
            <p:cNvPr id="154023" name="Oval 23">
              <a:extLst>
                <a:ext uri="{FF2B5EF4-FFF2-40B4-BE49-F238E27FC236}">
                  <a16:creationId xmlns:a16="http://schemas.microsoft.com/office/drawing/2014/main" id="{12C58A27-521A-4BC4-AF7A-C432EF28F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4" name="Rectangle 24">
              <a:extLst>
                <a:ext uri="{FF2B5EF4-FFF2-40B4-BE49-F238E27FC236}">
                  <a16:creationId xmlns:a16="http://schemas.microsoft.com/office/drawing/2014/main" id="{6CFB282D-B61D-4297-A450-666C53D9D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5" name="Oval 25">
              <a:extLst>
                <a:ext uri="{FF2B5EF4-FFF2-40B4-BE49-F238E27FC236}">
                  <a16:creationId xmlns:a16="http://schemas.microsoft.com/office/drawing/2014/main" id="{71210FFD-BC50-4A77-893D-016EAEDBC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6" name="Oval 26">
              <a:extLst>
                <a:ext uri="{FF2B5EF4-FFF2-40B4-BE49-F238E27FC236}">
                  <a16:creationId xmlns:a16="http://schemas.microsoft.com/office/drawing/2014/main" id="{1B8F73EB-1DF4-4EA3-A9E3-B90D65CCA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7" name="Oval 27">
              <a:extLst>
                <a:ext uri="{FF2B5EF4-FFF2-40B4-BE49-F238E27FC236}">
                  <a16:creationId xmlns:a16="http://schemas.microsoft.com/office/drawing/2014/main" id="{BBB3DB7A-6C6E-40DF-A62B-E64F13D15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8" name="Rectangle 28">
              <a:extLst>
                <a:ext uri="{FF2B5EF4-FFF2-40B4-BE49-F238E27FC236}">
                  <a16:creationId xmlns:a16="http://schemas.microsoft.com/office/drawing/2014/main" id="{F095BDF3-F9D4-40BC-8D8B-4C83BF81D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9" name="Rectangle 29">
              <a:extLst>
                <a:ext uri="{FF2B5EF4-FFF2-40B4-BE49-F238E27FC236}">
                  <a16:creationId xmlns:a16="http://schemas.microsoft.com/office/drawing/2014/main" id="{70837D8D-16CD-46A9-BB40-DF7490599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1" name="Group 30">
            <a:extLst>
              <a:ext uri="{FF2B5EF4-FFF2-40B4-BE49-F238E27FC236}">
                <a16:creationId xmlns:a16="http://schemas.microsoft.com/office/drawing/2014/main" id="{62C7F1A7-696B-4A8D-92BF-D9095C2406BF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2803525"/>
            <a:ext cx="134937" cy="808038"/>
            <a:chOff x="1633" y="459"/>
            <a:chExt cx="113" cy="509"/>
          </a:xfrm>
        </p:grpSpPr>
        <p:sp>
          <p:nvSpPr>
            <p:cNvPr id="154016" name="Oval 31">
              <a:extLst>
                <a:ext uri="{FF2B5EF4-FFF2-40B4-BE49-F238E27FC236}">
                  <a16:creationId xmlns:a16="http://schemas.microsoft.com/office/drawing/2014/main" id="{34A78DE4-8404-4002-B718-02B076A0B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7" name="Rectangle 32">
              <a:extLst>
                <a:ext uri="{FF2B5EF4-FFF2-40B4-BE49-F238E27FC236}">
                  <a16:creationId xmlns:a16="http://schemas.microsoft.com/office/drawing/2014/main" id="{A1573073-3CD8-4104-932B-F189222F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8" name="Oval 33">
              <a:extLst>
                <a:ext uri="{FF2B5EF4-FFF2-40B4-BE49-F238E27FC236}">
                  <a16:creationId xmlns:a16="http://schemas.microsoft.com/office/drawing/2014/main" id="{9192ED0D-D612-4D43-BB86-1697CB6B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9" name="Oval 34">
              <a:extLst>
                <a:ext uri="{FF2B5EF4-FFF2-40B4-BE49-F238E27FC236}">
                  <a16:creationId xmlns:a16="http://schemas.microsoft.com/office/drawing/2014/main" id="{7D06DEF1-ED89-4BB1-9DA9-72EB4225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0" name="Rectangle 35">
              <a:extLst>
                <a:ext uri="{FF2B5EF4-FFF2-40B4-BE49-F238E27FC236}">
                  <a16:creationId xmlns:a16="http://schemas.microsoft.com/office/drawing/2014/main" id="{EF667855-5FF1-463B-90F5-BCC2EB1B4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1" name="Rectangle 36">
              <a:extLst>
                <a:ext uri="{FF2B5EF4-FFF2-40B4-BE49-F238E27FC236}">
                  <a16:creationId xmlns:a16="http://schemas.microsoft.com/office/drawing/2014/main" id="{AEB7E271-E336-4831-8008-BF42FCCB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22" name="Oval 37">
              <a:extLst>
                <a:ext uri="{FF2B5EF4-FFF2-40B4-BE49-F238E27FC236}">
                  <a16:creationId xmlns:a16="http://schemas.microsoft.com/office/drawing/2014/main" id="{0118A612-8496-49A1-9897-810D1EB04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2" name="Group 38">
            <a:extLst>
              <a:ext uri="{FF2B5EF4-FFF2-40B4-BE49-F238E27FC236}">
                <a16:creationId xmlns:a16="http://schemas.microsoft.com/office/drawing/2014/main" id="{FE2BA8E5-51B6-4D58-A87F-C496A4A406B0}"/>
              </a:ext>
            </a:extLst>
          </p:cNvPr>
          <p:cNvGrpSpPr>
            <a:grpSpLocks/>
          </p:cNvGrpSpPr>
          <p:nvPr/>
        </p:nvGrpSpPr>
        <p:grpSpPr bwMode="auto">
          <a:xfrm>
            <a:off x="3538538" y="2620963"/>
            <a:ext cx="134937" cy="1349375"/>
            <a:chOff x="1009" y="345"/>
            <a:chExt cx="113" cy="850"/>
          </a:xfrm>
        </p:grpSpPr>
        <p:sp>
          <p:nvSpPr>
            <p:cNvPr id="154010" name="Oval 39">
              <a:extLst>
                <a:ext uri="{FF2B5EF4-FFF2-40B4-BE49-F238E27FC236}">
                  <a16:creationId xmlns:a16="http://schemas.microsoft.com/office/drawing/2014/main" id="{E8FAAB68-EB60-42A2-BBCC-566C68C5F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1" name="Rectangle 40">
              <a:extLst>
                <a:ext uri="{FF2B5EF4-FFF2-40B4-BE49-F238E27FC236}">
                  <a16:creationId xmlns:a16="http://schemas.microsoft.com/office/drawing/2014/main" id="{32A111D7-B2A4-4DBC-8324-5580079B1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2" name="Oval 41">
              <a:extLst>
                <a:ext uri="{FF2B5EF4-FFF2-40B4-BE49-F238E27FC236}">
                  <a16:creationId xmlns:a16="http://schemas.microsoft.com/office/drawing/2014/main" id="{CBCA0FF7-0743-42B5-A1B9-C8628C864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3" name="Oval 42">
              <a:extLst>
                <a:ext uri="{FF2B5EF4-FFF2-40B4-BE49-F238E27FC236}">
                  <a16:creationId xmlns:a16="http://schemas.microsoft.com/office/drawing/2014/main" id="{A2E40EF4-B1DA-4E20-A76A-4EF37A21B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4" name="Rectangle 43">
              <a:extLst>
                <a:ext uri="{FF2B5EF4-FFF2-40B4-BE49-F238E27FC236}">
                  <a16:creationId xmlns:a16="http://schemas.microsoft.com/office/drawing/2014/main" id="{01976F18-B5DE-4130-B3DE-5D5C73462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15" name="Oval 44">
              <a:extLst>
                <a:ext uri="{FF2B5EF4-FFF2-40B4-BE49-F238E27FC236}">
                  <a16:creationId xmlns:a16="http://schemas.microsoft.com/office/drawing/2014/main" id="{797C6145-E492-49CE-ADAF-6829CE734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3" name="Group 45">
            <a:extLst>
              <a:ext uri="{FF2B5EF4-FFF2-40B4-BE49-F238E27FC236}">
                <a16:creationId xmlns:a16="http://schemas.microsoft.com/office/drawing/2014/main" id="{1B0D55E6-F138-49DF-9DF1-F725DE7FD786}"/>
              </a:ext>
            </a:extLst>
          </p:cNvPr>
          <p:cNvGrpSpPr>
            <a:grpSpLocks/>
          </p:cNvGrpSpPr>
          <p:nvPr/>
        </p:nvGrpSpPr>
        <p:grpSpPr bwMode="auto">
          <a:xfrm>
            <a:off x="5473700" y="2801938"/>
            <a:ext cx="134938" cy="989012"/>
            <a:chOff x="1917" y="459"/>
            <a:chExt cx="113" cy="623"/>
          </a:xfrm>
        </p:grpSpPr>
        <p:sp>
          <p:nvSpPr>
            <p:cNvPr id="154004" name="Oval 46">
              <a:extLst>
                <a:ext uri="{FF2B5EF4-FFF2-40B4-BE49-F238E27FC236}">
                  <a16:creationId xmlns:a16="http://schemas.microsoft.com/office/drawing/2014/main" id="{CBEAD846-0ADB-4ECA-B1F4-7082ACD4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5" name="Rectangle 47">
              <a:extLst>
                <a:ext uri="{FF2B5EF4-FFF2-40B4-BE49-F238E27FC236}">
                  <a16:creationId xmlns:a16="http://schemas.microsoft.com/office/drawing/2014/main" id="{1E97AB07-2552-4FAA-8B62-D9CF745E3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6" name="Oval 48">
              <a:extLst>
                <a:ext uri="{FF2B5EF4-FFF2-40B4-BE49-F238E27FC236}">
                  <a16:creationId xmlns:a16="http://schemas.microsoft.com/office/drawing/2014/main" id="{E20B283E-96DA-487E-8991-2A873BB7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7" name="Oval 49">
              <a:extLst>
                <a:ext uri="{FF2B5EF4-FFF2-40B4-BE49-F238E27FC236}">
                  <a16:creationId xmlns:a16="http://schemas.microsoft.com/office/drawing/2014/main" id="{855B0F61-C657-4871-9DDD-E12932F03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8" name="Rectangle 50">
              <a:extLst>
                <a:ext uri="{FF2B5EF4-FFF2-40B4-BE49-F238E27FC236}">
                  <a16:creationId xmlns:a16="http://schemas.microsoft.com/office/drawing/2014/main" id="{F21A23BF-1423-4E03-A220-2BB807D63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9" name="Oval 51">
              <a:extLst>
                <a:ext uri="{FF2B5EF4-FFF2-40B4-BE49-F238E27FC236}">
                  <a16:creationId xmlns:a16="http://schemas.microsoft.com/office/drawing/2014/main" id="{DAE54EF4-098E-472F-9CFD-8D2998FD3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4" name="Group 52">
            <a:extLst>
              <a:ext uri="{FF2B5EF4-FFF2-40B4-BE49-F238E27FC236}">
                <a16:creationId xmlns:a16="http://schemas.microsoft.com/office/drawing/2014/main" id="{2C73F0CE-681F-4455-8AC6-1982C97DA6C0}"/>
              </a:ext>
            </a:extLst>
          </p:cNvPr>
          <p:cNvGrpSpPr>
            <a:grpSpLocks/>
          </p:cNvGrpSpPr>
          <p:nvPr/>
        </p:nvGrpSpPr>
        <p:grpSpPr bwMode="auto">
          <a:xfrm>
            <a:off x="4978400" y="2620963"/>
            <a:ext cx="134938" cy="1530350"/>
            <a:chOff x="1293" y="345"/>
            <a:chExt cx="113" cy="964"/>
          </a:xfrm>
        </p:grpSpPr>
        <p:sp>
          <p:nvSpPr>
            <p:cNvPr id="153997" name="Oval 53">
              <a:extLst>
                <a:ext uri="{FF2B5EF4-FFF2-40B4-BE49-F238E27FC236}">
                  <a16:creationId xmlns:a16="http://schemas.microsoft.com/office/drawing/2014/main" id="{167BE5D5-9FE0-4101-A711-9296B2FCD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8" name="Rectangle 54">
              <a:extLst>
                <a:ext uri="{FF2B5EF4-FFF2-40B4-BE49-F238E27FC236}">
                  <a16:creationId xmlns:a16="http://schemas.microsoft.com/office/drawing/2014/main" id="{B237B5FF-3B63-49B9-9FA8-6399A49C5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9" name="Oval 55">
              <a:extLst>
                <a:ext uri="{FF2B5EF4-FFF2-40B4-BE49-F238E27FC236}">
                  <a16:creationId xmlns:a16="http://schemas.microsoft.com/office/drawing/2014/main" id="{52ACA036-F779-42E9-8069-601A11178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0" name="Oval 56">
              <a:extLst>
                <a:ext uri="{FF2B5EF4-FFF2-40B4-BE49-F238E27FC236}">
                  <a16:creationId xmlns:a16="http://schemas.microsoft.com/office/drawing/2014/main" id="{F48106C8-2726-4AC4-85CA-EBCEF90F2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1" name="Oval 57">
              <a:extLst>
                <a:ext uri="{FF2B5EF4-FFF2-40B4-BE49-F238E27FC236}">
                  <a16:creationId xmlns:a16="http://schemas.microsoft.com/office/drawing/2014/main" id="{5483D608-8E80-4AEC-B312-BF2FAB6D2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2" name="Rectangle 58">
              <a:extLst>
                <a:ext uri="{FF2B5EF4-FFF2-40B4-BE49-F238E27FC236}">
                  <a16:creationId xmlns:a16="http://schemas.microsoft.com/office/drawing/2014/main" id="{A57353A6-EEAE-45A8-8F08-0175226B0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003" name="Rectangle 59">
              <a:extLst>
                <a:ext uri="{FF2B5EF4-FFF2-40B4-BE49-F238E27FC236}">
                  <a16:creationId xmlns:a16="http://schemas.microsoft.com/office/drawing/2014/main" id="{5F685293-4798-49FF-BB31-C776DD0D9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5" name="Group 60">
            <a:extLst>
              <a:ext uri="{FF2B5EF4-FFF2-40B4-BE49-F238E27FC236}">
                <a16:creationId xmlns:a16="http://schemas.microsoft.com/office/drawing/2014/main" id="{89C6B03D-95D6-4B9A-8CFC-45BE0CBD8903}"/>
              </a:ext>
            </a:extLst>
          </p:cNvPr>
          <p:cNvGrpSpPr>
            <a:grpSpLocks/>
          </p:cNvGrpSpPr>
          <p:nvPr/>
        </p:nvGrpSpPr>
        <p:grpSpPr bwMode="auto">
          <a:xfrm>
            <a:off x="4033838" y="2803525"/>
            <a:ext cx="134937" cy="808038"/>
            <a:chOff x="1633" y="459"/>
            <a:chExt cx="113" cy="509"/>
          </a:xfrm>
        </p:grpSpPr>
        <p:sp>
          <p:nvSpPr>
            <p:cNvPr id="153990" name="Oval 61">
              <a:extLst>
                <a:ext uri="{FF2B5EF4-FFF2-40B4-BE49-F238E27FC236}">
                  <a16:creationId xmlns:a16="http://schemas.microsoft.com/office/drawing/2014/main" id="{DF788882-6D25-4D5B-94E7-704295AE6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1" name="Rectangle 62">
              <a:extLst>
                <a:ext uri="{FF2B5EF4-FFF2-40B4-BE49-F238E27FC236}">
                  <a16:creationId xmlns:a16="http://schemas.microsoft.com/office/drawing/2014/main" id="{9C62171F-B16C-443D-AB67-BE11DED94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2" name="Oval 63">
              <a:extLst>
                <a:ext uri="{FF2B5EF4-FFF2-40B4-BE49-F238E27FC236}">
                  <a16:creationId xmlns:a16="http://schemas.microsoft.com/office/drawing/2014/main" id="{81C95E50-1E99-47E5-B8CF-F078C7EF8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3" name="Oval 64">
              <a:extLst>
                <a:ext uri="{FF2B5EF4-FFF2-40B4-BE49-F238E27FC236}">
                  <a16:creationId xmlns:a16="http://schemas.microsoft.com/office/drawing/2014/main" id="{A25BE222-C71B-42D1-AC9D-A454044BB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4" name="Rectangle 65">
              <a:extLst>
                <a:ext uri="{FF2B5EF4-FFF2-40B4-BE49-F238E27FC236}">
                  <a16:creationId xmlns:a16="http://schemas.microsoft.com/office/drawing/2014/main" id="{D17C1006-B726-41AA-9093-1F34662EB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5" name="Rectangle 66">
              <a:extLst>
                <a:ext uri="{FF2B5EF4-FFF2-40B4-BE49-F238E27FC236}">
                  <a16:creationId xmlns:a16="http://schemas.microsoft.com/office/drawing/2014/main" id="{17E96227-25CD-404A-B05D-9944908B3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96" name="Oval 67">
              <a:extLst>
                <a:ext uri="{FF2B5EF4-FFF2-40B4-BE49-F238E27FC236}">
                  <a16:creationId xmlns:a16="http://schemas.microsoft.com/office/drawing/2014/main" id="{50E6F4A5-3F27-41DB-88A2-DB7DE85E7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6" name="Group 68">
            <a:extLst>
              <a:ext uri="{FF2B5EF4-FFF2-40B4-BE49-F238E27FC236}">
                <a16:creationId xmlns:a16="http://schemas.microsoft.com/office/drawing/2014/main" id="{38C845C8-530C-420D-B07C-98F2F3CB0A20}"/>
              </a:ext>
            </a:extLst>
          </p:cNvPr>
          <p:cNvGrpSpPr>
            <a:grpSpLocks/>
          </p:cNvGrpSpPr>
          <p:nvPr/>
        </p:nvGrpSpPr>
        <p:grpSpPr bwMode="auto">
          <a:xfrm>
            <a:off x="6416675" y="2620963"/>
            <a:ext cx="134938" cy="1349375"/>
            <a:chOff x="1009" y="345"/>
            <a:chExt cx="113" cy="850"/>
          </a:xfrm>
        </p:grpSpPr>
        <p:sp>
          <p:nvSpPr>
            <p:cNvPr id="153984" name="Oval 69">
              <a:extLst>
                <a:ext uri="{FF2B5EF4-FFF2-40B4-BE49-F238E27FC236}">
                  <a16:creationId xmlns:a16="http://schemas.microsoft.com/office/drawing/2014/main" id="{0FF78E8D-3072-401E-991F-D8FCE96F1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5" name="Rectangle 70">
              <a:extLst>
                <a:ext uri="{FF2B5EF4-FFF2-40B4-BE49-F238E27FC236}">
                  <a16:creationId xmlns:a16="http://schemas.microsoft.com/office/drawing/2014/main" id="{07324565-B46F-4EB3-B22E-EB2A7887E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6" name="Oval 71">
              <a:extLst>
                <a:ext uri="{FF2B5EF4-FFF2-40B4-BE49-F238E27FC236}">
                  <a16:creationId xmlns:a16="http://schemas.microsoft.com/office/drawing/2014/main" id="{6ECAF566-C5BC-49CD-8715-B8EFB7B9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7" name="Oval 72">
              <a:extLst>
                <a:ext uri="{FF2B5EF4-FFF2-40B4-BE49-F238E27FC236}">
                  <a16:creationId xmlns:a16="http://schemas.microsoft.com/office/drawing/2014/main" id="{A46DC14C-A152-4BE4-AFBD-527A45A0A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8" name="Rectangle 73">
              <a:extLst>
                <a:ext uri="{FF2B5EF4-FFF2-40B4-BE49-F238E27FC236}">
                  <a16:creationId xmlns:a16="http://schemas.microsoft.com/office/drawing/2014/main" id="{3476A05B-F985-4A78-A0B9-D877CA10D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9" name="Oval 74">
              <a:extLst>
                <a:ext uri="{FF2B5EF4-FFF2-40B4-BE49-F238E27FC236}">
                  <a16:creationId xmlns:a16="http://schemas.microsoft.com/office/drawing/2014/main" id="{2195A59A-5CD6-474D-9DD5-0F06B67C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7" name="Group 75">
            <a:extLst>
              <a:ext uri="{FF2B5EF4-FFF2-40B4-BE49-F238E27FC236}">
                <a16:creationId xmlns:a16="http://schemas.microsoft.com/office/drawing/2014/main" id="{5743D7BD-2E48-47A5-8BFF-B77DFDFF3AB6}"/>
              </a:ext>
            </a:extLst>
          </p:cNvPr>
          <p:cNvGrpSpPr>
            <a:grpSpLocks/>
          </p:cNvGrpSpPr>
          <p:nvPr/>
        </p:nvGrpSpPr>
        <p:grpSpPr bwMode="auto">
          <a:xfrm>
            <a:off x="8353425" y="2801938"/>
            <a:ext cx="134938" cy="989012"/>
            <a:chOff x="1917" y="459"/>
            <a:chExt cx="113" cy="623"/>
          </a:xfrm>
        </p:grpSpPr>
        <p:sp>
          <p:nvSpPr>
            <p:cNvPr id="153978" name="Oval 76">
              <a:extLst>
                <a:ext uri="{FF2B5EF4-FFF2-40B4-BE49-F238E27FC236}">
                  <a16:creationId xmlns:a16="http://schemas.microsoft.com/office/drawing/2014/main" id="{524B606F-78AF-4FC2-93DC-3DB4A0F48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9" name="Rectangle 77">
              <a:extLst>
                <a:ext uri="{FF2B5EF4-FFF2-40B4-BE49-F238E27FC236}">
                  <a16:creationId xmlns:a16="http://schemas.microsoft.com/office/drawing/2014/main" id="{E11EEF3F-8030-4633-BE14-F19830823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0" name="Oval 78">
              <a:extLst>
                <a:ext uri="{FF2B5EF4-FFF2-40B4-BE49-F238E27FC236}">
                  <a16:creationId xmlns:a16="http://schemas.microsoft.com/office/drawing/2014/main" id="{FA955104-CAC6-446B-ABA3-8A523048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1" name="Oval 79">
              <a:extLst>
                <a:ext uri="{FF2B5EF4-FFF2-40B4-BE49-F238E27FC236}">
                  <a16:creationId xmlns:a16="http://schemas.microsoft.com/office/drawing/2014/main" id="{3E2EEB54-8130-472A-BB1A-7607419D6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2" name="Rectangle 80">
              <a:extLst>
                <a:ext uri="{FF2B5EF4-FFF2-40B4-BE49-F238E27FC236}">
                  <a16:creationId xmlns:a16="http://schemas.microsoft.com/office/drawing/2014/main" id="{AD043492-333B-4AA8-A461-761C78EEC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83" name="Oval 81">
              <a:extLst>
                <a:ext uri="{FF2B5EF4-FFF2-40B4-BE49-F238E27FC236}">
                  <a16:creationId xmlns:a16="http://schemas.microsoft.com/office/drawing/2014/main" id="{AC08B48A-6A73-45F9-A32D-16EA421A7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8" name="Group 82">
            <a:extLst>
              <a:ext uri="{FF2B5EF4-FFF2-40B4-BE49-F238E27FC236}">
                <a16:creationId xmlns:a16="http://schemas.microsoft.com/office/drawing/2014/main" id="{0C856ED9-D4E3-4EB6-9AF4-3CBAD72C0E06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2620963"/>
            <a:ext cx="134937" cy="1530350"/>
            <a:chOff x="1293" y="345"/>
            <a:chExt cx="113" cy="964"/>
          </a:xfrm>
        </p:grpSpPr>
        <p:sp>
          <p:nvSpPr>
            <p:cNvPr id="153971" name="Oval 83">
              <a:extLst>
                <a:ext uri="{FF2B5EF4-FFF2-40B4-BE49-F238E27FC236}">
                  <a16:creationId xmlns:a16="http://schemas.microsoft.com/office/drawing/2014/main" id="{000F85B2-0A3E-4DDF-9003-CD7A6EDF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2" name="Rectangle 84">
              <a:extLst>
                <a:ext uri="{FF2B5EF4-FFF2-40B4-BE49-F238E27FC236}">
                  <a16:creationId xmlns:a16="http://schemas.microsoft.com/office/drawing/2014/main" id="{FDF7B8FD-31CC-4EAB-B1D4-408BF0871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3" name="Oval 85">
              <a:extLst>
                <a:ext uri="{FF2B5EF4-FFF2-40B4-BE49-F238E27FC236}">
                  <a16:creationId xmlns:a16="http://schemas.microsoft.com/office/drawing/2014/main" id="{D85C874A-E9B8-4E04-9473-A82BF2D66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4" name="Oval 86">
              <a:extLst>
                <a:ext uri="{FF2B5EF4-FFF2-40B4-BE49-F238E27FC236}">
                  <a16:creationId xmlns:a16="http://schemas.microsoft.com/office/drawing/2014/main" id="{DF5BF496-2544-47BA-B40E-1FAEE6A97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5" name="Oval 87">
              <a:extLst>
                <a:ext uri="{FF2B5EF4-FFF2-40B4-BE49-F238E27FC236}">
                  <a16:creationId xmlns:a16="http://schemas.microsoft.com/office/drawing/2014/main" id="{CDFBE8F3-FB1E-4BDB-B02D-CAE01D063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6" name="Rectangle 88">
              <a:extLst>
                <a:ext uri="{FF2B5EF4-FFF2-40B4-BE49-F238E27FC236}">
                  <a16:creationId xmlns:a16="http://schemas.microsoft.com/office/drawing/2014/main" id="{59E45F97-789D-4854-BB6E-43CD0BA24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7" name="Rectangle 89">
              <a:extLst>
                <a:ext uri="{FF2B5EF4-FFF2-40B4-BE49-F238E27FC236}">
                  <a16:creationId xmlns:a16="http://schemas.microsoft.com/office/drawing/2014/main" id="{3491EBFF-E2CB-4A9C-BDC1-094B6768E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19" name="Group 90">
            <a:extLst>
              <a:ext uri="{FF2B5EF4-FFF2-40B4-BE49-F238E27FC236}">
                <a16:creationId xmlns:a16="http://schemas.microsoft.com/office/drawing/2014/main" id="{FB07E701-20E5-4D34-93D9-DA8C462A1A22}"/>
              </a:ext>
            </a:extLst>
          </p:cNvPr>
          <p:cNvGrpSpPr>
            <a:grpSpLocks/>
          </p:cNvGrpSpPr>
          <p:nvPr/>
        </p:nvGrpSpPr>
        <p:grpSpPr bwMode="auto">
          <a:xfrm>
            <a:off x="7856538" y="2803525"/>
            <a:ext cx="134937" cy="808038"/>
            <a:chOff x="1633" y="459"/>
            <a:chExt cx="113" cy="509"/>
          </a:xfrm>
        </p:grpSpPr>
        <p:sp>
          <p:nvSpPr>
            <p:cNvPr id="153964" name="Oval 91">
              <a:extLst>
                <a:ext uri="{FF2B5EF4-FFF2-40B4-BE49-F238E27FC236}">
                  <a16:creationId xmlns:a16="http://schemas.microsoft.com/office/drawing/2014/main" id="{058F28E0-C6EF-4F52-AEF6-EA0797A1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5" name="Rectangle 92">
              <a:extLst>
                <a:ext uri="{FF2B5EF4-FFF2-40B4-BE49-F238E27FC236}">
                  <a16:creationId xmlns:a16="http://schemas.microsoft.com/office/drawing/2014/main" id="{95A8B5F0-D167-4384-A94C-EA92AF37F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6" name="Oval 93">
              <a:extLst>
                <a:ext uri="{FF2B5EF4-FFF2-40B4-BE49-F238E27FC236}">
                  <a16:creationId xmlns:a16="http://schemas.microsoft.com/office/drawing/2014/main" id="{B39CFF97-3629-4A26-9D02-C5568EB9B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7" name="Oval 94">
              <a:extLst>
                <a:ext uri="{FF2B5EF4-FFF2-40B4-BE49-F238E27FC236}">
                  <a16:creationId xmlns:a16="http://schemas.microsoft.com/office/drawing/2014/main" id="{2314DCCA-5C6E-4789-B066-77DC46AD0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8" name="Rectangle 95">
              <a:extLst>
                <a:ext uri="{FF2B5EF4-FFF2-40B4-BE49-F238E27FC236}">
                  <a16:creationId xmlns:a16="http://schemas.microsoft.com/office/drawing/2014/main" id="{23E41C21-9AF9-4B23-B82A-29E5E9D19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9" name="Rectangle 96">
              <a:extLst>
                <a:ext uri="{FF2B5EF4-FFF2-40B4-BE49-F238E27FC236}">
                  <a16:creationId xmlns:a16="http://schemas.microsoft.com/office/drawing/2014/main" id="{A93C14EF-27C3-45D7-84D7-67D6B6227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70" name="Oval 97">
              <a:extLst>
                <a:ext uri="{FF2B5EF4-FFF2-40B4-BE49-F238E27FC236}">
                  <a16:creationId xmlns:a16="http://schemas.microsoft.com/office/drawing/2014/main" id="{CA9C4EA8-F590-4186-B07C-98075C98B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0" name="Group 98">
            <a:extLst>
              <a:ext uri="{FF2B5EF4-FFF2-40B4-BE49-F238E27FC236}">
                <a16:creationId xmlns:a16="http://schemas.microsoft.com/office/drawing/2014/main" id="{29E24AA6-C759-4F76-AE20-0B9E1016371B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4330700"/>
            <a:ext cx="136525" cy="1349375"/>
            <a:chOff x="3617" y="289"/>
            <a:chExt cx="114" cy="850"/>
          </a:xfrm>
        </p:grpSpPr>
        <p:sp>
          <p:nvSpPr>
            <p:cNvPr id="153958" name="Oval 99">
              <a:extLst>
                <a:ext uri="{FF2B5EF4-FFF2-40B4-BE49-F238E27FC236}">
                  <a16:creationId xmlns:a16="http://schemas.microsoft.com/office/drawing/2014/main" id="{ECE1C069-0EA4-4D62-95D7-F28C4A07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9" name="Rectangle 100">
              <a:extLst>
                <a:ext uri="{FF2B5EF4-FFF2-40B4-BE49-F238E27FC236}">
                  <a16:creationId xmlns:a16="http://schemas.microsoft.com/office/drawing/2014/main" id="{B6B1DD9D-6080-4F80-B070-58A11F445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0" name="Oval 101">
              <a:extLst>
                <a:ext uri="{FF2B5EF4-FFF2-40B4-BE49-F238E27FC236}">
                  <a16:creationId xmlns:a16="http://schemas.microsoft.com/office/drawing/2014/main" id="{B20DB493-80ED-493D-A981-3FA503F2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1" name="Oval 102">
              <a:extLst>
                <a:ext uri="{FF2B5EF4-FFF2-40B4-BE49-F238E27FC236}">
                  <a16:creationId xmlns:a16="http://schemas.microsoft.com/office/drawing/2014/main" id="{ACA31880-FA25-465A-9F62-3B3E70DEE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2" name="Rectangle 103">
              <a:extLst>
                <a:ext uri="{FF2B5EF4-FFF2-40B4-BE49-F238E27FC236}">
                  <a16:creationId xmlns:a16="http://schemas.microsoft.com/office/drawing/2014/main" id="{6DAD2552-E546-4C16-885A-DB62CB551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63" name="Oval 104">
              <a:extLst>
                <a:ext uri="{FF2B5EF4-FFF2-40B4-BE49-F238E27FC236}">
                  <a16:creationId xmlns:a16="http://schemas.microsoft.com/office/drawing/2014/main" id="{1AF1F54B-1B8E-48C4-A801-67E51D6F0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1" name="Group 105">
            <a:extLst>
              <a:ext uri="{FF2B5EF4-FFF2-40B4-BE49-F238E27FC236}">
                <a16:creationId xmlns:a16="http://schemas.microsoft.com/office/drawing/2014/main" id="{81A72045-D740-4138-8E29-55A535BACEAF}"/>
              </a:ext>
            </a:extLst>
          </p:cNvPr>
          <p:cNvGrpSpPr>
            <a:grpSpLocks/>
          </p:cNvGrpSpPr>
          <p:nvPr/>
        </p:nvGrpSpPr>
        <p:grpSpPr bwMode="auto">
          <a:xfrm>
            <a:off x="4213225" y="4511675"/>
            <a:ext cx="134938" cy="989013"/>
            <a:chOff x="3787" y="289"/>
            <a:chExt cx="113" cy="623"/>
          </a:xfrm>
        </p:grpSpPr>
        <p:sp>
          <p:nvSpPr>
            <p:cNvPr id="153952" name="Oval 106">
              <a:extLst>
                <a:ext uri="{FF2B5EF4-FFF2-40B4-BE49-F238E27FC236}">
                  <a16:creationId xmlns:a16="http://schemas.microsoft.com/office/drawing/2014/main" id="{D6A214D3-317C-46D1-87BD-0EE7EC50F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3" name="Rectangle 107">
              <a:extLst>
                <a:ext uri="{FF2B5EF4-FFF2-40B4-BE49-F238E27FC236}">
                  <a16:creationId xmlns:a16="http://schemas.microsoft.com/office/drawing/2014/main" id="{DB918F34-3124-4D69-A3B4-88A04AB2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4" name="Oval 108">
              <a:extLst>
                <a:ext uri="{FF2B5EF4-FFF2-40B4-BE49-F238E27FC236}">
                  <a16:creationId xmlns:a16="http://schemas.microsoft.com/office/drawing/2014/main" id="{D0A0E2AF-D5E1-4B26-8F18-B4A671AF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5" name="Oval 109">
              <a:extLst>
                <a:ext uri="{FF2B5EF4-FFF2-40B4-BE49-F238E27FC236}">
                  <a16:creationId xmlns:a16="http://schemas.microsoft.com/office/drawing/2014/main" id="{CB00C7B4-9944-420F-8DF6-BD06F11BC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6" name="Rectangle 110">
              <a:extLst>
                <a:ext uri="{FF2B5EF4-FFF2-40B4-BE49-F238E27FC236}">
                  <a16:creationId xmlns:a16="http://schemas.microsoft.com/office/drawing/2014/main" id="{C92237DA-236E-4247-AD7F-348A3FC87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7" name="Oval 111">
              <a:extLst>
                <a:ext uri="{FF2B5EF4-FFF2-40B4-BE49-F238E27FC236}">
                  <a16:creationId xmlns:a16="http://schemas.microsoft.com/office/drawing/2014/main" id="{C0126D57-A147-451E-BCC8-12E5AC8E1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2" name="Group 112">
            <a:extLst>
              <a:ext uri="{FF2B5EF4-FFF2-40B4-BE49-F238E27FC236}">
                <a16:creationId xmlns:a16="http://schemas.microsoft.com/office/drawing/2014/main" id="{9313E48B-95C8-47A6-8730-A4596802A108}"/>
              </a:ext>
            </a:extLst>
          </p:cNvPr>
          <p:cNvGrpSpPr>
            <a:grpSpLocks/>
          </p:cNvGrpSpPr>
          <p:nvPr/>
        </p:nvGrpSpPr>
        <p:grpSpPr bwMode="auto">
          <a:xfrm>
            <a:off x="3627438" y="4332288"/>
            <a:ext cx="134937" cy="1349375"/>
            <a:chOff x="1009" y="345"/>
            <a:chExt cx="113" cy="850"/>
          </a:xfrm>
        </p:grpSpPr>
        <p:sp>
          <p:nvSpPr>
            <p:cNvPr id="153946" name="Oval 113">
              <a:extLst>
                <a:ext uri="{FF2B5EF4-FFF2-40B4-BE49-F238E27FC236}">
                  <a16:creationId xmlns:a16="http://schemas.microsoft.com/office/drawing/2014/main" id="{8AEC8256-3245-4B24-B229-53B04A93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7" name="Rectangle 114">
              <a:extLst>
                <a:ext uri="{FF2B5EF4-FFF2-40B4-BE49-F238E27FC236}">
                  <a16:creationId xmlns:a16="http://schemas.microsoft.com/office/drawing/2014/main" id="{3E636F36-FDF9-4D7F-8350-BD245FE87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8" name="Oval 115">
              <a:extLst>
                <a:ext uri="{FF2B5EF4-FFF2-40B4-BE49-F238E27FC236}">
                  <a16:creationId xmlns:a16="http://schemas.microsoft.com/office/drawing/2014/main" id="{D2BC3B86-3B21-4A16-917A-043019CA3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9" name="Oval 116">
              <a:extLst>
                <a:ext uri="{FF2B5EF4-FFF2-40B4-BE49-F238E27FC236}">
                  <a16:creationId xmlns:a16="http://schemas.microsoft.com/office/drawing/2014/main" id="{AC28FA06-2C70-4D7D-806A-E737FECE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0" name="Rectangle 117">
              <a:extLst>
                <a:ext uri="{FF2B5EF4-FFF2-40B4-BE49-F238E27FC236}">
                  <a16:creationId xmlns:a16="http://schemas.microsoft.com/office/drawing/2014/main" id="{38A5EC3F-64AE-4822-BA1D-F8F4999E1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51" name="Oval 118">
              <a:extLst>
                <a:ext uri="{FF2B5EF4-FFF2-40B4-BE49-F238E27FC236}">
                  <a16:creationId xmlns:a16="http://schemas.microsoft.com/office/drawing/2014/main" id="{F204A855-5E0A-4299-9E28-22A6A1612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3" name="Group 119">
            <a:extLst>
              <a:ext uri="{FF2B5EF4-FFF2-40B4-BE49-F238E27FC236}">
                <a16:creationId xmlns:a16="http://schemas.microsoft.com/office/drawing/2014/main" id="{E6A22C45-166C-4330-85D0-8917EBFF2341}"/>
              </a:ext>
            </a:extLst>
          </p:cNvPr>
          <p:cNvGrpSpPr>
            <a:grpSpLocks/>
          </p:cNvGrpSpPr>
          <p:nvPr/>
        </p:nvGrpSpPr>
        <p:grpSpPr bwMode="auto">
          <a:xfrm>
            <a:off x="3941763" y="4513263"/>
            <a:ext cx="134937" cy="808037"/>
            <a:chOff x="1633" y="459"/>
            <a:chExt cx="113" cy="509"/>
          </a:xfrm>
        </p:grpSpPr>
        <p:sp>
          <p:nvSpPr>
            <p:cNvPr id="153939" name="Oval 120">
              <a:extLst>
                <a:ext uri="{FF2B5EF4-FFF2-40B4-BE49-F238E27FC236}">
                  <a16:creationId xmlns:a16="http://schemas.microsoft.com/office/drawing/2014/main" id="{90BF595D-C053-47D5-BCC5-615A20F29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0" name="Rectangle 121">
              <a:extLst>
                <a:ext uri="{FF2B5EF4-FFF2-40B4-BE49-F238E27FC236}">
                  <a16:creationId xmlns:a16="http://schemas.microsoft.com/office/drawing/2014/main" id="{AE62F7EB-2962-48F0-926D-F2568303F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1" name="Oval 122">
              <a:extLst>
                <a:ext uri="{FF2B5EF4-FFF2-40B4-BE49-F238E27FC236}">
                  <a16:creationId xmlns:a16="http://schemas.microsoft.com/office/drawing/2014/main" id="{49FF1EC6-F1C1-4937-8959-AAD84585B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2" name="Oval 123">
              <a:extLst>
                <a:ext uri="{FF2B5EF4-FFF2-40B4-BE49-F238E27FC236}">
                  <a16:creationId xmlns:a16="http://schemas.microsoft.com/office/drawing/2014/main" id="{F5F38BD5-13D4-4DF1-938B-0F4FD1F1A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3" name="Rectangle 124">
              <a:extLst>
                <a:ext uri="{FF2B5EF4-FFF2-40B4-BE49-F238E27FC236}">
                  <a16:creationId xmlns:a16="http://schemas.microsoft.com/office/drawing/2014/main" id="{BC2913E6-F490-4833-AAC8-211DF5450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4" name="Rectangle 125">
              <a:extLst>
                <a:ext uri="{FF2B5EF4-FFF2-40B4-BE49-F238E27FC236}">
                  <a16:creationId xmlns:a16="http://schemas.microsoft.com/office/drawing/2014/main" id="{2D80183B-673A-4CA0-8080-2EA15419E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45" name="Oval 126">
              <a:extLst>
                <a:ext uri="{FF2B5EF4-FFF2-40B4-BE49-F238E27FC236}">
                  <a16:creationId xmlns:a16="http://schemas.microsoft.com/office/drawing/2014/main" id="{DAB20EBA-4E6B-4E87-A03F-09C7992A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4" name="Group 127">
            <a:extLst>
              <a:ext uri="{FF2B5EF4-FFF2-40B4-BE49-F238E27FC236}">
                <a16:creationId xmlns:a16="http://schemas.microsoft.com/office/drawing/2014/main" id="{46720E34-7A3F-4B89-9D96-2A8AABD18ED7}"/>
              </a:ext>
            </a:extLst>
          </p:cNvPr>
          <p:cNvGrpSpPr>
            <a:grpSpLocks/>
          </p:cNvGrpSpPr>
          <p:nvPr/>
        </p:nvGrpSpPr>
        <p:grpSpPr bwMode="auto">
          <a:xfrm>
            <a:off x="4797425" y="4330700"/>
            <a:ext cx="136525" cy="1349375"/>
            <a:chOff x="3617" y="289"/>
            <a:chExt cx="114" cy="850"/>
          </a:xfrm>
        </p:grpSpPr>
        <p:sp>
          <p:nvSpPr>
            <p:cNvPr id="153933" name="Oval 128">
              <a:extLst>
                <a:ext uri="{FF2B5EF4-FFF2-40B4-BE49-F238E27FC236}">
                  <a16:creationId xmlns:a16="http://schemas.microsoft.com/office/drawing/2014/main" id="{FEB87D5C-5C02-492A-9FF6-A4D59103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4" name="Rectangle 129">
              <a:extLst>
                <a:ext uri="{FF2B5EF4-FFF2-40B4-BE49-F238E27FC236}">
                  <a16:creationId xmlns:a16="http://schemas.microsoft.com/office/drawing/2014/main" id="{FEBD34A8-4F56-4735-8C78-A875A323C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5" name="Oval 130">
              <a:extLst>
                <a:ext uri="{FF2B5EF4-FFF2-40B4-BE49-F238E27FC236}">
                  <a16:creationId xmlns:a16="http://schemas.microsoft.com/office/drawing/2014/main" id="{82ED719B-33CB-4DB8-B18C-9F79CC641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6" name="Oval 131">
              <a:extLst>
                <a:ext uri="{FF2B5EF4-FFF2-40B4-BE49-F238E27FC236}">
                  <a16:creationId xmlns:a16="http://schemas.microsoft.com/office/drawing/2014/main" id="{E2F53C91-BAF5-4B16-A995-1F9889F7D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7" name="Rectangle 132">
              <a:extLst>
                <a:ext uri="{FF2B5EF4-FFF2-40B4-BE49-F238E27FC236}">
                  <a16:creationId xmlns:a16="http://schemas.microsoft.com/office/drawing/2014/main" id="{2F8CF08E-79E9-45EA-9511-F9EE6F719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8" name="Oval 133">
              <a:extLst>
                <a:ext uri="{FF2B5EF4-FFF2-40B4-BE49-F238E27FC236}">
                  <a16:creationId xmlns:a16="http://schemas.microsoft.com/office/drawing/2014/main" id="{44E21096-74CD-4F79-9A09-FF0302852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5" name="Group 134">
            <a:extLst>
              <a:ext uri="{FF2B5EF4-FFF2-40B4-BE49-F238E27FC236}">
                <a16:creationId xmlns:a16="http://schemas.microsoft.com/office/drawing/2014/main" id="{C823397D-9852-4EE1-8AC8-51687FBDF0D5}"/>
              </a:ext>
            </a:extLst>
          </p:cNvPr>
          <p:cNvGrpSpPr>
            <a:grpSpLocks/>
          </p:cNvGrpSpPr>
          <p:nvPr/>
        </p:nvGrpSpPr>
        <p:grpSpPr bwMode="auto">
          <a:xfrm>
            <a:off x="5654675" y="4511675"/>
            <a:ext cx="134938" cy="989013"/>
            <a:chOff x="3787" y="289"/>
            <a:chExt cx="113" cy="623"/>
          </a:xfrm>
        </p:grpSpPr>
        <p:sp>
          <p:nvSpPr>
            <p:cNvPr id="153927" name="Oval 135">
              <a:extLst>
                <a:ext uri="{FF2B5EF4-FFF2-40B4-BE49-F238E27FC236}">
                  <a16:creationId xmlns:a16="http://schemas.microsoft.com/office/drawing/2014/main" id="{54BCA9B7-D437-4794-BE11-24EDFF4E9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8" name="Rectangle 136">
              <a:extLst>
                <a:ext uri="{FF2B5EF4-FFF2-40B4-BE49-F238E27FC236}">
                  <a16:creationId xmlns:a16="http://schemas.microsoft.com/office/drawing/2014/main" id="{F32090CD-F4B0-46D5-BFC0-D6B1A35E7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9" name="Oval 137">
              <a:extLst>
                <a:ext uri="{FF2B5EF4-FFF2-40B4-BE49-F238E27FC236}">
                  <a16:creationId xmlns:a16="http://schemas.microsoft.com/office/drawing/2014/main" id="{826C02B7-CDCF-4F88-92A6-C8CBE0138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0" name="Oval 138">
              <a:extLst>
                <a:ext uri="{FF2B5EF4-FFF2-40B4-BE49-F238E27FC236}">
                  <a16:creationId xmlns:a16="http://schemas.microsoft.com/office/drawing/2014/main" id="{C7FC7E1E-DDC5-4C73-88F3-6B434A9D8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1" name="Rectangle 139">
              <a:extLst>
                <a:ext uri="{FF2B5EF4-FFF2-40B4-BE49-F238E27FC236}">
                  <a16:creationId xmlns:a16="http://schemas.microsoft.com/office/drawing/2014/main" id="{F536D732-D4DC-4991-BF5F-24BFB3D2D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32" name="Oval 140">
              <a:extLst>
                <a:ext uri="{FF2B5EF4-FFF2-40B4-BE49-F238E27FC236}">
                  <a16:creationId xmlns:a16="http://schemas.microsoft.com/office/drawing/2014/main" id="{D19136FD-B288-4860-B108-97523DA2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6" name="Group 141">
            <a:extLst>
              <a:ext uri="{FF2B5EF4-FFF2-40B4-BE49-F238E27FC236}">
                <a16:creationId xmlns:a16="http://schemas.microsoft.com/office/drawing/2014/main" id="{0298903D-152B-48FC-B00E-9F15CCCF848D}"/>
              </a:ext>
            </a:extLst>
          </p:cNvPr>
          <p:cNvGrpSpPr>
            <a:grpSpLocks/>
          </p:cNvGrpSpPr>
          <p:nvPr/>
        </p:nvGrpSpPr>
        <p:grpSpPr bwMode="auto">
          <a:xfrm>
            <a:off x="474663" y="4330700"/>
            <a:ext cx="136525" cy="1349375"/>
            <a:chOff x="3617" y="289"/>
            <a:chExt cx="114" cy="850"/>
          </a:xfrm>
        </p:grpSpPr>
        <p:sp>
          <p:nvSpPr>
            <p:cNvPr id="153921" name="Oval 142">
              <a:extLst>
                <a:ext uri="{FF2B5EF4-FFF2-40B4-BE49-F238E27FC236}">
                  <a16:creationId xmlns:a16="http://schemas.microsoft.com/office/drawing/2014/main" id="{7DE0B91D-B840-4797-BB34-4D40529CC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2" name="Rectangle 143">
              <a:extLst>
                <a:ext uri="{FF2B5EF4-FFF2-40B4-BE49-F238E27FC236}">
                  <a16:creationId xmlns:a16="http://schemas.microsoft.com/office/drawing/2014/main" id="{E5DE891E-3D2F-44A2-90CD-8F09CB1CF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3" name="Oval 144">
              <a:extLst>
                <a:ext uri="{FF2B5EF4-FFF2-40B4-BE49-F238E27FC236}">
                  <a16:creationId xmlns:a16="http://schemas.microsoft.com/office/drawing/2014/main" id="{4DA0138D-2A79-42B4-BF9B-61025AB2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4" name="Oval 145">
              <a:extLst>
                <a:ext uri="{FF2B5EF4-FFF2-40B4-BE49-F238E27FC236}">
                  <a16:creationId xmlns:a16="http://schemas.microsoft.com/office/drawing/2014/main" id="{013E0274-4EBE-479E-80C4-311434412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5" name="Rectangle 146">
              <a:extLst>
                <a:ext uri="{FF2B5EF4-FFF2-40B4-BE49-F238E27FC236}">
                  <a16:creationId xmlns:a16="http://schemas.microsoft.com/office/drawing/2014/main" id="{E1B8136E-F2E4-4DDD-BF65-4FF428B56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6" name="Oval 147">
              <a:extLst>
                <a:ext uri="{FF2B5EF4-FFF2-40B4-BE49-F238E27FC236}">
                  <a16:creationId xmlns:a16="http://schemas.microsoft.com/office/drawing/2014/main" id="{55E5E0C9-EE90-4040-9C9B-47D918E36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7" name="Group 148">
            <a:extLst>
              <a:ext uri="{FF2B5EF4-FFF2-40B4-BE49-F238E27FC236}">
                <a16:creationId xmlns:a16="http://schemas.microsoft.com/office/drawing/2014/main" id="{D58049CF-9361-438F-ACEE-D48B033D3CA2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4511675"/>
            <a:ext cx="134937" cy="989013"/>
            <a:chOff x="3787" y="289"/>
            <a:chExt cx="113" cy="623"/>
          </a:xfrm>
        </p:grpSpPr>
        <p:sp>
          <p:nvSpPr>
            <p:cNvPr id="153915" name="Oval 149">
              <a:extLst>
                <a:ext uri="{FF2B5EF4-FFF2-40B4-BE49-F238E27FC236}">
                  <a16:creationId xmlns:a16="http://schemas.microsoft.com/office/drawing/2014/main" id="{AAC50231-988B-4147-95FB-61A342B08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6" name="Rectangle 150">
              <a:extLst>
                <a:ext uri="{FF2B5EF4-FFF2-40B4-BE49-F238E27FC236}">
                  <a16:creationId xmlns:a16="http://schemas.microsoft.com/office/drawing/2014/main" id="{F57D61BB-5B9D-4432-92B9-D30129A4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7" name="Oval 151">
              <a:extLst>
                <a:ext uri="{FF2B5EF4-FFF2-40B4-BE49-F238E27FC236}">
                  <a16:creationId xmlns:a16="http://schemas.microsoft.com/office/drawing/2014/main" id="{4559F39F-A793-439E-9020-B9D074FC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8" name="Oval 152">
              <a:extLst>
                <a:ext uri="{FF2B5EF4-FFF2-40B4-BE49-F238E27FC236}">
                  <a16:creationId xmlns:a16="http://schemas.microsoft.com/office/drawing/2014/main" id="{40EBD2B0-CD1A-4060-9092-7E0C18D8F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9" name="Rectangle 153">
              <a:extLst>
                <a:ext uri="{FF2B5EF4-FFF2-40B4-BE49-F238E27FC236}">
                  <a16:creationId xmlns:a16="http://schemas.microsoft.com/office/drawing/2014/main" id="{596C0A82-62A8-41D2-B9A5-BEF1F3FA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20" name="Oval 154">
              <a:extLst>
                <a:ext uri="{FF2B5EF4-FFF2-40B4-BE49-F238E27FC236}">
                  <a16:creationId xmlns:a16="http://schemas.microsoft.com/office/drawing/2014/main" id="{7457B286-8B03-4724-A112-4449D50D0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8" name="Group 155">
            <a:extLst>
              <a:ext uri="{FF2B5EF4-FFF2-40B4-BE49-F238E27FC236}">
                <a16:creationId xmlns:a16="http://schemas.microsoft.com/office/drawing/2014/main" id="{C24FC4C8-4C6A-4923-A63A-1A306752B4BA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330700"/>
            <a:ext cx="136525" cy="1349375"/>
            <a:chOff x="3617" y="289"/>
            <a:chExt cx="114" cy="850"/>
          </a:xfrm>
        </p:grpSpPr>
        <p:sp>
          <p:nvSpPr>
            <p:cNvPr id="153909" name="Oval 156">
              <a:extLst>
                <a:ext uri="{FF2B5EF4-FFF2-40B4-BE49-F238E27FC236}">
                  <a16:creationId xmlns:a16="http://schemas.microsoft.com/office/drawing/2014/main" id="{36C84677-057E-4611-A6CA-9100FA40B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0" name="Rectangle 157">
              <a:extLst>
                <a:ext uri="{FF2B5EF4-FFF2-40B4-BE49-F238E27FC236}">
                  <a16:creationId xmlns:a16="http://schemas.microsoft.com/office/drawing/2014/main" id="{B699C405-31AC-4871-A941-8AAAECE8F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1" name="Oval 158">
              <a:extLst>
                <a:ext uri="{FF2B5EF4-FFF2-40B4-BE49-F238E27FC236}">
                  <a16:creationId xmlns:a16="http://schemas.microsoft.com/office/drawing/2014/main" id="{646A7801-57DF-4939-97BC-F4B9006C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2" name="Oval 159">
              <a:extLst>
                <a:ext uri="{FF2B5EF4-FFF2-40B4-BE49-F238E27FC236}">
                  <a16:creationId xmlns:a16="http://schemas.microsoft.com/office/drawing/2014/main" id="{8BA30041-8A58-4F5D-9A27-1F9CB82B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3" name="Rectangle 160">
              <a:extLst>
                <a:ext uri="{FF2B5EF4-FFF2-40B4-BE49-F238E27FC236}">
                  <a16:creationId xmlns:a16="http://schemas.microsoft.com/office/drawing/2014/main" id="{7D58D820-C183-496F-A5C8-A2793CDB3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14" name="Oval 161">
              <a:extLst>
                <a:ext uri="{FF2B5EF4-FFF2-40B4-BE49-F238E27FC236}">
                  <a16:creationId xmlns:a16="http://schemas.microsoft.com/office/drawing/2014/main" id="{9FCCC9E9-0435-4100-809C-4C0198796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29" name="Group 162">
            <a:extLst>
              <a:ext uri="{FF2B5EF4-FFF2-40B4-BE49-F238E27FC236}">
                <a16:creationId xmlns:a16="http://schemas.microsoft.com/office/drawing/2014/main" id="{006B9E9D-AB47-42FA-9F57-FB364384FE2C}"/>
              </a:ext>
            </a:extLst>
          </p:cNvPr>
          <p:cNvGrpSpPr>
            <a:grpSpLocks/>
          </p:cNvGrpSpPr>
          <p:nvPr/>
        </p:nvGrpSpPr>
        <p:grpSpPr bwMode="auto">
          <a:xfrm>
            <a:off x="2773363" y="4511675"/>
            <a:ext cx="134937" cy="989013"/>
            <a:chOff x="3787" y="289"/>
            <a:chExt cx="113" cy="623"/>
          </a:xfrm>
        </p:grpSpPr>
        <p:sp>
          <p:nvSpPr>
            <p:cNvPr id="153903" name="Oval 163">
              <a:extLst>
                <a:ext uri="{FF2B5EF4-FFF2-40B4-BE49-F238E27FC236}">
                  <a16:creationId xmlns:a16="http://schemas.microsoft.com/office/drawing/2014/main" id="{1F26E227-181C-4FF2-8282-60ACE712E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4" name="Rectangle 164">
              <a:extLst>
                <a:ext uri="{FF2B5EF4-FFF2-40B4-BE49-F238E27FC236}">
                  <a16:creationId xmlns:a16="http://schemas.microsoft.com/office/drawing/2014/main" id="{A0AB8B16-7511-4F65-AF2D-60D57FC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5" name="Oval 165">
              <a:extLst>
                <a:ext uri="{FF2B5EF4-FFF2-40B4-BE49-F238E27FC236}">
                  <a16:creationId xmlns:a16="http://schemas.microsoft.com/office/drawing/2014/main" id="{53FE1CA3-FB23-404B-81D3-DDBEE90B1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6" name="Oval 166">
              <a:extLst>
                <a:ext uri="{FF2B5EF4-FFF2-40B4-BE49-F238E27FC236}">
                  <a16:creationId xmlns:a16="http://schemas.microsoft.com/office/drawing/2014/main" id="{3E59EA19-26F2-445B-8AF8-FD8272ECB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7" name="Rectangle 167">
              <a:extLst>
                <a:ext uri="{FF2B5EF4-FFF2-40B4-BE49-F238E27FC236}">
                  <a16:creationId xmlns:a16="http://schemas.microsoft.com/office/drawing/2014/main" id="{D57550BC-D314-4DD0-BA38-4291DCC63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8" name="Oval 168">
              <a:extLst>
                <a:ext uri="{FF2B5EF4-FFF2-40B4-BE49-F238E27FC236}">
                  <a16:creationId xmlns:a16="http://schemas.microsoft.com/office/drawing/2014/main" id="{FD7D57F5-770A-4DEE-A5D4-883C5E139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0" name="Group 169">
            <a:extLst>
              <a:ext uri="{FF2B5EF4-FFF2-40B4-BE49-F238E27FC236}">
                <a16:creationId xmlns:a16="http://schemas.microsoft.com/office/drawing/2014/main" id="{B87FFDD7-8560-4482-8ABD-F5F8BFAF1C67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4330700"/>
            <a:ext cx="136525" cy="1349375"/>
            <a:chOff x="3617" y="289"/>
            <a:chExt cx="114" cy="850"/>
          </a:xfrm>
        </p:grpSpPr>
        <p:sp>
          <p:nvSpPr>
            <p:cNvPr id="153897" name="Oval 170">
              <a:extLst>
                <a:ext uri="{FF2B5EF4-FFF2-40B4-BE49-F238E27FC236}">
                  <a16:creationId xmlns:a16="http://schemas.microsoft.com/office/drawing/2014/main" id="{16E48CE9-A178-4025-97FF-AD6AD9FF5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8" name="Rectangle 171">
              <a:extLst>
                <a:ext uri="{FF2B5EF4-FFF2-40B4-BE49-F238E27FC236}">
                  <a16:creationId xmlns:a16="http://schemas.microsoft.com/office/drawing/2014/main" id="{AB6C20C8-5499-4E46-A226-88B4B6A3A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9" name="Oval 172">
              <a:extLst>
                <a:ext uri="{FF2B5EF4-FFF2-40B4-BE49-F238E27FC236}">
                  <a16:creationId xmlns:a16="http://schemas.microsoft.com/office/drawing/2014/main" id="{5F4EB74D-FE12-4AFF-9825-3259BC36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0" name="Oval 173">
              <a:extLst>
                <a:ext uri="{FF2B5EF4-FFF2-40B4-BE49-F238E27FC236}">
                  <a16:creationId xmlns:a16="http://schemas.microsoft.com/office/drawing/2014/main" id="{8D075E80-41EA-402C-9B4B-E3570478B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1" name="Rectangle 174">
              <a:extLst>
                <a:ext uri="{FF2B5EF4-FFF2-40B4-BE49-F238E27FC236}">
                  <a16:creationId xmlns:a16="http://schemas.microsoft.com/office/drawing/2014/main" id="{DB43E27B-367C-4DF5-AE0A-F8192532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902" name="Oval 175">
              <a:extLst>
                <a:ext uri="{FF2B5EF4-FFF2-40B4-BE49-F238E27FC236}">
                  <a16:creationId xmlns:a16="http://schemas.microsoft.com/office/drawing/2014/main" id="{58BC99CF-BCE3-4704-B1F2-7685F70D5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1" name="Group 176">
            <a:extLst>
              <a:ext uri="{FF2B5EF4-FFF2-40B4-BE49-F238E27FC236}">
                <a16:creationId xmlns:a16="http://schemas.microsoft.com/office/drawing/2014/main" id="{98790B30-F88F-4A3C-B3A4-36F7F69BFFD3}"/>
              </a:ext>
            </a:extLst>
          </p:cNvPr>
          <p:cNvGrpSpPr>
            <a:grpSpLocks/>
          </p:cNvGrpSpPr>
          <p:nvPr/>
        </p:nvGrpSpPr>
        <p:grpSpPr bwMode="auto">
          <a:xfrm>
            <a:off x="7094538" y="4511675"/>
            <a:ext cx="134937" cy="989013"/>
            <a:chOff x="3787" y="289"/>
            <a:chExt cx="113" cy="623"/>
          </a:xfrm>
        </p:grpSpPr>
        <p:sp>
          <p:nvSpPr>
            <p:cNvPr id="153891" name="Oval 177">
              <a:extLst>
                <a:ext uri="{FF2B5EF4-FFF2-40B4-BE49-F238E27FC236}">
                  <a16:creationId xmlns:a16="http://schemas.microsoft.com/office/drawing/2014/main" id="{5DE31537-A2E4-4EB0-A617-85B0DC9C6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2" name="Rectangle 178">
              <a:extLst>
                <a:ext uri="{FF2B5EF4-FFF2-40B4-BE49-F238E27FC236}">
                  <a16:creationId xmlns:a16="http://schemas.microsoft.com/office/drawing/2014/main" id="{B8705A7C-AA43-4092-A754-B4B2B314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3" name="Oval 179">
              <a:extLst>
                <a:ext uri="{FF2B5EF4-FFF2-40B4-BE49-F238E27FC236}">
                  <a16:creationId xmlns:a16="http://schemas.microsoft.com/office/drawing/2014/main" id="{6A7BF8D8-4D74-4809-BB74-F61CFFD67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4" name="Oval 180">
              <a:extLst>
                <a:ext uri="{FF2B5EF4-FFF2-40B4-BE49-F238E27FC236}">
                  <a16:creationId xmlns:a16="http://schemas.microsoft.com/office/drawing/2014/main" id="{E0DEF506-7446-4920-B045-044D934BF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5" name="Rectangle 181">
              <a:extLst>
                <a:ext uri="{FF2B5EF4-FFF2-40B4-BE49-F238E27FC236}">
                  <a16:creationId xmlns:a16="http://schemas.microsoft.com/office/drawing/2014/main" id="{FBDEE47D-1A05-452F-BCB9-2C26047FC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6" name="Oval 182">
              <a:extLst>
                <a:ext uri="{FF2B5EF4-FFF2-40B4-BE49-F238E27FC236}">
                  <a16:creationId xmlns:a16="http://schemas.microsoft.com/office/drawing/2014/main" id="{9B831D41-D227-49D4-873C-D92D220D5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2" name="Group 183">
            <a:extLst>
              <a:ext uri="{FF2B5EF4-FFF2-40B4-BE49-F238E27FC236}">
                <a16:creationId xmlns:a16="http://schemas.microsoft.com/office/drawing/2014/main" id="{3B6E2A37-83F1-4441-91EB-86C95D5B4103}"/>
              </a:ext>
            </a:extLst>
          </p:cNvPr>
          <p:cNvGrpSpPr>
            <a:grpSpLocks/>
          </p:cNvGrpSpPr>
          <p:nvPr/>
        </p:nvGrpSpPr>
        <p:grpSpPr bwMode="auto">
          <a:xfrm>
            <a:off x="7675563" y="4330700"/>
            <a:ext cx="136525" cy="1349375"/>
            <a:chOff x="3617" y="289"/>
            <a:chExt cx="114" cy="850"/>
          </a:xfrm>
        </p:grpSpPr>
        <p:sp>
          <p:nvSpPr>
            <p:cNvPr id="153885" name="Oval 184">
              <a:extLst>
                <a:ext uri="{FF2B5EF4-FFF2-40B4-BE49-F238E27FC236}">
                  <a16:creationId xmlns:a16="http://schemas.microsoft.com/office/drawing/2014/main" id="{1BFF1E13-6426-4605-A2B6-778C59CBF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6" name="Rectangle 185">
              <a:extLst>
                <a:ext uri="{FF2B5EF4-FFF2-40B4-BE49-F238E27FC236}">
                  <a16:creationId xmlns:a16="http://schemas.microsoft.com/office/drawing/2014/main" id="{B7D678E1-9B74-45FB-A7DD-E1B4B2EB8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7" name="Oval 186">
              <a:extLst>
                <a:ext uri="{FF2B5EF4-FFF2-40B4-BE49-F238E27FC236}">
                  <a16:creationId xmlns:a16="http://schemas.microsoft.com/office/drawing/2014/main" id="{EA7CDD14-12CF-4E63-9E39-0D657B7B0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8" name="Oval 187">
              <a:extLst>
                <a:ext uri="{FF2B5EF4-FFF2-40B4-BE49-F238E27FC236}">
                  <a16:creationId xmlns:a16="http://schemas.microsoft.com/office/drawing/2014/main" id="{F3800AA1-35CA-4BA4-853B-593E56B1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9" name="Rectangle 188">
              <a:extLst>
                <a:ext uri="{FF2B5EF4-FFF2-40B4-BE49-F238E27FC236}">
                  <a16:creationId xmlns:a16="http://schemas.microsoft.com/office/drawing/2014/main" id="{FD9398E6-AA51-4E03-AD5F-6DA400DBD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90" name="Oval 189">
              <a:extLst>
                <a:ext uri="{FF2B5EF4-FFF2-40B4-BE49-F238E27FC236}">
                  <a16:creationId xmlns:a16="http://schemas.microsoft.com/office/drawing/2014/main" id="{F761AE40-91BC-4F79-96A1-A176C4741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3" name="Group 190">
            <a:extLst>
              <a:ext uri="{FF2B5EF4-FFF2-40B4-BE49-F238E27FC236}">
                <a16:creationId xmlns:a16="http://schemas.microsoft.com/office/drawing/2014/main" id="{252D0822-D642-4756-A8CB-E1267CC00E09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4511675"/>
            <a:ext cx="134938" cy="989013"/>
            <a:chOff x="3787" y="289"/>
            <a:chExt cx="113" cy="623"/>
          </a:xfrm>
        </p:grpSpPr>
        <p:sp>
          <p:nvSpPr>
            <p:cNvPr id="153879" name="Oval 191">
              <a:extLst>
                <a:ext uri="{FF2B5EF4-FFF2-40B4-BE49-F238E27FC236}">
                  <a16:creationId xmlns:a16="http://schemas.microsoft.com/office/drawing/2014/main" id="{39547F9E-E905-47D6-876F-575468A70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0" name="Rectangle 192">
              <a:extLst>
                <a:ext uri="{FF2B5EF4-FFF2-40B4-BE49-F238E27FC236}">
                  <a16:creationId xmlns:a16="http://schemas.microsoft.com/office/drawing/2014/main" id="{E60A64E7-3E24-49DF-B36A-18854E1B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1" name="Oval 193">
              <a:extLst>
                <a:ext uri="{FF2B5EF4-FFF2-40B4-BE49-F238E27FC236}">
                  <a16:creationId xmlns:a16="http://schemas.microsoft.com/office/drawing/2014/main" id="{E1010F3E-A234-447C-AA19-B0444A279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2" name="Oval 194">
              <a:extLst>
                <a:ext uri="{FF2B5EF4-FFF2-40B4-BE49-F238E27FC236}">
                  <a16:creationId xmlns:a16="http://schemas.microsoft.com/office/drawing/2014/main" id="{34181E6D-525C-4E4E-B979-D77C4C964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3" name="Rectangle 195">
              <a:extLst>
                <a:ext uri="{FF2B5EF4-FFF2-40B4-BE49-F238E27FC236}">
                  <a16:creationId xmlns:a16="http://schemas.microsoft.com/office/drawing/2014/main" id="{75E18CEE-FFFB-4434-917C-D890336A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84" name="Oval 196">
              <a:extLst>
                <a:ext uri="{FF2B5EF4-FFF2-40B4-BE49-F238E27FC236}">
                  <a16:creationId xmlns:a16="http://schemas.microsoft.com/office/drawing/2014/main" id="{43BF2C8A-D9C9-440C-9125-2B166FCD7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4" name="Group 197">
            <a:extLst>
              <a:ext uri="{FF2B5EF4-FFF2-40B4-BE49-F238E27FC236}">
                <a16:creationId xmlns:a16="http://schemas.microsoft.com/office/drawing/2014/main" id="{FC93B797-3DF0-4F2D-8270-229D3A2AA37D}"/>
              </a:ext>
            </a:extLst>
          </p:cNvPr>
          <p:cNvGrpSpPr>
            <a:grpSpLocks/>
          </p:cNvGrpSpPr>
          <p:nvPr/>
        </p:nvGrpSpPr>
        <p:grpSpPr bwMode="auto">
          <a:xfrm>
            <a:off x="746125" y="4332288"/>
            <a:ext cx="134938" cy="1349375"/>
            <a:chOff x="1009" y="345"/>
            <a:chExt cx="113" cy="850"/>
          </a:xfrm>
        </p:grpSpPr>
        <p:sp>
          <p:nvSpPr>
            <p:cNvPr id="153873" name="Oval 198">
              <a:extLst>
                <a:ext uri="{FF2B5EF4-FFF2-40B4-BE49-F238E27FC236}">
                  <a16:creationId xmlns:a16="http://schemas.microsoft.com/office/drawing/2014/main" id="{08F5438D-D838-4BF8-B3AF-D9334CA97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4" name="Rectangle 199">
              <a:extLst>
                <a:ext uri="{FF2B5EF4-FFF2-40B4-BE49-F238E27FC236}">
                  <a16:creationId xmlns:a16="http://schemas.microsoft.com/office/drawing/2014/main" id="{F12AC1CE-018E-4454-8D7B-699175C6D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5" name="Oval 200">
              <a:extLst>
                <a:ext uri="{FF2B5EF4-FFF2-40B4-BE49-F238E27FC236}">
                  <a16:creationId xmlns:a16="http://schemas.microsoft.com/office/drawing/2014/main" id="{38D226BA-376B-48AE-8874-BFB5A1615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6" name="Oval 201">
              <a:extLst>
                <a:ext uri="{FF2B5EF4-FFF2-40B4-BE49-F238E27FC236}">
                  <a16:creationId xmlns:a16="http://schemas.microsoft.com/office/drawing/2014/main" id="{12990C4F-6427-47B3-A007-69486CDCD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7" name="Rectangle 202">
              <a:extLst>
                <a:ext uri="{FF2B5EF4-FFF2-40B4-BE49-F238E27FC236}">
                  <a16:creationId xmlns:a16="http://schemas.microsoft.com/office/drawing/2014/main" id="{EE3E26F9-0A85-465E-A3D9-8377B7616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8" name="Oval 203">
              <a:extLst>
                <a:ext uri="{FF2B5EF4-FFF2-40B4-BE49-F238E27FC236}">
                  <a16:creationId xmlns:a16="http://schemas.microsoft.com/office/drawing/2014/main" id="{110C93E9-04DA-44D5-BD8F-0095A102E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5" name="Group 204">
            <a:extLst>
              <a:ext uri="{FF2B5EF4-FFF2-40B4-BE49-F238E27FC236}">
                <a16:creationId xmlns:a16="http://schemas.microsoft.com/office/drawing/2014/main" id="{E01AE2DD-9400-4121-B876-ACEE1413357D}"/>
              </a:ext>
            </a:extLst>
          </p:cNvPr>
          <p:cNvGrpSpPr>
            <a:grpSpLocks/>
          </p:cNvGrpSpPr>
          <p:nvPr/>
        </p:nvGrpSpPr>
        <p:grpSpPr bwMode="auto">
          <a:xfrm>
            <a:off x="1062038" y="4513263"/>
            <a:ext cx="134937" cy="989012"/>
            <a:chOff x="1917" y="459"/>
            <a:chExt cx="113" cy="623"/>
          </a:xfrm>
        </p:grpSpPr>
        <p:sp>
          <p:nvSpPr>
            <p:cNvPr id="153867" name="Oval 205">
              <a:extLst>
                <a:ext uri="{FF2B5EF4-FFF2-40B4-BE49-F238E27FC236}">
                  <a16:creationId xmlns:a16="http://schemas.microsoft.com/office/drawing/2014/main" id="{807C5E0D-DBA3-455F-9037-D14F98DBC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8" name="Rectangle 206">
              <a:extLst>
                <a:ext uri="{FF2B5EF4-FFF2-40B4-BE49-F238E27FC236}">
                  <a16:creationId xmlns:a16="http://schemas.microsoft.com/office/drawing/2014/main" id="{EC599182-C62B-4F5D-88FE-6780FF586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9" name="Oval 207">
              <a:extLst>
                <a:ext uri="{FF2B5EF4-FFF2-40B4-BE49-F238E27FC236}">
                  <a16:creationId xmlns:a16="http://schemas.microsoft.com/office/drawing/2014/main" id="{CB2560F4-763F-4FF1-85F1-8EB711282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0" name="Oval 208">
              <a:extLst>
                <a:ext uri="{FF2B5EF4-FFF2-40B4-BE49-F238E27FC236}">
                  <a16:creationId xmlns:a16="http://schemas.microsoft.com/office/drawing/2014/main" id="{99932FED-2063-4BBE-BB49-7D376680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1" name="Rectangle 209">
              <a:extLst>
                <a:ext uri="{FF2B5EF4-FFF2-40B4-BE49-F238E27FC236}">
                  <a16:creationId xmlns:a16="http://schemas.microsoft.com/office/drawing/2014/main" id="{0AF423F8-87F3-42CC-BA5E-D991A5B6A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72" name="Oval 210">
              <a:extLst>
                <a:ext uri="{FF2B5EF4-FFF2-40B4-BE49-F238E27FC236}">
                  <a16:creationId xmlns:a16="http://schemas.microsoft.com/office/drawing/2014/main" id="{6A0F8BA3-AED1-4657-A46C-C9208D153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6" name="Group 211">
            <a:extLst>
              <a:ext uri="{FF2B5EF4-FFF2-40B4-BE49-F238E27FC236}">
                <a16:creationId xmlns:a16="http://schemas.microsoft.com/office/drawing/2014/main" id="{100E0D24-A914-469E-9241-D1DAB75CB890}"/>
              </a:ext>
            </a:extLst>
          </p:cNvPr>
          <p:cNvGrpSpPr>
            <a:grpSpLocks/>
          </p:cNvGrpSpPr>
          <p:nvPr/>
        </p:nvGrpSpPr>
        <p:grpSpPr bwMode="auto">
          <a:xfrm>
            <a:off x="2187575" y="4330700"/>
            <a:ext cx="134938" cy="1530350"/>
            <a:chOff x="1293" y="345"/>
            <a:chExt cx="113" cy="964"/>
          </a:xfrm>
        </p:grpSpPr>
        <p:sp>
          <p:nvSpPr>
            <p:cNvPr id="153860" name="Oval 212">
              <a:extLst>
                <a:ext uri="{FF2B5EF4-FFF2-40B4-BE49-F238E27FC236}">
                  <a16:creationId xmlns:a16="http://schemas.microsoft.com/office/drawing/2014/main" id="{FFB3EE51-25F3-460A-8046-F9A1780E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1" name="Rectangle 213">
              <a:extLst>
                <a:ext uri="{FF2B5EF4-FFF2-40B4-BE49-F238E27FC236}">
                  <a16:creationId xmlns:a16="http://schemas.microsoft.com/office/drawing/2014/main" id="{FD156EE8-5623-4FA2-8142-602C1060F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2" name="Oval 214">
              <a:extLst>
                <a:ext uri="{FF2B5EF4-FFF2-40B4-BE49-F238E27FC236}">
                  <a16:creationId xmlns:a16="http://schemas.microsoft.com/office/drawing/2014/main" id="{E8FED638-E3F0-4177-9F8E-57AB07F2C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3" name="Oval 215">
              <a:extLst>
                <a:ext uri="{FF2B5EF4-FFF2-40B4-BE49-F238E27FC236}">
                  <a16:creationId xmlns:a16="http://schemas.microsoft.com/office/drawing/2014/main" id="{3B332407-F170-41E3-AEBA-F43575E01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4" name="Oval 216">
              <a:extLst>
                <a:ext uri="{FF2B5EF4-FFF2-40B4-BE49-F238E27FC236}">
                  <a16:creationId xmlns:a16="http://schemas.microsoft.com/office/drawing/2014/main" id="{D9807706-A94E-4E5B-9456-9FADBCBBB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5" name="Rectangle 217">
              <a:extLst>
                <a:ext uri="{FF2B5EF4-FFF2-40B4-BE49-F238E27FC236}">
                  <a16:creationId xmlns:a16="http://schemas.microsoft.com/office/drawing/2014/main" id="{A8EFACB8-AF5E-42C5-8C94-B8013890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66" name="Rectangle 218">
              <a:extLst>
                <a:ext uri="{FF2B5EF4-FFF2-40B4-BE49-F238E27FC236}">
                  <a16:creationId xmlns:a16="http://schemas.microsoft.com/office/drawing/2014/main" id="{CF98100E-C1B9-4ADF-AA4A-20FA6E062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7" name="Group 219">
            <a:extLst>
              <a:ext uri="{FF2B5EF4-FFF2-40B4-BE49-F238E27FC236}">
                <a16:creationId xmlns:a16="http://schemas.microsoft.com/office/drawing/2014/main" id="{7785B685-8D5A-4687-B103-55557FBEF1B7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4513263"/>
            <a:ext cx="134938" cy="808037"/>
            <a:chOff x="1633" y="459"/>
            <a:chExt cx="113" cy="509"/>
          </a:xfrm>
        </p:grpSpPr>
        <p:sp>
          <p:nvSpPr>
            <p:cNvPr id="153853" name="Oval 220">
              <a:extLst>
                <a:ext uri="{FF2B5EF4-FFF2-40B4-BE49-F238E27FC236}">
                  <a16:creationId xmlns:a16="http://schemas.microsoft.com/office/drawing/2014/main" id="{5BCB6CD9-F0F1-484E-9D72-848C947AA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4" name="Rectangle 221">
              <a:extLst>
                <a:ext uri="{FF2B5EF4-FFF2-40B4-BE49-F238E27FC236}">
                  <a16:creationId xmlns:a16="http://schemas.microsoft.com/office/drawing/2014/main" id="{ED152FBC-5DB2-4C72-B982-16617BB72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5" name="Oval 222">
              <a:extLst>
                <a:ext uri="{FF2B5EF4-FFF2-40B4-BE49-F238E27FC236}">
                  <a16:creationId xmlns:a16="http://schemas.microsoft.com/office/drawing/2014/main" id="{8390DBE6-1184-402D-A29D-70B92BBEB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6" name="Oval 223">
              <a:extLst>
                <a:ext uri="{FF2B5EF4-FFF2-40B4-BE49-F238E27FC236}">
                  <a16:creationId xmlns:a16="http://schemas.microsoft.com/office/drawing/2014/main" id="{451543A6-1F4C-46F7-86BF-AFB8D1277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7" name="Rectangle 224">
              <a:extLst>
                <a:ext uri="{FF2B5EF4-FFF2-40B4-BE49-F238E27FC236}">
                  <a16:creationId xmlns:a16="http://schemas.microsoft.com/office/drawing/2014/main" id="{39F6E317-71B5-47CA-BA3D-83C73A812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8" name="Rectangle 225">
              <a:extLst>
                <a:ext uri="{FF2B5EF4-FFF2-40B4-BE49-F238E27FC236}">
                  <a16:creationId xmlns:a16="http://schemas.microsoft.com/office/drawing/2014/main" id="{13015388-BD82-4765-B323-DA2BAF11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9" name="Oval 226">
              <a:extLst>
                <a:ext uri="{FF2B5EF4-FFF2-40B4-BE49-F238E27FC236}">
                  <a16:creationId xmlns:a16="http://schemas.microsoft.com/office/drawing/2014/main" id="{EB399C57-CFA1-4929-B068-A1FC598A4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8" name="Group 227">
            <a:extLst>
              <a:ext uri="{FF2B5EF4-FFF2-40B4-BE49-F238E27FC236}">
                <a16:creationId xmlns:a16="http://schemas.microsoft.com/office/drawing/2014/main" id="{2B905652-B685-4ACB-9ED6-8E235E45CBDE}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4511675"/>
            <a:ext cx="134937" cy="989013"/>
            <a:chOff x="1917" y="459"/>
            <a:chExt cx="113" cy="623"/>
          </a:xfrm>
        </p:grpSpPr>
        <p:sp>
          <p:nvSpPr>
            <p:cNvPr id="153847" name="Oval 228">
              <a:extLst>
                <a:ext uri="{FF2B5EF4-FFF2-40B4-BE49-F238E27FC236}">
                  <a16:creationId xmlns:a16="http://schemas.microsoft.com/office/drawing/2014/main" id="{90E9B3F9-08BA-475F-8EEC-FC12F2A88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8" name="Rectangle 229">
              <a:extLst>
                <a:ext uri="{FF2B5EF4-FFF2-40B4-BE49-F238E27FC236}">
                  <a16:creationId xmlns:a16="http://schemas.microsoft.com/office/drawing/2014/main" id="{601F0E4D-B7B5-40B9-B33A-8EFB54D6B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9" name="Oval 230">
              <a:extLst>
                <a:ext uri="{FF2B5EF4-FFF2-40B4-BE49-F238E27FC236}">
                  <a16:creationId xmlns:a16="http://schemas.microsoft.com/office/drawing/2014/main" id="{AEB2151C-8069-48E0-B44F-599C6580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0" name="Oval 231">
              <a:extLst>
                <a:ext uri="{FF2B5EF4-FFF2-40B4-BE49-F238E27FC236}">
                  <a16:creationId xmlns:a16="http://schemas.microsoft.com/office/drawing/2014/main" id="{3D455CAC-6533-438B-8BCC-FD4FE11EF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1" name="Rectangle 232">
              <a:extLst>
                <a:ext uri="{FF2B5EF4-FFF2-40B4-BE49-F238E27FC236}">
                  <a16:creationId xmlns:a16="http://schemas.microsoft.com/office/drawing/2014/main" id="{F0E0C5B0-D3B9-451B-B45E-FF1C7BE00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52" name="Oval 233">
              <a:extLst>
                <a:ext uri="{FF2B5EF4-FFF2-40B4-BE49-F238E27FC236}">
                  <a16:creationId xmlns:a16="http://schemas.microsoft.com/office/drawing/2014/main" id="{E2C0DB89-05B6-4ECD-9DD2-FD1F34610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39" name="Group 234">
            <a:extLst>
              <a:ext uri="{FF2B5EF4-FFF2-40B4-BE49-F238E27FC236}">
                <a16:creationId xmlns:a16="http://schemas.microsoft.com/office/drawing/2014/main" id="{F0D2D8E8-E480-4688-ADA4-5820B0341E17}"/>
              </a:ext>
            </a:extLst>
          </p:cNvPr>
          <p:cNvGrpSpPr>
            <a:grpSpLocks/>
          </p:cNvGrpSpPr>
          <p:nvPr/>
        </p:nvGrpSpPr>
        <p:grpSpPr bwMode="auto">
          <a:xfrm>
            <a:off x="5067300" y="4330700"/>
            <a:ext cx="134938" cy="1530350"/>
            <a:chOff x="1293" y="345"/>
            <a:chExt cx="113" cy="964"/>
          </a:xfrm>
        </p:grpSpPr>
        <p:sp>
          <p:nvSpPr>
            <p:cNvPr id="153840" name="Oval 235">
              <a:extLst>
                <a:ext uri="{FF2B5EF4-FFF2-40B4-BE49-F238E27FC236}">
                  <a16:creationId xmlns:a16="http://schemas.microsoft.com/office/drawing/2014/main" id="{EDA8098F-7F2F-4ADA-B40E-01A4B746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1" name="Rectangle 236">
              <a:extLst>
                <a:ext uri="{FF2B5EF4-FFF2-40B4-BE49-F238E27FC236}">
                  <a16:creationId xmlns:a16="http://schemas.microsoft.com/office/drawing/2014/main" id="{67427497-9E86-4306-930C-F16E5B7A8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2" name="Oval 237">
              <a:extLst>
                <a:ext uri="{FF2B5EF4-FFF2-40B4-BE49-F238E27FC236}">
                  <a16:creationId xmlns:a16="http://schemas.microsoft.com/office/drawing/2014/main" id="{6DB41938-9939-4F89-AA57-A3376EAE0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3" name="Oval 238">
              <a:extLst>
                <a:ext uri="{FF2B5EF4-FFF2-40B4-BE49-F238E27FC236}">
                  <a16:creationId xmlns:a16="http://schemas.microsoft.com/office/drawing/2014/main" id="{A76F9B34-C636-4FCC-8231-573E50D4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4" name="Oval 239">
              <a:extLst>
                <a:ext uri="{FF2B5EF4-FFF2-40B4-BE49-F238E27FC236}">
                  <a16:creationId xmlns:a16="http://schemas.microsoft.com/office/drawing/2014/main" id="{E6EB50E3-2B85-4E5F-B2CB-104DC6015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5" name="Rectangle 240">
              <a:extLst>
                <a:ext uri="{FF2B5EF4-FFF2-40B4-BE49-F238E27FC236}">
                  <a16:creationId xmlns:a16="http://schemas.microsoft.com/office/drawing/2014/main" id="{777F5C6F-EA09-4EE1-ACE9-C6DA8C44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46" name="Rectangle 241">
              <a:extLst>
                <a:ext uri="{FF2B5EF4-FFF2-40B4-BE49-F238E27FC236}">
                  <a16:creationId xmlns:a16="http://schemas.microsoft.com/office/drawing/2014/main" id="{5DBF2825-DE77-4084-86B0-3EDA17C5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40" name="Group 242">
            <a:extLst>
              <a:ext uri="{FF2B5EF4-FFF2-40B4-BE49-F238E27FC236}">
                <a16:creationId xmlns:a16="http://schemas.microsoft.com/office/drawing/2014/main" id="{B8E9127D-F04D-40B3-A667-509D84E9937B}"/>
              </a:ext>
            </a:extLst>
          </p:cNvPr>
          <p:cNvGrpSpPr>
            <a:grpSpLocks/>
          </p:cNvGrpSpPr>
          <p:nvPr/>
        </p:nvGrpSpPr>
        <p:grpSpPr bwMode="auto">
          <a:xfrm>
            <a:off x="6507163" y="4330700"/>
            <a:ext cx="134937" cy="1349375"/>
            <a:chOff x="1009" y="345"/>
            <a:chExt cx="113" cy="850"/>
          </a:xfrm>
        </p:grpSpPr>
        <p:sp>
          <p:nvSpPr>
            <p:cNvPr id="153834" name="Oval 243">
              <a:extLst>
                <a:ext uri="{FF2B5EF4-FFF2-40B4-BE49-F238E27FC236}">
                  <a16:creationId xmlns:a16="http://schemas.microsoft.com/office/drawing/2014/main" id="{4A915B93-7469-40E1-B7C0-246F93A32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5" name="Rectangle 244">
              <a:extLst>
                <a:ext uri="{FF2B5EF4-FFF2-40B4-BE49-F238E27FC236}">
                  <a16:creationId xmlns:a16="http://schemas.microsoft.com/office/drawing/2014/main" id="{01A23E7A-87F6-44E5-B724-E42263462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6" name="Oval 245">
              <a:extLst>
                <a:ext uri="{FF2B5EF4-FFF2-40B4-BE49-F238E27FC236}">
                  <a16:creationId xmlns:a16="http://schemas.microsoft.com/office/drawing/2014/main" id="{578DA847-40D3-478F-802A-9E0C3957F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7" name="Oval 246">
              <a:extLst>
                <a:ext uri="{FF2B5EF4-FFF2-40B4-BE49-F238E27FC236}">
                  <a16:creationId xmlns:a16="http://schemas.microsoft.com/office/drawing/2014/main" id="{4E80E0DF-5973-4FD6-917D-3F19F9B6D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8" name="Rectangle 247">
              <a:extLst>
                <a:ext uri="{FF2B5EF4-FFF2-40B4-BE49-F238E27FC236}">
                  <a16:creationId xmlns:a16="http://schemas.microsoft.com/office/drawing/2014/main" id="{B66B699A-5FF1-4849-8B93-938BD9642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9" name="Oval 248">
              <a:extLst>
                <a:ext uri="{FF2B5EF4-FFF2-40B4-BE49-F238E27FC236}">
                  <a16:creationId xmlns:a16="http://schemas.microsoft.com/office/drawing/2014/main" id="{BE3A1380-DA1D-46A2-B038-7DE55E714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41" name="Group 249">
            <a:extLst>
              <a:ext uri="{FF2B5EF4-FFF2-40B4-BE49-F238E27FC236}">
                <a16:creationId xmlns:a16="http://schemas.microsoft.com/office/drawing/2014/main" id="{AC576864-A09D-437F-B2DD-52F21D4F0BF9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4330700"/>
            <a:ext cx="134938" cy="1530350"/>
            <a:chOff x="1293" y="345"/>
            <a:chExt cx="113" cy="964"/>
          </a:xfrm>
        </p:grpSpPr>
        <p:sp>
          <p:nvSpPr>
            <p:cNvPr id="153827" name="Oval 250">
              <a:extLst>
                <a:ext uri="{FF2B5EF4-FFF2-40B4-BE49-F238E27FC236}">
                  <a16:creationId xmlns:a16="http://schemas.microsoft.com/office/drawing/2014/main" id="{A8ACA763-7607-4DDC-9C89-E6DD9A6DE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8" name="Rectangle 251">
              <a:extLst>
                <a:ext uri="{FF2B5EF4-FFF2-40B4-BE49-F238E27FC236}">
                  <a16:creationId xmlns:a16="http://schemas.microsoft.com/office/drawing/2014/main" id="{228D20F3-3190-49B9-8260-87DB54A46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9" name="Oval 252">
              <a:extLst>
                <a:ext uri="{FF2B5EF4-FFF2-40B4-BE49-F238E27FC236}">
                  <a16:creationId xmlns:a16="http://schemas.microsoft.com/office/drawing/2014/main" id="{4C9E8A32-6B7F-4CD0-BE41-CAEC29090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0" name="Oval 253">
              <a:extLst>
                <a:ext uri="{FF2B5EF4-FFF2-40B4-BE49-F238E27FC236}">
                  <a16:creationId xmlns:a16="http://schemas.microsoft.com/office/drawing/2014/main" id="{E470B55C-AFDC-4DE0-BCE7-8F7555C8E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1" name="Oval 254">
              <a:extLst>
                <a:ext uri="{FF2B5EF4-FFF2-40B4-BE49-F238E27FC236}">
                  <a16:creationId xmlns:a16="http://schemas.microsoft.com/office/drawing/2014/main" id="{B0593A77-8A64-4EC2-AD2F-F4065D920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2" name="Rectangle 255">
              <a:extLst>
                <a:ext uri="{FF2B5EF4-FFF2-40B4-BE49-F238E27FC236}">
                  <a16:creationId xmlns:a16="http://schemas.microsoft.com/office/drawing/2014/main" id="{2D3677D9-CE27-4E7E-B150-A8552F25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33" name="Rectangle 256">
              <a:extLst>
                <a:ext uri="{FF2B5EF4-FFF2-40B4-BE49-F238E27FC236}">
                  <a16:creationId xmlns:a16="http://schemas.microsoft.com/office/drawing/2014/main" id="{6BFB227F-2377-4389-ABA9-066DE73B1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42" name="Group 257">
            <a:extLst>
              <a:ext uri="{FF2B5EF4-FFF2-40B4-BE49-F238E27FC236}">
                <a16:creationId xmlns:a16="http://schemas.microsoft.com/office/drawing/2014/main" id="{B8C221F5-336C-4C0F-A414-B3EC5ECCE719}"/>
              </a:ext>
            </a:extLst>
          </p:cNvPr>
          <p:cNvGrpSpPr>
            <a:grpSpLocks/>
          </p:cNvGrpSpPr>
          <p:nvPr/>
        </p:nvGrpSpPr>
        <p:grpSpPr bwMode="auto">
          <a:xfrm>
            <a:off x="8262938" y="4510088"/>
            <a:ext cx="134937" cy="989012"/>
            <a:chOff x="1917" y="459"/>
            <a:chExt cx="113" cy="623"/>
          </a:xfrm>
        </p:grpSpPr>
        <p:sp>
          <p:nvSpPr>
            <p:cNvPr id="153821" name="Oval 258">
              <a:extLst>
                <a:ext uri="{FF2B5EF4-FFF2-40B4-BE49-F238E27FC236}">
                  <a16:creationId xmlns:a16="http://schemas.microsoft.com/office/drawing/2014/main" id="{D19A6B61-A9C1-4615-B478-E199AC3A3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2" name="Rectangle 259">
              <a:extLst>
                <a:ext uri="{FF2B5EF4-FFF2-40B4-BE49-F238E27FC236}">
                  <a16:creationId xmlns:a16="http://schemas.microsoft.com/office/drawing/2014/main" id="{3EE58876-62AF-45F8-9F04-048BCFE5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3" name="Oval 260">
              <a:extLst>
                <a:ext uri="{FF2B5EF4-FFF2-40B4-BE49-F238E27FC236}">
                  <a16:creationId xmlns:a16="http://schemas.microsoft.com/office/drawing/2014/main" id="{208C101B-D859-47F1-9D08-B8497CF78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4" name="Oval 261">
              <a:extLst>
                <a:ext uri="{FF2B5EF4-FFF2-40B4-BE49-F238E27FC236}">
                  <a16:creationId xmlns:a16="http://schemas.microsoft.com/office/drawing/2014/main" id="{9AF64A32-482A-41EB-8C5A-59484671B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5" name="Rectangle 262">
              <a:extLst>
                <a:ext uri="{FF2B5EF4-FFF2-40B4-BE49-F238E27FC236}">
                  <a16:creationId xmlns:a16="http://schemas.microsoft.com/office/drawing/2014/main" id="{24A130FA-24A3-440E-95DC-B0A5D9FA4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6" name="Oval 263">
              <a:extLst>
                <a:ext uri="{FF2B5EF4-FFF2-40B4-BE49-F238E27FC236}">
                  <a16:creationId xmlns:a16="http://schemas.microsoft.com/office/drawing/2014/main" id="{AD8A97A5-61F2-42EE-AAC9-143B8556C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43" name="Group 264">
            <a:extLst>
              <a:ext uri="{FF2B5EF4-FFF2-40B4-BE49-F238E27FC236}">
                <a16:creationId xmlns:a16="http://schemas.microsoft.com/office/drawing/2014/main" id="{CF887CED-A328-4CCF-9E1F-7E04C54C878E}"/>
              </a:ext>
            </a:extLst>
          </p:cNvPr>
          <p:cNvGrpSpPr>
            <a:grpSpLocks/>
          </p:cNvGrpSpPr>
          <p:nvPr/>
        </p:nvGrpSpPr>
        <p:grpSpPr bwMode="auto">
          <a:xfrm>
            <a:off x="7947025" y="4511675"/>
            <a:ext cx="134938" cy="808038"/>
            <a:chOff x="1633" y="459"/>
            <a:chExt cx="113" cy="509"/>
          </a:xfrm>
        </p:grpSpPr>
        <p:sp>
          <p:nvSpPr>
            <p:cNvPr id="153814" name="Oval 265">
              <a:extLst>
                <a:ext uri="{FF2B5EF4-FFF2-40B4-BE49-F238E27FC236}">
                  <a16:creationId xmlns:a16="http://schemas.microsoft.com/office/drawing/2014/main" id="{EF30D2B7-CFE0-4C32-B707-3806559BC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5" name="Rectangle 266">
              <a:extLst>
                <a:ext uri="{FF2B5EF4-FFF2-40B4-BE49-F238E27FC236}">
                  <a16:creationId xmlns:a16="http://schemas.microsoft.com/office/drawing/2014/main" id="{3ED21E4D-3AF3-458B-9E0C-C3ACE79B5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6" name="Oval 267">
              <a:extLst>
                <a:ext uri="{FF2B5EF4-FFF2-40B4-BE49-F238E27FC236}">
                  <a16:creationId xmlns:a16="http://schemas.microsoft.com/office/drawing/2014/main" id="{99657F5F-8D8A-4E4E-87BF-CF9EC5ED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7" name="Oval 268">
              <a:extLst>
                <a:ext uri="{FF2B5EF4-FFF2-40B4-BE49-F238E27FC236}">
                  <a16:creationId xmlns:a16="http://schemas.microsoft.com/office/drawing/2014/main" id="{0F29F1E1-92D0-4B51-A643-9C0BFDB3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8" name="Rectangle 269">
              <a:extLst>
                <a:ext uri="{FF2B5EF4-FFF2-40B4-BE49-F238E27FC236}">
                  <a16:creationId xmlns:a16="http://schemas.microsoft.com/office/drawing/2014/main" id="{734E7BC2-0F12-4BDF-986B-263B772A9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9" name="Rectangle 270">
              <a:extLst>
                <a:ext uri="{FF2B5EF4-FFF2-40B4-BE49-F238E27FC236}">
                  <a16:creationId xmlns:a16="http://schemas.microsoft.com/office/drawing/2014/main" id="{0B60272E-73BB-4BC8-8B86-74B36D0B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20" name="Oval 271">
              <a:extLst>
                <a:ext uri="{FF2B5EF4-FFF2-40B4-BE49-F238E27FC236}">
                  <a16:creationId xmlns:a16="http://schemas.microsoft.com/office/drawing/2014/main" id="{87EEEDCE-7C1D-468A-970D-E53C6D37C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3644" name="Rectangle 272">
            <a:extLst>
              <a:ext uri="{FF2B5EF4-FFF2-40B4-BE49-F238E27FC236}">
                <a16:creationId xmlns:a16="http://schemas.microsoft.com/office/drawing/2014/main" id="{A3E7AEF1-9CF7-4363-814F-D91FEC7DF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259013"/>
            <a:ext cx="2700337" cy="269875"/>
          </a:xfrm>
          <a:prstGeom prst="rect">
            <a:avLst/>
          </a:prstGeom>
          <a:solidFill>
            <a:srgbClr val="CC99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交互分離</a:t>
            </a:r>
          </a:p>
        </p:txBody>
      </p:sp>
      <p:sp>
        <p:nvSpPr>
          <p:cNvPr id="153645" name="Rectangle 273">
            <a:extLst>
              <a:ext uri="{FF2B5EF4-FFF2-40B4-BE49-F238E27FC236}">
                <a16:creationId xmlns:a16="http://schemas.microsoft.com/office/drawing/2014/main" id="{18818ADF-C71B-4443-B3A5-7BF60A095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2259013"/>
            <a:ext cx="2700338" cy="269875"/>
          </a:xfrm>
          <a:prstGeom prst="rect">
            <a:avLst/>
          </a:prstGeom>
          <a:solidFill>
            <a:srgbClr val="99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3646" name="Rectangle 274">
            <a:extLst>
              <a:ext uri="{FF2B5EF4-FFF2-40B4-BE49-F238E27FC236}">
                <a16:creationId xmlns:a16="http://schemas.microsoft.com/office/drawing/2014/main" id="{A879588D-EAB3-497A-9763-E9BA1C21D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2259013"/>
            <a:ext cx="2700338" cy="269875"/>
          </a:xfrm>
          <a:prstGeom prst="rect">
            <a:avLst/>
          </a:prstGeom>
          <a:solidFill>
            <a:srgbClr val="FFCC99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-2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3647" name="Rectangle 275">
            <a:extLst>
              <a:ext uri="{FF2B5EF4-FFF2-40B4-BE49-F238E27FC236}">
                <a16:creationId xmlns:a16="http://schemas.microsoft.com/office/drawing/2014/main" id="{95017E62-E599-4563-BDB9-D4D880325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均衡型転座</a:t>
            </a:r>
          </a:p>
        </p:txBody>
      </p:sp>
      <p:sp>
        <p:nvSpPr>
          <p:cNvPr id="153648" name="Rectangle 276">
            <a:extLst>
              <a:ext uri="{FF2B5EF4-FFF2-40B4-BE49-F238E27FC236}">
                <a16:creationId xmlns:a16="http://schemas.microsoft.com/office/drawing/2014/main" id="{F109BCA9-8898-43FA-84A2-27BB56812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正常</a:t>
            </a:r>
          </a:p>
        </p:txBody>
      </p:sp>
      <p:grpSp>
        <p:nvGrpSpPr>
          <p:cNvPr id="153649" name="Group 277">
            <a:extLst>
              <a:ext uri="{FF2B5EF4-FFF2-40B4-BE49-F238E27FC236}">
                <a16:creationId xmlns:a16="http://schemas.microsoft.com/office/drawing/2014/main" id="{D2099C44-40BE-490F-9CCD-37EF58BCE2AF}"/>
              </a:ext>
            </a:extLst>
          </p:cNvPr>
          <p:cNvGrpSpPr>
            <a:grpSpLocks/>
          </p:cNvGrpSpPr>
          <p:nvPr/>
        </p:nvGrpSpPr>
        <p:grpSpPr bwMode="auto">
          <a:xfrm>
            <a:off x="4752975" y="6292850"/>
            <a:ext cx="90488" cy="106363"/>
            <a:chOff x="1406" y="3975"/>
            <a:chExt cx="113" cy="113"/>
          </a:xfrm>
        </p:grpSpPr>
        <p:sp>
          <p:nvSpPr>
            <p:cNvPr id="153812" name="Rectangle 278">
              <a:extLst>
                <a:ext uri="{FF2B5EF4-FFF2-40B4-BE49-F238E27FC236}">
                  <a16:creationId xmlns:a16="http://schemas.microsoft.com/office/drawing/2014/main" id="{C7940DBB-675F-4113-BD33-2595219B6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3" name="Oval 279">
              <a:extLst>
                <a:ext uri="{FF2B5EF4-FFF2-40B4-BE49-F238E27FC236}">
                  <a16:creationId xmlns:a16="http://schemas.microsoft.com/office/drawing/2014/main" id="{6BA8F010-7DAF-4A8E-AAFB-71BBDEE2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0" name="Group 280">
            <a:extLst>
              <a:ext uri="{FF2B5EF4-FFF2-40B4-BE49-F238E27FC236}">
                <a16:creationId xmlns:a16="http://schemas.microsoft.com/office/drawing/2014/main" id="{4034CF80-2C67-4CC2-93F3-83F31AA69CB5}"/>
              </a:ext>
            </a:extLst>
          </p:cNvPr>
          <p:cNvGrpSpPr>
            <a:grpSpLocks/>
          </p:cNvGrpSpPr>
          <p:nvPr/>
        </p:nvGrpSpPr>
        <p:grpSpPr bwMode="auto">
          <a:xfrm>
            <a:off x="6192838" y="6078538"/>
            <a:ext cx="90487" cy="590550"/>
            <a:chOff x="5092" y="344"/>
            <a:chExt cx="113" cy="737"/>
          </a:xfrm>
        </p:grpSpPr>
        <p:sp>
          <p:nvSpPr>
            <p:cNvPr id="153807" name="Oval 281">
              <a:extLst>
                <a:ext uri="{FF2B5EF4-FFF2-40B4-BE49-F238E27FC236}">
                  <a16:creationId xmlns:a16="http://schemas.microsoft.com/office/drawing/2014/main" id="{A954300A-207B-411F-BD25-D9F414CF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8" name="Rectangle 282">
              <a:extLst>
                <a:ext uri="{FF2B5EF4-FFF2-40B4-BE49-F238E27FC236}">
                  <a16:creationId xmlns:a16="http://schemas.microsoft.com/office/drawing/2014/main" id="{956E420A-AC80-46BA-BE76-4B06FC658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9" name="Oval 283">
              <a:extLst>
                <a:ext uri="{FF2B5EF4-FFF2-40B4-BE49-F238E27FC236}">
                  <a16:creationId xmlns:a16="http://schemas.microsoft.com/office/drawing/2014/main" id="{09FEF957-37F2-4482-9414-A2DFF0AB6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0" name="Oval 284">
              <a:extLst>
                <a:ext uri="{FF2B5EF4-FFF2-40B4-BE49-F238E27FC236}">
                  <a16:creationId xmlns:a16="http://schemas.microsoft.com/office/drawing/2014/main" id="{2962FFFD-8348-47FE-A6ED-0494A881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11" name="Rectangle 285">
              <a:extLst>
                <a:ext uri="{FF2B5EF4-FFF2-40B4-BE49-F238E27FC236}">
                  <a16:creationId xmlns:a16="http://schemas.microsoft.com/office/drawing/2014/main" id="{81A9317A-B208-47E3-9332-E4797A3DB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1" name="Group 286">
            <a:extLst>
              <a:ext uri="{FF2B5EF4-FFF2-40B4-BE49-F238E27FC236}">
                <a16:creationId xmlns:a16="http://schemas.microsoft.com/office/drawing/2014/main" id="{14CA6BB4-CA4A-48D2-B94A-833003CBC72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823075" y="6178550"/>
            <a:ext cx="88900" cy="311150"/>
            <a:chOff x="5432" y="458"/>
            <a:chExt cx="113" cy="396"/>
          </a:xfrm>
        </p:grpSpPr>
        <p:sp>
          <p:nvSpPr>
            <p:cNvPr id="153802" name="Oval 287">
              <a:extLst>
                <a:ext uri="{FF2B5EF4-FFF2-40B4-BE49-F238E27FC236}">
                  <a16:creationId xmlns:a16="http://schemas.microsoft.com/office/drawing/2014/main" id="{7026869D-C9A8-4833-9A30-AD12FC384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3" name="Rectangle 288">
              <a:extLst>
                <a:ext uri="{FF2B5EF4-FFF2-40B4-BE49-F238E27FC236}">
                  <a16:creationId xmlns:a16="http://schemas.microsoft.com/office/drawing/2014/main" id="{29B063FA-CD62-4240-8731-313C2B4C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4" name="Oval 289">
              <a:extLst>
                <a:ext uri="{FF2B5EF4-FFF2-40B4-BE49-F238E27FC236}">
                  <a16:creationId xmlns:a16="http://schemas.microsoft.com/office/drawing/2014/main" id="{8ED18968-CE06-4B1D-9428-FEFD768B2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5" name="Oval 290">
              <a:extLst>
                <a:ext uri="{FF2B5EF4-FFF2-40B4-BE49-F238E27FC236}">
                  <a16:creationId xmlns:a16="http://schemas.microsoft.com/office/drawing/2014/main" id="{B1314980-B32E-423B-816C-35ED237D6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6" name="Rectangle 291">
              <a:extLst>
                <a:ext uri="{FF2B5EF4-FFF2-40B4-BE49-F238E27FC236}">
                  <a16:creationId xmlns:a16="http://schemas.microsoft.com/office/drawing/2014/main" id="{EFDD12CE-3457-416D-8C9C-CE30B6A9D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2" name="Group 292">
            <a:extLst>
              <a:ext uri="{FF2B5EF4-FFF2-40B4-BE49-F238E27FC236}">
                <a16:creationId xmlns:a16="http://schemas.microsoft.com/office/drawing/2014/main" id="{74909A8D-8F7D-496C-BB45-588BCCF865BF}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6219825"/>
            <a:ext cx="90487" cy="211138"/>
            <a:chOff x="1122" y="3974"/>
            <a:chExt cx="113" cy="227"/>
          </a:xfrm>
        </p:grpSpPr>
        <p:sp>
          <p:nvSpPr>
            <p:cNvPr id="153800" name="Oval 293">
              <a:extLst>
                <a:ext uri="{FF2B5EF4-FFF2-40B4-BE49-F238E27FC236}">
                  <a16:creationId xmlns:a16="http://schemas.microsoft.com/office/drawing/2014/main" id="{8C0DBAD1-36CD-43A1-BEE8-97FEFCBB3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801" name="Rectangle 294">
              <a:extLst>
                <a:ext uri="{FF2B5EF4-FFF2-40B4-BE49-F238E27FC236}">
                  <a16:creationId xmlns:a16="http://schemas.microsoft.com/office/drawing/2014/main" id="{7C9CEB6B-1FA9-494A-AD0C-E539F3110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3" name="Group 295">
            <a:extLst>
              <a:ext uri="{FF2B5EF4-FFF2-40B4-BE49-F238E27FC236}">
                <a16:creationId xmlns:a16="http://schemas.microsoft.com/office/drawing/2014/main" id="{BA48DB93-2DF8-4CDC-AFB3-4B58BE312019}"/>
              </a:ext>
            </a:extLst>
          </p:cNvPr>
          <p:cNvGrpSpPr>
            <a:grpSpLocks/>
          </p:cNvGrpSpPr>
          <p:nvPr/>
        </p:nvGrpSpPr>
        <p:grpSpPr bwMode="auto">
          <a:xfrm>
            <a:off x="3941763" y="6219825"/>
            <a:ext cx="90487" cy="211138"/>
            <a:chOff x="1122" y="3974"/>
            <a:chExt cx="113" cy="227"/>
          </a:xfrm>
        </p:grpSpPr>
        <p:sp>
          <p:nvSpPr>
            <p:cNvPr id="153798" name="Oval 296">
              <a:extLst>
                <a:ext uri="{FF2B5EF4-FFF2-40B4-BE49-F238E27FC236}">
                  <a16:creationId xmlns:a16="http://schemas.microsoft.com/office/drawing/2014/main" id="{DDAE6573-F2C3-4571-9397-A0C319EC7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9" name="Rectangle 297">
              <a:extLst>
                <a:ext uri="{FF2B5EF4-FFF2-40B4-BE49-F238E27FC236}">
                  <a16:creationId xmlns:a16="http://schemas.microsoft.com/office/drawing/2014/main" id="{C039A01B-EC3F-4FBB-80B3-9886A93E8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4" name="Group 298">
            <a:extLst>
              <a:ext uri="{FF2B5EF4-FFF2-40B4-BE49-F238E27FC236}">
                <a16:creationId xmlns:a16="http://schemas.microsoft.com/office/drawing/2014/main" id="{BC2831CE-89E5-4595-9A5E-4C5935A6A6A7}"/>
              </a:ext>
            </a:extLst>
          </p:cNvPr>
          <p:cNvGrpSpPr>
            <a:grpSpLocks/>
          </p:cNvGrpSpPr>
          <p:nvPr/>
        </p:nvGrpSpPr>
        <p:grpSpPr bwMode="auto">
          <a:xfrm>
            <a:off x="3311525" y="6308725"/>
            <a:ext cx="90488" cy="106363"/>
            <a:chOff x="1406" y="3975"/>
            <a:chExt cx="113" cy="113"/>
          </a:xfrm>
        </p:grpSpPr>
        <p:sp>
          <p:nvSpPr>
            <p:cNvPr id="153796" name="Rectangle 299">
              <a:extLst>
                <a:ext uri="{FF2B5EF4-FFF2-40B4-BE49-F238E27FC236}">
                  <a16:creationId xmlns:a16="http://schemas.microsoft.com/office/drawing/2014/main" id="{74D1CEAE-0E87-4E1F-A473-395EEE124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7" name="Oval 300">
              <a:extLst>
                <a:ext uri="{FF2B5EF4-FFF2-40B4-BE49-F238E27FC236}">
                  <a16:creationId xmlns:a16="http://schemas.microsoft.com/office/drawing/2014/main" id="{C7631735-5A6B-444F-9620-884C46DAE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5" name="Group 301">
            <a:extLst>
              <a:ext uri="{FF2B5EF4-FFF2-40B4-BE49-F238E27FC236}">
                <a16:creationId xmlns:a16="http://schemas.microsoft.com/office/drawing/2014/main" id="{14E729E5-C2BE-48DF-98AD-CA251F94EAE9}"/>
              </a:ext>
            </a:extLst>
          </p:cNvPr>
          <p:cNvGrpSpPr>
            <a:grpSpLocks/>
          </p:cNvGrpSpPr>
          <p:nvPr/>
        </p:nvGrpSpPr>
        <p:grpSpPr bwMode="auto">
          <a:xfrm>
            <a:off x="7632700" y="6078538"/>
            <a:ext cx="90488" cy="590550"/>
            <a:chOff x="5092" y="344"/>
            <a:chExt cx="113" cy="737"/>
          </a:xfrm>
        </p:grpSpPr>
        <p:sp>
          <p:nvSpPr>
            <p:cNvPr id="153791" name="Oval 302">
              <a:extLst>
                <a:ext uri="{FF2B5EF4-FFF2-40B4-BE49-F238E27FC236}">
                  <a16:creationId xmlns:a16="http://schemas.microsoft.com/office/drawing/2014/main" id="{E14A5877-7BF3-475D-BA53-9B4DEE0DA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2" name="Rectangle 303">
              <a:extLst>
                <a:ext uri="{FF2B5EF4-FFF2-40B4-BE49-F238E27FC236}">
                  <a16:creationId xmlns:a16="http://schemas.microsoft.com/office/drawing/2014/main" id="{0C8A7111-668B-4F69-B9C4-AFDBC0E6B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3" name="Oval 304">
              <a:extLst>
                <a:ext uri="{FF2B5EF4-FFF2-40B4-BE49-F238E27FC236}">
                  <a16:creationId xmlns:a16="http://schemas.microsoft.com/office/drawing/2014/main" id="{2D85B4EC-BEB7-46DC-9914-6A7FBD644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4" name="Oval 305">
              <a:extLst>
                <a:ext uri="{FF2B5EF4-FFF2-40B4-BE49-F238E27FC236}">
                  <a16:creationId xmlns:a16="http://schemas.microsoft.com/office/drawing/2014/main" id="{C7BDE206-9213-43A4-9C2A-99E697078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5" name="Rectangle 306">
              <a:extLst>
                <a:ext uri="{FF2B5EF4-FFF2-40B4-BE49-F238E27FC236}">
                  <a16:creationId xmlns:a16="http://schemas.microsoft.com/office/drawing/2014/main" id="{17662E73-8311-4C82-BE02-9FD548AF3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656" name="Group 307">
            <a:extLst>
              <a:ext uri="{FF2B5EF4-FFF2-40B4-BE49-F238E27FC236}">
                <a16:creationId xmlns:a16="http://schemas.microsoft.com/office/drawing/2014/main" id="{27801DC2-F782-4250-826E-D1F3F357DB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64525" y="6178550"/>
            <a:ext cx="88900" cy="311150"/>
            <a:chOff x="5432" y="458"/>
            <a:chExt cx="113" cy="396"/>
          </a:xfrm>
        </p:grpSpPr>
        <p:sp>
          <p:nvSpPr>
            <p:cNvPr id="153786" name="Oval 308">
              <a:extLst>
                <a:ext uri="{FF2B5EF4-FFF2-40B4-BE49-F238E27FC236}">
                  <a16:creationId xmlns:a16="http://schemas.microsoft.com/office/drawing/2014/main" id="{6F84108D-28FE-494E-AC4A-C41DBDCF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7" name="Rectangle 309">
              <a:extLst>
                <a:ext uri="{FF2B5EF4-FFF2-40B4-BE49-F238E27FC236}">
                  <a16:creationId xmlns:a16="http://schemas.microsoft.com/office/drawing/2014/main" id="{89D74629-03F6-428D-A220-772ABCCC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8" name="Oval 310">
              <a:extLst>
                <a:ext uri="{FF2B5EF4-FFF2-40B4-BE49-F238E27FC236}">
                  <a16:creationId xmlns:a16="http://schemas.microsoft.com/office/drawing/2014/main" id="{57CE17E9-ABBD-4D69-9DBB-7D955F6BA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9" name="Oval 311">
              <a:extLst>
                <a:ext uri="{FF2B5EF4-FFF2-40B4-BE49-F238E27FC236}">
                  <a16:creationId xmlns:a16="http://schemas.microsoft.com/office/drawing/2014/main" id="{E61C51CE-E5FE-4CFF-95B9-59D6C1B5A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90" name="Rectangle 312">
              <a:extLst>
                <a:ext uri="{FF2B5EF4-FFF2-40B4-BE49-F238E27FC236}">
                  <a16:creationId xmlns:a16="http://schemas.microsoft.com/office/drawing/2014/main" id="{B601E0BE-E437-46A8-A928-3D5995E4F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3657" name="Rectangle 313">
            <a:extLst>
              <a:ext uri="{FF2B5EF4-FFF2-40B4-BE49-F238E27FC236}">
                <a16:creationId xmlns:a16="http://schemas.microsoft.com/office/drawing/2014/main" id="{43E6754F-DB0F-4B55-BB3E-E9D4178DD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×3     ×1 </a:t>
            </a:r>
          </a:p>
        </p:txBody>
      </p:sp>
      <p:sp>
        <p:nvSpPr>
          <p:cNvPr id="153658" name="Rectangle 314">
            <a:extLst>
              <a:ext uri="{FF2B5EF4-FFF2-40B4-BE49-F238E27FC236}">
                <a16:creationId xmlns:a16="http://schemas.microsoft.com/office/drawing/2014/main" id="{60FD821F-A81A-41BD-864E-77EE61436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×1     ×3 </a:t>
            </a:r>
          </a:p>
        </p:txBody>
      </p:sp>
      <p:sp>
        <p:nvSpPr>
          <p:cNvPr id="153659" name="Rectangle 315">
            <a:extLst>
              <a:ext uri="{FF2B5EF4-FFF2-40B4-BE49-F238E27FC236}">
                <a16:creationId xmlns:a16="http://schemas.microsoft.com/office/drawing/2014/main" id="{D373340C-67CE-46C3-B73E-DF2E1E848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×3     ×1 </a:t>
            </a:r>
          </a:p>
        </p:txBody>
      </p:sp>
      <p:sp>
        <p:nvSpPr>
          <p:cNvPr id="153660" name="Rectangle 316">
            <a:extLst>
              <a:ext uri="{FF2B5EF4-FFF2-40B4-BE49-F238E27FC236}">
                <a16:creationId xmlns:a16="http://schemas.microsoft.com/office/drawing/2014/main" id="{C9FB9D3A-21B4-4BAE-AFC9-BBAC70776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21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×1     ×3 </a:t>
            </a:r>
          </a:p>
        </p:txBody>
      </p:sp>
      <p:sp>
        <p:nvSpPr>
          <p:cNvPr id="153661" name="Rectangle 317">
            <a:extLst>
              <a:ext uri="{FF2B5EF4-FFF2-40B4-BE49-F238E27FC236}">
                <a16:creationId xmlns:a16="http://schemas.microsoft.com/office/drawing/2014/main" id="{0741FB27-48D5-4BDA-8277-9CC8F3208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141288"/>
            <a:ext cx="4410075" cy="189071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2" name="Oval 318">
            <a:extLst>
              <a:ext uri="{FF2B5EF4-FFF2-40B4-BE49-F238E27FC236}">
                <a16:creationId xmlns:a16="http://schemas.microsoft.com/office/drawing/2014/main" id="{6D1C61F1-2EB6-41B7-8A2A-C36971E50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3" name="Rectangle 319">
            <a:extLst>
              <a:ext uri="{FF2B5EF4-FFF2-40B4-BE49-F238E27FC236}">
                <a16:creationId xmlns:a16="http://schemas.microsoft.com/office/drawing/2014/main" id="{C46354D6-8BDA-4434-B016-28BF76654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4" name="Oval 320">
            <a:extLst>
              <a:ext uri="{FF2B5EF4-FFF2-40B4-BE49-F238E27FC236}">
                <a16:creationId xmlns:a16="http://schemas.microsoft.com/office/drawing/2014/main" id="{C4B811AA-8C85-4E57-AE95-AE647891B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5032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5" name="Rectangle 321">
            <a:extLst>
              <a:ext uri="{FF2B5EF4-FFF2-40B4-BE49-F238E27FC236}">
                <a16:creationId xmlns:a16="http://schemas.microsoft.com/office/drawing/2014/main" id="{A9C9BDA8-BCD7-4996-80D5-D45DE7E53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59213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6" name="Oval 322">
            <a:extLst>
              <a:ext uri="{FF2B5EF4-FFF2-40B4-BE49-F238E27FC236}">
                <a16:creationId xmlns:a16="http://schemas.microsoft.com/office/drawing/2014/main" id="{3D986455-5A66-45F2-B53F-AA5622082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7" name="Oval 323">
            <a:extLst>
              <a:ext uri="{FF2B5EF4-FFF2-40B4-BE49-F238E27FC236}">
                <a16:creationId xmlns:a16="http://schemas.microsoft.com/office/drawing/2014/main" id="{0C77DCA8-242B-47D3-BD5D-F3542A33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6826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8" name="Oval 324">
            <a:extLst>
              <a:ext uri="{FF2B5EF4-FFF2-40B4-BE49-F238E27FC236}">
                <a16:creationId xmlns:a16="http://schemas.microsoft.com/office/drawing/2014/main" id="{29784058-52BD-47D5-9EAB-9ADB8A4BB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69" name="Rectangle 325">
            <a:extLst>
              <a:ext uri="{FF2B5EF4-FFF2-40B4-BE49-F238E27FC236}">
                <a16:creationId xmlns:a16="http://schemas.microsoft.com/office/drawing/2014/main" id="{B60542A6-45AB-4D70-BFC0-0F50385E8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949325"/>
            <a:ext cx="133350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0" name="Oval 326">
            <a:extLst>
              <a:ext uri="{FF2B5EF4-FFF2-40B4-BE49-F238E27FC236}">
                <a16:creationId xmlns:a16="http://schemas.microsoft.com/office/drawing/2014/main" id="{0D21946D-AAF5-431A-A3E1-7BD490720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14906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1" name="Oval 327">
            <a:extLst>
              <a:ext uri="{FF2B5EF4-FFF2-40B4-BE49-F238E27FC236}">
                <a16:creationId xmlns:a16="http://schemas.microsoft.com/office/drawing/2014/main" id="{63C4E8D4-C237-48F5-B80D-F1C2C8BE0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8620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2" name="Rectangle 328">
            <a:extLst>
              <a:ext uri="{FF2B5EF4-FFF2-40B4-BE49-F238E27FC236}">
                <a16:creationId xmlns:a16="http://schemas.microsoft.com/office/drawing/2014/main" id="{F64D62B1-422D-4990-BE81-D4AA5C9BB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952500"/>
            <a:ext cx="133350" cy="4492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3" name="Oval 329">
            <a:extLst>
              <a:ext uri="{FF2B5EF4-FFF2-40B4-BE49-F238E27FC236}">
                <a16:creationId xmlns:a16="http://schemas.microsoft.com/office/drawing/2014/main" id="{CA92B1D3-3687-4483-9166-69470248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13128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4" name="Oval 330">
            <a:extLst>
              <a:ext uri="{FF2B5EF4-FFF2-40B4-BE49-F238E27FC236}">
                <a16:creationId xmlns:a16="http://schemas.microsoft.com/office/drawing/2014/main" id="{6D351E0D-3606-4766-86BA-7D5DA845C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5" name="Rectangle 331">
            <a:extLst>
              <a:ext uri="{FF2B5EF4-FFF2-40B4-BE49-F238E27FC236}">
                <a16:creationId xmlns:a16="http://schemas.microsoft.com/office/drawing/2014/main" id="{1A8AD4A9-54BA-491D-A5BC-323211E28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6" name="Oval 332">
            <a:extLst>
              <a:ext uri="{FF2B5EF4-FFF2-40B4-BE49-F238E27FC236}">
                <a16:creationId xmlns:a16="http://schemas.microsoft.com/office/drawing/2014/main" id="{69540E63-8842-477D-9069-4E1F621C2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7" name="Oval 333">
            <a:extLst>
              <a:ext uri="{FF2B5EF4-FFF2-40B4-BE49-F238E27FC236}">
                <a16:creationId xmlns:a16="http://schemas.microsoft.com/office/drawing/2014/main" id="{3365A26F-CBF9-4545-939B-B1EEDD07A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8" name="Oval 334">
            <a:extLst>
              <a:ext uri="{FF2B5EF4-FFF2-40B4-BE49-F238E27FC236}">
                <a16:creationId xmlns:a16="http://schemas.microsoft.com/office/drawing/2014/main" id="{83C91C5A-09EB-49A3-8F05-F4AD6BDB904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747794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79" name="Rectangle 335">
            <a:extLst>
              <a:ext uri="{FF2B5EF4-FFF2-40B4-BE49-F238E27FC236}">
                <a16:creationId xmlns:a16="http://schemas.microsoft.com/office/drawing/2014/main" id="{30983997-03CF-475A-B1AC-9EC43BFE478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58894" y="705644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0" name="Oval 336">
            <a:extLst>
              <a:ext uri="{FF2B5EF4-FFF2-40B4-BE49-F238E27FC236}">
                <a16:creationId xmlns:a16="http://schemas.microsoft.com/office/drawing/2014/main" id="{92BBB1C7-01D5-4A94-B8FC-4E77339AB0E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568407" y="7056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1" name="Oval 337">
            <a:extLst>
              <a:ext uri="{FF2B5EF4-FFF2-40B4-BE49-F238E27FC236}">
                <a16:creationId xmlns:a16="http://schemas.microsoft.com/office/drawing/2014/main" id="{2EDB18AD-2FE7-48AB-8A13-9380D8B9166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161213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2" name="Oval 338">
            <a:extLst>
              <a:ext uri="{FF2B5EF4-FFF2-40B4-BE49-F238E27FC236}">
                <a16:creationId xmlns:a16="http://schemas.microsoft.com/office/drawing/2014/main" id="{77934E52-74C7-49CF-B171-B677B196BA0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89019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3" name="Rectangle 339">
            <a:extLst>
              <a:ext uri="{FF2B5EF4-FFF2-40B4-BE49-F238E27FC236}">
                <a16:creationId xmlns:a16="http://schemas.microsoft.com/office/drawing/2014/main" id="{D9C746A7-7C9A-46E6-A213-12BA6F03056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18375" y="728663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4" name="Oval 340">
            <a:extLst>
              <a:ext uri="{FF2B5EF4-FFF2-40B4-BE49-F238E27FC236}">
                <a16:creationId xmlns:a16="http://schemas.microsoft.com/office/drawing/2014/main" id="{0765D9A8-7B2F-446B-B1A0-951180E95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16716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5" name="Rectangle 341">
            <a:extLst>
              <a:ext uri="{FF2B5EF4-FFF2-40B4-BE49-F238E27FC236}">
                <a16:creationId xmlns:a16="http://schemas.microsoft.com/office/drawing/2014/main" id="{892C54A1-BD07-4DA1-8647-ACDA8F426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1490663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6" name="Rectangle 342">
            <a:extLst>
              <a:ext uri="{FF2B5EF4-FFF2-40B4-BE49-F238E27FC236}">
                <a16:creationId xmlns:a16="http://schemas.microsoft.com/office/drawing/2014/main" id="{A53468A4-47F2-4D60-8EB9-83121CDE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949325"/>
            <a:ext cx="133350" cy="5413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7" name="Oval 343">
            <a:extLst>
              <a:ext uri="{FF2B5EF4-FFF2-40B4-BE49-F238E27FC236}">
                <a16:creationId xmlns:a16="http://schemas.microsoft.com/office/drawing/2014/main" id="{32C912F9-A45B-4D3A-B285-848145592BB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584825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8" name="Rectangle 344">
            <a:extLst>
              <a:ext uri="{FF2B5EF4-FFF2-40B4-BE49-F238E27FC236}">
                <a16:creationId xmlns:a16="http://schemas.microsoft.com/office/drawing/2014/main" id="{051522C6-10F4-4727-B37F-678341EF194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764213" y="6143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89" name="Oval 345">
            <a:extLst>
              <a:ext uri="{FF2B5EF4-FFF2-40B4-BE49-F238E27FC236}">
                <a16:creationId xmlns:a16="http://schemas.microsoft.com/office/drawing/2014/main" id="{5FD32A8D-03C1-4381-A670-26B1EC18F68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45188" y="704850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0" name="Oval 346">
            <a:extLst>
              <a:ext uri="{FF2B5EF4-FFF2-40B4-BE49-F238E27FC236}">
                <a16:creationId xmlns:a16="http://schemas.microsoft.com/office/drawing/2014/main" id="{3BAD41E4-8D8C-4B02-9C2F-E148A9655EE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24575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1" name="Rectangle 347">
            <a:extLst>
              <a:ext uri="{FF2B5EF4-FFF2-40B4-BE49-F238E27FC236}">
                <a16:creationId xmlns:a16="http://schemas.microsoft.com/office/drawing/2014/main" id="{DC2432D0-BFC5-4050-969F-35F567FC5E8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438900" y="479425"/>
            <a:ext cx="134938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2" name="Oval 348">
            <a:extLst>
              <a:ext uri="{FF2B5EF4-FFF2-40B4-BE49-F238E27FC236}">
                <a16:creationId xmlns:a16="http://schemas.microsoft.com/office/drawing/2014/main" id="{99A122C7-7C38-4BA8-B3AA-6A0886FB213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665913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3" name="Oval 349">
            <a:extLst>
              <a:ext uri="{FF2B5EF4-FFF2-40B4-BE49-F238E27FC236}">
                <a16:creationId xmlns:a16="http://schemas.microsoft.com/office/drawing/2014/main" id="{64A39346-CB06-47B6-821F-615A88E2958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584825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4" name="Rectangle 350">
            <a:extLst>
              <a:ext uri="{FF2B5EF4-FFF2-40B4-BE49-F238E27FC236}">
                <a16:creationId xmlns:a16="http://schemas.microsoft.com/office/drawing/2014/main" id="{5FC4D185-1124-437F-AFA2-E3523BF93F6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764213" y="11096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5" name="Oval 351">
            <a:extLst>
              <a:ext uri="{FF2B5EF4-FFF2-40B4-BE49-F238E27FC236}">
                <a16:creationId xmlns:a16="http://schemas.microsoft.com/office/drawing/2014/main" id="{1500FA75-F41F-4DFA-A8F9-25427271403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45188" y="1201738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6" name="Oval 352">
            <a:extLst>
              <a:ext uri="{FF2B5EF4-FFF2-40B4-BE49-F238E27FC236}">
                <a16:creationId xmlns:a16="http://schemas.microsoft.com/office/drawing/2014/main" id="{3BA80E65-B76D-43FE-B1C2-3254A2DD99E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24575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7" name="Oval 353">
            <a:extLst>
              <a:ext uri="{FF2B5EF4-FFF2-40B4-BE49-F238E27FC236}">
                <a16:creationId xmlns:a16="http://schemas.microsoft.com/office/drawing/2014/main" id="{BD8BC1D0-A39C-4441-B14C-11A2BDF56BA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665913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8" name="Rectangle 354">
            <a:extLst>
              <a:ext uri="{FF2B5EF4-FFF2-40B4-BE49-F238E27FC236}">
                <a16:creationId xmlns:a16="http://schemas.microsoft.com/office/drawing/2014/main" id="{43677F1B-81EF-41CB-8D36-A33111AA1DA4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6688138" y="1357313"/>
            <a:ext cx="134937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699" name="Rectangle 355">
            <a:extLst>
              <a:ext uri="{FF2B5EF4-FFF2-40B4-BE49-F238E27FC236}">
                <a16:creationId xmlns:a16="http://schemas.microsoft.com/office/drawing/2014/main" id="{E823C802-25D7-4E1D-B63A-77B87F5A856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371431" y="1040607"/>
            <a:ext cx="136525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0" name="Oval 356">
            <a:extLst>
              <a:ext uri="{FF2B5EF4-FFF2-40B4-BE49-F238E27FC236}">
                <a16:creationId xmlns:a16="http://schemas.microsoft.com/office/drawing/2014/main" id="{5015D10E-B8FD-4C4A-AEDE-FC9CE851434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747794" y="12009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1" name="Rectangle 357">
            <a:extLst>
              <a:ext uri="{FF2B5EF4-FFF2-40B4-BE49-F238E27FC236}">
                <a16:creationId xmlns:a16="http://schemas.microsoft.com/office/drawing/2014/main" id="{3F4B432A-ACF8-4230-9266-05F580A334E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57307" y="1200944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2" name="Oval 358">
            <a:extLst>
              <a:ext uri="{FF2B5EF4-FFF2-40B4-BE49-F238E27FC236}">
                <a16:creationId xmlns:a16="http://schemas.microsoft.com/office/drawing/2014/main" id="{68C73B1B-AB51-4DCD-AD96-FB234CF14F5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568407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3" name="Oval 359">
            <a:extLst>
              <a:ext uri="{FF2B5EF4-FFF2-40B4-BE49-F238E27FC236}">
                <a16:creationId xmlns:a16="http://schemas.microsoft.com/office/drawing/2014/main" id="{04962C09-53AF-448C-83F7-9B8842AE29B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87432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4" name="Rectangle 360">
            <a:extLst>
              <a:ext uri="{FF2B5EF4-FFF2-40B4-BE49-F238E27FC236}">
                <a16:creationId xmlns:a16="http://schemas.microsoft.com/office/drawing/2014/main" id="{B4793A6A-7557-4078-8287-2853E4A28D1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52494" y="1156494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5" name="Oval 361">
            <a:extLst>
              <a:ext uri="{FF2B5EF4-FFF2-40B4-BE49-F238E27FC236}">
                <a16:creationId xmlns:a16="http://schemas.microsoft.com/office/drawing/2014/main" id="{4193A87B-961B-4F80-8DBF-C31D5A871B5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161213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6" name="AutoShape 362">
            <a:extLst>
              <a:ext uri="{FF2B5EF4-FFF2-40B4-BE49-F238E27FC236}">
                <a16:creationId xmlns:a16="http://schemas.microsoft.com/office/drawing/2014/main" id="{6D07534C-847D-4B07-A802-E2AAC759E2F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88138" y="1222375"/>
            <a:ext cx="134937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7" name="AutoShape 363">
            <a:extLst>
              <a:ext uri="{FF2B5EF4-FFF2-40B4-BE49-F238E27FC236}">
                <a16:creationId xmlns:a16="http://schemas.microsoft.com/office/drawing/2014/main" id="{61A7D976-D17A-481D-BF99-F52E07F6D559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6689725" y="1223963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8" name="Rectangle 364">
            <a:extLst>
              <a:ext uri="{FF2B5EF4-FFF2-40B4-BE49-F238E27FC236}">
                <a16:creationId xmlns:a16="http://schemas.microsoft.com/office/drawing/2014/main" id="{F6D5010D-5152-46E2-B5D8-17BB88B4F6A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85756" y="680245"/>
            <a:ext cx="136525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09" name="AutoShape 365">
            <a:extLst>
              <a:ext uri="{FF2B5EF4-FFF2-40B4-BE49-F238E27FC236}">
                <a16:creationId xmlns:a16="http://schemas.microsoft.com/office/drawing/2014/main" id="{ECE15C54-71E8-4BEF-B99E-9C9B156373D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183438" y="727075"/>
            <a:ext cx="136525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0" name="AutoShape 366">
            <a:extLst>
              <a:ext uri="{FF2B5EF4-FFF2-40B4-BE49-F238E27FC236}">
                <a16:creationId xmlns:a16="http://schemas.microsoft.com/office/drawing/2014/main" id="{E9F61B97-ED71-4E85-A1F1-47703E4CD4A2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7183438" y="727075"/>
            <a:ext cx="134938" cy="134937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1" name="Rectangle 367">
            <a:extLst>
              <a:ext uri="{FF2B5EF4-FFF2-40B4-BE49-F238E27FC236}">
                <a16:creationId xmlns:a16="http://schemas.microsoft.com/office/drawing/2014/main" id="{4CAE3413-1FE1-40E4-9A05-032531E624CF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183438" y="1316038"/>
            <a:ext cx="134937" cy="2651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2" name="Oval 368">
            <a:extLst>
              <a:ext uri="{FF2B5EF4-FFF2-40B4-BE49-F238E27FC236}">
                <a16:creationId xmlns:a16="http://schemas.microsoft.com/office/drawing/2014/main" id="{AAAB6A7B-5D70-4FA7-A1FD-88119602E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5048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3" name="Rectangle 369">
            <a:extLst>
              <a:ext uri="{FF2B5EF4-FFF2-40B4-BE49-F238E27FC236}">
                <a16:creationId xmlns:a16="http://schemas.microsoft.com/office/drawing/2014/main" id="{43A69664-18CA-4C47-821E-8658E7124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593725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4" name="Oval 370">
            <a:extLst>
              <a:ext uri="{FF2B5EF4-FFF2-40B4-BE49-F238E27FC236}">
                <a16:creationId xmlns:a16="http://schemas.microsoft.com/office/drawing/2014/main" id="{C7AA4F7D-29C1-4F69-9218-8F3CBA4A8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842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5" name="Oval 371">
            <a:extLst>
              <a:ext uri="{FF2B5EF4-FFF2-40B4-BE49-F238E27FC236}">
                <a16:creationId xmlns:a16="http://schemas.microsoft.com/office/drawing/2014/main" id="{B2B7DE61-3377-4794-8BDD-B91B34263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8636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6" name="Rectangle 372">
            <a:extLst>
              <a:ext uri="{FF2B5EF4-FFF2-40B4-BE49-F238E27FC236}">
                <a16:creationId xmlns:a16="http://schemas.microsoft.com/office/drawing/2014/main" id="{39E56069-2653-42DF-BC53-D935BDD8C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95408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7" name="Rectangle 373">
            <a:extLst>
              <a:ext uri="{FF2B5EF4-FFF2-40B4-BE49-F238E27FC236}">
                <a16:creationId xmlns:a16="http://schemas.microsoft.com/office/drawing/2014/main" id="{195F5661-251C-4ADA-B664-6D87E96BD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1133475"/>
            <a:ext cx="133350" cy="889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8" name="Oval 374">
            <a:extLst>
              <a:ext uri="{FF2B5EF4-FFF2-40B4-BE49-F238E27FC236}">
                <a16:creationId xmlns:a16="http://schemas.microsoft.com/office/drawing/2014/main" id="{D9B8ABFE-7377-4C0E-AD18-560E7B4B2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11334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19" name="Line 375">
            <a:extLst>
              <a:ext uri="{FF2B5EF4-FFF2-40B4-BE49-F238E27FC236}">
                <a16:creationId xmlns:a16="http://schemas.microsoft.com/office/drawing/2014/main" id="{24130210-FBE8-472E-AF13-39B989EA37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7675" y="1400175"/>
            <a:ext cx="269875" cy="269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3720" name="AutoShape 376">
            <a:extLst>
              <a:ext uri="{FF2B5EF4-FFF2-40B4-BE49-F238E27FC236}">
                <a16:creationId xmlns:a16="http://schemas.microsoft.com/office/drawing/2014/main" id="{6547FB08-75D4-499C-852C-C7879C7AD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300" y="950913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21" name="Line 377">
            <a:extLst>
              <a:ext uri="{FF2B5EF4-FFF2-40B4-BE49-F238E27FC236}">
                <a16:creationId xmlns:a16="http://schemas.microsoft.com/office/drawing/2014/main" id="{47485A54-AE63-4AF2-9397-28EBDA6AA1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2600" y="1042988"/>
            <a:ext cx="2341563" cy="0"/>
          </a:xfrm>
          <a:prstGeom prst="line">
            <a:avLst/>
          </a:prstGeom>
          <a:noFill/>
          <a:ln w="19050">
            <a:solidFill>
              <a:srgbClr val="008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3722" name="Line 378">
            <a:extLst>
              <a:ext uri="{FF2B5EF4-FFF2-40B4-BE49-F238E27FC236}">
                <a16:creationId xmlns:a16="http://schemas.microsoft.com/office/drawing/2014/main" id="{3DC6C677-D5C9-48BB-A211-14759CF6C25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4050" y="412750"/>
            <a:ext cx="0" cy="1439863"/>
          </a:xfrm>
          <a:prstGeom prst="line">
            <a:avLst/>
          </a:prstGeom>
          <a:noFill/>
          <a:ln w="19050">
            <a:solidFill>
              <a:srgbClr val="FF66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3723" name="Arc 379">
            <a:extLst>
              <a:ext uri="{FF2B5EF4-FFF2-40B4-BE49-F238E27FC236}">
                <a16:creationId xmlns:a16="http://schemas.microsoft.com/office/drawing/2014/main" id="{050895D9-2539-413E-A671-DCEC4D294B45}"/>
              </a:ext>
            </a:extLst>
          </p:cNvPr>
          <p:cNvSpPr>
            <a:spLocks/>
          </p:cNvSpPr>
          <p:nvPr/>
        </p:nvSpPr>
        <p:spPr bwMode="auto">
          <a:xfrm flipH="1">
            <a:off x="7004050" y="1042988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3724" name="Arc 380">
            <a:extLst>
              <a:ext uri="{FF2B5EF4-FFF2-40B4-BE49-F238E27FC236}">
                <a16:creationId xmlns:a16="http://schemas.microsoft.com/office/drawing/2014/main" id="{0A375702-E6DB-4B0A-A6F5-65EDED8F8E47}"/>
              </a:ext>
            </a:extLst>
          </p:cNvPr>
          <p:cNvSpPr>
            <a:spLocks/>
          </p:cNvSpPr>
          <p:nvPr/>
        </p:nvSpPr>
        <p:spPr bwMode="auto">
          <a:xfrm flipV="1">
            <a:off x="6462713" y="503238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3725" name="Rectangle 381">
            <a:extLst>
              <a:ext uri="{FF2B5EF4-FFF2-40B4-BE49-F238E27FC236}">
                <a16:creationId xmlns:a16="http://schemas.microsoft.com/office/drawing/2014/main" id="{CBA8E1E4-F134-438D-A948-1EA84AEAD53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29475" y="635001"/>
            <a:ext cx="46037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26" name="AutoShape 472">
            <a:extLst>
              <a:ext uri="{FF2B5EF4-FFF2-40B4-BE49-F238E27FC236}">
                <a16:creationId xmlns:a16="http://schemas.microsoft.com/office/drawing/2014/main" id="{CC26EF20-2F3B-4A5D-B009-7FD44212A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142875"/>
            <a:ext cx="1081087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3727" name="AutoShape 473">
            <a:extLst>
              <a:ext uri="{FF2B5EF4-FFF2-40B4-BE49-F238E27FC236}">
                <a16:creationId xmlns:a16="http://schemas.microsoft.com/office/drawing/2014/main" id="{A5834B06-58EA-402B-807F-DAE9F27A4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5" y="142875"/>
            <a:ext cx="1079500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3728" name="Group 474">
            <a:extLst>
              <a:ext uri="{FF2B5EF4-FFF2-40B4-BE49-F238E27FC236}">
                <a16:creationId xmlns:a16="http://schemas.microsoft.com/office/drawing/2014/main" id="{A4CEA805-A43C-473C-B17A-894EC4DB8BC2}"/>
              </a:ext>
            </a:extLst>
          </p:cNvPr>
          <p:cNvGrpSpPr>
            <a:grpSpLocks/>
          </p:cNvGrpSpPr>
          <p:nvPr/>
        </p:nvGrpSpPr>
        <p:grpSpPr bwMode="auto">
          <a:xfrm>
            <a:off x="1243013" y="322263"/>
            <a:ext cx="136525" cy="1349375"/>
            <a:chOff x="3617" y="289"/>
            <a:chExt cx="114" cy="850"/>
          </a:xfrm>
        </p:grpSpPr>
        <p:sp>
          <p:nvSpPr>
            <p:cNvPr id="153780" name="Oval 475">
              <a:extLst>
                <a:ext uri="{FF2B5EF4-FFF2-40B4-BE49-F238E27FC236}">
                  <a16:creationId xmlns:a16="http://schemas.microsoft.com/office/drawing/2014/main" id="{771A2BF9-60BF-4FFF-B334-E3BC70FB1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1" name="Rectangle 476">
              <a:extLst>
                <a:ext uri="{FF2B5EF4-FFF2-40B4-BE49-F238E27FC236}">
                  <a16:creationId xmlns:a16="http://schemas.microsoft.com/office/drawing/2014/main" id="{F450AB8E-9A91-4C63-8FAC-9F28FD54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2" name="Oval 477">
              <a:extLst>
                <a:ext uri="{FF2B5EF4-FFF2-40B4-BE49-F238E27FC236}">
                  <a16:creationId xmlns:a16="http://schemas.microsoft.com/office/drawing/2014/main" id="{CEC85EF9-89BC-4CA9-8C11-687B9BC75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3" name="Oval 478">
              <a:extLst>
                <a:ext uri="{FF2B5EF4-FFF2-40B4-BE49-F238E27FC236}">
                  <a16:creationId xmlns:a16="http://schemas.microsoft.com/office/drawing/2014/main" id="{F38E1577-5273-4E1E-9674-DA4443846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4" name="Rectangle 479">
              <a:extLst>
                <a:ext uri="{FF2B5EF4-FFF2-40B4-BE49-F238E27FC236}">
                  <a16:creationId xmlns:a16="http://schemas.microsoft.com/office/drawing/2014/main" id="{4B89FD36-B02A-47A8-8819-26B6FCE3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85" name="Oval 480">
              <a:extLst>
                <a:ext uri="{FF2B5EF4-FFF2-40B4-BE49-F238E27FC236}">
                  <a16:creationId xmlns:a16="http://schemas.microsoft.com/office/drawing/2014/main" id="{AE68B4D9-1573-4E8C-940E-E398B3A78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29" name="Group 481">
            <a:extLst>
              <a:ext uri="{FF2B5EF4-FFF2-40B4-BE49-F238E27FC236}">
                <a16:creationId xmlns:a16="http://schemas.microsoft.com/office/drawing/2014/main" id="{68FD8CB1-9FFD-4C47-8F69-A0166403737B}"/>
              </a:ext>
            </a:extLst>
          </p:cNvPr>
          <p:cNvGrpSpPr>
            <a:grpSpLocks/>
          </p:cNvGrpSpPr>
          <p:nvPr/>
        </p:nvGrpSpPr>
        <p:grpSpPr bwMode="auto">
          <a:xfrm>
            <a:off x="1693863" y="322263"/>
            <a:ext cx="134937" cy="989012"/>
            <a:chOff x="3787" y="289"/>
            <a:chExt cx="113" cy="623"/>
          </a:xfrm>
        </p:grpSpPr>
        <p:sp>
          <p:nvSpPr>
            <p:cNvPr id="153774" name="Oval 482">
              <a:extLst>
                <a:ext uri="{FF2B5EF4-FFF2-40B4-BE49-F238E27FC236}">
                  <a16:creationId xmlns:a16="http://schemas.microsoft.com/office/drawing/2014/main" id="{4E6B93B5-7205-4983-94B9-88183FC04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5" name="Rectangle 483">
              <a:extLst>
                <a:ext uri="{FF2B5EF4-FFF2-40B4-BE49-F238E27FC236}">
                  <a16:creationId xmlns:a16="http://schemas.microsoft.com/office/drawing/2014/main" id="{C3D66739-00E5-4EC8-8309-792D83036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6" name="Oval 484">
              <a:extLst>
                <a:ext uri="{FF2B5EF4-FFF2-40B4-BE49-F238E27FC236}">
                  <a16:creationId xmlns:a16="http://schemas.microsoft.com/office/drawing/2014/main" id="{A1457108-2AA4-4670-B308-0FC3E4A5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7" name="Oval 485">
              <a:extLst>
                <a:ext uri="{FF2B5EF4-FFF2-40B4-BE49-F238E27FC236}">
                  <a16:creationId xmlns:a16="http://schemas.microsoft.com/office/drawing/2014/main" id="{F9113AE0-D642-41FD-BC21-2F83958DA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8" name="Rectangle 486">
              <a:extLst>
                <a:ext uri="{FF2B5EF4-FFF2-40B4-BE49-F238E27FC236}">
                  <a16:creationId xmlns:a16="http://schemas.microsoft.com/office/drawing/2014/main" id="{F6F06A0A-8906-4D32-9875-FB3D8B04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9" name="Oval 487">
              <a:extLst>
                <a:ext uri="{FF2B5EF4-FFF2-40B4-BE49-F238E27FC236}">
                  <a16:creationId xmlns:a16="http://schemas.microsoft.com/office/drawing/2014/main" id="{327F4859-4B1C-4D05-8F38-681CB3ACF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0" name="Group 488">
            <a:extLst>
              <a:ext uri="{FF2B5EF4-FFF2-40B4-BE49-F238E27FC236}">
                <a16:creationId xmlns:a16="http://schemas.microsoft.com/office/drawing/2014/main" id="{3ED51899-34E6-4B40-8AB5-33BCCD8E0AB0}"/>
              </a:ext>
            </a:extLst>
          </p:cNvPr>
          <p:cNvGrpSpPr>
            <a:grpSpLocks/>
          </p:cNvGrpSpPr>
          <p:nvPr/>
        </p:nvGrpSpPr>
        <p:grpSpPr bwMode="auto">
          <a:xfrm>
            <a:off x="2322513" y="320675"/>
            <a:ext cx="134937" cy="1349375"/>
            <a:chOff x="1009" y="345"/>
            <a:chExt cx="113" cy="850"/>
          </a:xfrm>
        </p:grpSpPr>
        <p:sp>
          <p:nvSpPr>
            <p:cNvPr id="153768" name="Oval 489">
              <a:extLst>
                <a:ext uri="{FF2B5EF4-FFF2-40B4-BE49-F238E27FC236}">
                  <a16:creationId xmlns:a16="http://schemas.microsoft.com/office/drawing/2014/main" id="{7467D22E-B17F-4F67-8717-EEE03D1A7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9" name="Rectangle 490">
              <a:extLst>
                <a:ext uri="{FF2B5EF4-FFF2-40B4-BE49-F238E27FC236}">
                  <a16:creationId xmlns:a16="http://schemas.microsoft.com/office/drawing/2014/main" id="{E121861F-9CC8-4DA0-886A-FC70D12ED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0" name="Oval 491">
              <a:extLst>
                <a:ext uri="{FF2B5EF4-FFF2-40B4-BE49-F238E27FC236}">
                  <a16:creationId xmlns:a16="http://schemas.microsoft.com/office/drawing/2014/main" id="{4A184FD4-C80F-47B3-90A0-6579274AD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1" name="Oval 492">
              <a:extLst>
                <a:ext uri="{FF2B5EF4-FFF2-40B4-BE49-F238E27FC236}">
                  <a16:creationId xmlns:a16="http://schemas.microsoft.com/office/drawing/2014/main" id="{F747342F-728D-4A44-B236-3D713E986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2" name="Rectangle 493">
              <a:extLst>
                <a:ext uri="{FF2B5EF4-FFF2-40B4-BE49-F238E27FC236}">
                  <a16:creationId xmlns:a16="http://schemas.microsoft.com/office/drawing/2014/main" id="{20386375-BA65-4C07-990D-5A470F87A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73" name="Oval 494">
              <a:extLst>
                <a:ext uri="{FF2B5EF4-FFF2-40B4-BE49-F238E27FC236}">
                  <a16:creationId xmlns:a16="http://schemas.microsoft.com/office/drawing/2014/main" id="{3C1D57FF-6C73-495F-8D21-5C0723D1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1" name="Group 495">
            <a:extLst>
              <a:ext uri="{FF2B5EF4-FFF2-40B4-BE49-F238E27FC236}">
                <a16:creationId xmlns:a16="http://schemas.microsoft.com/office/drawing/2014/main" id="{1DFF0E6F-4294-4F74-8630-24B4FCA26316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501650"/>
            <a:ext cx="134938" cy="989013"/>
            <a:chOff x="1917" y="459"/>
            <a:chExt cx="113" cy="623"/>
          </a:xfrm>
        </p:grpSpPr>
        <p:sp>
          <p:nvSpPr>
            <p:cNvPr id="153762" name="Oval 496">
              <a:extLst>
                <a:ext uri="{FF2B5EF4-FFF2-40B4-BE49-F238E27FC236}">
                  <a16:creationId xmlns:a16="http://schemas.microsoft.com/office/drawing/2014/main" id="{B0680D1A-4E7D-4431-91C4-E116862D3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3" name="Rectangle 497">
              <a:extLst>
                <a:ext uri="{FF2B5EF4-FFF2-40B4-BE49-F238E27FC236}">
                  <a16:creationId xmlns:a16="http://schemas.microsoft.com/office/drawing/2014/main" id="{3A9D5EE8-F6A5-4263-9EF6-138692C34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4" name="Oval 498">
              <a:extLst>
                <a:ext uri="{FF2B5EF4-FFF2-40B4-BE49-F238E27FC236}">
                  <a16:creationId xmlns:a16="http://schemas.microsoft.com/office/drawing/2014/main" id="{F8555AAF-F6F6-40BC-ADCD-25CC2D2C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5" name="Oval 499">
              <a:extLst>
                <a:ext uri="{FF2B5EF4-FFF2-40B4-BE49-F238E27FC236}">
                  <a16:creationId xmlns:a16="http://schemas.microsoft.com/office/drawing/2014/main" id="{EBC727F3-1A62-40EB-BA63-23423253A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6" name="Rectangle 500">
              <a:extLst>
                <a:ext uri="{FF2B5EF4-FFF2-40B4-BE49-F238E27FC236}">
                  <a16:creationId xmlns:a16="http://schemas.microsoft.com/office/drawing/2014/main" id="{81676BF8-F276-42B6-B2FB-8E3564488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7" name="Oval 501">
              <a:extLst>
                <a:ext uri="{FF2B5EF4-FFF2-40B4-BE49-F238E27FC236}">
                  <a16:creationId xmlns:a16="http://schemas.microsoft.com/office/drawing/2014/main" id="{A75A6A7D-EB62-4499-91A1-296FB3332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2" name="Group 502">
            <a:extLst>
              <a:ext uri="{FF2B5EF4-FFF2-40B4-BE49-F238E27FC236}">
                <a16:creationId xmlns:a16="http://schemas.microsoft.com/office/drawing/2014/main" id="{A19091E0-FC83-4E42-80BB-A0375077137B}"/>
              </a:ext>
            </a:extLst>
          </p:cNvPr>
          <p:cNvGrpSpPr>
            <a:grpSpLocks/>
          </p:cNvGrpSpPr>
          <p:nvPr/>
        </p:nvGrpSpPr>
        <p:grpSpPr bwMode="auto">
          <a:xfrm>
            <a:off x="2546350" y="320675"/>
            <a:ext cx="134938" cy="1530350"/>
            <a:chOff x="1293" y="345"/>
            <a:chExt cx="113" cy="964"/>
          </a:xfrm>
        </p:grpSpPr>
        <p:sp>
          <p:nvSpPr>
            <p:cNvPr id="153755" name="Oval 503">
              <a:extLst>
                <a:ext uri="{FF2B5EF4-FFF2-40B4-BE49-F238E27FC236}">
                  <a16:creationId xmlns:a16="http://schemas.microsoft.com/office/drawing/2014/main" id="{91AF2FBC-A4A0-45E8-8DC6-61A8FC24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6" name="Rectangle 504">
              <a:extLst>
                <a:ext uri="{FF2B5EF4-FFF2-40B4-BE49-F238E27FC236}">
                  <a16:creationId xmlns:a16="http://schemas.microsoft.com/office/drawing/2014/main" id="{37B7129D-A09B-4A44-806A-4440C343B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7" name="Oval 505">
              <a:extLst>
                <a:ext uri="{FF2B5EF4-FFF2-40B4-BE49-F238E27FC236}">
                  <a16:creationId xmlns:a16="http://schemas.microsoft.com/office/drawing/2014/main" id="{039B7E52-3DDD-426C-93C2-906095645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8" name="Oval 506">
              <a:extLst>
                <a:ext uri="{FF2B5EF4-FFF2-40B4-BE49-F238E27FC236}">
                  <a16:creationId xmlns:a16="http://schemas.microsoft.com/office/drawing/2014/main" id="{2D4E5F0B-3F48-41AB-BD3A-8682CB998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9" name="Oval 507">
              <a:extLst>
                <a:ext uri="{FF2B5EF4-FFF2-40B4-BE49-F238E27FC236}">
                  <a16:creationId xmlns:a16="http://schemas.microsoft.com/office/drawing/2014/main" id="{5E069E0E-E5D7-4759-92ED-48BEEBD61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0" name="Rectangle 508">
              <a:extLst>
                <a:ext uri="{FF2B5EF4-FFF2-40B4-BE49-F238E27FC236}">
                  <a16:creationId xmlns:a16="http://schemas.microsoft.com/office/drawing/2014/main" id="{BF430A1C-4296-4066-8FCA-5456939C6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61" name="Rectangle 509">
              <a:extLst>
                <a:ext uri="{FF2B5EF4-FFF2-40B4-BE49-F238E27FC236}">
                  <a16:creationId xmlns:a16="http://schemas.microsoft.com/office/drawing/2014/main" id="{01AED8F9-F33C-4EC3-9B48-8DE28B4A7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3" name="Group 510">
            <a:extLst>
              <a:ext uri="{FF2B5EF4-FFF2-40B4-BE49-F238E27FC236}">
                <a16:creationId xmlns:a16="http://schemas.microsoft.com/office/drawing/2014/main" id="{B64275F0-00A2-4221-803F-27EC46BCADB0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503238"/>
            <a:ext cx="134938" cy="808037"/>
            <a:chOff x="1633" y="459"/>
            <a:chExt cx="113" cy="509"/>
          </a:xfrm>
        </p:grpSpPr>
        <p:sp>
          <p:nvSpPr>
            <p:cNvPr id="153748" name="Oval 511">
              <a:extLst>
                <a:ext uri="{FF2B5EF4-FFF2-40B4-BE49-F238E27FC236}">
                  <a16:creationId xmlns:a16="http://schemas.microsoft.com/office/drawing/2014/main" id="{0B610216-D9AC-4485-98BF-A724DFB54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9" name="Rectangle 512">
              <a:extLst>
                <a:ext uri="{FF2B5EF4-FFF2-40B4-BE49-F238E27FC236}">
                  <a16:creationId xmlns:a16="http://schemas.microsoft.com/office/drawing/2014/main" id="{4BECFEAD-847C-427E-A9B8-D7DA5C99B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0" name="Oval 513">
              <a:extLst>
                <a:ext uri="{FF2B5EF4-FFF2-40B4-BE49-F238E27FC236}">
                  <a16:creationId xmlns:a16="http://schemas.microsoft.com/office/drawing/2014/main" id="{9FBABF30-522D-4171-9A32-2BAFAADF7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1" name="Oval 514">
              <a:extLst>
                <a:ext uri="{FF2B5EF4-FFF2-40B4-BE49-F238E27FC236}">
                  <a16:creationId xmlns:a16="http://schemas.microsoft.com/office/drawing/2014/main" id="{3B1A9041-5B14-4B71-A84A-B249CD1D9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2" name="Rectangle 515">
              <a:extLst>
                <a:ext uri="{FF2B5EF4-FFF2-40B4-BE49-F238E27FC236}">
                  <a16:creationId xmlns:a16="http://schemas.microsoft.com/office/drawing/2014/main" id="{414E9BC5-B97E-4FBF-ABDE-208EF28D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3" name="Rectangle 516">
              <a:extLst>
                <a:ext uri="{FF2B5EF4-FFF2-40B4-BE49-F238E27FC236}">
                  <a16:creationId xmlns:a16="http://schemas.microsoft.com/office/drawing/2014/main" id="{B98F33E7-24D4-45BF-8339-3015E1F20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54" name="Oval 517">
              <a:extLst>
                <a:ext uri="{FF2B5EF4-FFF2-40B4-BE49-F238E27FC236}">
                  <a16:creationId xmlns:a16="http://schemas.microsoft.com/office/drawing/2014/main" id="{CA4A36A8-A18A-4919-9DE2-6EB8776B8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4" name="Group 518">
            <a:extLst>
              <a:ext uri="{FF2B5EF4-FFF2-40B4-BE49-F238E27FC236}">
                <a16:creationId xmlns:a16="http://schemas.microsoft.com/office/drawing/2014/main" id="{FDFF35C7-20F5-4881-8807-1BB46DF8F051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323850"/>
            <a:ext cx="134938" cy="989013"/>
            <a:chOff x="3787" y="289"/>
            <a:chExt cx="113" cy="623"/>
          </a:xfrm>
        </p:grpSpPr>
        <p:sp>
          <p:nvSpPr>
            <p:cNvPr id="153742" name="Oval 519">
              <a:extLst>
                <a:ext uri="{FF2B5EF4-FFF2-40B4-BE49-F238E27FC236}">
                  <a16:creationId xmlns:a16="http://schemas.microsoft.com/office/drawing/2014/main" id="{9AEBA7A1-EE92-4E58-9641-C0E04605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3" name="Rectangle 520">
              <a:extLst>
                <a:ext uri="{FF2B5EF4-FFF2-40B4-BE49-F238E27FC236}">
                  <a16:creationId xmlns:a16="http://schemas.microsoft.com/office/drawing/2014/main" id="{1410F4A2-41A9-4482-8885-79EF28799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4" name="Oval 521">
              <a:extLst>
                <a:ext uri="{FF2B5EF4-FFF2-40B4-BE49-F238E27FC236}">
                  <a16:creationId xmlns:a16="http://schemas.microsoft.com/office/drawing/2014/main" id="{688DEFD3-613E-4A76-82B6-232C55174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5" name="Oval 522">
              <a:extLst>
                <a:ext uri="{FF2B5EF4-FFF2-40B4-BE49-F238E27FC236}">
                  <a16:creationId xmlns:a16="http://schemas.microsoft.com/office/drawing/2014/main" id="{F5279F56-6269-4E8D-9BBC-8F6F7A40B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6" name="Rectangle 523">
              <a:extLst>
                <a:ext uri="{FF2B5EF4-FFF2-40B4-BE49-F238E27FC236}">
                  <a16:creationId xmlns:a16="http://schemas.microsoft.com/office/drawing/2014/main" id="{6D57E984-C832-4396-9F97-183B6C059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7" name="Oval 524">
              <a:extLst>
                <a:ext uri="{FF2B5EF4-FFF2-40B4-BE49-F238E27FC236}">
                  <a16:creationId xmlns:a16="http://schemas.microsoft.com/office/drawing/2014/main" id="{C2E8F251-5291-4F2E-BB23-41C493863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3735" name="Group 525">
            <a:extLst>
              <a:ext uri="{FF2B5EF4-FFF2-40B4-BE49-F238E27FC236}">
                <a16:creationId xmlns:a16="http://schemas.microsoft.com/office/drawing/2014/main" id="{6C13753D-FB11-4D16-A0B5-2B8F84435780}"/>
              </a:ext>
            </a:extLst>
          </p:cNvPr>
          <p:cNvGrpSpPr>
            <a:grpSpLocks/>
          </p:cNvGrpSpPr>
          <p:nvPr/>
        </p:nvGrpSpPr>
        <p:grpSpPr bwMode="auto">
          <a:xfrm>
            <a:off x="1465263" y="323850"/>
            <a:ext cx="136525" cy="1349375"/>
            <a:chOff x="3617" y="289"/>
            <a:chExt cx="114" cy="850"/>
          </a:xfrm>
        </p:grpSpPr>
        <p:sp>
          <p:nvSpPr>
            <p:cNvPr id="153736" name="Oval 526">
              <a:extLst>
                <a:ext uri="{FF2B5EF4-FFF2-40B4-BE49-F238E27FC236}">
                  <a16:creationId xmlns:a16="http://schemas.microsoft.com/office/drawing/2014/main" id="{7CB69B14-43C4-41E9-9F5C-405D04461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37" name="Rectangle 527">
              <a:extLst>
                <a:ext uri="{FF2B5EF4-FFF2-40B4-BE49-F238E27FC236}">
                  <a16:creationId xmlns:a16="http://schemas.microsoft.com/office/drawing/2014/main" id="{AF524C1D-D699-44D0-A34B-E7D4B49CF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38" name="Oval 528">
              <a:extLst>
                <a:ext uri="{FF2B5EF4-FFF2-40B4-BE49-F238E27FC236}">
                  <a16:creationId xmlns:a16="http://schemas.microsoft.com/office/drawing/2014/main" id="{59FF7F10-392F-4BE1-9D2D-884EE3576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39" name="Oval 529">
              <a:extLst>
                <a:ext uri="{FF2B5EF4-FFF2-40B4-BE49-F238E27FC236}">
                  <a16:creationId xmlns:a16="http://schemas.microsoft.com/office/drawing/2014/main" id="{A103954F-B8D3-413A-AD18-1F9980447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0" name="Rectangle 530">
              <a:extLst>
                <a:ext uri="{FF2B5EF4-FFF2-40B4-BE49-F238E27FC236}">
                  <a16:creationId xmlns:a16="http://schemas.microsoft.com/office/drawing/2014/main" id="{0AE7F298-BF81-41C2-B333-2C528A9C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3741" name="Oval 531">
              <a:extLst>
                <a:ext uri="{FF2B5EF4-FFF2-40B4-BE49-F238E27FC236}">
                  <a16:creationId xmlns:a16="http://schemas.microsoft.com/office/drawing/2014/main" id="{818710D5-3C09-4E44-8230-E42E337F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>
            <a:extLst>
              <a:ext uri="{FF2B5EF4-FFF2-40B4-BE49-F238E27FC236}">
                <a16:creationId xmlns:a16="http://schemas.microsoft.com/office/drawing/2014/main" id="{9DB031E3-223C-4AC4-86FC-F9C4377AA3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53975"/>
            <a:ext cx="8229600" cy="1143000"/>
          </a:xfrm>
        </p:spPr>
        <p:txBody>
          <a:bodyPr/>
          <a:lstStyle/>
          <a:p>
            <a:pPr eaLnBrk="1" hangingPunct="1"/>
            <a:r>
              <a:rPr lang="ja-JP" altLang="en-US"/>
              <a:t>四価染色体の形成</a:t>
            </a:r>
          </a:p>
        </p:txBody>
      </p:sp>
      <p:grpSp>
        <p:nvGrpSpPr>
          <p:cNvPr id="154627" name="Group 3">
            <a:extLst>
              <a:ext uri="{FF2B5EF4-FFF2-40B4-BE49-F238E27FC236}">
                <a16:creationId xmlns:a16="http://schemas.microsoft.com/office/drawing/2014/main" id="{AC76B88F-F304-4B29-9F35-8711A78C20F3}"/>
              </a:ext>
            </a:extLst>
          </p:cNvPr>
          <p:cNvGrpSpPr>
            <a:grpSpLocks/>
          </p:cNvGrpSpPr>
          <p:nvPr/>
        </p:nvGrpSpPr>
        <p:grpSpPr bwMode="auto">
          <a:xfrm>
            <a:off x="566738" y="3697288"/>
            <a:ext cx="266700" cy="2700337"/>
            <a:chOff x="357" y="2329"/>
            <a:chExt cx="168" cy="1701"/>
          </a:xfrm>
        </p:grpSpPr>
        <p:sp>
          <p:nvSpPr>
            <p:cNvPr id="154722" name="Oval 4">
              <a:extLst>
                <a:ext uri="{FF2B5EF4-FFF2-40B4-BE49-F238E27FC236}">
                  <a16:creationId xmlns:a16="http://schemas.microsoft.com/office/drawing/2014/main" id="{6C4E3989-7765-4E1E-BE37-8AE428778A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232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3" name="Rectangle 5">
              <a:extLst>
                <a:ext uri="{FF2B5EF4-FFF2-40B4-BE49-F238E27FC236}">
                  <a16:creationId xmlns:a16="http://schemas.microsoft.com/office/drawing/2014/main" id="{D1AED8B1-3CCB-48F4-8C46-F89CECAAB7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2441"/>
              <a:ext cx="168" cy="454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4" name="Oval 6">
              <a:extLst>
                <a:ext uri="{FF2B5EF4-FFF2-40B4-BE49-F238E27FC236}">
                  <a16:creationId xmlns:a16="http://schemas.microsoft.com/office/drawing/2014/main" id="{E69F5C7B-8E8B-4A46-B67D-21818DF7A7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2783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5" name="Oval 7">
              <a:extLst>
                <a:ext uri="{FF2B5EF4-FFF2-40B4-BE49-F238E27FC236}">
                  <a16:creationId xmlns:a16="http://schemas.microsoft.com/office/drawing/2014/main" id="{52A7ADD0-36E4-4BF9-8152-669499E01F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300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6" name="Rectangle 8">
              <a:extLst>
                <a:ext uri="{FF2B5EF4-FFF2-40B4-BE49-F238E27FC236}">
                  <a16:creationId xmlns:a16="http://schemas.microsoft.com/office/drawing/2014/main" id="{3E0D82FF-4209-4497-B57A-84EABCAFB5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3121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7" name="Oval 9">
              <a:extLst>
                <a:ext uri="{FF2B5EF4-FFF2-40B4-BE49-F238E27FC236}">
                  <a16:creationId xmlns:a16="http://schemas.microsoft.com/office/drawing/2014/main" id="{C9177A78-986C-476B-B1E9-6ADEAD482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" y="380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4628" name="Group 10">
            <a:extLst>
              <a:ext uri="{FF2B5EF4-FFF2-40B4-BE49-F238E27FC236}">
                <a16:creationId xmlns:a16="http://schemas.microsoft.com/office/drawing/2014/main" id="{C59360BE-DB0C-4C32-850E-E1ED807D9501}"/>
              </a:ext>
            </a:extLst>
          </p:cNvPr>
          <p:cNvGrpSpPr>
            <a:grpSpLocks/>
          </p:cNvGrpSpPr>
          <p:nvPr/>
        </p:nvGrpSpPr>
        <p:grpSpPr bwMode="auto">
          <a:xfrm>
            <a:off x="2279650" y="4062413"/>
            <a:ext cx="266700" cy="1979612"/>
            <a:chOff x="1436" y="2559"/>
            <a:chExt cx="168" cy="1247"/>
          </a:xfrm>
        </p:grpSpPr>
        <p:sp>
          <p:nvSpPr>
            <p:cNvPr id="154716" name="Oval 11">
              <a:extLst>
                <a:ext uri="{FF2B5EF4-FFF2-40B4-BE49-F238E27FC236}">
                  <a16:creationId xmlns:a16="http://schemas.microsoft.com/office/drawing/2014/main" id="{F74E1B89-5137-4332-A87E-3428646E36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2559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7" name="Rectangle 12">
              <a:extLst>
                <a:ext uri="{FF2B5EF4-FFF2-40B4-BE49-F238E27FC236}">
                  <a16:creationId xmlns:a16="http://schemas.microsoft.com/office/drawing/2014/main" id="{BB07127A-34CC-4AB0-847B-4C6358770F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2671"/>
              <a:ext cx="168" cy="226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8" name="Oval 13">
              <a:extLst>
                <a:ext uri="{FF2B5EF4-FFF2-40B4-BE49-F238E27FC236}">
                  <a16:creationId xmlns:a16="http://schemas.microsoft.com/office/drawing/2014/main" id="{143CD009-5F50-46FE-A807-A92923895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278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9" name="Oval 14">
              <a:extLst>
                <a:ext uri="{FF2B5EF4-FFF2-40B4-BE49-F238E27FC236}">
                  <a16:creationId xmlns:a16="http://schemas.microsoft.com/office/drawing/2014/main" id="{027C5623-F6A3-41A7-B9E3-E9B2F6485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3011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0" name="Rectangle 15">
              <a:extLst>
                <a:ext uri="{FF2B5EF4-FFF2-40B4-BE49-F238E27FC236}">
                  <a16:creationId xmlns:a16="http://schemas.microsoft.com/office/drawing/2014/main" id="{C38FB992-7063-4A8D-9F0E-EE0D57EC93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3125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21" name="Oval 16">
              <a:extLst>
                <a:ext uri="{FF2B5EF4-FFF2-40B4-BE49-F238E27FC236}">
                  <a16:creationId xmlns:a16="http://schemas.microsoft.com/office/drawing/2014/main" id="{855393E9-C622-4F41-BDCB-C0CF996C3F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6" y="3580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4629" name="Oval 17">
            <a:extLst>
              <a:ext uri="{FF2B5EF4-FFF2-40B4-BE49-F238E27FC236}">
                <a16:creationId xmlns:a16="http://schemas.microsoft.com/office/drawing/2014/main" id="{E11831C0-77F9-4607-9ED3-0CE7EBAFBD4D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8042276" y="4595812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0" name="Rectangle 18">
            <a:extLst>
              <a:ext uri="{FF2B5EF4-FFF2-40B4-BE49-F238E27FC236}">
                <a16:creationId xmlns:a16="http://schemas.microsoft.com/office/drawing/2014/main" id="{F8889C09-E10C-4F50-B334-EC2933056BE1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864476" y="4595812"/>
            <a:ext cx="266700" cy="3587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1" name="Oval 19">
            <a:extLst>
              <a:ext uri="{FF2B5EF4-FFF2-40B4-BE49-F238E27FC236}">
                <a16:creationId xmlns:a16="http://schemas.microsoft.com/office/drawing/2014/main" id="{FE98FEDE-6CC7-4A61-82D0-1A610BE9B363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683501" y="4595812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2" name="Oval 20">
            <a:extLst>
              <a:ext uri="{FF2B5EF4-FFF2-40B4-BE49-F238E27FC236}">
                <a16:creationId xmlns:a16="http://schemas.microsoft.com/office/drawing/2014/main" id="{0F21F8B9-5AA7-472E-B2A5-26DC7E153778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6868319" y="4412456"/>
            <a:ext cx="358775" cy="271463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3" name="Oval 21">
            <a:extLst>
              <a:ext uri="{FF2B5EF4-FFF2-40B4-BE49-F238E27FC236}">
                <a16:creationId xmlns:a16="http://schemas.microsoft.com/office/drawing/2014/main" id="{6DB4666D-4866-4BC3-AA9F-53D83D2F89EA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324726" y="4595812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4" name="Rectangle 22">
            <a:extLst>
              <a:ext uri="{FF2B5EF4-FFF2-40B4-BE49-F238E27FC236}">
                <a16:creationId xmlns:a16="http://schemas.microsoft.com/office/drawing/2014/main" id="{1D8EDA5C-EC9B-4F65-9FE1-A07A13DCED54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183438" y="4641850"/>
            <a:ext cx="266700" cy="2667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4635" name="Group 23">
            <a:extLst>
              <a:ext uri="{FF2B5EF4-FFF2-40B4-BE49-F238E27FC236}">
                <a16:creationId xmlns:a16="http://schemas.microsoft.com/office/drawing/2014/main" id="{B30A0A3A-CC7F-4177-8926-FBA22C3D0C68}"/>
              </a:ext>
            </a:extLst>
          </p:cNvPr>
          <p:cNvGrpSpPr>
            <a:grpSpLocks/>
          </p:cNvGrpSpPr>
          <p:nvPr/>
        </p:nvGrpSpPr>
        <p:grpSpPr bwMode="auto">
          <a:xfrm>
            <a:off x="1109663" y="3697288"/>
            <a:ext cx="266700" cy="3062287"/>
            <a:chOff x="699" y="2329"/>
            <a:chExt cx="168" cy="1929"/>
          </a:xfrm>
        </p:grpSpPr>
        <p:sp>
          <p:nvSpPr>
            <p:cNvPr id="154709" name="Oval 24">
              <a:extLst>
                <a:ext uri="{FF2B5EF4-FFF2-40B4-BE49-F238E27FC236}">
                  <a16:creationId xmlns:a16="http://schemas.microsoft.com/office/drawing/2014/main" id="{C63392AB-66A6-474B-BC55-75685DD2E8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232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0" name="Rectangle 25">
              <a:extLst>
                <a:ext uri="{FF2B5EF4-FFF2-40B4-BE49-F238E27FC236}">
                  <a16:creationId xmlns:a16="http://schemas.microsoft.com/office/drawing/2014/main" id="{E44E7ADA-ECC7-409D-A928-E895117AC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2441"/>
              <a:ext cx="168" cy="454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1" name="Oval 26">
              <a:extLst>
                <a:ext uri="{FF2B5EF4-FFF2-40B4-BE49-F238E27FC236}">
                  <a16:creationId xmlns:a16="http://schemas.microsoft.com/office/drawing/2014/main" id="{EA19E9DD-4F30-44DB-BAD4-B919718998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2783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2" name="Oval 27">
              <a:extLst>
                <a:ext uri="{FF2B5EF4-FFF2-40B4-BE49-F238E27FC236}">
                  <a16:creationId xmlns:a16="http://schemas.microsoft.com/office/drawing/2014/main" id="{87299EFB-5292-4119-A881-5C5EDC3D91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300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3" name="Oval 28">
              <a:extLst>
                <a:ext uri="{FF2B5EF4-FFF2-40B4-BE49-F238E27FC236}">
                  <a16:creationId xmlns:a16="http://schemas.microsoft.com/office/drawing/2014/main" id="{64089BC9-706A-494C-97EA-87EC4CF7E0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4032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4" name="Rectangle 29">
              <a:extLst>
                <a:ext uri="{FF2B5EF4-FFF2-40B4-BE49-F238E27FC236}">
                  <a16:creationId xmlns:a16="http://schemas.microsoft.com/office/drawing/2014/main" id="{AB654358-6E5D-42CE-88EC-F0FC01060C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3804"/>
              <a:ext cx="168" cy="342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15" name="Rectangle 30">
              <a:extLst>
                <a:ext uri="{FF2B5EF4-FFF2-40B4-BE49-F238E27FC236}">
                  <a16:creationId xmlns:a16="http://schemas.microsoft.com/office/drawing/2014/main" id="{CE5442FD-9B3F-4E2B-96A8-E239257ACF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9" y="3121"/>
              <a:ext cx="168" cy="683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4636" name="Oval 31">
            <a:extLst>
              <a:ext uri="{FF2B5EF4-FFF2-40B4-BE49-F238E27FC236}">
                <a16:creationId xmlns:a16="http://schemas.microsoft.com/office/drawing/2014/main" id="{477B997F-64B5-4718-B1D6-BFA595036C82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073525" y="4594225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7" name="Rectangle 32">
            <a:extLst>
              <a:ext uri="{FF2B5EF4-FFF2-40B4-BE49-F238E27FC236}">
                <a16:creationId xmlns:a16="http://schemas.microsoft.com/office/drawing/2014/main" id="{EED9A49B-33EA-4498-AAE5-1893F7CB9778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433094" y="4412456"/>
            <a:ext cx="269875" cy="7223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8" name="Oval 33">
            <a:extLst>
              <a:ext uri="{FF2B5EF4-FFF2-40B4-BE49-F238E27FC236}">
                <a16:creationId xmlns:a16="http://schemas.microsoft.com/office/drawing/2014/main" id="{2E88B7F2-2D03-4AE9-8A22-3DBFA71F9679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795838" y="4594225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39" name="Oval 34">
            <a:extLst>
              <a:ext uri="{FF2B5EF4-FFF2-40B4-BE49-F238E27FC236}">
                <a16:creationId xmlns:a16="http://schemas.microsoft.com/office/drawing/2014/main" id="{59EF46FB-A2F2-4E5F-9FF3-36BAD3B8B6A9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5154613" y="4594225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0" name="Rectangle 35">
            <a:extLst>
              <a:ext uri="{FF2B5EF4-FFF2-40B4-BE49-F238E27FC236}">
                <a16:creationId xmlns:a16="http://schemas.microsoft.com/office/drawing/2014/main" id="{93E28BE7-E763-46D2-98C5-484CA4D09447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5783263" y="4143375"/>
            <a:ext cx="269875" cy="1260475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1" name="Oval 36">
            <a:extLst>
              <a:ext uri="{FF2B5EF4-FFF2-40B4-BE49-F238E27FC236}">
                <a16:creationId xmlns:a16="http://schemas.microsoft.com/office/drawing/2014/main" id="{7C5FD871-DF16-4816-B4D1-0FA1CF459BA8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6237288" y="4413250"/>
            <a:ext cx="358775" cy="2698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2" name="Oval 37">
            <a:extLst>
              <a:ext uri="{FF2B5EF4-FFF2-40B4-BE49-F238E27FC236}">
                <a16:creationId xmlns:a16="http://schemas.microsoft.com/office/drawing/2014/main" id="{1CB13718-C4D9-43FC-BE32-EDE7FFAC626F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073525" y="5227638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3" name="Rectangle 38">
            <a:extLst>
              <a:ext uri="{FF2B5EF4-FFF2-40B4-BE49-F238E27FC236}">
                <a16:creationId xmlns:a16="http://schemas.microsoft.com/office/drawing/2014/main" id="{22D8C4AE-7059-4357-B44B-1BD7643F01C2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433094" y="5045869"/>
            <a:ext cx="269875" cy="7223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4" name="Oval 39">
            <a:extLst>
              <a:ext uri="{FF2B5EF4-FFF2-40B4-BE49-F238E27FC236}">
                <a16:creationId xmlns:a16="http://schemas.microsoft.com/office/drawing/2014/main" id="{9A5EC1D7-4BB8-4FC6-8753-9592F0E9FE87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4795838" y="5230813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5" name="Oval 40">
            <a:extLst>
              <a:ext uri="{FF2B5EF4-FFF2-40B4-BE49-F238E27FC236}">
                <a16:creationId xmlns:a16="http://schemas.microsoft.com/office/drawing/2014/main" id="{2BA33FFF-0091-4468-8A70-F0AB633298CC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5154613" y="5227638"/>
            <a:ext cx="269875" cy="358775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6" name="Oval 41">
            <a:extLst>
              <a:ext uri="{FF2B5EF4-FFF2-40B4-BE49-F238E27FC236}">
                <a16:creationId xmlns:a16="http://schemas.microsoft.com/office/drawing/2014/main" id="{3F8FAF67-2E92-4DDC-9A1E-D57DC452AFF1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6237288" y="5859463"/>
            <a:ext cx="358775" cy="2698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7" name="Rectangle 42">
            <a:extLst>
              <a:ext uri="{FF2B5EF4-FFF2-40B4-BE49-F238E27FC236}">
                <a16:creationId xmlns:a16="http://schemas.microsoft.com/office/drawing/2014/main" id="{04C08955-4739-4717-AA1F-29FB3B0F0AD1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>
            <a:off x="6281738" y="5541963"/>
            <a:ext cx="269875" cy="4508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8" name="Rectangle 43">
            <a:extLst>
              <a:ext uri="{FF2B5EF4-FFF2-40B4-BE49-F238E27FC236}">
                <a16:creationId xmlns:a16="http://schemas.microsoft.com/office/drawing/2014/main" id="{BFBBED6C-EEA1-4865-9A60-4F37DEB15882}"/>
              </a:ext>
            </a:extLst>
          </p:cNvPr>
          <p:cNvSpPr>
            <a:spLocks noChangeAspect="1" noChangeArrowheads="1"/>
          </p:cNvSpPr>
          <p:nvPr/>
        </p:nvSpPr>
        <p:spPr bwMode="auto">
          <a:xfrm rot="-5400000">
            <a:off x="5648326" y="4908550"/>
            <a:ext cx="273050" cy="993775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49" name="Oval 44">
            <a:extLst>
              <a:ext uri="{FF2B5EF4-FFF2-40B4-BE49-F238E27FC236}">
                <a16:creationId xmlns:a16="http://schemas.microsoft.com/office/drawing/2014/main" id="{6D9BE75F-EEDD-4433-B5D7-807590622537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8042276" y="5229225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0" name="Rectangle 45">
            <a:extLst>
              <a:ext uri="{FF2B5EF4-FFF2-40B4-BE49-F238E27FC236}">
                <a16:creationId xmlns:a16="http://schemas.microsoft.com/office/drawing/2014/main" id="{C06F8D71-7A33-47E9-ABCF-D450AD29F8E8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861301" y="5229225"/>
            <a:ext cx="266700" cy="3587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1" name="Oval 46">
            <a:extLst>
              <a:ext uri="{FF2B5EF4-FFF2-40B4-BE49-F238E27FC236}">
                <a16:creationId xmlns:a16="http://schemas.microsoft.com/office/drawing/2014/main" id="{4AEDBF65-45C5-4B04-86A1-B45FBCA4FDD8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683501" y="5229225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2" name="Oval 47">
            <a:extLst>
              <a:ext uri="{FF2B5EF4-FFF2-40B4-BE49-F238E27FC236}">
                <a16:creationId xmlns:a16="http://schemas.microsoft.com/office/drawing/2014/main" id="{98347753-7806-4A2C-8D55-E27A6C235C90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321551" y="5229225"/>
            <a:ext cx="266700" cy="3587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3" name="Rectangle 48">
            <a:extLst>
              <a:ext uri="{FF2B5EF4-FFF2-40B4-BE49-F238E27FC236}">
                <a16:creationId xmlns:a16="http://schemas.microsoft.com/office/drawing/2014/main" id="{52DCE336-2FD3-4C2A-A0B3-4A7286313E6C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050882" y="5139531"/>
            <a:ext cx="266700" cy="5381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4" name="Oval 49">
            <a:extLst>
              <a:ext uri="{FF2B5EF4-FFF2-40B4-BE49-F238E27FC236}">
                <a16:creationId xmlns:a16="http://schemas.microsoft.com/office/drawing/2014/main" id="{28DC2DA1-41DD-4BD9-BF85-9B16C97D526C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6868319" y="5858669"/>
            <a:ext cx="358775" cy="271463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5" name="AutoShape 50">
            <a:extLst>
              <a:ext uri="{FF2B5EF4-FFF2-40B4-BE49-F238E27FC236}">
                <a16:creationId xmlns:a16="http://schemas.microsoft.com/office/drawing/2014/main" id="{4680C4D7-F64D-4AC0-ADC6-58117B5467B4}"/>
              </a:ext>
            </a:extLst>
          </p:cNvPr>
          <p:cNvSpPr>
            <a:spLocks noChangeAspect="1" noChangeArrowheads="1"/>
          </p:cNvSpPr>
          <p:nvPr/>
        </p:nvSpPr>
        <p:spPr bwMode="auto">
          <a:xfrm flipV="1">
            <a:off x="6281738" y="5272088"/>
            <a:ext cx="269875" cy="269875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6" name="AutoShape 51">
            <a:extLst>
              <a:ext uri="{FF2B5EF4-FFF2-40B4-BE49-F238E27FC236}">
                <a16:creationId xmlns:a16="http://schemas.microsoft.com/office/drawing/2014/main" id="{4BD13BD3-2DFD-45F0-A318-33906C7CEFA4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 flipH="1" flipV="1">
            <a:off x="6284913" y="5275263"/>
            <a:ext cx="266700" cy="26670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7" name="Rectangle 52">
            <a:extLst>
              <a:ext uri="{FF2B5EF4-FFF2-40B4-BE49-F238E27FC236}">
                <a16:creationId xmlns:a16="http://schemas.microsoft.com/office/drawing/2014/main" id="{53154D3F-EA6A-4A16-AC40-28AA753CE941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6276976" y="4545012"/>
            <a:ext cx="273050" cy="276225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8" name="AutoShape 53">
            <a:extLst>
              <a:ext uri="{FF2B5EF4-FFF2-40B4-BE49-F238E27FC236}">
                <a16:creationId xmlns:a16="http://schemas.microsoft.com/office/drawing/2014/main" id="{D6F58D4B-26A2-4D3D-9A5D-FD6B30319385}"/>
              </a:ext>
            </a:extLst>
          </p:cNvPr>
          <p:cNvSpPr>
            <a:spLocks noChangeAspect="1" noChangeArrowheads="1"/>
          </p:cNvSpPr>
          <p:nvPr/>
        </p:nvSpPr>
        <p:spPr bwMode="auto">
          <a:xfrm flipV="1">
            <a:off x="6911975" y="4638675"/>
            <a:ext cx="274638" cy="269875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59" name="AutoShape 54">
            <a:extLst>
              <a:ext uri="{FF2B5EF4-FFF2-40B4-BE49-F238E27FC236}">
                <a16:creationId xmlns:a16="http://schemas.microsoft.com/office/drawing/2014/main" id="{0E5A6953-E782-41D6-9D96-3D1A178DFDD2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 flipH="1" flipV="1">
            <a:off x="6912769" y="4637881"/>
            <a:ext cx="269875" cy="271463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60" name="Rectangle 55">
            <a:extLst>
              <a:ext uri="{FF2B5EF4-FFF2-40B4-BE49-F238E27FC236}">
                <a16:creationId xmlns:a16="http://schemas.microsoft.com/office/drawing/2014/main" id="{E8E45822-4459-4429-AE67-AAD128B80EB2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>
            <a:off x="6911975" y="5459413"/>
            <a:ext cx="271463" cy="5302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4661" name="Group 56">
            <a:extLst>
              <a:ext uri="{FF2B5EF4-FFF2-40B4-BE49-F238E27FC236}">
                <a16:creationId xmlns:a16="http://schemas.microsoft.com/office/drawing/2014/main" id="{E4C295B0-EBB4-4797-A101-67DA47219A5E}"/>
              </a:ext>
            </a:extLst>
          </p:cNvPr>
          <p:cNvGrpSpPr>
            <a:grpSpLocks/>
          </p:cNvGrpSpPr>
          <p:nvPr/>
        </p:nvGrpSpPr>
        <p:grpSpPr bwMode="auto">
          <a:xfrm>
            <a:off x="1743075" y="4065588"/>
            <a:ext cx="266700" cy="1617662"/>
            <a:chOff x="1098" y="2561"/>
            <a:chExt cx="168" cy="1019"/>
          </a:xfrm>
        </p:grpSpPr>
        <p:sp>
          <p:nvSpPr>
            <p:cNvPr id="154702" name="Oval 57">
              <a:extLst>
                <a:ext uri="{FF2B5EF4-FFF2-40B4-BE49-F238E27FC236}">
                  <a16:creationId xmlns:a16="http://schemas.microsoft.com/office/drawing/2014/main" id="{71188E53-97CB-4B24-A281-6C39DBEF6E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2561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3" name="Rectangle 58">
              <a:extLst>
                <a:ext uri="{FF2B5EF4-FFF2-40B4-BE49-F238E27FC236}">
                  <a16:creationId xmlns:a16="http://schemas.microsoft.com/office/drawing/2014/main" id="{AA52839F-8186-4FC6-B976-33D2CF05BE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2673"/>
              <a:ext cx="168" cy="226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4" name="Oval 59">
              <a:extLst>
                <a:ext uri="{FF2B5EF4-FFF2-40B4-BE49-F238E27FC236}">
                  <a16:creationId xmlns:a16="http://schemas.microsoft.com/office/drawing/2014/main" id="{BDF17F4B-5377-4B25-A733-77EC4DFF98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2787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5" name="Oval 60">
              <a:extLst>
                <a:ext uri="{FF2B5EF4-FFF2-40B4-BE49-F238E27FC236}">
                  <a16:creationId xmlns:a16="http://schemas.microsoft.com/office/drawing/2014/main" id="{EDFE2BF6-7931-47F0-9F36-D7EE41F965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3013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6" name="Rectangle 61">
              <a:extLst>
                <a:ext uri="{FF2B5EF4-FFF2-40B4-BE49-F238E27FC236}">
                  <a16:creationId xmlns:a16="http://schemas.microsoft.com/office/drawing/2014/main" id="{0F16DD74-4032-4275-8867-26A4DD5392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3127"/>
              <a:ext cx="168" cy="22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7" name="Rectangle 62">
              <a:extLst>
                <a:ext uri="{FF2B5EF4-FFF2-40B4-BE49-F238E27FC236}">
                  <a16:creationId xmlns:a16="http://schemas.microsoft.com/office/drawing/2014/main" id="{63FBF98E-6205-4946-8FAE-AE57612F5C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3354"/>
              <a:ext cx="168" cy="112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8" name="Oval 63">
              <a:extLst>
                <a:ext uri="{FF2B5EF4-FFF2-40B4-BE49-F238E27FC236}">
                  <a16:creationId xmlns:a16="http://schemas.microsoft.com/office/drawing/2014/main" id="{86672279-E8AE-4977-BC6E-D094329557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8" y="335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4662" name="AutoShape 64">
            <a:extLst>
              <a:ext uri="{FF2B5EF4-FFF2-40B4-BE49-F238E27FC236}">
                <a16:creationId xmlns:a16="http://schemas.microsoft.com/office/drawing/2014/main" id="{BA397211-A381-400D-9638-5C1332E219B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95613" y="4959350"/>
            <a:ext cx="720725" cy="363538"/>
          </a:xfrm>
          <a:prstGeom prst="rightArrow">
            <a:avLst>
              <a:gd name="adj1" fmla="val 50000"/>
              <a:gd name="adj2" fmla="val 49563"/>
            </a:avLst>
          </a:prstGeom>
          <a:solidFill>
            <a:srgbClr val="FFFF00"/>
          </a:solidFill>
          <a:ln w="12700">
            <a:solidFill>
              <a:srgbClr val="99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4663" name="Rectangle 65">
            <a:extLst>
              <a:ext uri="{FF2B5EF4-FFF2-40B4-BE49-F238E27FC236}">
                <a16:creationId xmlns:a16="http://schemas.microsoft.com/office/drawing/2014/main" id="{8004EAAB-DE8C-4163-8AEF-E9DA2CCF7CAC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7004844" y="4453731"/>
            <a:ext cx="92075" cy="2778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4664" name="Group 66">
            <a:extLst>
              <a:ext uri="{FF2B5EF4-FFF2-40B4-BE49-F238E27FC236}">
                <a16:creationId xmlns:a16="http://schemas.microsoft.com/office/drawing/2014/main" id="{29876FC4-D0CD-4262-A046-2D377EE55476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1133475"/>
            <a:ext cx="266700" cy="2700338"/>
            <a:chOff x="274" y="459"/>
            <a:chExt cx="168" cy="1701"/>
          </a:xfrm>
        </p:grpSpPr>
        <p:sp>
          <p:nvSpPr>
            <p:cNvPr id="154696" name="Oval 67">
              <a:extLst>
                <a:ext uri="{FF2B5EF4-FFF2-40B4-BE49-F238E27FC236}">
                  <a16:creationId xmlns:a16="http://schemas.microsoft.com/office/drawing/2014/main" id="{8FF13DA1-D987-4707-8D39-04E1926681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45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7" name="Rectangle 68">
              <a:extLst>
                <a:ext uri="{FF2B5EF4-FFF2-40B4-BE49-F238E27FC236}">
                  <a16:creationId xmlns:a16="http://schemas.microsoft.com/office/drawing/2014/main" id="{F2B0F672-1D5A-4506-B31A-2F5C22A16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571"/>
              <a:ext cx="168" cy="454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8" name="Oval 69">
              <a:extLst>
                <a:ext uri="{FF2B5EF4-FFF2-40B4-BE49-F238E27FC236}">
                  <a16:creationId xmlns:a16="http://schemas.microsoft.com/office/drawing/2014/main" id="{25AD94AC-598C-4084-BC03-977A5625A2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913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9" name="Oval 70">
              <a:extLst>
                <a:ext uri="{FF2B5EF4-FFF2-40B4-BE49-F238E27FC236}">
                  <a16:creationId xmlns:a16="http://schemas.microsoft.com/office/drawing/2014/main" id="{C8B717ED-66BC-461F-AE4C-BBFC37A7A7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113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0" name="Rectangle 71">
              <a:extLst>
                <a:ext uri="{FF2B5EF4-FFF2-40B4-BE49-F238E27FC236}">
                  <a16:creationId xmlns:a16="http://schemas.microsoft.com/office/drawing/2014/main" id="{F2E18A29-7C7E-4670-80BA-41851C990A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1251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701" name="Oval 72">
              <a:extLst>
                <a:ext uri="{FF2B5EF4-FFF2-40B4-BE49-F238E27FC236}">
                  <a16:creationId xmlns:a16="http://schemas.microsoft.com/office/drawing/2014/main" id="{548AB648-24DD-460A-BAB3-43FBF1DBE8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4" y="193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4665" name="Group 73">
            <a:extLst>
              <a:ext uri="{FF2B5EF4-FFF2-40B4-BE49-F238E27FC236}">
                <a16:creationId xmlns:a16="http://schemas.microsoft.com/office/drawing/2014/main" id="{F8E2929E-26D0-4756-8412-54E793BCA206}"/>
              </a:ext>
            </a:extLst>
          </p:cNvPr>
          <p:cNvGrpSpPr>
            <a:grpSpLocks/>
          </p:cNvGrpSpPr>
          <p:nvPr/>
        </p:nvGrpSpPr>
        <p:grpSpPr bwMode="auto">
          <a:xfrm>
            <a:off x="5926138" y="1498600"/>
            <a:ext cx="266700" cy="1979613"/>
            <a:chOff x="1575" y="689"/>
            <a:chExt cx="168" cy="1247"/>
          </a:xfrm>
        </p:grpSpPr>
        <p:sp>
          <p:nvSpPr>
            <p:cNvPr id="154690" name="Oval 74">
              <a:extLst>
                <a:ext uri="{FF2B5EF4-FFF2-40B4-BE49-F238E27FC236}">
                  <a16:creationId xmlns:a16="http://schemas.microsoft.com/office/drawing/2014/main" id="{74D4E1A7-055F-4785-924C-32302E6C18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689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1" name="Rectangle 75">
              <a:extLst>
                <a:ext uri="{FF2B5EF4-FFF2-40B4-BE49-F238E27FC236}">
                  <a16:creationId xmlns:a16="http://schemas.microsoft.com/office/drawing/2014/main" id="{622F800C-902B-4B03-91DA-3C9CAE023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801"/>
              <a:ext cx="168" cy="226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2" name="Oval 76">
              <a:extLst>
                <a:ext uri="{FF2B5EF4-FFF2-40B4-BE49-F238E27FC236}">
                  <a16:creationId xmlns:a16="http://schemas.microsoft.com/office/drawing/2014/main" id="{FED43AF3-EF01-476B-A9D7-DE9819661A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91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3" name="Oval 77">
              <a:extLst>
                <a:ext uri="{FF2B5EF4-FFF2-40B4-BE49-F238E27FC236}">
                  <a16:creationId xmlns:a16="http://schemas.microsoft.com/office/drawing/2014/main" id="{92222CA2-8691-4406-8317-D01754B5FC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1141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4" name="Rectangle 78">
              <a:extLst>
                <a:ext uri="{FF2B5EF4-FFF2-40B4-BE49-F238E27FC236}">
                  <a16:creationId xmlns:a16="http://schemas.microsoft.com/office/drawing/2014/main" id="{A7E6C3F4-579E-4AA5-BA00-3D03D66605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1255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95" name="Oval 79">
              <a:extLst>
                <a:ext uri="{FF2B5EF4-FFF2-40B4-BE49-F238E27FC236}">
                  <a16:creationId xmlns:a16="http://schemas.microsoft.com/office/drawing/2014/main" id="{26540705-FDA4-4D79-A2FC-67657095A5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1710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4666" name="Group 80">
            <a:extLst>
              <a:ext uri="{FF2B5EF4-FFF2-40B4-BE49-F238E27FC236}">
                <a16:creationId xmlns:a16="http://schemas.microsoft.com/office/drawing/2014/main" id="{6863998A-7A4E-4295-866B-EC5250CA7413}"/>
              </a:ext>
            </a:extLst>
          </p:cNvPr>
          <p:cNvGrpSpPr>
            <a:grpSpLocks/>
          </p:cNvGrpSpPr>
          <p:nvPr/>
        </p:nvGrpSpPr>
        <p:grpSpPr bwMode="auto">
          <a:xfrm>
            <a:off x="5203825" y="1493838"/>
            <a:ext cx="268288" cy="2025650"/>
            <a:chOff x="1237" y="686"/>
            <a:chExt cx="169" cy="1276"/>
          </a:xfrm>
        </p:grpSpPr>
        <p:sp>
          <p:nvSpPr>
            <p:cNvPr id="154683" name="Oval 81">
              <a:extLst>
                <a:ext uri="{FF2B5EF4-FFF2-40B4-BE49-F238E27FC236}">
                  <a16:creationId xmlns:a16="http://schemas.microsoft.com/office/drawing/2014/main" id="{C31F1A77-1FFC-40C1-AA41-E92C8523A6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8" y="173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4" name="Rectangle 82">
              <a:extLst>
                <a:ext uri="{FF2B5EF4-FFF2-40B4-BE49-F238E27FC236}">
                  <a16:creationId xmlns:a16="http://schemas.microsoft.com/office/drawing/2014/main" id="{E5CC7D32-ECEC-4F38-8E72-27C807D08E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8" y="1506"/>
              <a:ext cx="168" cy="342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5" name="Oval 83">
              <a:extLst>
                <a:ext uri="{FF2B5EF4-FFF2-40B4-BE49-F238E27FC236}">
                  <a16:creationId xmlns:a16="http://schemas.microsoft.com/office/drawing/2014/main" id="{766843C6-9F1B-46BF-A328-54B8AF29D1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7" y="68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6" name="Rectangle 84">
              <a:extLst>
                <a:ext uri="{FF2B5EF4-FFF2-40B4-BE49-F238E27FC236}">
                  <a16:creationId xmlns:a16="http://schemas.microsoft.com/office/drawing/2014/main" id="{37D6309E-4FDB-4E3F-8207-DF671AFB17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7" y="798"/>
              <a:ext cx="168" cy="226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7" name="Oval 85">
              <a:extLst>
                <a:ext uri="{FF2B5EF4-FFF2-40B4-BE49-F238E27FC236}">
                  <a16:creationId xmlns:a16="http://schemas.microsoft.com/office/drawing/2014/main" id="{03C2604B-8D9C-4973-977E-3BCB348319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7" y="912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8" name="Oval 86">
              <a:extLst>
                <a:ext uri="{FF2B5EF4-FFF2-40B4-BE49-F238E27FC236}">
                  <a16:creationId xmlns:a16="http://schemas.microsoft.com/office/drawing/2014/main" id="{33469854-246D-43EB-B0EB-893D72A5B3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7" y="1138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9" name="Rectangle 87">
              <a:extLst>
                <a:ext uri="{FF2B5EF4-FFF2-40B4-BE49-F238E27FC236}">
                  <a16:creationId xmlns:a16="http://schemas.microsoft.com/office/drawing/2014/main" id="{B7131C6B-9DFB-464E-B4C6-6B0CC6D99D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7" y="1253"/>
              <a:ext cx="168" cy="22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4667" name="Group 88">
            <a:extLst>
              <a:ext uri="{FF2B5EF4-FFF2-40B4-BE49-F238E27FC236}">
                <a16:creationId xmlns:a16="http://schemas.microsoft.com/office/drawing/2014/main" id="{ED17B0BE-BA88-4A5A-9018-6C99F57BBF09}"/>
              </a:ext>
            </a:extLst>
          </p:cNvPr>
          <p:cNvGrpSpPr>
            <a:grpSpLocks/>
          </p:cNvGrpSpPr>
          <p:nvPr/>
        </p:nvGrpSpPr>
        <p:grpSpPr bwMode="auto">
          <a:xfrm>
            <a:off x="3671888" y="1133475"/>
            <a:ext cx="266700" cy="2744788"/>
            <a:chOff x="612" y="459"/>
            <a:chExt cx="168" cy="1729"/>
          </a:xfrm>
        </p:grpSpPr>
        <p:sp>
          <p:nvSpPr>
            <p:cNvPr id="154676" name="Oval 89">
              <a:extLst>
                <a:ext uri="{FF2B5EF4-FFF2-40B4-BE49-F238E27FC236}">
                  <a16:creationId xmlns:a16="http://schemas.microsoft.com/office/drawing/2014/main" id="{96108600-48BD-4015-A458-DC3809C4D1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45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77" name="Rectangle 90">
              <a:extLst>
                <a:ext uri="{FF2B5EF4-FFF2-40B4-BE49-F238E27FC236}">
                  <a16:creationId xmlns:a16="http://schemas.microsoft.com/office/drawing/2014/main" id="{349F8647-00D7-4BE8-B183-081C7BC75D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571"/>
              <a:ext cx="168" cy="454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78" name="Oval 91">
              <a:extLst>
                <a:ext uri="{FF2B5EF4-FFF2-40B4-BE49-F238E27FC236}">
                  <a16:creationId xmlns:a16="http://schemas.microsoft.com/office/drawing/2014/main" id="{DE0FA505-9E8E-448A-BEA8-7FE5F2DD61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913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79" name="Oval 92">
              <a:extLst>
                <a:ext uri="{FF2B5EF4-FFF2-40B4-BE49-F238E27FC236}">
                  <a16:creationId xmlns:a16="http://schemas.microsoft.com/office/drawing/2014/main" id="{27518007-F003-45AD-B938-51B76873FB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113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0" name="Rectangle 93">
              <a:extLst>
                <a:ext uri="{FF2B5EF4-FFF2-40B4-BE49-F238E27FC236}">
                  <a16:creationId xmlns:a16="http://schemas.microsoft.com/office/drawing/2014/main" id="{D6643F4A-2260-4A98-8F03-DF6A2B7F1F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1250"/>
              <a:ext cx="168" cy="683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1" name="Rectangle 94">
              <a:extLst>
                <a:ext uri="{FF2B5EF4-FFF2-40B4-BE49-F238E27FC236}">
                  <a16:creationId xmlns:a16="http://schemas.microsoft.com/office/drawing/2014/main" id="{0325DC07-6B40-47A3-8C7C-5E4561552F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1963"/>
              <a:ext cx="168" cy="112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4682" name="Oval 95">
              <a:extLst>
                <a:ext uri="{FF2B5EF4-FFF2-40B4-BE49-F238E27FC236}">
                  <a16:creationId xmlns:a16="http://schemas.microsoft.com/office/drawing/2014/main" id="{93666828-053C-4769-B9DD-F6D5198403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" y="1962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4668" name="AutoShape 96">
            <a:extLst>
              <a:ext uri="{FF2B5EF4-FFF2-40B4-BE49-F238E27FC236}">
                <a16:creationId xmlns:a16="http://schemas.microsoft.com/office/drawing/2014/main" id="{27B92DE2-8290-4B81-BB5E-B7ECDD480263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1531938" y="2505075"/>
            <a:ext cx="590550" cy="628650"/>
          </a:xfrm>
          <a:custGeom>
            <a:avLst/>
            <a:gdLst>
              <a:gd name="T0" fmla="*/ 2147483646 w 21600"/>
              <a:gd name="T1" fmla="*/ 0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99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4669" name="Line 97">
            <a:extLst>
              <a:ext uri="{FF2B5EF4-FFF2-40B4-BE49-F238E27FC236}">
                <a16:creationId xmlns:a16="http://schemas.microsoft.com/office/drawing/2014/main" id="{10771A20-9951-44EA-B213-EC32A36F32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86213" y="2933700"/>
            <a:ext cx="450850" cy="5397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stealth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4670" name="Line 98">
            <a:extLst>
              <a:ext uri="{FF2B5EF4-FFF2-40B4-BE49-F238E27FC236}">
                <a16:creationId xmlns:a16="http://schemas.microsoft.com/office/drawing/2014/main" id="{C9DAF67E-5D97-442B-A403-6D3ED295E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2798763"/>
            <a:ext cx="314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4671" name="Text Box 99">
            <a:extLst>
              <a:ext uri="{FF2B5EF4-FFF2-40B4-BE49-F238E27FC236}">
                <a16:creationId xmlns:a16="http://schemas.microsoft.com/office/drawing/2014/main" id="{8595C70E-51DA-44E7-9ED1-14011EF5F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3" y="2573338"/>
            <a:ext cx="946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2000" dirty="0">
                <a:latin typeface="+mn-ea"/>
                <a:ea typeface="+mn-ea"/>
              </a:rPr>
              <a:t>切断点</a:t>
            </a:r>
          </a:p>
        </p:txBody>
      </p:sp>
      <p:sp>
        <p:nvSpPr>
          <p:cNvPr id="154672" name="Arc 100">
            <a:extLst>
              <a:ext uri="{FF2B5EF4-FFF2-40B4-BE49-F238E27FC236}">
                <a16:creationId xmlns:a16="http://schemas.microsoft.com/office/drawing/2014/main" id="{EE7A953C-B0DC-4962-9F86-7DDCDFF2D7CE}"/>
              </a:ext>
            </a:extLst>
          </p:cNvPr>
          <p:cNvSpPr>
            <a:spLocks/>
          </p:cNvSpPr>
          <p:nvPr/>
        </p:nvSpPr>
        <p:spPr bwMode="auto">
          <a:xfrm flipV="1">
            <a:off x="4572000" y="3563938"/>
            <a:ext cx="765175" cy="855662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28575">
            <a:solidFill>
              <a:srgbClr val="6600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4673" name="Arc 101">
            <a:extLst>
              <a:ext uri="{FF2B5EF4-FFF2-40B4-BE49-F238E27FC236}">
                <a16:creationId xmlns:a16="http://schemas.microsoft.com/office/drawing/2014/main" id="{B82FF104-FAF0-4B27-B867-6EF54AB6C4B1}"/>
              </a:ext>
            </a:extLst>
          </p:cNvPr>
          <p:cNvSpPr>
            <a:spLocks/>
          </p:cNvSpPr>
          <p:nvPr/>
        </p:nvSpPr>
        <p:spPr bwMode="auto">
          <a:xfrm flipH="1" flipV="1">
            <a:off x="3851275" y="3924300"/>
            <a:ext cx="720725" cy="49530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28575">
            <a:solidFill>
              <a:srgbClr val="6600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4674" name="Text Box 102">
            <a:extLst>
              <a:ext uri="{FF2B5EF4-FFF2-40B4-BE49-F238E27FC236}">
                <a16:creationId xmlns:a16="http://schemas.microsoft.com/office/drawing/2014/main" id="{83207297-8F40-4AED-849C-927BC795F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3713163"/>
            <a:ext cx="11255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b="1">
                <a:solidFill>
                  <a:srgbClr val="660066"/>
                </a:solidFill>
                <a:latin typeface="+mn-ea"/>
                <a:ea typeface="+mn-ea"/>
              </a:rPr>
              <a:t>転座</a:t>
            </a:r>
          </a:p>
        </p:txBody>
      </p:sp>
      <p:sp>
        <p:nvSpPr>
          <p:cNvPr id="154675" name="Text Box 103">
            <a:extLst>
              <a:ext uri="{FF2B5EF4-FFF2-40B4-BE49-F238E27FC236}">
                <a16:creationId xmlns:a16="http://schemas.microsoft.com/office/drawing/2014/main" id="{D257A8E7-2C8F-4E37-AD0E-6F02FF4EA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2238" y="6129338"/>
            <a:ext cx="32400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b="1" dirty="0">
                <a:solidFill>
                  <a:srgbClr val="660066"/>
                </a:solidFill>
                <a:latin typeface="+mn-ea"/>
                <a:ea typeface="+mn-ea"/>
              </a:rPr>
              <a:t>相同部位の対合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502">
            <a:extLst>
              <a:ext uri="{FF2B5EF4-FFF2-40B4-BE49-F238E27FC236}">
                <a16:creationId xmlns:a16="http://schemas.microsoft.com/office/drawing/2014/main" id="{712B28F4-3A22-49BB-A2C1-219A51CDB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1671638"/>
            <a:ext cx="4365625" cy="15303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1" name="Oval 503">
            <a:extLst>
              <a:ext uri="{FF2B5EF4-FFF2-40B4-BE49-F238E27FC236}">
                <a16:creationId xmlns:a16="http://schemas.microsoft.com/office/drawing/2014/main" id="{FC1BE63C-2D11-41D3-83D6-5451EBEA0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17573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2" name="Rectangle 504">
            <a:extLst>
              <a:ext uri="{FF2B5EF4-FFF2-40B4-BE49-F238E27FC236}">
                <a16:creationId xmlns:a16="http://schemas.microsoft.com/office/drawing/2014/main" id="{D425F242-4369-412C-91A7-3EDCFA4C3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1846263"/>
            <a:ext cx="133350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3" name="Oval 505">
            <a:extLst>
              <a:ext uri="{FF2B5EF4-FFF2-40B4-BE49-F238E27FC236}">
                <a16:creationId xmlns:a16="http://schemas.microsoft.com/office/drawing/2014/main" id="{1C035F74-B837-4D14-8064-64FE2539B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19399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4" name="Rectangle 506">
            <a:extLst>
              <a:ext uri="{FF2B5EF4-FFF2-40B4-BE49-F238E27FC236}">
                <a16:creationId xmlns:a16="http://schemas.microsoft.com/office/drawing/2014/main" id="{63CFBE83-563D-4CA5-BE9E-54DAF6152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028825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5" name="Oval 507">
            <a:extLst>
              <a:ext uri="{FF2B5EF4-FFF2-40B4-BE49-F238E27FC236}">
                <a16:creationId xmlns:a16="http://schemas.microsoft.com/office/drawing/2014/main" id="{15546167-0AFE-4B59-8626-CC0BEF03E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21177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6" name="Oval 508">
            <a:extLst>
              <a:ext uri="{FF2B5EF4-FFF2-40B4-BE49-F238E27FC236}">
                <a16:creationId xmlns:a16="http://schemas.microsoft.com/office/drawing/2014/main" id="{7F892820-B1F2-48DB-AD45-00D599607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1193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7" name="Oval 509">
            <a:extLst>
              <a:ext uri="{FF2B5EF4-FFF2-40B4-BE49-F238E27FC236}">
                <a16:creationId xmlns:a16="http://schemas.microsoft.com/office/drawing/2014/main" id="{C1082414-1701-4799-8159-8A9A6E03A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229711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8" name="Rectangle 510">
            <a:extLst>
              <a:ext uri="{FF2B5EF4-FFF2-40B4-BE49-F238E27FC236}">
                <a16:creationId xmlns:a16="http://schemas.microsoft.com/office/drawing/2014/main" id="{4F7CCB02-20AB-4214-93E0-D7A21EFD6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2386013"/>
            <a:ext cx="133350" cy="6302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59" name="Oval 511">
            <a:extLst>
              <a:ext uri="{FF2B5EF4-FFF2-40B4-BE49-F238E27FC236}">
                <a16:creationId xmlns:a16="http://schemas.microsoft.com/office/drawing/2014/main" id="{F14B4AE6-BE19-424C-9D1D-12988784C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29273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0" name="Oval 512">
            <a:extLst>
              <a:ext uri="{FF2B5EF4-FFF2-40B4-BE49-F238E27FC236}">
                <a16:creationId xmlns:a16="http://schemas.microsoft.com/office/drawing/2014/main" id="{B157B7C7-0DE5-449B-AB3D-32BE5AEB1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2987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1" name="Rectangle 513">
            <a:extLst>
              <a:ext uri="{FF2B5EF4-FFF2-40B4-BE49-F238E27FC236}">
                <a16:creationId xmlns:a16="http://schemas.microsoft.com/office/drawing/2014/main" id="{DE3861FA-B024-4754-981F-EE10F1C3A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389188"/>
            <a:ext cx="133350" cy="3159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2" name="Oval 514">
            <a:extLst>
              <a:ext uri="{FF2B5EF4-FFF2-40B4-BE49-F238E27FC236}">
                <a16:creationId xmlns:a16="http://schemas.microsoft.com/office/drawing/2014/main" id="{FD16E618-8B74-4B9E-8654-FB14F21C3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5717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3" name="Oval 515">
            <a:extLst>
              <a:ext uri="{FF2B5EF4-FFF2-40B4-BE49-F238E27FC236}">
                <a16:creationId xmlns:a16="http://schemas.microsoft.com/office/drawing/2014/main" id="{003D5AFC-CFCF-4AF7-B33D-334A552CE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17573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4" name="Rectangle 516">
            <a:extLst>
              <a:ext uri="{FF2B5EF4-FFF2-40B4-BE49-F238E27FC236}">
                <a16:creationId xmlns:a16="http://schemas.microsoft.com/office/drawing/2014/main" id="{EC87E5D5-231E-45A7-8A2E-320A8DAA9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1846263"/>
            <a:ext cx="133350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5" name="Oval 517">
            <a:extLst>
              <a:ext uri="{FF2B5EF4-FFF2-40B4-BE49-F238E27FC236}">
                <a16:creationId xmlns:a16="http://schemas.microsoft.com/office/drawing/2014/main" id="{15BDAF1C-E996-49EB-AC5F-533F5ACC1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1177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6" name="Oval 518">
            <a:extLst>
              <a:ext uri="{FF2B5EF4-FFF2-40B4-BE49-F238E27FC236}">
                <a16:creationId xmlns:a16="http://schemas.microsoft.com/office/drawing/2014/main" id="{E5880EC2-61DE-4AD1-B5BC-02862DC45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29711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7" name="Oval 519">
            <a:extLst>
              <a:ext uri="{FF2B5EF4-FFF2-40B4-BE49-F238E27FC236}">
                <a16:creationId xmlns:a16="http://schemas.microsoft.com/office/drawing/2014/main" id="{33A4179D-015C-4FCD-9FA4-82384CCDC41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38394" y="2142331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8" name="Rectangle 520">
            <a:extLst>
              <a:ext uri="{FF2B5EF4-FFF2-40B4-BE49-F238E27FC236}">
                <a16:creationId xmlns:a16="http://schemas.microsoft.com/office/drawing/2014/main" id="{A26D3C29-0863-4C39-B1BB-B567D8166BB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9494" y="2142331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69" name="Oval 521">
            <a:extLst>
              <a:ext uri="{FF2B5EF4-FFF2-40B4-BE49-F238E27FC236}">
                <a16:creationId xmlns:a16="http://schemas.microsoft.com/office/drawing/2014/main" id="{55938633-18A7-4BC8-BB4A-B8500F57839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9007" y="2142331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0" name="Oval 522">
            <a:extLst>
              <a:ext uri="{FF2B5EF4-FFF2-40B4-BE49-F238E27FC236}">
                <a16:creationId xmlns:a16="http://schemas.microsoft.com/office/drawing/2014/main" id="{9A1C51FB-A737-4E56-899A-CC9860D2D54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151813" y="2051050"/>
            <a:ext cx="179388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1" name="Oval 523">
            <a:extLst>
              <a:ext uri="{FF2B5EF4-FFF2-40B4-BE49-F238E27FC236}">
                <a16:creationId xmlns:a16="http://schemas.microsoft.com/office/drawing/2014/main" id="{B0B9AEEC-8A9D-490E-9CF9-77EF7CB620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9619" y="2142331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2" name="Rectangle 524">
            <a:extLst>
              <a:ext uri="{FF2B5EF4-FFF2-40B4-BE49-F238E27FC236}">
                <a16:creationId xmlns:a16="http://schemas.microsoft.com/office/drawing/2014/main" id="{570EA2A6-9EF6-4784-980B-8C04F98DCE3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08975" y="2165350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3" name="Oval 525">
            <a:extLst>
              <a:ext uri="{FF2B5EF4-FFF2-40B4-BE49-F238E27FC236}">
                <a16:creationId xmlns:a16="http://schemas.microsoft.com/office/drawing/2014/main" id="{B12814F2-A1AD-48D6-8AFF-7E9368656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930525"/>
            <a:ext cx="133350" cy="180975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4" name="Rectangle 526">
            <a:extLst>
              <a:ext uri="{FF2B5EF4-FFF2-40B4-BE49-F238E27FC236}">
                <a16:creationId xmlns:a16="http://schemas.microsoft.com/office/drawing/2014/main" id="{E937E664-C1CF-4114-BF66-AAB6E55D2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927350"/>
            <a:ext cx="133350" cy="936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5" name="Rectangle 527">
            <a:extLst>
              <a:ext uri="{FF2B5EF4-FFF2-40B4-BE49-F238E27FC236}">
                <a16:creationId xmlns:a16="http://schemas.microsoft.com/office/drawing/2014/main" id="{01D2E49C-0EEF-4691-AC4E-2300C2F61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386013"/>
            <a:ext cx="133350" cy="5413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6" name="Oval 528">
            <a:extLst>
              <a:ext uri="{FF2B5EF4-FFF2-40B4-BE49-F238E27FC236}">
                <a16:creationId xmlns:a16="http://schemas.microsoft.com/office/drawing/2014/main" id="{0F7E8806-78BC-4036-934F-C35F29A6289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575425" y="214153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7" name="Rectangle 529">
            <a:extLst>
              <a:ext uri="{FF2B5EF4-FFF2-40B4-BE49-F238E27FC236}">
                <a16:creationId xmlns:a16="http://schemas.microsoft.com/office/drawing/2014/main" id="{AF2302FE-3DEE-4D12-9FB3-7016D0A775E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754813" y="2051050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8" name="Oval 530">
            <a:extLst>
              <a:ext uri="{FF2B5EF4-FFF2-40B4-BE49-F238E27FC236}">
                <a16:creationId xmlns:a16="http://schemas.microsoft.com/office/drawing/2014/main" id="{96859572-54A3-420E-83D8-E703638997D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935788" y="2141538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79" name="Oval 531">
            <a:extLst>
              <a:ext uri="{FF2B5EF4-FFF2-40B4-BE49-F238E27FC236}">
                <a16:creationId xmlns:a16="http://schemas.microsoft.com/office/drawing/2014/main" id="{94A4E2F8-329F-4AAA-A094-9AFB86CFFB9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115175" y="214153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0" name="Rectangle 532">
            <a:extLst>
              <a:ext uri="{FF2B5EF4-FFF2-40B4-BE49-F238E27FC236}">
                <a16:creationId xmlns:a16="http://schemas.microsoft.com/office/drawing/2014/main" id="{9494E641-578B-40F8-9C9A-8034CC442A0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431088" y="1916113"/>
            <a:ext cx="134937" cy="6302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1" name="Oval 533">
            <a:extLst>
              <a:ext uri="{FF2B5EF4-FFF2-40B4-BE49-F238E27FC236}">
                <a16:creationId xmlns:a16="http://schemas.microsoft.com/office/drawing/2014/main" id="{488A43C2-D164-41C0-B61C-C657B65F982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656513" y="2051050"/>
            <a:ext cx="179388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2" name="Oval 534">
            <a:extLst>
              <a:ext uri="{FF2B5EF4-FFF2-40B4-BE49-F238E27FC236}">
                <a16:creationId xmlns:a16="http://schemas.microsoft.com/office/drawing/2014/main" id="{A00CC7AD-DD6D-41FC-87BE-5EF4D795FAD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575425" y="263683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3" name="Rectangle 535">
            <a:extLst>
              <a:ext uri="{FF2B5EF4-FFF2-40B4-BE49-F238E27FC236}">
                <a16:creationId xmlns:a16="http://schemas.microsoft.com/office/drawing/2014/main" id="{507003FF-7E0B-41F0-98B7-C115B7A3246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754813" y="2546350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4" name="Oval 536">
            <a:extLst>
              <a:ext uri="{FF2B5EF4-FFF2-40B4-BE49-F238E27FC236}">
                <a16:creationId xmlns:a16="http://schemas.microsoft.com/office/drawing/2014/main" id="{606D6EA4-09CA-48A5-A028-66A03131A30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935788" y="263842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5" name="Oval 537">
            <a:extLst>
              <a:ext uri="{FF2B5EF4-FFF2-40B4-BE49-F238E27FC236}">
                <a16:creationId xmlns:a16="http://schemas.microsoft.com/office/drawing/2014/main" id="{C615600B-36E0-4071-BDEA-7BB03BD4AFC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115175" y="263683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6" name="Oval 538">
            <a:extLst>
              <a:ext uri="{FF2B5EF4-FFF2-40B4-BE49-F238E27FC236}">
                <a16:creationId xmlns:a16="http://schemas.microsoft.com/office/drawing/2014/main" id="{624A7168-E84C-41C6-B774-154E0F5A548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656513" y="281781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7" name="Rectangle 539">
            <a:extLst>
              <a:ext uri="{FF2B5EF4-FFF2-40B4-BE49-F238E27FC236}">
                <a16:creationId xmlns:a16="http://schemas.microsoft.com/office/drawing/2014/main" id="{DD9A505E-F44D-4D81-8BC4-966640C2252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678738" y="2794000"/>
            <a:ext cx="134937" cy="920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8" name="Rectangle 540">
            <a:extLst>
              <a:ext uri="{FF2B5EF4-FFF2-40B4-BE49-F238E27FC236}">
                <a16:creationId xmlns:a16="http://schemas.microsoft.com/office/drawing/2014/main" id="{5EC2960F-CE16-471A-BAB8-6EBFEEF83D3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362031" y="2477294"/>
            <a:ext cx="136525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89" name="Oval 541">
            <a:extLst>
              <a:ext uri="{FF2B5EF4-FFF2-40B4-BE49-F238E27FC236}">
                <a16:creationId xmlns:a16="http://schemas.microsoft.com/office/drawing/2014/main" id="{5E48B2F1-BF81-4F8E-95AB-A453D982CF5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38394" y="2637631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0" name="Rectangle 542">
            <a:extLst>
              <a:ext uri="{FF2B5EF4-FFF2-40B4-BE49-F238E27FC236}">
                <a16:creationId xmlns:a16="http://schemas.microsoft.com/office/drawing/2014/main" id="{F795F838-6148-45CB-BE44-878DF8F9B9C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7907" y="2637631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1" name="Oval 543">
            <a:extLst>
              <a:ext uri="{FF2B5EF4-FFF2-40B4-BE49-F238E27FC236}">
                <a16:creationId xmlns:a16="http://schemas.microsoft.com/office/drawing/2014/main" id="{D2D8A4AD-7E7D-42B0-82FF-497E35AB72E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9007" y="2637631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2" name="Oval 544">
            <a:extLst>
              <a:ext uri="{FF2B5EF4-FFF2-40B4-BE49-F238E27FC236}">
                <a16:creationId xmlns:a16="http://schemas.microsoft.com/office/drawing/2014/main" id="{22E800A0-DA30-4A8D-8C21-9B6D8685676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8032" y="2637631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3" name="Rectangle 545">
            <a:extLst>
              <a:ext uri="{FF2B5EF4-FFF2-40B4-BE49-F238E27FC236}">
                <a16:creationId xmlns:a16="http://schemas.microsoft.com/office/drawing/2014/main" id="{B0883408-1A7A-4AFB-AFB7-76C73417966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43094" y="2593181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4" name="Oval 546">
            <a:extLst>
              <a:ext uri="{FF2B5EF4-FFF2-40B4-BE49-F238E27FC236}">
                <a16:creationId xmlns:a16="http://schemas.microsoft.com/office/drawing/2014/main" id="{457414A3-E1D3-4F04-974A-CC80D5AEE9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151813" y="281781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5" name="AutoShape 547">
            <a:extLst>
              <a:ext uri="{FF2B5EF4-FFF2-40B4-BE49-F238E27FC236}">
                <a16:creationId xmlns:a16="http://schemas.microsoft.com/office/drawing/2014/main" id="{51A50E0F-E73F-4E03-B5F9-A3FF85EC5A1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678738" y="2659063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6" name="AutoShape 548">
            <a:extLst>
              <a:ext uri="{FF2B5EF4-FFF2-40B4-BE49-F238E27FC236}">
                <a16:creationId xmlns:a16="http://schemas.microsoft.com/office/drawing/2014/main" id="{C2E57C4D-5ED8-4ECA-B7AF-5BE282CDA43D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7680325" y="2660650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7" name="Rectangle 549">
            <a:extLst>
              <a:ext uri="{FF2B5EF4-FFF2-40B4-BE49-F238E27FC236}">
                <a16:creationId xmlns:a16="http://schemas.microsoft.com/office/drawing/2014/main" id="{FF576FBC-732C-43EF-98B2-915C98058D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77944" y="2116932"/>
            <a:ext cx="133350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8" name="AutoShape 550">
            <a:extLst>
              <a:ext uri="{FF2B5EF4-FFF2-40B4-BE49-F238E27FC236}">
                <a16:creationId xmlns:a16="http://schemas.microsoft.com/office/drawing/2014/main" id="{92E7788F-9B3D-4928-B098-04D2B6276D9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175625" y="2163763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699" name="AutoShape 551">
            <a:extLst>
              <a:ext uri="{FF2B5EF4-FFF2-40B4-BE49-F238E27FC236}">
                <a16:creationId xmlns:a16="http://schemas.microsoft.com/office/drawing/2014/main" id="{1CCA862C-D91E-4DA6-ABEB-AF5FB7FA09C0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8174038" y="2166938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0" name="Rectangle 552">
            <a:extLst>
              <a:ext uri="{FF2B5EF4-FFF2-40B4-BE49-F238E27FC236}">
                <a16:creationId xmlns:a16="http://schemas.microsoft.com/office/drawing/2014/main" id="{5806C173-580A-4C43-B715-3E365B1D9FF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8174038" y="2752725"/>
            <a:ext cx="134937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1" name="Oval 553">
            <a:extLst>
              <a:ext uri="{FF2B5EF4-FFF2-40B4-BE49-F238E27FC236}">
                <a16:creationId xmlns:a16="http://schemas.microsoft.com/office/drawing/2014/main" id="{014578C5-F01B-46F4-94B9-EC57D14D7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9415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2" name="Rectangle 554">
            <a:extLst>
              <a:ext uri="{FF2B5EF4-FFF2-40B4-BE49-F238E27FC236}">
                <a16:creationId xmlns:a16="http://schemas.microsoft.com/office/drawing/2014/main" id="{08EC415A-E202-4D92-A62E-DB775D412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030413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3" name="Oval 555">
            <a:extLst>
              <a:ext uri="{FF2B5EF4-FFF2-40B4-BE49-F238E27FC236}">
                <a16:creationId xmlns:a16="http://schemas.microsoft.com/office/drawing/2014/main" id="{BC2EEBEA-7162-49E5-A898-0B595B387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1209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4" name="Oval 556">
            <a:extLst>
              <a:ext uri="{FF2B5EF4-FFF2-40B4-BE49-F238E27FC236}">
                <a16:creationId xmlns:a16="http://schemas.microsoft.com/office/drawing/2014/main" id="{4FB9ABC2-C946-47A0-BEDC-0113EE1C0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30028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5" name="Rectangle 557">
            <a:extLst>
              <a:ext uri="{FF2B5EF4-FFF2-40B4-BE49-F238E27FC236}">
                <a16:creationId xmlns:a16="http://schemas.microsoft.com/office/drawing/2014/main" id="{B85D360B-6EB7-4BBB-A6CC-C31A69326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390775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6" name="Rectangle 558">
            <a:extLst>
              <a:ext uri="{FF2B5EF4-FFF2-40B4-BE49-F238E27FC236}">
                <a16:creationId xmlns:a16="http://schemas.microsoft.com/office/drawing/2014/main" id="{698D94A0-756C-4D9B-8EF1-ADD9B593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70163"/>
            <a:ext cx="133350" cy="889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7" name="Oval 559">
            <a:extLst>
              <a:ext uri="{FF2B5EF4-FFF2-40B4-BE49-F238E27FC236}">
                <a16:creationId xmlns:a16="http://schemas.microsoft.com/office/drawing/2014/main" id="{127FBC17-09D7-4C24-BBF0-783A91E77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717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08" name="Line 560">
            <a:extLst>
              <a:ext uri="{FF2B5EF4-FFF2-40B4-BE49-F238E27FC236}">
                <a16:creationId xmlns:a16="http://schemas.microsoft.com/office/drawing/2014/main" id="{C4D6F1F7-B408-4225-83FC-0E26913895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48275" y="2795588"/>
            <a:ext cx="314325" cy="225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709" name="AutoShape 561">
            <a:extLst>
              <a:ext uri="{FF2B5EF4-FFF2-40B4-BE49-F238E27FC236}">
                <a16:creationId xmlns:a16="http://schemas.microsoft.com/office/drawing/2014/main" id="{5CBB51FC-D23E-472F-BEC2-5CC305184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2387600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0" name="Rectangle 562">
            <a:extLst>
              <a:ext uri="{FF2B5EF4-FFF2-40B4-BE49-F238E27FC236}">
                <a16:creationId xmlns:a16="http://schemas.microsoft.com/office/drawing/2014/main" id="{34E5F10E-D962-4DBD-87E7-CFE6874C390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17694" y="2077244"/>
            <a:ext cx="46038" cy="1333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1" name="Rectangle 628">
            <a:extLst>
              <a:ext uri="{FF2B5EF4-FFF2-40B4-BE49-F238E27FC236}">
                <a16:creationId xmlns:a16="http://schemas.microsoft.com/office/drawing/2014/main" id="{D9CD535E-34ED-44C9-A9B5-537A01EF6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3967163"/>
            <a:ext cx="4365625" cy="229711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2" name="Oval 629">
            <a:extLst>
              <a:ext uri="{FF2B5EF4-FFF2-40B4-BE49-F238E27FC236}">
                <a16:creationId xmlns:a16="http://schemas.microsoft.com/office/drawing/2014/main" id="{6EA64EC1-4B32-4A3D-A6CD-A84E7189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1941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3" name="Rectangle 630">
            <a:extLst>
              <a:ext uri="{FF2B5EF4-FFF2-40B4-BE49-F238E27FC236}">
                <a16:creationId xmlns:a16="http://schemas.microsoft.com/office/drawing/2014/main" id="{B7FE3BA7-8C3E-423F-9044-356F37687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2830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4" name="Oval 633">
            <a:extLst>
              <a:ext uri="{FF2B5EF4-FFF2-40B4-BE49-F238E27FC236}">
                <a16:creationId xmlns:a16="http://schemas.microsoft.com/office/drawing/2014/main" id="{968DC83B-D6E9-468F-8ADE-22AA0570A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5545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5" name="Oval 635">
            <a:extLst>
              <a:ext uri="{FF2B5EF4-FFF2-40B4-BE49-F238E27FC236}">
                <a16:creationId xmlns:a16="http://schemas.microsoft.com/office/drawing/2014/main" id="{C63B9162-55C9-47B4-8CC9-083FA5AF1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7339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6" name="Rectangle 636">
            <a:extLst>
              <a:ext uri="{FF2B5EF4-FFF2-40B4-BE49-F238E27FC236}">
                <a16:creationId xmlns:a16="http://schemas.microsoft.com/office/drawing/2014/main" id="{157BE7E5-7A6C-49EE-856E-75181EF79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822825"/>
            <a:ext cx="133350" cy="10366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7" name="Oval 637">
            <a:extLst>
              <a:ext uri="{FF2B5EF4-FFF2-40B4-BE49-F238E27FC236}">
                <a16:creationId xmlns:a16="http://schemas.microsoft.com/office/drawing/2014/main" id="{245C2292-B901-4E28-A04D-06970DBAC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57705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8" name="Oval 638">
            <a:extLst>
              <a:ext uri="{FF2B5EF4-FFF2-40B4-BE49-F238E27FC236}">
                <a16:creationId xmlns:a16="http://schemas.microsoft.com/office/drawing/2014/main" id="{F7320C16-D2B5-4809-8D78-CDE40CEDE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7323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19" name="Rectangle 639">
            <a:extLst>
              <a:ext uri="{FF2B5EF4-FFF2-40B4-BE49-F238E27FC236}">
                <a16:creationId xmlns:a16="http://schemas.microsoft.com/office/drawing/2014/main" id="{B6F024A3-4F23-476F-8C17-9657AB2DC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4822825"/>
            <a:ext cx="133350" cy="6318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0" name="Oval 640">
            <a:extLst>
              <a:ext uri="{FF2B5EF4-FFF2-40B4-BE49-F238E27FC236}">
                <a16:creationId xmlns:a16="http://schemas.microsoft.com/office/drawing/2014/main" id="{8085C3D9-47A4-4080-AC7D-5637D4ECF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53657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1" name="Oval 641">
            <a:extLst>
              <a:ext uri="{FF2B5EF4-FFF2-40B4-BE49-F238E27FC236}">
                <a16:creationId xmlns:a16="http://schemas.microsoft.com/office/drawing/2014/main" id="{49B88AE4-2FAF-4A37-BD8B-E8BC39571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41941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2" name="Rectangle 642">
            <a:extLst>
              <a:ext uri="{FF2B5EF4-FFF2-40B4-BE49-F238E27FC236}">
                <a16:creationId xmlns:a16="http://schemas.microsoft.com/office/drawing/2014/main" id="{DBFF5C39-FAE2-4D5C-9CA6-D9AE4509E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42830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3" name="Oval 643">
            <a:extLst>
              <a:ext uri="{FF2B5EF4-FFF2-40B4-BE49-F238E27FC236}">
                <a16:creationId xmlns:a16="http://schemas.microsoft.com/office/drawing/2014/main" id="{F95A58C5-67FE-4A6E-B4FA-A4CF643F5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45545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4" name="Oval 644">
            <a:extLst>
              <a:ext uri="{FF2B5EF4-FFF2-40B4-BE49-F238E27FC236}">
                <a16:creationId xmlns:a16="http://schemas.microsoft.com/office/drawing/2014/main" id="{492AA5B3-F3F3-4673-A44B-800D08F5A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47339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5" name="Oval 645">
            <a:extLst>
              <a:ext uri="{FF2B5EF4-FFF2-40B4-BE49-F238E27FC236}">
                <a16:creationId xmlns:a16="http://schemas.microsoft.com/office/drawing/2014/main" id="{44350E94-F686-4479-ADFE-8A5CFDCAE28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7907" y="49823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6" name="Rectangle 646">
            <a:extLst>
              <a:ext uri="{FF2B5EF4-FFF2-40B4-BE49-F238E27FC236}">
                <a16:creationId xmlns:a16="http://schemas.microsoft.com/office/drawing/2014/main" id="{56E355F0-B110-4420-89BB-72658E4DE44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00281" y="5025232"/>
            <a:ext cx="136525" cy="904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7" name="Oval 647">
            <a:extLst>
              <a:ext uri="{FF2B5EF4-FFF2-40B4-BE49-F238E27FC236}">
                <a16:creationId xmlns:a16="http://schemas.microsoft.com/office/drawing/2014/main" id="{52D301DC-1259-400A-B191-034D7A3F928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5832" y="49823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8" name="Oval 648">
            <a:extLst>
              <a:ext uri="{FF2B5EF4-FFF2-40B4-BE49-F238E27FC236}">
                <a16:creationId xmlns:a16="http://schemas.microsoft.com/office/drawing/2014/main" id="{F82E64EB-0065-45F9-B920-82F80737943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86750" y="4081463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29" name="Oval 649">
            <a:extLst>
              <a:ext uri="{FF2B5EF4-FFF2-40B4-BE49-F238E27FC236}">
                <a16:creationId xmlns:a16="http://schemas.microsoft.com/office/drawing/2014/main" id="{0033D20C-43D0-435E-8478-DF0670F3570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6444" y="49823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0" name="Rectangle 653">
            <a:extLst>
              <a:ext uri="{FF2B5EF4-FFF2-40B4-BE49-F238E27FC236}">
                <a16:creationId xmlns:a16="http://schemas.microsoft.com/office/drawing/2014/main" id="{C8948D49-C13A-465E-9285-6E7F9D599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4822825"/>
            <a:ext cx="133350" cy="92075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1" name="Oval 654">
            <a:extLst>
              <a:ext uri="{FF2B5EF4-FFF2-40B4-BE49-F238E27FC236}">
                <a16:creationId xmlns:a16="http://schemas.microsoft.com/office/drawing/2014/main" id="{EE7BBB75-F057-4147-84C7-E5620F24FC1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204075" y="497998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2" name="Rectangle 655">
            <a:extLst>
              <a:ext uri="{FF2B5EF4-FFF2-40B4-BE49-F238E27FC236}">
                <a16:creationId xmlns:a16="http://schemas.microsoft.com/office/drawing/2014/main" id="{C8B15EAB-C46C-4715-B1DE-57F6145ED85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383463" y="4889500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3" name="Oval 656">
            <a:extLst>
              <a:ext uri="{FF2B5EF4-FFF2-40B4-BE49-F238E27FC236}">
                <a16:creationId xmlns:a16="http://schemas.microsoft.com/office/drawing/2014/main" id="{A5B6AE7E-BBF4-45B3-8200-814737EFE49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564438" y="4979988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4" name="Oval 657">
            <a:extLst>
              <a:ext uri="{FF2B5EF4-FFF2-40B4-BE49-F238E27FC236}">
                <a16:creationId xmlns:a16="http://schemas.microsoft.com/office/drawing/2014/main" id="{AE7FB352-9516-47A7-B2EE-97B5BB327B0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743825" y="4981575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5" name="Oval 659">
            <a:extLst>
              <a:ext uri="{FF2B5EF4-FFF2-40B4-BE49-F238E27FC236}">
                <a16:creationId xmlns:a16="http://schemas.microsoft.com/office/drawing/2014/main" id="{47D125B9-BA17-4F2F-9B9F-A1253A12E2D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788275" y="4081463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6" name="Oval 660">
            <a:extLst>
              <a:ext uri="{FF2B5EF4-FFF2-40B4-BE49-F238E27FC236}">
                <a16:creationId xmlns:a16="http://schemas.microsoft.com/office/drawing/2014/main" id="{D108BC8D-7E25-40E9-8F12-A2E140A7EC3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204075" y="547528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7" name="Rectangle 661">
            <a:extLst>
              <a:ext uri="{FF2B5EF4-FFF2-40B4-BE49-F238E27FC236}">
                <a16:creationId xmlns:a16="http://schemas.microsoft.com/office/drawing/2014/main" id="{B50B0E5A-3574-46BD-9EE7-406D24A9B13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383463" y="5386387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8" name="Oval 662">
            <a:extLst>
              <a:ext uri="{FF2B5EF4-FFF2-40B4-BE49-F238E27FC236}">
                <a16:creationId xmlns:a16="http://schemas.microsoft.com/office/drawing/2014/main" id="{2A60B39D-A6E7-488C-B94B-91065E103C5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564438" y="54768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39" name="Oval 663">
            <a:extLst>
              <a:ext uri="{FF2B5EF4-FFF2-40B4-BE49-F238E27FC236}">
                <a16:creationId xmlns:a16="http://schemas.microsoft.com/office/drawing/2014/main" id="{68DB4AB2-0903-4D1D-9043-71AA2D98325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743825" y="5475288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0" name="Oval 664">
            <a:extLst>
              <a:ext uri="{FF2B5EF4-FFF2-40B4-BE49-F238E27FC236}">
                <a16:creationId xmlns:a16="http://schemas.microsoft.com/office/drawing/2014/main" id="{8AAADF49-41AB-4645-822E-A8DFF01720A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791450" y="6016625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1" name="Rectangle 665">
            <a:extLst>
              <a:ext uri="{FF2B5EF4-FFF2-40B4-BE49-F238E27FC236}">
                <a16:creationId xmlns:a16="http://schemas.microsoft.com/office/drawing/2014/main" id="{F1986D36-7AC2-49E1-9A0D-1E7D68ACFC7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813675" y="5632450"/>
            <a:ext cx="134938" cy="45243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2" name="Rectangle 666">
            <a:extLst>
              <a:ext uri="{FF2B5EF4-FFF2-40B4-BE49-F238E27FC236}">
                <a16:creationId xmlns:a16="http://schemas.microsoft.com/office/drawing/2014/main" id="{E65B7A8F-23EA-48BD-8777-2176804B8FD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812088" y="5499100"/>
            <a:ext cx="133350" cy="1333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3" name="Oval 667">
            <a:extLst>
              <a:ext uri="{FF2B5EF4-FFF2-40B4-BE49-F238E27FC236}">
                <a16:creationId xmlns:a16="http://schemas.microsoft.com/office/drawing/2014/main" id="{81B42F7D-1EA6-4F02-AE0F-B02080D5B7D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6319" y="5476081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4" name="Rectangle 668">
            <a:extLst>
              <a:ext uri="{FF2B5EF4-FFF2-40B4-BE49-F238E27FC236}">
                <a16:creationId xmlns:a16="http://schemas.microsoft.com/office/drawing/2014/main" id="{DE35048D-4832-4815-8CD9-548C9CE2D37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00282" y="5520531"/>
            <a:ext cx="134938" cy="920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5" name="Oval 669">
            <a:extLst>
              <a:ext uri="{FF2B5EF4-FFF2-40B4-BE49-F238E27FC236}">
                <a16:creationId xmlns:a16="http://schemas.microsoft.com/office/drawing/2014/main" id="{4FD4E7C2-15A1-495A-82F1-413F369F3D3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5832" y="5476081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6" name="Oval 670">
            <a:extLst>
              <a:ext uri="{FF2B5EF4-FFF2-40B4-BE49-F238E27FC236}">
                <a16:creationId xmlns:a16="http://schemas.microsoft.com/office/drawing/2014/main" id="{3B714A67-3F6E-4568-8D91-C0F0FC5B7D0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6444" y="5476081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7" name="Rectangle 671">
            <a:extLst>
              <a:ext uri="{FF2B5EF4-FFF2-40B4-BE49-F238E27FC236}">
                <a16:creationId xmlns:a16="http://schemas.microsoft.com/office/drawing/2014/main" id="{1C5C8DF8-16A2-4FF0-A69F-2B3CBDEF90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09769" y="5499894"/>
            <a:ext cx="134938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8" name="Oval 672">
            <a:extLst>
              <a:ext uri="{FF2B5EF4-FFF2-40B4-BE49-F238E27FC236}">
                <a16:creationId xmlns:a16="http://schemas.microsoft.com/office/drawing/2014/main" id="{8237E15A-F162-4615-AC18-83F2727F784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86750" y="6016625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49" name="AutoShape 674">
            <a:extLst>
              <a:ext uri="{FF2B5EF4-FFF2-40B4-BE49-F238E27FC236}">
                <a16:creationId xmlns:a16="http://schemas.microsoft.com/office/drawing/2014/main" id="{6B6206A4-4B12-479F-A2BB-5C0DDFFC7823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7813675" y="5500688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0" name="Rectangle 675">
            <a:extLst>
              <a:ext uri="{FF2B5EF4-FFF2-40B4-BE49-F238E27FC236}">
                <a16:creationId xmlns:a16="http://schemas.microsoft.com/office/drawing/2014/main" id="{64F48C06-CE86-4077-ADDD-0C5648BA4A1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85050" y="4575175"/>
            <a:ext cx="989013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1" name="AutoShape 676">
            <a:extLst>
              <a:ext uri="{FF2B5EF4-FFF2-40B4-BE49-F238E27FC236}">
                <a16:creationId xmlns:a16="http://schemas.microsoft.com/office/drawing/2014/main" id="{9E29D684-EC14-4865-92A3-B7B6E2034DF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310563" y="5002213"/>
            <a:ext cx="133350" cy="134937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2" name="AutoShape 677">
            <a:extLst>
              <a:ext uri="{FF2B5EF4-FFF2-40B4-BE49-F238E27FC236}">
                <a16:creationId xmlns:a16="http://schemas.microsoft.com/office/drawing/2014/main" id="{B55B3A0F-65F1-4B8F-99CF-A0FDF4C4660A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8312150" y="5003800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3" name="Rectangle 678">
            <a:extLst>
              <a:ext uri="{FF2B5EF4-FFF2-40B4-BE49-F238E27FC236}">
                <a16:creationId xmlns:a16="http://schemas.microsoft.com/office/drawing/2014/main" id="{D5833D35-6226-4A0A-A80F-008911DE726E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8308975" y="5591175"/>
            <a:ext cx="134938" cy="49371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4" name="Oval 679">
            <a:extLst>
              <a:ext uri="{FF2B5EF4-FFF2-40B4-BE49-F238E27FC236}">
                <a16:creationId xmlns:a16="http://schemas.microsoft.com/office/drawing/2014/main" id="{FDE09EFE-DCA2-42B1-B92E-BE3EDC3E4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088" y="44656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5" name="Rectangle 680">
            <a:extLst>
              <a:ext uri="{FF2B5EF4-FFF2-40B4-BE49-F238E27FC236}">
                <a16:creationId xmlns:a16="http://schemas.microsoft.com/office/drawing/2014/main" id="{476F4D8A-4B6B-45AA-9809-EA8E2D62D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4556125"/>
            <a:ext cx="133350" cy="889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6" name="Oval 681">
            <a:extLst>
              <a:ext uri="{FF2B5EF4-FFF2-40B4-BE49-F238E27FC236}">
                <a16:creationId xmlns:a16="http://schemas.microsoft.com/office/drawing/2014/main" id="{FF36F2BD-4C37-494F-907E-73D1F1F6E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088" y="45545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7" name="Oval 682">
            <a:extLst>
              <a:ext uri="{FF2B5EF4-FFF2-40B4-BE49-F238E27FC236}">
                <a16:creationId xmlns:a16="http://schemas.microsoft.com/office/drawing/2014/main" id="{296DCEC9-87DD-4981-B970-B3EF60D50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47339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8" name="Rectangle 683">
            <a:extLst>
              <a:ext uri="{FF2B5EF4-FFF2-40B4-BE49-F238E27FC236}">
                <a16:creationId xmlns:a16="http://schemas.microsoft.com/office/drawing/2014/main" id="{E7EF3D8A-F109-4AE7-A202-76FF52675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4824413"/>
            <a:ext cx="133350" cy="13493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59" name="Rectangle 684">
            <a:extLst>
              <a:ext uri="{FF2B5EF4-FFF2-40B4-BE49-F238E27FC236}">
                <a16:creationId xmlns:a16="http://schemas.microsoft.com/office/drawing/2014/main" id="{8E006DFF-FC39-4C94-83C2-B5B60ED8A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4916488"/>
            <a:ext cx="133350" cy="942975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0" name="Oval 685">
            <a:extLst>
              <a:ext uri="{FF2B5EF4-FFF2-40B4-BE49-F238E27FC236}">
                <a16:creationId xmlns:a16="http://schemas.microsoft.com/office/drawing/2014/main" id="{83A1EF6B-A707-47CC-A4A3-49B282A2A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57705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1" name="Line 686">
            <a:extLst>
              <a:ext uri="{FF2B5EF4-FFF2-40B4-BE49-F238E27FC236}">
                <a16:creationId xmlns:a16="http://schemas.microsoft.com/office/drawing/2014/main" id="{A19B8BB4-9A49-4159-A467-B506FAA325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7175" y="5184775"/>
            <a:ext cx="269875" cy="269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762" name="AutoShape 687">
            <a:extLst>
              <a:ext uri="{FF2B5EF4-FFF2-40B4-BE49-F238E27FC236}">
                <a16:creationId xmlns:a16="http://schemas.microsoft.com/office/drawing/2014/main" id="{A051FA6D-1F09-4022-BA5C-AEB70FF0C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713" y="5226050"/>
            <a:ext cx="360362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3" name="Rectangle 688">
            <a:extLst>
              <a:ext uri="{FF2B5EF4-FFF2-40B4-BE49-F238E27FC236}">
                <a16:creationId xmlns:a16="http://schemas.microsoft.com/office/drawing/2014/main" id="{863F079D-2391-476E-BAF6-61C2FECFF87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951788" y="4506912"/>
            <a:ext cx="852488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4" name="Rectangle 689">
            <a:extLst>
              <a:ext uri="{FF2B5EF4-FFF2-40B4-BE49-F238E27FC236}">
                <a16:creationId xmlns:a16="http://schemas.microsoft.com/office/drawing/2014/main" id="{FBC7BCFD-A43A-47CA-827E-5D76A2DDE06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777956" y="5036345"/>
            <a:ext cx="136525" cy="682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5" name="Oval 695">
            <a:extLst>
              <a:ext uri="{FF2B5EF4-FFF2-40B4-BE49-F238E27FC236}">
                <a16:creationId xmlns:a16="http://schemas.microsoft.com/office/drawing/2014/main" id="{67CC7CCD-9BC6-46C2-98EF-F15AF0351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4640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6" name="Rectangle 696">
            <a:extLst>
              <a:ext uri="{FF2B5EF4-FFF2-40B4-BE49-F238E27FC236}">
                <a16:creationId xmlns:a16="http://schemas.microsoft.com/office/drawing/2014/main" id="{E2B91FE1-9EAB-46E1-8D77-32D1F72DC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554538"/>
            <a:ext cx="133350" cy="889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7" name="Oval 697">
            <a:extLst>
              <a:ext uri="{FF2B5EF4-FFF2-40B4-BE49-F238E27FC236}">
                <a16:creationId xmlns:a16="http://schemas.microsoft.com/office/drawing/2014/main" id="{B47BD5A8-EF97-4746-9D0D-B388BD051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5529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8" name="Oval 698">
            <a:extLst>
              <a:ext uri="{FF2B5EF4-FFF2-40B4-BE49-F238E27FC236}">
                <a16:creationId xmlns:a16="http://schemas.microsoft.com/office/drawing/2014/main" id="{0ED71C4F-4705-4A2B-A615-4C31B89F801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58582" y="5363369"/>
            <a:ext cx="133350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69" name="Rectangle 699">
            <a:extLst>
              <a:ext uri="{FF2B5EF4-FFF2-40B4-BE49-F238E27FC236}">
                <a16:creationId xmlns:a16="http://schemas.microsoft.com/office/drawing/2014/main" id="{D73586C8-596E-4FC8-A20A-C55888FCC72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160963" y="4914900"/>
            <a:ext cx="133350" cy="5397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0" name="Arc 700">
            <a:extLst>
              <a:ext uri="{FF2B5EF4-FFF2-40B4-BE49-F238E27FC236}">
                <a16:creationId xmlns:a16="http://schemas.microsoft.com/office/drawing/2014/main" id="{0570E5A0-F96D-425C-B400-9E3F8479A5FE}"/>
              </a:ext>
            </a:extLst>
          </p:cNvPr>
          <p:cNvSpPr>
            <a:spLocks/>
          </p:cNvSpPr>
          <p:nvPr/>
        </p:nvSpPr>
        <p:spPr bwMode="auto">
          <a:xfrm flipH="1">
            <a:off x="3533775" y="5681663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771" name="Arc 701">
            <a:extLst>
              <a:ext uri="{FF2B5EF4-FFF2-40B4-BE49-F238E27FC236}">
                <a16:creationId xmlns:a16="http://schemas.microsoft.com/office/drawing/2014/main" id="{A44ECBE1-97EB-4456-B583-7F218D0072E0}"/>
              </a:ext>
            </a:extLst>
          </p:cNvPr>
          <p:cNvSpPr>
            <a:spLocks/>
          </p:cNvSpPr>
          <p:nvPr/>
        </p:nvSpPr>
        <p:spPr bwMode="auto">
          <a:xfrm>
            <a:off x="3086100" y="5681663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772" name="Arc 702">
            <a:extLst>
              <a:ext uri="{FF2B5EF4-FFF2-40B4-BE49-F238E27FC236}">
                <a16:creationId xmlns:a16="http://schemas.microsoft.com/office/drawing/2014/main" id="{62D77646-0E67-4D13-8F44-8ED67C3A7A18}"/>
              </a:ext>
            </a:extLst>
          </p:cNvPr>
          <p:cNvSpPr>
            <a:spLocks/>
          </p:cNvSpPr>
          <p:nvPr/>
        </p:nvSpPr>
        <p:spPr bwMode="auto">
          <a:xfrm flipH="1" flipV="1">
            <a:off x="3533775" y="5232400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773" name="Arc 703">
            <a:extLst>
              <a:ext uri="{FF2B5EF4-FFF2-40B4-BE49-F238E27FC236}">
                <a16:creationId xmlns:a16="http://schemas.microsoft.com/office/drawing/2014/main" id="{1189F815-1685-463A-A729-FB0F0CE39051}"/>
              </a:ext>
            </a:extLst>
          </p:cNvPr>
          <p:cNvSpPr>
            <a:spLocks/>
          </p:cNvSpPr>
          <p:nvPr/>
        </p:nvSpPr>
        <p:spPr bwMode="auto">
          <a:xfrm flipV="1">
            <a:off x="3086100" y="5232400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774" name="Rectangle 704">
            <a:extLst>
              <a:ext uri="{FF2B5EF4-FFF2-40B4-BE49-F238E27FC236}">
                <a16:creationId xmlns:a16="http://schemas.microsoft.com/office/drawing/2014/main" id="{E6C43940-E186-40CF-9F95-0CCC8B3D7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4824413"/>
            <a:ext cx="4365625" cy="193516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5" name="Oval 705">
            <a:extLst>
              <a:ext uri="{FF2B5EF4-FFF2-40B4-BE49-F238E27FC236}">
                <a16:creationId xmlns:a16="http://schemas.microsoft.com/office/drawing/2014/main" id="{109D7604-4930-4A28-82EB-864BE73D1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9149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6" name="Rectangle 706">
            <a:extLst>
              <a:ext uri="{FF2B5EF4-FFF2-40B4-BE49-F238E27FC236}">
                <a16:creationId xmlns:a16="http://schemas.microsoft.com/office/drawing/2014/main" id="{1FCF3BC9-2289-48AD-BA28-233C12C81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003800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7" name="Oval 709">
            <a:extLst>
              <a:ext uri="{FF2B5EF4-FFF2-40B4-BE49-F238E27FC236}">
                <a16:creationId xmlns:a16="http://schemas.microsoft.com/office/drawing/2014/main" id="{5A1E6862-8B7E-4384-AB56-F9B24FEA4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2752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8" name="Oval 711">
            <a:extLst>
              <a:ext uri="{FF2B5EF4-FFF2-40B4-BE49-F238E27FC236}">
                <a16:creationId xmlns:a16="http://schemas.microsoft.com/office/drawing/2014/main" id="{29023C20-7747-4307-B60F-69950FAA0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4546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79" name="Rectangle 712">
            <a:extLst>
              <a:ext uri="{FF2B5EF4-FFF2-40B4-BE49-F238E27FC236}">
                <a16:creationId xmlns:a16="http://schemas.microsoft.com/office/drawing/2014/main" id="{450FAE41-F881-4681-A90B-89ECB56DF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543550"/>
            <a:ext cx="133350" cy="7699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0" name="Oval 713">
            <a:extLst>
              <a:ext uri="{FF2B5EF4-FFF2-40B4-BE49-F238E27FC236}">
                <a16:creationId xmlns:a16="http://schemas.microsoft.com/office/drawing/2014/main" id="{90B1C2EF-437C-4B48-BD38-E5A54775B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62230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1" name="Oval 717">
            <a:extLst>
              <a:ext uri="{FF2B5EF4-FFF2-40B4-BE49-F238E27FC236}">
                <a16:creationId xmlns:a16="http://schemas.microsoft.com/office/drawing/2014/main" id="{F6FA1D84-D6B5-4D11-AF1E-E5CACF829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49149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2" name="Rectangle 718">
            <a:extLst>
              <a:ext uri="{FF2B5EF4-FFF2-40B4-BE49-F238E27FC236}">
                <a16:creationId xmlns:a16="http://schemas.microsoft.com/office/drawing/2014/main" id="{7D47412B-D120-4289-A3DE-FBA1ABB5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5003800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3" name="Oval 719">
            <a:extLst>
              <a:ext uri="{FF2B5EF4-FFF2-40B4-BE49-F238E27FC236}">
                <a16:creationId xmlns:a16="http://schemas.microsoft.com/office/drawing/2014/main" id="{BBA96C2F-8642-4EA1-9B7B-9221F48A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52752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4" name="Oval 720">
            <a:extLst>
              <a:ext uri="{FF2B5EF4-FFF2-40B4-BE49-F238E27FC236}">
                <a16:creationId xmlns:a16="http://schemas.microsoft.com/office/drawing/2014/main" id="{49F737DF-37C2-4D76-86C1-EEE54DD04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54546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5" name="Oval 721">
            <a:extLst>
              <a:ext uri="{FF2B5EF4-FFF2-40B4-BE49-F238E27FC236}">
                <a16:creationId xmlns:a16="http://schemas.microsoft.com/office/drawing/2014/main" id="{F40A8C50-5477-41C3-AB76-74C97CABD3E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144169" y="52998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6" name="Rectangle 722">
            <a:extLst>
              <a:ext uri="{FF2B5EF4-FFF2-40B4-BE49-F238E27FC236}">
                <a16:creationId xmlns:a16="http://schemas.microsoft.com/office/drawing/2014/main" id="{850C8C60-078E-4A4E-84E8-C886130282E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100513" y="5346700"/>
            <a:ext cx="134937" cy="8731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7" name="Oval 723">
            <a:extLst>
              <a:ext uri="{FF2B5EF4-FFF2-40B4-BE49-F238E27FC236}">
                <a16:creationId xmlns:a16="http://schemas.microsoft.com/office/drawing/2014/main" id="{F1312DAF-AE9F-4AD7-8107-C017C27ABB5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56857" y="52998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8" name="Oval 724">
            <a:extLst>
              <a:ext uri="{FF2B5EF4-FFF2-40B4-BE49-F238E27FC236}">
                <a16:creationId xmlns:a16="http://schemas.microsoft.com/office/drawing/2014/main" id="{47ED553F-6E1B-41C4-AE5F-E97799C076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48075" y="5119688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89" name="Oval 725">
            <a:extLst>
              <a:ext uri="{FF2B5EF4-FFF2-40B4-BE49-F238E27FC236}">
                <a16:creationId xmlns:a16="http://schemas.microsoft.com/office/drawing/2014/main" id="{509A305A-E4C3-4B55-BC08-635E90506E1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877469" y="52998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0" name="Rectangle 726">
            <a:extLst>
              <a:ext uri="{FF2B5EF4-FFF2-40B4-BE49-F238E27FC236}">
                <a16:creationId xmlns:a16="http://schemas.microsoft.com/office/drawing/2014/main" id="{996A39E5-BE6A-42FD-9F7B-673F3A17787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805238" y="5322888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1" name="Rectangle 729">
            <a:extLst>
              <a:ext uri="{FF2B5EF4-FFF2-40B4-BE49-F238E27FC236}">
                <a16:creationId xmlns:a16="http://schemas.microsoft.com/office/drawing/2014/main" id="{2E7DE64F-20F7-46A5-A090-7FEF30A3A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5543550"/>
            <a:ext cx="133350" cy="5413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2" name="Oval 730">
            <a:extLst>
              <a:ext uri="{FF2B5EF4-FFF2-40B4-BE49-F238E27FC236}">
                <a16:creationId xmlns:a16="http://schemas.microsoft.com/office/drawing/2014/main" id="{30C1C457-EEE7-427A-8540-45225469D89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73275" y="5299075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3" name="Rectangle 731">
            <a:extLst>
              <a:ext uri="{FF2B5EF4-FFF2-40B4-BE49-F238E27FC236}">
                <a16:creationId xmlns:a16="http://schemas.microsoft.com/office/drawing/2014/main" id="{57BB9B56-BBA8-4EE5-AC76-AB67D27E15D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52663" y="5208587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4" name="Oval 732">
            <a:extLst>
              <a:ext uri="{FF2B5EF4-FFF2-40B4-BE49-F238E27FC236}">
                <a16:creationId xmlns:a16="http://schemas.microsoft.com/office/drawing/2014/main" id="{C7B76B45-6EDE-44DD-A884-232AB706695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433638" y="52990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5" name="Oval 733">
            <a:extLst>
              <a:ext uri="{FF2B5EF4-FFF2-40B4-BE49-F238E27FC236}">
                <a16:creationId xmlns:a16="http://schemas.microsoft.com/office/drawing/2014/main" id="{E53BDA69-F98D-42F6-AF24-DF609DA6ECD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613025" y="5299075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6" name="Rectangle 734">
            <a:extLst>
              <a:ext uri="{FF2B5EF4-FFF2-40B4-BE49-F238E27FC236}">
                <a16:creationId xmlns:a16="http://schemas.microsoft.com/office/drawing/2014/main" id="{A28704EB-762C-437A-8952-EB75F93D14A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928938" y="5073650"/>
            <a:ext cx="134938" cy="6302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7" name="Oval 735">
            <a:extLst>
              <a:ext uri="{FF2B5EF4-FFF2-40B4-BE49-F238E27FC236}">
                <a16:creationId xmlns:a16="http://schemas.microsoft.com/office/drawing/2014/main" id="{A37E33A1-0E00-42BC-9817-BBE575EF3A9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154363" y="5119688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8" name="Oval 736">
            <a:extLst>
              <a:ext uri="{FF2B5EF4-FFF2-40B4-BE49-F238E27FC236}">
                <a16:creationId xmlns:a16="http://schemas.microsoft.com/office/drawing/2014/main" id="{8D68BBB3-0A6D-4655-BF4D-6384D835A36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73275" y="5794375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799" name="Rectangle 737">
            <a:extLst>
              <a:ext uri="{FF2B5EF4-FFF2-40B4-BE49-F238E27FC236}">
                <a16:creationId xmlns:a16="http://schemas.microsoft.com/office/drawing/2014/main" id="{A526E8E0-A681-4A90-A542-4096CA01550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52663" y="5703887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0" name="Oval 738">
            <a:extLst>
              <a:ext uri="{FF2B5EF4-FFF2-40B4-BE49-F238E27FC236}">
                <a16:creationId xmlns:a16="http://schemas.microsoft.com/office/drawing/2014/main" id="{DBBF3A72-4F92-43CC-AE74-1A926C6AEBA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433638" y="57959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1" name="Oval 739">
            <a:extLst>
              <a:ext uri="{FF2B5EF4-FFF2-40B4-BE49-F238E27FC236}">
                <a16:creationId xmlns:a16="http://schemas.microsoft.com/office/drawing/2014/main" id="{2D2753EE-1D24-40EE-9EB3-972E2056426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613025" y="57959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2" name="Oval 740">
            <a:extLst>
              <a:ext uri="{FF2B5EF4-FFF2-40B4-BE49-F238E27FC236}">
                <a16:creationId xmlns:a16="http://schemas.microsoft.com/office/drawing/2014/main" id="{859BCBEC-8448-4A96-BE0A-D8F96D0F48F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152775" y="6335713"/>
            <a:ext cx="179387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3" name="Rectangle 741">
            <a:extLst>
              <a:ext uri="{FF2B5EF4-FFF2-40B4-BE49-F238E27FC236}">
                <a16:creationId xmlns:a16="http://schemas.microsoft.com/office/drawing/2014/main" id="{B01FF6B1-3694-4618-AB15-08A72C054E2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176588" y="5951538"/>
            <a:ext cx="134937" cy="4508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4" name="Rectangle 742">
            <a:extLst>
              <a:ext uri="{FF2B5EF4-FFF2-40B4-BE49-F238E27FC236}">
                <a16:creationId xmlns:a16="http://schemas.microsoft.com/office/drawing/2014/main" id="{275FAF96-986B-4D44-9F27-7764ADAB782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861469" y="5638006"/>
            <a:ext cx="133350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5" name="Oval 743">
            <a:extLst>
              <a:ext uri="{FF2B5EF4-FFF2-40B4-BE49-F238E27FC236}">
                <a16:creationId xmlns:a16="http://schemas.microsoft.com/office/drawing/2014/main" id="{963F71A3-5BDF-42D4-9326-55A502D1F78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144169" y="57951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6" name="Rectangle 744">
            <a:extLst>
              <a:ext uri="{FF2B5EF4-FFF2-40B4-BE49-F238E27FC236}">
                <a16:creationId xmlns:a16="http://schemas.microsoft.com/office/drawing/2014/main" id="{9666C153-5094-4BA6-8876-00AFEBBE554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99719" y="5841207"/>
            <a:ext cx="134937" cy="889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7" name="Oval 745">
            <a:extLst>
              <a:ext uri="{FF2B5EF4-FFF2-40B4-BE49-F238E27FC236}">
                <a16:creationId xmlns:a16="http://schemas.microsoft.com/office/drawing/2014/main" id="{886C61C8-C70A-4BC3-BC74-7CE9AC24E29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56857" y="57951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8" name="Oval 746">
            <a:extLst>
              <a:ext uri="{FF2B5EF4-FFF2-40B4-BE49-F238E27FC236}">
                <a16:creationId xmlns:a16="http://schemas.microsoft.com/office/drawing/2014/main" id="{63ED6F5D-23EF-41DB-99E1-D7C811FF738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875882" y="57951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09" name="Rectangle 747">
            <a:extLst>
              <a:ext uri="{FF2B5EF4-FFF2-40B4-BE49-F238E27FC236}">
                <a16:creationId xmlns:a16="http://schemas.microsoft.com/office/drawing/2014/main" id="{A8854BF1-B587-4B2C-BAE3-67CF7BE1708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737769" y="5750719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0" name="AutoShape 749">
            <a:extLst>
              <a:ext uri="{FF2B5EF4-FFF2-40B4-BE49-F238E27FC236}">
                <a16:creationId xmlns:a16="http://schemas.microsoft.com/office/drawing/2014/main" id="{23495B8D-43B6-46F8-84DC-CF46D031F07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175000" y="5819775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1" name="AutoShape 750">
            <a:extLst>
              <a:ext uri="{FF2B5EF4-FFF2-40B4-BE49-F238E27FC236}">
                <a16:creationId xmlns:a16="http://schemas.microsoft.com/office/drawing/2014/main" id="{A2A851BA-4E7E-40C5-99A3-0979FE37DBB8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3178175" y="5819775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2" name="Rectangle 751">
            <a:extLst>
              <a:ext uri="{FF2B5EF4-FFF2-40B4-BE49-F238E27FC236}">
                <a16:creationId xmlns:a16="http://schemas.microsoft.com/office/drawing/2014/main" id="{FFF750EC-2D21-46C8-9257-66FDC552D9B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32931" y="5233194"/>
            <a:ext cx="223838" cy="1333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3" name="AutoShape 752">
            <a:extLst>
              <a:ext uri="{FF2B5EF4-FFF2-40B4-BE49-F238E27FC236}">
                <a16:creationId xmlns:a16="http://schemas.microsoft.com/office/drawing/2014/main" id="{3B2F24F4-04EE-4D9D-8166-9EC1ED0FA89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670300" y="5321300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4" name="AutoShape 753">
            <a:extLst>
              <a:ext uri="{FF2B5EF4-FFF2-40B4-BE49-F238E27FC236}">
                <a16:creationId xmlns:a16="http://schemas.microsoft.com/office/drawing/2014/main" id="{D88AA5EC-4438-4AEB-A0FD-E55B4A8BBEC4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3670300" y="5322888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5" name="Oval 755">
            <a:extLst>
              <a:ext uri="{FF2B5EF4-FFF2-40B4-BE49-F238E27FC236}">
                <a16:creationId xmlns:a16="http://schemas.microsoft.com/office/drawing/2014/main" id="{DA391E68-DB8C-421B-AF03-A0F811A4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588" y="51879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6" name="Rectangle 756">
            <a:extLst>
              <a:ext uri="{FF2B5EF4-FFF2-40B4-BE49-F238E27FC236}">
                <a16:creationId xmlns:a16="http://schemas.microsoft.com/office/drawing/2014/main" id="{2F543703-0F53-4DB9-8342-82B595005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5278438"/>
            <a:ext cx="133350" cy="889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7" name="Oval 757">
            <a:extLst>
              <a:ext uri="{FF2B5EF4-FFF2-40B4-BE49-F238E27FC236}">
                <a16:creationId xmlns:a16="http://schemas.microsoft.com/office/drawing/2014/main" id="{83754F68-B9F7-4A90-8A85-E2080A650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588" y="52784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8" name="Oval 758">
            <a:extLst>
              <a:ext uri="{FF2B5EF4-FFF2-40B4-BE49-F238E27FC236}">
                <a16:creationId xmlns:a16="http://schemas.microsoft.com/office/drawing/2014/main" id="{1510364E-50C4-4FEE-9C68-7CF907F42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54578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19" name="Rectangle 759">
            <a:extLst>
              <a:ext uri="{FF2B5EF4-FFF2-40B4-BE49-F238E27FC236}">
                <a16:creationId xmlns:a16="http://schemas.microsoft.com/office/drawing/2014/main" id="{3AD5E24D-4AE7-43D3-A62A-413010094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588" y="5548313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0" name="Line 762">
            <a:extLst>
              <a:ext uri="{FF2B5EF4-FFF2-40B4-BE49-F238E27FC236}">
                <a16:creationId xmlns:a16="http://schemas.microsoft.com/office/drawing/2014/main" id="{40BFC5BF-A6EA-4D22-BBB9-F02C302ABE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1675" y="5907088"/>
            <a:ext cx="269875" cy="450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821" name="AutoShape 763">
            <a:extLst>
              <a:ext uri="{FF2B5EF4-FFF2-40B4-BE49-F238E27FC236}">
                <a16:creationId xmlns:a16="http://schemas.microsoft.com/office/drawing/2014/main" id="{A50D22EA-A3FE-49ED-B123-87CEA2C74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45138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2" name="Rectangle 764">
            <a:extLst>
              <a:ext uri="{FF2B5EF4-FFF2-40B4-BE49-F238E27FC236}">
                <a16:creationId xmlns:a16="http://schemas.microsoft.com/office/drawing/2014/main" id="{D02B03D3-6E7F-42B7-B25B-92A3F105E15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72682" y="5185568"/>
            <a:ext cx="133350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3" name="Oval 765">
            <a:extLst>
              <a:ext uri="{FF2B5EF4-FFF2-40B4-BE49-F238E27FC236}">
                <a16:creationId xmlns:a16="http://schemas.microsoft.com/office/drawing/2014/main" id="{613537C7-C80D-4CD8-A506-2B46AE17A5C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49663" y="633571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4" name="Rectangle 766">
            <a:extLst>
              <a:ext uri="{FF2B5EF4-FFF2-40B4-BE49-F238E27FC236}">
                <a16:creationId xmlns:a16="http://schemas.microsoft.com/office/drawing/2014/main" id="{273605E8-65A6-4176-B6C1-7CEED970DE5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670300" y="5910263"/>
            <a:ext cx="134938" cy="4937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5" name="Oval 767">
            <a:extLst>
              <a:ext uri="{FF2B5EF4-FFF2-40B4-BE49-F238E27FC236}">
                <a16:creationId xmlns:a16="http://schemas.microsoft.com/office/drawing/2014/main" id="{65AEF609-175A-4AD7-9903-1247383B3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288" y="54562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6" name="Rectangle 768">
            <a:extLst>
              <a:ext uri="{FF2B5EF4-FFF2-40B4-BE49-F238E27FC236}">
                <a16:creationId xmlns:a16="http://schemas.microsoft.com/office/drawing/2014/main" id="{625E90FC-5311-4512-AEB2-2E58B7C6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5" y="5546725"/>
            <a:ext cx="133350" cy="6762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7" name="Oval 769">
            <a:extLst>
              <a:ext uri="{FF2B5EF4-FFF2-40B4-BE49-F238E27FC236}">
                <a16:creationId xmlns:a16="http://schemas.microsoft.com/office/drawing/2014/main" id="{8A68B43E-CA76-4327-BBE9-471B54C06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288" y="61341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8" name="Oval 770">
            <a:extLst>
              <a:ext uri="{FF2B5EF4-FFF2-40B4-BE49-F238E27FC236}">
                <a16:creationId xmlns:a16="http://schemas.microsoft.com/office/drawing/2014/main" id="{01639667-C816-4ED3-A720-53C6293D4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51879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29" name="Rectangle 771">
            <a:extLst>
              <a:ext uri="{FF2B5EF4-FFF2-40B4-BE49-F238E27FC236}">
                <a16:creationId xmlns:a16="http://schemas.microsoft.com/office/drawing/2014/main" id="{D49D36C4-F81B-42D3-972E-10FB02DD8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7463" y="5278438"/>
            <a:ext cx="133350" cy="889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0" name="Oval 772">
            <a:extLst>
              <a:ext uri="{FF2B5EF4-FFF2-40B4-BE49-F238E27FC236}">
                <a16:creationId xmlns:a16="http://schemas.microsoft.com/office/drawing/2014/main" id="{1F2B3BED-D419-424C-A20C-4E08D81A9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7463" y="52768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5831" name="Group 776">
            <a:extLst>
              <a:ext uri="{FF2B5EF4-FFF2-40B4-BE49-F238E27FC236}">
                <a16:creationId xmlns:a16="http://schemas.microsoft.com/office/drawing/2014/main" id="{EC0E2739-F9B1-424A-928C-9BF30735380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17588" y="5727700"/>
            <a:ext cx="133350" cy="314325"/>
            <a:chOff x="1122" y="3663"/>
            <a:chExt cx="87" cy="198"/>
          </a:xfrm>
        </p:grpSpPr>
        <p:sp>
          <p:nvSpPr>
            <p:cNvPr id="155905" name="Oval 774">
              <a:extLst>
                <a:ext uri="{FF2B5EF4-FFF2-40B4-BE49-F238E27FC236}">
                  <a16:creationId xmlns:a16="http://schemas.microsoft.com/office/drawing/2014/main" id="{7B36677E-B6E9-4C8B-A374-FC45ED1B0E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110" y="3677"/>
              <a:ext cx="113" cy="85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5906" name="Rectangle 775">
              <a:extLst>
                <a:ext uri="{FF2B5EF4-FFF2-40B4-BE49-F238E27FC236}">
                  <a16:creationId xmlns:a16="http://schemas.microsoft.com/office/drawing/2014/main" id="{A660E081-1CDA-4CFA-B8C0-346F1879BF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95" y="3747"/>
              <a:ext cx="141" cy="8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5832" name="Rectangle 777">
            <a:extLst>
              <a:ext uri="{FF2B5EF4-FFF2-40B4-BE49-F238E27FC236}">
                <a16:creationId xmlns:a16="http://schemas.microsoft.com/office/drawing/2014/main" id="{F946CCE2-5BC4-4A57-9B18-FBB5B2996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6088063"/>
            <a:ext cx="133350" cy="4953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3" name="Oval 778">
            <a:extLst>
              <a:ext uri="{FF2B5EF4-FFF2-40B4-BE49-F238E27FC236}">
                <a16:creationId xmlns:a16="http://schemas.microsoft.com/office/drawing/2014/main" id="{92B3D602-8C98-4C2A-882D-18B179500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64944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4" name="Arc 780">
            <a:extLst>
              <a:ext uri="{FF2B5EF4-FFF2-40B4-BE49-F238E27FC236}">
                <a16:creationId xmlns:a16="http://schemas.microsoft.com/office/drawing/2014/main" id="{28A4818F-7F64-4CE2-86DE-46F724110EF4}"/>
              </a:ext>
            </a:extLst>
          </p:cNvPr>
          <p:cNvSpPr>
            <a:spLocks/>
          </p:cNvSpPr>
          <p:nvPr/>
        </p:nvSpPr>
        <p:spPr bwMode="auto">
          <a:xfrm>
            <a:off x="2814638" y="2525713"/>
            <a:ext cx="541337" cy="541337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835" name="Arc 781">
            <a:extLst>
              <a:ext uri="{FF2B5EF4-FFF2-40B4-BE49-F238E27FC236}">
                <a16:creationId xmlns:a16="http://schemas.microsoft.com/office/drawing/2014/main" id="{412EBCCE-BA04-43FC-9AC2-B393E814B0A9}"/>
              </a:ext>
            </a:extLst>
          </p:cNvPr>
          <p:cNvSpPr>
            <a:spLocks/>
          </p:cNvSpPr>
          <p:nvPr/>
        </p:nvSpPr>
        <p:spPr bwMode="auto">
          <a:xfrm flipH="1" flipV="1">
            <a:off x="3265488" y="2076450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5836" name="Rectangle 783">
            <a:extLst>
              <a:ext uri="{FF2B5EF4-FFF2-40B4-BE49-F238E27FC236}">
                <a16:creationId xmlns:a16="http://schemas.microsoft.com/office/drawing/2014/main" id="{E663AE40-8CB8-4FE2-B554-16859E118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1673225"/>
            <a:ext cx="4365625" cy="19780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7" name="Oval 784">
            <a:extLst>
              <a:ext uri="{FF2B5EF4-FFF2-40B4-BE49-F238E27FC236}">
                <a16:creationId xmlns:a16="http://schemas.microsoft.com/office/drawing/2014/main" id="{2496E193-F0D7-41CD-973F-ABF6EF286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8494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8" name="Rectangle 785">
            <a:extLst>
              <a:ext uri="{FF2B5EF4-FFF2-40B4-BE49-F238E27FC236}">
                <a16:creationId xmlns:a16="http://schemas.microsoft.com/office/drawing/2014/main" id="{FD0D0D7F-2124-4CF2-B87E-6EEFDDF84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938338"/>
            <a:ext cx="133350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39" name="Oval 786">
            <a:extLst>
              <a:ext uri="{FF2B5EF4-FFF2-40B4-BE49-F238E27FC236}">
                <a16:creationId xmlns:a16="http://schemas.microsoft.com/office/drawing/2014/main" id="{11A9B232-7155-495E-858D-832AF1F6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2098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0" name="Oval 787">
            <a:extLst>
              <a:ext uri="{FF2B5EF4-FFF2-40B4-BE49-F238E27FC236}">
                <a16:creationId xmlns:a16="http://schemas.microsoft.com/office/drawing/2014/main" id="{DAFAC489-44B4-4538-A1A5-BDA98EC5B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38918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1" name="Rectangle 788">
            <a:extLst>
              <a:ext uri="{FF2B5EF4-FFF2-40B4-BE49-F238E27FC236}">
                <a16:creationId xmlns:a16="http://schemas.microsoft.com/office/drawing/2014/main" id="{DBEF0AEB-041D-41E7-A972-781A77692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478088"/>
            <a:ext cx="133350" cy="90328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2" name="Oval 789">
            <a:extLst>
              <a:ext uri="{FF2B5EF4-FFF2-40B4-BE49-F238E27FC236}">
                <a16:creationId xmlns:a16="http://schemas.microsoft.com/office/drawing/2014/main" id="{A00196C4-217B-451D-B4F2-6A6AB036F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2924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3" name="Oval 790">
            <a:extLst>
              <a:ext uri="{FF2B5EF4-FFF2-40B4-BE49-F238E27FC236}">
                <a16:creationId xmlns:a16="http://schemas.microsoft.com/office/drawing/2014/main" id="{87E4DD2B-AD5C-45F4-B826-5581C1F5A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18494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4" name="Rectangle 791">
            <a:extLst>
              <a:ext uri="{FF2B5EF4-FFF2-40B4-BE49-F238E27FC236}">
                <a16:creationId xmlns:a16="http://schemas.microsoft.com/office/drawing/2014/main" id="{2B5A46F3-07F9-4E3F-9429-29DDAFB84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1938338"/>
            <a:ext cx="133350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5" name="Oval 792">
            <a:extLst>
              <a:ext uri="{FF2B5EF4-FFF2-40B4-BE49-F238E27FC236}">
                <a16:creationId xmlns:a16="http://schemas.microsoft.com/office/drawing/2014/main" id="{3CF7124E-D465-4F97-AF77-A11B65802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22098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6" name="Oval 793">
            <a:extLst>
              <a:ext uri="{FF2B5EF4-FFF2-40B4-BE49-F238E27FC236}">
                <a16:creationId xmlns:a16="http://schemas.microsoft.com/office/drawing/2014/main" id="{BD5FEAE3-065C-4822-85F5-A7D9E30C8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238918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7" name="Oval 794">
            <a:extLst>
              <a:ext uri="{FF2B5EF4-FFF2-40B4-BE49-F238E27FC236}">
                <a16:creationId xmlns:a16="http://schemas.microsoft.com/office/drawing/2014/main" id="{3721703C-8467-4299-A589-1004F4A57E7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144169" y="223440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8" name="Rectangle 795">
            <a:extLst>
              <a:ext uri="{FF2B5EF4-FFF2-40B4-BE49-F238E27FC236}">
                <a16:creationId xmlns:a16="http://schemas.microsoft.com/office/drawing/2014/main" id="{0EF653E5-2F6E-4853-9CFB-F1EC0C480E0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09232" y="2193131"/>
            <a:ext cx="134938" cy="2635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49" name="Oval 796">
            <a:extLst>
              <a:ext uri="{FF2B5EF4-FFF2-40B4-BE49-F238E27FC236}">
                <a16:creationId xmlns:a16="http://schemas.microsoft.com/office/drawing/2014/main" id="{69EBD3A6-C869-4826-80DA-EB32016B9A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877469" y="223440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0" name="Oval 797">
            <a:extLst>
              <a:ext uri="{FF2B5EF4-FFF2-40B4-BE49-F238E27FC236}">
                <a16:creationId xmlns:a16="http://schemas.microsoft.com/office/drawing/2014/main" id="{D3625237-CAE4-4CA1-8915-0818CE7B418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68688" y="17827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1" name="Oval 798">
            <a:extLst>
              <a:ext uri="{FF2B5EF4-FFF2-40B4-BE49-F238E27FC236}">
                <a16:creationId xmlns:a16="http://schemas.microsoft.com/office/drawing/2014/main" id="{B80AB5B7-CF34-4F03-B8BB-D759EC7DE9A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98082" y="223440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2" name="Rectangle 799">
            <a:extLst>
              <a:ext uri="{FF2B5EF4-FFF2-40B4-BE49-F238E27FC236}">
                <a16:creationId xmlns:a16="http://schemas.microsoft.com/office/drawing/2014/main" id="{4C41BC29-CD6B-4D26-8EA5-AC0A7A15DC2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27438" y="2257425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3" name="Rectangle 800">
            <a:extLst>
              <a:ext uri="{FF2B5EF4-FFF2-40B4-BE49-F238E27FC236}">
                <a16:creationId xmlns:a16="http://schemas.microsoft.com/office/drawing/2014/main" id="{F0F10B36-963C-41C1-A716-6BC17414D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2478088"/>
            <a:ext cx="133350" cy="5413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4" name="Oval 801">
            <a:extLst>
              <a:ext uri="{FF2B5EF4-FFF2-40B4-BE49-F238E27FC236}">
                <a16:creationId xmlns:a16="http://schemas.microsoft.com/office/drawing/2014/main" id="{A65813BF-12DF-4F45-B53C-85200891520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28825" y="223361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5" name="Rectangle 802">
            <a:extLst>
              <a:ext uri="{FF2B5EF4-FFF2-40B4-BE49-F238E27FC236}">
                <a16:creationId xmlns:a16="http://schemas.microsoft.com/office/drawing/2014/main" id="{C94A46BF-8857-4C77-A2D2-12784C6E3D2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08213" y="2143125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6" name="Oval 803">
            <a:extLst>
              <a:ext uri="{FF2B5EF4-FFF2-40B4-BE49-F238E27FC236}">
                <a16:creationId xmlns:a16="http://schemas.microsoft.com/office/drawing/2014/main" id="{976F3B83-DAAE-434C-AE6D-D5AA2FB01B3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389188" y="223361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7" name="Oval 804">
            <a:extLst>
              <a:ext uri="{FF2B5EF4-FFF2-40B4-BE49-F238E27FC236}">
                <a16:creationId xmlns:a16="http://schemas.microsoft.com/office/drawing/2014/main" id="{419A7B84-7D06-4F51-8548-4A64444A4B0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568575" y="223361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8" name="Rectangle 805">
            <a:extLst>
              <a:ext uri="{FF2B5EF4-FFF2-40B4-BE49-F238E27FC236}">
                <a16:creationId xmlns:a16="http://schemas.microsoft.com/office/drawing/2014/main" id="{DB3C773B-C095-40A4-A726-95C7A9E9928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815431" y="2075657"/>
            <a:ext cx="134937" cy="4953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59" name="Oval 806">
            <a:extLst>
              <a:ext uri="{FF2B5EF4-FFF2-40B4-BE49-F238E27FC236}">
                <a16:creationId xmlns:a16="http://schemas.microsoft.com/office/drawing/2014/main" id="{600071D0-84D6-4398-BB22-BFA4FA213B9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973388" y="17827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0" name="Oval 807">
            <a:extLst>
              <a:ext uri="{FF2B5EF4-FFF2-40B4-BE49-F238E27FC236}">
                <a16:creationId xmlns:a16="http://schemas.microsoft.com/office/drawing/2014/main" id="{D5DA5591-AB88-4113-A1B3-4397CF46D3F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28825" y="272891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1" name="Rectangle 808">
            <a:extLst>
              <a:ext uri="{FF2B5EF4-FFF2-40B4-BE49-F238E27FC236}">
                <a16:creationId xmlns:a16="http://schemas.microsoft.com/office/drawing/2014/main" id="{8F46EAED-43FE-4FDC-992D-C95BD6F116DA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08213" y="2638425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2" name="Oval 809">
            <a:extLst>
              <a:ext uri="{FF2B5EF4-FFF2-40B4-BE49-F238E27FC236}">
                <a16:creationId xmlns:a16="http://schemas.microsoft.com/office/drawing/2014/main" id="{2997A7BB-73D6-435C-B030-C218EBD67A4A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389188" y="2730500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3" name="Oval 810">
            <a:extLst>
              <a:ext uri="{FF2B5EF4-FFF2-40B4-BE49-F238E27FC236}">
                <a16:creationId xmlns:a16="http://schemas.microsoft.com/office/drawing/2014/main" id="{7E16A25D-0EE1-4E02-84C7-D8CEC5DACF3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568575" y="272891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4" name="Oval 811">
            <a:extLst>
              <a:ext uri="{FF2B5EF4-FFF2-40B4-BE49-F238E27FC236}">
                <a16:creationId xmlns:a16="http://schemas.microsoft.com/office/drawing/2014/main" id="{DF14B06D-A411-4E4B-A644-97843C3546D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974975" y="3270250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5" name="Rectangle 812">
            <a:extLst>
              <a:ext uri="{FF2B5EF4-FFF2-40B4-BE49-F238E27FC236}">
                <a16:creationId xmlns:a16="http://schemas.microsoft.com/office/drawing/2014/main" id="{24CCA96C-0EB5-43EC-B3CE-DB0BEA83BA51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997200" y="2886075"/>
            <a:ext cx="134938" cy="4508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6" name="Rectangle 813">
            <a:extLst>
              <a:ext uri="{FF2B5EF4-FFF2-40B4-BE49-F238E27FC236}">
                <a16:creationId xmlns:a16="http://schemas.microsoft.com/office/drawing/2014/main" id="{30E03DA3-D3D6-4B3A-A68B-8144608F9CB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747962" y="2636838"/>
            <a:ext cx="136525" cy="3619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7" name="Oval 814">
            <a:extLst>
              <a:ext uri="{FF2B5EF4-FFF2-40B4-BE49-F238E27FC236}">
                <a16:creationId xmlns:a16="http://schemas.microsoft.com/office/drawing/2014/main" id="{322E00CC-0EDC-42E2-A0AF-AE9D945ECD8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144169" y="272970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8" name="Rectangle 815">
            <a:extLst>
              <a:ext uri="{FF2B5EF4-FFF2-40B4-BE49-F238E27FC236}">
                <a16:creationId xmlns:a16="http://schemas.microsoft.com/office/drawing/2014/main" id="{60B22676-2547-4B66-A6C6-351B743D67F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10025" y="2686050"/>
            <a:ext cx="134938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69" name="Oval 816">
            <a:extLst>
              <a:ext uri="{FF2B5EF4-FFF2-40B4-BE49-F238E27FC236}">
                <a16:creationId xmlns:a16="http://schemas.microsoft.com/office/drawing/2014/main" id="{1C7816AF-6468-4523-98FE-6C090742ECA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877469" y="272970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0" name="Oval 817">
            <a:extLst>
              <a:ext uri="{FF2B5EF4-FFF2-40B4-BE49-F238E27FC236}">
                <a16:creationId xmlns:a16="http://schemas.microsoft.com/office/drawing/2014/main" id="{B8CFC96A-E89E-4A74-B6C3-8405D0A39CE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96494" y="272970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1" name="Rectangle 818">
            <a:extLst>
              <a:ext uri="{FF2B5EF4-FFF2-40B4-BE49-F238E27FC236}">
                <a16:creationId xmlns:a16="http://schemas.microsoft.com/office/drawing/2014/main" id="{3340FCFF-B907-4988-964E-1E901717D75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61557" y="2685256"/>
            <a:ext cx="133350" cy="2682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2" name="AutoShape 819">
            <a:extLst>
              <a:ext uri="{FF2B5EF4-FFF2-40B4-BE49-F238E27FC236}">
                <a16:creationId xmlns:a16="http://schemas.microsoft.com/office/drawing/2014/main" id="{AE9C0205-FDB8-4DE9-A59C-1F93DBA63126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997200" y="2752725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3" name="AutoShape 820">
            <a:extLst>
              <a:ext uri="{FF2B5EF4-FFF2-40B4-BE49-F238E27FC236}">
                <a16:creationId xmlns:a16="http://schemas.microsoft.com/office/drawing/2014/main" id="{81D786C9-4284-4D77-9DA5-6CF3D21E61B3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2997200" y="2752725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4" name="AutoShape 822">
            <a:extLst>
              <a:ext uri="{FF2B5EF4-FFF2-40B4-BE49-F238E27FC236}">
                <a16:creationId xmlns:a16="http://schemas.microsoft.com/office/drawing/2014/main" id="{59D2EB05-CA99-4ED5-A01A-CADFF8CD6AC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490913" y="2255838"/>
            <a:ext cx="133350" cy="133350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5" name="AutoShape 823">
            <a:extLst>
              <a:ext uri="{FF2B5EF4-FFF2-40B4-BE49-F238E27FC236}">
                <a16:creationId xmlns:a16="http://schemas.microsoft.com/office/drawing/2014/main" id="{29A79628-809A-42CC-A74A-6CE7FCA86597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3492500" y="2255838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6" name="Oval 824">
            <a:extLst>
              <a:ext uri="{FF2B5EF4-FFF2-40B4-BE49-F238E27FC236}">
                <a16:creationId xmlns:a16="http://schemas.microsoft.com/office/drawing/2014/main" id="{BA0E1068-3186-4600-9A19-9094CE072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19415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7" name="Rectangle 825">
            <a:extLst>
              <a:ext uri="{FF2B5EF4-FFF2-40B4-BE49-F238E27FC236}">
                <a16:creationId xmlns:a16="http://schemas.microsoft.com/office/drawing/2014/main" id="{917DF947-E37B-4AFC-8733-7B825ED87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030413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8" name="Oval 826">
            <a:extLst>
              <a:ext uri="{FF2B5EF4-FFF2-40B4-BE49-F238E27FC236}">
                <a16:creationId xmlns:a16="http://schemas.microsoft.com/office/drawing/2014/main" id="{F5B106AB-2E12-45A1-BC59-83311C2F8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21297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79" name="Oval 827">
            <a:extLst>
              <a:ext uri="{FF2B5EF4-FFF2-40B4-BE49-F238E27FC236}">
                <a16:creationId xmlns:a16="http://schemas.microsoft.com/office/drawing/2014/main" id="{35D31F84-58D6-4856-BFCE-B82FACAF8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3923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0" name="Rectangle 828">
            <a:extLst>
              <a:ext uri="{FF2B5EF4-FFF2-40B4-BE49-F238E27FC236}">
                <a16:creationId xmlns:a16="http://schemas.microsoft.com/office/drawing/2014/main" id="{E90C6B21-9A41-4388-B69A-6F6C74E5B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481263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1" name="Line 829">
            <a:extLst>
              <a:ext uri="{FF2B5EF4-FFF2-40B4-BE49-F238E27FC236}">
                <a16:creationId xmlns:a16="http://schemas.microsoft.com/office/drawing/2014/main" id="{48328207-72A0-4721-BA7A-9E1BFE12E7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8" y="2886075"/>
            <a:ext cx="269875" cy="404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882" name="AutoShape 830">
            <a:extLst>
              <a:ext uri="{FF2B5EF4-FFF2-40B4-BE49-F238E27FC236}">
                <a16:creationId xmlns:a16="http://schemas.microsoft.com/office/drawing/2014/main" id="{297EC63E-8D0C-486D-B2F0-DF4712202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2479675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3" name="Rectangle 831">
            <a:extLst>
              <a:ext uri="{FF2B5EF4-FFF2-40B4-BE49-F238E27FC236}">
                <a16:creationId xmlns:a16="http://schemas.microsoft.com/office/drawing/2014/main" id="{25CE453D-EFEE-47FD-87DE-A7636DE01E7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355181" y="1986757"/>
            <a:ext cx="404813" cy="1333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4" name="Oval 832">
            <a:extLst>
              <a:ext uri="{FF2B5EF4-FFF2-40B4-BE49-F238E27FC236}">
                <a16:creationId xmlns:a16="http://schemas.microsoft.com/office/drawing/2014/main" id="{7DE986EA-36A9-426E-9A17-1298236F304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70275" y="3270250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5" name="Rectangle 833">
            <a:extLst>
              <a:ext uri="{FF2B5EF4-FFF2-40B4-BE49-F238E27FC236}">
                <a16:creationId xmlns:a16="http://schemas.microsoft.com/office/drawing/2014/main" id="{53689667-35E9-4B7E-9C3C-575F5329F14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492500" y="2844800"/>
            <a:ext cx="134938" cy="49371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6" name="Oval 834">
            <a:extLst>
              <a:ext uri="{FF2B5EF4-FFF2-40B4-BE49-F238E27FC236}">
                <a16:creationId xmlns:a16="http://schemas.microsoft.com/office/drawing/2014/main" id="{66D43670-9444-44BF-90F6-D59530BC1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288" y="239077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7" name="Rectangle 835">
            <a:extLst>
              <a:ext uri="{FF2B5EF4-FFF2-40B4-BE49-F238E27FC236}">
                <a16:creationId xmlns:a16="http://schemas.microsoft.com/office/drawing/2014/main" id="{32D6E073-F7C0-4198-B26B-81E600C8F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5" y="2481263"/>
            <a:ext cx="133350" cy="67627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8" name="Oval 836">
            <a:extLst>
              <a:ext uri="{FF2B5EF4-FFF2-40B4-BE49-F238E27FC236}">
                <a16:creationId xmlns:a16="http://schemas.microsoft.com/office/drawing/2014/main" id="{BAABCB48-90B6-4FB3-A257-21ED2BA17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288" y="30686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89" name="Oval 837">
            <a:extLst>
              <a:ext uri="{FF2B5EF4-FFF2-40B4-BE49-F238E27FC236}">
                <a16:creationId xmlns:a16="http://schemas.microsoft.com/office/drawing/2014/main" id="{83638286-F0EE-4FC5-BEAE-7DD49847D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9415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0" name="Rectangle 838">
            <a:extLst>
              <a:ext uri="{FF2B5EF4-FFF2-40B4-BE49-F238E27FC236}">
                <a16:creationId xmlns:a16="http://schemas.microsoft.com/office/drawing/2014/main" id="{826AF703-2017-42DF-BA96-20056C6B8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7463" y="2030413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1" name="Oval 839">
            <a:extLst>
              <a:ext uri="{FF2B5EF4-FFF2-40B4-BE49-F238E27FC236}">
                <a16:creationId xmlns:a16="http://schemas.microsoft.com/office/drawing/2014/main" id="{76052C6B-4109-4369-8B63-03D4C0B2A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7463" y="221138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2" name="Rectangle 843">
            <a:extLst>
              <a:ext uri="{FF2B5EF4-FFF2-40B4-BE49-F238E27FC236}">
                <a16:creationId xmlns:a16="http://schemas.microsoft.com/office/drawing/2014/main" id="{38BE4751-A309-4726-89F7-C642A558F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8" y="2976563"/>
            <a:ext cx="133350" cy="49530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3" name="Oval 844">
            <a:extLst>
              <a:ext uri="{FF2B5EF4-FFF2-40B4-BE49-F238E27FC236}">
                <a16:creationId xmlns:a16="http://schemas.microsoft.com/office/drawing/2014/main" id="{31C74E05-F4C4-4BDC-A3F5-E0B687067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00" y="33829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4" name="Rectangle 845">
            <a:extLst>
              <a:ext uri="{FF2B5EF4-FFF2-40B4-BE49-F238E27FC236}">
                <a16:creationId xmlns:a16="http://schemas.microsoft.com/office/drawing/2014/main" id="{52EA9134-B089-4AF4-95F8-0B0F831D01A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859087" y="1984376"/>
            <a:ext cx="404813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5" name="Oval 849">
            <a:extLst>
              <a:ext uri="{FF2B5EF4-FFF2-40B4-BE49-F238E27FC236}">
                <a16:creationId xmlns:a16="http://schemas.microsoft.com/office/drawing/2014/main" id="{8E0E62E1-E094-45DD-B2A1-BC6C340A2510}"/>
              </a:ext>
            </a:extLst>
          </p:cNvPr>
          <p:cNvSpPr>
            <a:spLocks noChangeArrowheads="1"/>
          </p:cNvSpPr>
          <p:nvPr/>
        </p:nvSpPr>
        <p:spPr bwMode="auto">
          <a:xfrm rot="16200000" flipV="1">
            <a:off x="993775" y="2998788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6" name="Rectangle 850">
            <a:extLst>
              <a:ext uri="{FF2B5EF4-FFF2-40B4-BE49-F238E27FC236}">
                <a16:creationId xmlns:a16="http://schemas.microsoft.com/office/drawing/2014/main" id="{960EF519-89D1-4F13-A05E-88E6A00F8A62}"/>
              </a:ext>
            </a:extLst>
          </p:cNvPr>
          <p:cNvSpPr>
            <a:spLocks noChangeArrowheads="1"/>
          </p:cNvSpPr>
          <p:nvPr/>
        </p:nvSpPr>
        <p:spPr bwMode="auto">
          <a:xfrm rot="16200000" flipV="1">
            <a:off x="880268" y="2796382"/>
            <a:ext cx="404813" cy="13335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5897" name="Rectangle 862">
            <a:extLst>
              <a:ext uri="{FF2B5EF4-FFF2-40B4-BE49-F238E27FC236}">
                <a16:creationId xmlns:a16="http://schemas.microsoft.com/office/drawing/2014/main" id="{B758FA3D-F793-4EC3-A184-BB4B4AAE2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1041400"/>
            <a:ext cx="4365625" cy="630238"/>
          </a:xfrm>
          <a:prstGeom prst="rect">
            <a:avLst/>
          </a:prstGeom>
          <a:solidFill>
            <a:srgbClr val="99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転座部位が小さい場合</a:t>
            </a:r>
          </a:p>
        </p:txBody>
      </p:sp>
      <p:sp>
        <p:nvSpPr>
          <p:cNvPr id="155898" name="Rectangle 863">
            <a:extLst>
              <a:ext uri="{FF2B5EF4-FFF2-40B4-BE49-F238E27FC236}">
                <a16:creationId xmlns:a16="http://schemas.microsoft.com/office/drawing/2014/main" id="{4FEAF08A-4873-4C56-8520-FB3A384FB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3336925"/>
            <a:ext cx="4365625" cy="631825"/>
          </a:xfrm>
          <a:prstGeom prst="rect">
            <a:avLst/>
          </a:prstGeom>
          <a:solidFill>
            <a:srgbClr val="FFCC99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-2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着糸点を含む対合部位が小さい場合</a:t>
            </a:r>
          </a:p>
        </p:txBody>
      </p:sp>
      <p:sp>
        <p:nvSpPr>
          <p:cNvPr id="155899" name="Line 864">
            <a:extLst>
              <a:ext uri="{FF2B5EF4-FFF2-40B4-BE49-F238E27FC236}">
                <a16:creationId xmlns:a16="http://schemas.microsoft.com/office/drawing/2014/main" id="{C38E3BD7-E0B2-4298-96EA-3917AB411BF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2479675"/>
            <a:ext cx="233997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900" name="Line 865">
            <a:extLst>
              <a:ext uri="{FF2B5EF4-FFF2-40B4-BE49-F238E27FC236}">
                <a16:creationId xmlns:a16="http://schemas.microsoft.com/office/drawing/2014/main" id="{DFAF8DC7-BBAE-4733-A2B3-3EEDDA789730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7070725" y="5116513"/>
            <a:ext cx="21145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5901" name="Rectangle 866">
            <a:extLst>
              <a:ext uri="{FF2B5EF4-FFF2-40B4-BE49-F238E27FC236}">
                <a16:creationId xmlns:a16="http://schemas.microsoft.com/office/drawing/2014/main" id="{D954F2EF-D712-4BAA-B786-E79D2D4DF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3787775"/>
            <a:ext cx="4365625" cy="1033463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①染色体の片方が端部着糸型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②切断点の片方が動原体近傍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③染色体の長さの差が大きい</a:t>
            </a:r>
          </a:p>
        </p:txBody>
      </p:sp>
      <p:sp>
        <p:nvSpPr>
          <p:cNvPr id="155902" name="Rectangle 867">
            <a:extLst>
              <a:ext uri="{FF2B5EF4-FFF2-40B4-BE49-F238E27FC236}">
                <a16:creationId xmlns:a16="http://schemas.microsoft.com/office/drawing/2014/main" id="{0BBC270C-2DC9-412D-8C1C-889F0A33F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1041400"/>
            <a:ext cx="4365625" cy="631825"/>
          </a:xfrm>
          <a:prstGeom prst="rect">
            <a:avLst/>
          </a:prstGeom>
          <a:solidFill>
            <a:srgbClr val="CC99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交互分離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ja-JP" altLang="en-US" sz="1400">
                <a:latin typeface="Arial" panose="020B0604020202020204" pitchFamily="34" charset="0"/>
                <a:ea typeface="ＭＳ Ｐゴシック" panose="020B0600070205080204" pitchFamily="50" charset="-128"/>
              </a:rPr>
              <a:t>転座部位ならびに着糸点を含む対合部位が大きい場合</a:t>
            </a:r>
          </a:p>
        </p:txBody>
      </p:sp>
      <p:sp>
        <p:nvSpPr>
          <p:cNvPr id="155903" name="Text Box 868">
            <a:extLst>
              <a:ext uri="{FF2B5EF4-FFF2-40B4-BE49-F238E27FC236}">
                <a16:creationId xmlns:a16="http://schemas.microsoft.com/office/drawing/2014/main" id="{A01DB3A3-6929-4D89-9F22-0F779AF7E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3775" y="6346825"/>
            <a:ext cx="42687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200">
                <a:latin typeface="Times New Roman" panose="02020603050405020304" pitchFamily="18" charset="0"/>
                <a:ea typeface="ＭＳ Ｐゴシック" panose="020B0600070205080204" pitchFamily="50" charset="-128"/>
                <a:cs typeface="Times New Roman" panose="02020603050405020304" pitchFamily="18" charset="0"/>
              </a:rPr>
              <a:t>R. J. McKinlay Gardner and Grant R. Sutherland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200">
                <a:latin typeface="Times New Roman" panose="02020603050405020304" pitchFamily="18" charset="0"/>
                <a:ea typeface="ＭＳ Ｐゴシック" panose="020B0600070205080204" pitchFamily="50" charset="-128"/>
                <a:cs typeface="Times New Roman" panose="02020603050405020304" pitchFamily="18" charset="0"/>
              </a:rPr>
              <a:t>Chromosome Abnormalities and Genetic Counseling 2</a:t>
            </a:r>
            <a:r>
              <a:rPr lang="en-US" altLang="ja-JP" sz="1200" baseline="30000">
                <a:latin typeface="Times New Roman" panose="02020603050405020304" pitchFamily="18" charset="0"/>
                <a:ea typeface="ＭＳ Ｐゴシック" panose="020B0600070205080204" pitchFamily="50" charset="-128"/>
                <a:cs typeface="Times New Roman" panose="02020603050405020304" pitchFamily="18" charset="0"/>
              </a:rPr>
              <a:t>nd</a:t>
            </a:r>
            <a:r>
              <a:rPr lang="en-US" altLang="ja-JP" sz="1200">
                <a:latin typeface="Times New Roman" panose="02020603050405020304" pitchFamily="18" charset="0"/>
                <a:ea typeface="ＭＳ Ｐゴシック" panose="020B0600070205080204" pitchFamily="50" charset="-128"/>
                <a:cs typeface="Times New Roman" panose="02020603050405020304" pitchFamily="18" charset="0"/>
              </a:rPr>
              <a:t> Ed., 1996</a:t>
            </a:r>
          </a:p>
        </p:txBody>
      </p:sp>
      <p:sp>
        <p:nvSpPr>
          <p:cNvPr id="155904" name="Rectangle 869">
            <a:extLst>
              <a:ext uri="{FF2B5EF4-FFF2-40B4-BE49-F238E27FC236}">
                <a16:creationId xmlns:a16="http://schemas.microsoft.com/office/drawing/2014/main" id="{02B2234B-48FA-47B5-90AB-21749BE3C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3975"/>
            <a:ext cx="822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4400" b="1">
                <a:solidFill>
                  <a:schemeClr val="tx2"/>
                </a:solidFill>
                <a:latin typeface="Arial" panose="020B0604020202020204" pitchFamily="34" charset="0"/>
              </a:rPr>
              <a:t>四価染色体の配偶子形成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AutoShape 655">
            <a:extLst>
              <a:ext uri="{FF2B5EF4-FFF2-40B4-BE49-F238E27FC236}">
                <a16:creationId xmlns:a16="http://schemas.microsoft.com/office/drawing/2014/main" id="{0823D0DE-B0B9-453D-B3F0-C4D8019C9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142875"/>
            <a:ext cx="1081087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675" name="AutoShape 654">
            <a:extLst>
              <a:ext uri="{FF2B5EF4-FFF2-40B4-BE49-F238E27FC236}">
                <a16:creationId xmlns:a16="http://schemas.microsoft.com/office/drawing/2014/main" id="{D0EFB309-D84F-498D-B594-85000A00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" y="142875"/>
            <a:ext cx="1079500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676" name="Group 2">
            <a:extLst>
              <a:ext uri="{FF2B5EF4-FFF2-40B4-BE49-F238E27FC236}">
                <a16:creationId xmlns:a16="http://schemas.microsoft.com/office/drawing/2014/main" id="{B97A4E7E-79F8-4180-9355-8CA4B47D0E31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2619375"/>
            <a:ext cx="134937" cy="1530350"/>
            <a:chOff x="1293" y="345"/>
            <a:chExt cx="113" cy="964"/>
          </a:xfrm>
        </p:grpSpPr>
        <p:sp>
          <p:nvSpPr>
            <p:cNvPr id="157289" name="Oval 3">
              <a:extLst>
                <a:ext uri="{FF2B5EF4-FFF2-40B4-BE49-F238E27FC236}">
                  <a16:creationId xmlns:a16="http://schemas.microsoft.com/office/drawing/2014/main" id="{05956E3F-29D2-427C-BE77-0E01FCFEB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0" name="Rectangle 4">
              <a:extLst>
                <a:ext uri="{FF2B5EF4-FFF2-40B4-BE49-F238E27FC236}">
                  <a16:creationId xmlns:a16="http://schemas.microsoft.com/office/drawing/2014/main" id="{F5A697CE-0ED6-4D18-A8A2-903A9510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1" name="Oval 5">
              <a:extLst>
                <a:ext uri="{FF2B5EF4-FFF2-40B4-BE49-F238E27FC236}">
                  <a16:creationId xmlns:a16="http://schemas.microsoft.com/office/drawing/2014/main" id="{372D4939-944F-4098-97E8-613FC3E7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2" name="Oval 6">
              <a:extLst>
                <a:ext uri="{FF2B5EF4-FFF2-40B4-BE49-F238E27FC236}">
                  <a16:creationId xmlns:a16="http://schemas.microsoft.com/office/drawing/2014/main" id="{0B637324-A4E6-4B68-892A-6AA1003F3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3" name="Oval 7">
              <a:extLst>
                <a:ext uri="{FF2B5EF4-FFF2-40B4-BE49-F238E27FC236}">
                  <a16:creationId xmlns:a16="http://schemas.microsoft.com/office/drawing/2014/main" id="{848DAD7A-37C9-4CA2-B239-537E54FA0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4" name="Rectangle 8">
              <a:extLst>
                <a:ext uri="{FF2B5EF4-FFF2-40B4-BE49-F238E27FC236}">
                  <a16:creationId xmlns:a16="http://schemas.microsoft.com/office/drawing/2014/main" id="{6FE30E53-1E2C-44FC-AD4A-DB59FC49E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95" name="Rectangle 9">
              <a:extLst>
                <a:ext uri="{FF2B5EF4-FFF2-40B4-BE49-F238E27FC236}">
                  <a16:creationId xmlns:a16="http://schemas.microsoft.com/office/drawing/2014/main" id="{1E40DF19-F8B5-426B-B43A-BA95FAD62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677" name="Rectangle 10">
            <a:extLst>
              <a:ext uri="{FF2B5EF4-FFF2-40B4-BE49-F238E27FC236}">
                <a16:creationId xmlns:a16="http://schemas.microsoft.com/office/drawing/2014/main" id="{83865413-F937-4266-98E9-B0273ED72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2532063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678" name="Rectangle 11">
            <a:extLst>
              <a:ext uri="{FF2B5EF4-FFF2-40B4-BE49-F238E27FC236}">
                <a16:creationId xmlns:a16="http://schemas.microsoft.com/office/drawing/2014/main" id="{476AFC24-F77B-485E-AE64-7E46B0298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2532063"/>
            <a:ext cx="946150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679" name="Group 12">
            <a:extLst>
              <a:ext uri="{FF2B5EF4-FFF2-40B4-BE49-F238E27FC236}">
                <a16:creationId xmlns:a16="http://schemas.microsoft.com/office/drawing/2014/main" id="{3C008C53-019B-4062-82E5-294D3BACCEBA}"/>
              </a:ext>
            </a:extLst>
          </p:cNvPr>
          <p:cNvGrpSpPr>
            <a:grpSpLocks/>
          </p:cNvGrpSpPr>
          <p:nvPr/>
        </p:nvGrpSpPr>
        <p:grpSpPr bwMode="auto">
          <a:xfrm>
            <a:off x="252413" y="322263"/>
            <a:ext cx="136525" cy="1349375"/>
            <a:chOff x="3617" y="289"/>
            <a:chExt cx="114" cy="850"/>
          </a:xfrm>
        </p:grpSpPr>
        <p:sp>
          <p:nvSpPr>
            <p:cNvPr id="157283" name="Oval 13">
              <a:extLst>
                <a:ext uri="{FF2B5EF4-FFF2-40B4-BE49-F238E27FC236}">
                  <a16:creationId xmlns:a16="http://schemas.microsoft.com/office/drawing/2014/main" id="{1A16BF74-456C-4773-B6F4-C7826427F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4" name="Rectangle 14">
              <a:extLst>
                <a:ext uri="{FF2B5EF4-FFF2-40B4-BE49-F238E27FC236}">
                  <a16:creationId xmlns:a16="http://schemas.microsoft.com/office/drawing/2014/main" id="{4C50591E-4721-4604-BB3C-D70F1394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5" name="Oval 15">
              <a:extLst>
                <a:ext uri="{FF2B5EF4-FFF2-40B4-BE49-F238E27FC236}">
                  <a16:creationId xmlns:a16="http://schemas.microsoft.com/office/drawing/2014/main" id="{B69A0BAC-B1C9-4361-AD85-959B56CDA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6" name="Oval 16">
              <a:extLst>
                <a:ext uri="{FF2B5EF4-FFF2-40B4-BE49-F238E27FC236}">
                  <a16:creationId xmlns:a16="http://schemas.microsoft.com/office/drawing/2014/main" id="{FB568D23-5120-43EE-B266-4734F76AB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7" name="Rectangle 17">
              <a:extLst>
                <a:ext uri="{FF2B5EF4-FFF2-40B4-BE49-F238E27FC236}">
                  <a16:creationId xmlns:a16="http://schemas.microsoft.com/office/drawing/2014/main" id="{661CA2D3-5714-424F-B016-8623D14D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8" name="Oval 18">
              <a:extLst>
                <a:ext uri="{FF2B5EF4-FFF2-40B4-BE49-F238E27FC236}">
                  <a16:creationId xmlns:a16="http://schemas.microsoft.com/office/drawing/2014/main" id="{083A767A-A94A-4B90-A871-02CEEEB7F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0" name="Group 19">
            <a:extLst>
              <a:ext uri="{FF2B5EF4-FFF2-40B4-BE49-F238E27FC236}">
                <a16:creationId xmlns:a16="http://schemas.microsoft.com/office/drawing/2014/main" id="{3871CFDA-82B6-4186-8C63-D3ECBE89A473}"/>
              </a:ext>
            </a:extLst>
          </p:cNvPr>
          <p:cNvGrpSpPr>
            <a:grpSpLocks/>
          </p:cNvGrpSpPr>
          <p:nvPr/>
        </p:nvGrpSpPr>
        <p:grpSpPr bwMode="auto">
          <a:xfrm>
            <a:off x="703263" y="322263"/>
            <a:ext cx="134937" cy="989012"/>
            <a:chOff x="3787" y="289"/>
            <a:chExt cx="113" cy="623"/>
          </a:xfrm>
        </p:grpSpPr>
        <p:sp>
          <p:nvSpPr>
            <p:cNvPr id="157277" name="Oval 20">
              <a:extLst>
                <a:ext uri="{FF2B5EF4-FFF2-40B4-BE49-F238E27FC236}">
                  <a16:creationId xmlns:a16="http://schemas.microsoft.com/office/drawing/2014/main" id="{E320CAED-2483-4646-BF47-3E11445F0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8" name="Rectangle 21">
              <a:extLst>
                <a:ext uri="{FF2B5EF4-FFF2-40B4-BE49-F238E27FC236}">
                  <a16:creationId xmlns:a16="http://schemas.microsoft.com/office/drawing/2014/main" id="{1BE5F67F-3F5C-4EB1-BD45-AA22EE4BB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9" name="Oval 22">
              <a:extLst>
                <a:ext uri="{FF2B5EF4-FFF2-40B4-BE49-F238E27FC236}">
                  <a16:creationId xmlns:a16="http://schemas.microsoft.com/office/drawing/2014/main" id="{3FC2DADC-7605-47A1-A6D3-6CDF74915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0" name="Oval 23">
              <a:extLst>
                <a:ext uri="{FF2B5EF4-FFF2-40B4-BE49-F238E27FC236}">
                  <a16:creationId xmlns:a16="http://schemas.microsoft.com/office/drawing/2014/main" id="{6C2D457A-75AE-420A-9212-3ACD73A8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1" name="Rectangle 24">
              <a:extLst>
                <a:ext uri="{FF2B5EF4-FFF2-40B4-BE49-F238E27FC236}">
                  <a16:creationId xmlns:a16="http://schemas.microsoft.com/office/drawing/2014/main" id="{9D8E7362-5499-4702-930D-F8BB83E1E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82" name="Oval 25">
              <a:extLst>
                <a:ext uri="{FF2B5EF4-FFF2-40B4-BE49-F238E27FC236}">
                  <a16:creationId xmlns:a16="http://schemas.microsoft.com/office/drawing/2014/main" id="{1365DBAE-0B32-4CF2-9EDB-C3EDEFCE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1" name="Group 26">
            <a:extLst>
              <a:ext uri="{FF2B5EF4-FFF2-40B4-BE49-F238E27FC236}">
                <a16:creationId xmlns:a16="http://schemas.microsoft.com/office/drawing/2014/main" id="{D8708090-8465-42E7-88C2-0F0E6EF92E07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320675"/>
            <a:ext cx="134937" cy="1349375"/>
            <a:chOff x="1009" y="345"/>
            <a:chExt cx="113" cy="850"/>
          </a:xfrm>
        </p:grpSpPr>
        <p:sp>
          <p:nvSpPr>
            <p:cNvPr id="157271" name="Oval 27">
              <a:extLst>
                <a:ext uri="{FF2B5EF4-FFF2-40B4-BE49-F238E27FC236}">
                  <a16:creationId xmlns:a16="http://schemas.microsoft.com/office/drawing/2014/main" id="{5A0D24B9-AB0D-4B1A-B37D-8A99B9702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2" name="Rectangle 28">
              <a:extLst>
                <a:ext uri="{FF2B5EF4-FFF2-40B4-BE49-F238E27FC236}">
                  <a16:creationId xmlns:a16="http://schemas.microsoft.com/office/drawing/2014/main" id="{F866D85A-AD8B-48E8-BBB3-6D440D73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3" name="Oval 29">
              <a:extLst>
                <a:ext uri="{FF2B5EF4-FFF2-40B4-BE49-F238E27FC236}">
                  <a16:creationId xmlns:a16="http://schemas.microsoft.com/office/drawing/2014/main" id="{C0073EFD-B188-4BB4-B008-DE19D4E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4" name="Oval 30">
              <a:extLst>
                <a:ext uri="{FF2B5EF4-FFF2-40B4-BE49-F238E27FC236}">
                  <a16:creationId xmlns:a16="http://schemas.microsoft.com/office/drawing/2014/main" id="{47F868ED-CC04-46F3-BDB4-BBA479BB8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5" name="Rectangle 31">
              <a:extLst>
                <a:ext uri="{FF2B5EF4-FFF2-40B4-BE49-F238E27FC236}">
                  <a16:creationId xmlns:a16="http://schemas.microsoft.com/office/drawing/2014/main" id="{6175070A-1EB5-4FFA-AA8A-289EF4AC8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6" name="Oval 32">
              <a:extLst>
                <a:ext uri="{FF2B5EF4-FFF2-40B4-BE49-F238E27FC236}">
                  <a16:creationId xmlns:a16="http://schemas.microsoft.com/office/drawing/2014/main" id="{29EE3248-17B1-4ECD-9FEB-42EB65C90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2" name="Group 33">
            <a:extLst>
              <a:ext uri="{FF2B5EF4-FFF2-40B4-BE49-F238E27FC236}">
                <a16:creationId xmlns:a16="http://schemas.microsoft.com/office/drawing/2014/main" id="{937CF8C4-BDFC-4DEB-B32B-F281006840BD}"/>
              </a:ext>
            </a:extLst>
          </p:cNvPr>
          <p:cNvGrpSpPr>
            <a:grpSpLocks/>
          </p:cNvGrpSpPr>
          <p:nvPr/>
        </p:nvGrpSpPr>
        <p:grpSpPr bwMode="auto">
          <a:xfrm>
            <a:off x="2006600" y="501650"/>
            <a:ext cx="134938" cy="989013"/>
            <a:chOff x="1917" y="459"/>
            <a:chExt cx="113" cy="623"/>
          </a:xfrm>
        </p:grpSpPr>
        <p:sp>
          <p:nvSpPr>
            <p:cNvPr id="157265" name="Oval 34">
              <a:extLst>
                <a:ext uri="{FF2B5EF4-FFF2-40B4-BE49-F238E27FC236}">
                  <a16:creationId xmlns:a16="http://schemas.microsoft.com/office/drawing/2014/main" id="{074F9FB7-A27F-48FB-81A6-60BEDEBAD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6" name="Rectangle 35">
              <a:extLst>
                <a:ext uri="{FF2B5EF4-FFF2-40B4-BE49-F238E27FC236}">
                  <a16:creationId xmlns:a16="http://schemas.microsoft.com/office/drawing/2014/main" id="{25027F9B-48DF-4224-BB05-1FC4AD02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7" name="Oval 36">
              <a:extLst>
                <a:ext uri="{FF2B5EF4-FFF2-40B4-BE49-F238E27FC236}">
                  <a16:creationId xmlns:a16="http://schemas.microsoft.com/office/drawing/2014/main" id="{13BCB525-495D-42EA-953A-1735CD0E6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8" name="Oval 37">
              <a:extLst>
                <a:ext uri="{FF2B5EF4-FFF2-40B4-BE49-F238E27FC236}">
                  <a16:creationId xmlns:a16="http://schemas.microsoft.com/office/drawing/2014/main" id="{3BF3D81F-949E-4329-BFF8-36E324B3A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9" name="Rectangle 38">
              <a:extLst>
                <a:ext uri="{FF2B5EF4-FFF2-40B4-BE49-F238E27FC236}">
                  <a16:creationId xmlns:a16="http://schemas.microsoft.com/office/drawing/2014/main" id="{FEE229C6-2798-4063-BFBB-DF68262C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70" name="Oval 39">
              <a:extLst>
                <a:ext uri="{FF2B5EF4-FFF2-40B4-BE49-F238E27FC236}">
                  <a16:creationId xmlns:a16="http://schemas.microsoft.com/office/drawing/2014/main" id="{4A402133-D692-4F92-853D-0453951FD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3" name="Group 40">
            <a:extLst>
              <a:ext uri="{FF2B5EF4-FFF2-40B4-BE49-F238E27FC236}">
                <a16:creationId xmlns:a16="http://schemas.microsoft.com/office/drawing/2014/main" id="{47E74A65-55D3-4B28-9FE8-1CF0599615F0}"/>
              </a:ext>
            </a:extLst>
          </p:cNvPr>
          <p:cNvGrpSpPr>
            <a:grpSpLocks/>
          </p:cNvGrpSpPr>
          <p:nvPr/>
        </p:nvGrpSpPr>
        <p:grpSpPr bwMode="auto">
          <a:xfrm>
            <a:off x="1555750" y="320675"/>
            <a:ext cx="134938" cy="1530350"/>
            <a:chOff x="1293" y="345"/>
            <a:chExt cx="113" cy="964"/>
          </a:xfrm>
        </p:grpSpPr>
        <p:sp>
          <p:nvSpPr>
            <p:cNvPr id="157258" name="Oval 41">
              <a:extLst>
                <a:ext uri="{FF2B5EF4-FFF2-40B4-BE49-F238E27FC236}">
                  <a16:creationId xmlns:a16="http://schemas.microsoft.com/office/drawing/2014/main" id="{D60D82CD-1385-40D7-92CA-6C462063E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9" name="Rectangle 42">
              <a:extLst>
                <a:ext uri="{FF2B5EF4-FFF2-40B4-BE49-F238E27FC236}">
                  <a16:creationId xmlns:a16="http://schemas.microsoft.com/office/drawing/2014/main" id="{B813D2E4-E27D-457C-B765-BF2FBD5B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0" name="Oval 43">
              <a:extLst>
                <a:ext uri="{FF2B5EF4-FFF2-40B4-BE49-F238E27FC236}">
                  <a16:creationId xmlns:a16="http://schemas.microsoft.com/office/drawing/2014/main" id="{6399BD8F-0EEA-4E35-B086-C7003F702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1" name="Oval 44">
              <a:extLst>
                <a:ext uri="{FF2B5EF4-FFF2-40B4-BE49-F238E27FC236}">
                  <a16:creationId xmlns:a16="http://schemas.microsoft.com/office/drawing/2014/main" id="{B529445C-2CAB-4A8C-B22C-2C7D3E1D8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2" name="Oval 45">
              <a:extLst>
                <a:ext uri="{FF2B5EF4-FFF2-40B4-BE49-F238E27FC236}">
                  <a16:creationId xmlns:a16="http://schemas.microsoft.com/office/drawing/2014/main" id="{0AE7844B-4366-458A-8AEC-7167E6E8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3" name="Rectangle 46">
              <a:extLst>
                <a:ext uri="{FF2B5EF4-FFF2-40B4-BE49-F238E27FC236}">
                  <a16:creationId xmlns:a16="http://schemas.microsoft.com/office/drawing/2014/main" id="{17176BED-A6EC-4F21-B321-10399C234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64" name="Rectangle 47">
              <a:extLst>
                <a:ext uri="{FF2B5EF4-FFF2-40B4-BE49-F238E27FC236}">
                  <a16:creationId xmlns:a16="http://schemas.microsoft.com/office/drawing/2014/main" id="{2C024267-A953-4796-9AA3-55D5D566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4" name="Group 48">
            <a:extLst>
              <a:ext uri="{FF2B5EF4-FFF2-40B4-BE49-F238E27FC236}">
                <a16:creationId xmlns:a16="http://schemas.microsoft.com/office/drawing/2014/main" id="{578D591F-9769-4333-B803-79EA951FE2F9}"/>
              </a:ext>
            </a:extLst>
          </p:cNvPr>
          <p:cNvGrpSpPr>
            <a:grpSpLocks/>
          </p:cNvGrpSpPr>
          <p:nvPr/>
        </p:nvGrpSpPr>
        <p:grpSpPr bwMode="auto">
          <a:xfrm>
            <a:off x="1781175" y="503238"/>
            <a:ext cx="134938" cy="808037"/>
            <a:chOff x="1633" y="459"/>
            <a:chExt cx="113" cy="509"/>
          </a:xfrm>
        </p:grpSpPr>
        <p:sp>
          <p:nvSpPr>
            <p:cNvPr id="157251" name="Oval 49">
              <a:extLst>
                <a:ext uri="{FF2B5EF4-FFF2-40B4-BE49-F238E27FC236}">
                  <a16:creationId xmlns:a16="http://schemas.microsoft.com/office/drawing/2014/main" id="{DCCD0BD1-CE22-479A-A238-C368A8E4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2" name="Rectangle 50">
              <a:extLst>
                <a:ext uri="{FF2B5EF4-FFF2-40B4-BE49-F238E27FC236}">
                  <a16:creationId xmlns:a16="http://schemas.microsoft.com/office/drawing/2014/main" id="{75109FE2-8A4D-4C3A-B462-672C40BC0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3" name="Oval 51">
              <a:extLst>
                <a:ext uri="{FF2B5EF4-FFF2-40B4-BE49-F238E27FC236}">
                  <a16:creationId xmlns:a16="http://schemas.microsoft.com/office/drawing/2014/main" id="{F9B534C9-BA0C-4E4E-827A-BA8ACC2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4" name="Oval 52">
              <a:extLst>
                <a:ext uri="{FF2B5EF4-FFF2-40B4-BE49-F238E27FC236}">
                  <a16:creationId xmlns:a16="http://schemas.microsoft.com/office/drawing/2014/main" id="{C1B6AA08-BA44-49E4-9D56-580CBC47E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5" name="Rectangle 53">
              <a:extLst>
                <a:ext uri="{FF2B5EF4-FFF2-40B4-BE49-F238E27FC236}">
                  <a16:creationId xmlns:a16="http://schemas.microsoft.com/office/drawing/2014/main" id="{23B4D34C-B0FE-4FFE-BFB8-5AE20B84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6" name="Rectangle 54">
              <a:extLst>
                <a:ext uri="{FF2B5EF4-FFF2-40B4-BE49-F238E27FC236}">
                  <a16:creationId xmlns:a16="http://schemas.microsoft.com/office/drawing/2014/main" id="{91E45714-7151-4854-8011-4CB8D4499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7" name="Oval 55">
              <a:extLst>
                <a:ext uri="{FF2B5EF4-FFF2-40B4-BE49-F238E27FC236}">
                  <a16:creationId xmlns:a16="http://schemas.microsoft.com/office/drawing/2014/main" id="{A7086983-CF4D-4986-875A-3A30408D3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5" name="Group 56">
            <a:extLst>
              <a:ext uri="{FF2B5EF4-FFF2-40B4-BE49-F238E27FC236}">
                <a16:creationId xmlns:a16="http://schemas.microsoft.com/office/drawing/2014/main" id="{0195E3B1-B892-4FAB-BA98-7C99D281FF24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2620963"/>
            <a:ext cx="134938" cy="1349375"/>
            <a:chOff x="1009" y="345"/>
            <a:chExt cx="113" cy="850"/>
          </a:xfrm>
        </p:grpSpPr>
        <p:sp>
          <p:nvSpPr>
            <p:cNvPr id="157245" name="Oval 57">
              <a:extLst>
                <a:ext uri="{FF2B5EF4-FFF2-40B4-BE49-F238E27FC236}">
                  <a16:creationId xmlns:a16="http://schemas.microsoft.com/office/drawing/2014/main" id="{F7C8EB6D-4FFD-4445-A51A-B8299F788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6" name="Rectangle 58">
              <a:extLst>
                <a:ext uri="{FF2B5EF4-FFF2-40B4-BE49-F238E27FC236}">
                  <a16:creationId xmlns:a16="http://schemas.microsoft.com/office/drawing/2014/main" id="{1FF13E57-6D64-4273-9378-969C74669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7" name="Oval 59">
              <a:extLst>
                <a:ext uri="{FF2B5EF4-FFF2-40B4-BE49-F238E27FC236}">
                  <a16:creationId xmlns:a16="http://schemas.microsoft.com/office/drawing/2014/main" id="{4D7CD480-1874-4916-81A0-C074378EA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8" name="Oval 60">
              <a:extLst>
                <a:ext uri="{FF2B5EF4-FFF2-40B4-BE49-F238E27FC236}">
                  <a16:creationId xmlns:a16="http://schemas.microsoft.com/office/drawing/2014/main" id="{FEFE3BBC-B671-46D8-B047-6C9F95965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9" name="Rectangle 61">
              <a:extLst>
                <a:ext uri="{FF2B5EF4-FFF2-40B4-BE49-F238E27FC236}">
                  <a16:creationId xmlns:a16="http://schemas.microsoft.com/office/drawing/2014/main" id="{BB38F15D-4B9D-4901-B8B4-732A91BA5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50" name="Oval 62">
              <a:extLst>
                <a:ext uri="{FF2B5EF4-FFF2-40B4-BE49-F238E27FC236}">
                  <a16:creationId xmlns:a16="http://schemas.microsoft.com/office/drawing/2014/main" id="{30E5DF5C-04F6-468D-AB29-3FFAF44FD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6" name="Group 63">
            <a:extLst>
              <a:ext uri="{FF2B5EF4-FFF2-40B4-BE49-F238E27FC236}">
                <a16:creationId xmlns:a16="http://schemas.microsoft.com/office/drawing/2014/main" id="{6F29E3BE-2430-440E-A57E-91220E2200A8}"/>
              </a:ext>
            </a:extLst>
          </p:cNvPr>
          <p:cNvGrpSpPr>
            <a:grpSpLocks/>
          </p:cNvGrpSpPr>
          <p:nvPr/>
        </p:nvGrpSpPr>
        <p:grpSpPr bwMode="auto">
          <a:xfrm>
            <a:off x="1060450" y="2801938"/>
            <a:ext cx="134938" cy="989012"/>
            <a:chOff x="1917" y="459"/>
            <a:chExt cx="113" cy="623"/>
          </a:xfrm>
        </p:grpSpPr>
        <p:sp>
          <p:nvSpPr>
            <p:cNvPr id="157239" name="Oval 64">
              <a:extLst>
                <a:ext uri="{FF2B5EF4-FFF2-40B4-BE49-F238E27FC236}">
                  <a16:creationId xmlns:a16="http://schemas.microsoft.com/office/drawing/2014/main" id="{1592BA51-FFBA-44A8-858A-722A1EB3C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0" name="Rectangle 65">
              <a:extLst>
                <a:ext uri="{FF2B5EF4-FFF2-40B4-BE49-F238E27FC236}">
                  <a16:creationId xmlns:a16="http://schemas.microsoft.com/office/drawing/2014/main" id="{20624C9A-84A5-435A-825A-066607B9D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1" name="Oval 66">
              <a:extLst>
                <a:ext uri="{FF2B5EF4-FFF2-40B4-BE49-F238E27FC236}">
                  <a16:creationId xmlns:a16="http://schemas.microsoft.com/office/drawing/2014/main" id="{D6F8C5CE-AF4C-4863-8D6A-EA61FDEF4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2" name="Oval 67">
              <a:extLst>
                <a:ext uri="{FF2B5EF4-FFF2-40B4-BE49-F238E27FC236}">
                  <a16:creationId xmlns:a16="http://schemas.microsoft.com/office/drawing/2014/main" id="{0502DF25-C5B8-43BC-B28D-93659CDA8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3" name="Rectangle 68">
              <a:extLst>
                <a:ext uri="{FF2B5EF4-FFF2-40B4-BE49-F238E27FC236}">
                  <a16:creationId xmlns:a16="http://schemas.microsoft.com/office/drawing/2014/main" id="{74342ED4-BF06-465D-A2D1-DAEA03933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44" name="Oval 69">
              <a:extLst>
                <a:ext uri="{FF2B5EF4-FFF2-40B4-BE49-F238E27FC236}">
                  <a16:creationId xmlns:a16="http://schemas.microsoft.com/office/drawing/2014/main" id="{A30B43C7-6FBC-4F0D-8861-E205A56EB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7" name="Group 70">
            <a:extLst>
              <a:ext uri="{FF2B5EF4-FFF2-40B4-BE49-F238E27FC236}">
                <a16:creationId xmlns:a16="http://schemas.microsoft.com/office/drawing/2014/main" id="{27D078D4-8CDA-4CC4-A2B1-4D0C40A8AF8C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2803525"/>
            <a:ext cx="134937" cy="808038"/>
            <a:chOff x="1633" y="459"/>
            <a:chExt cx="113" cy="509"/>
          </a:xfrm>
        </p:grpSpPr>
        <p:sp>
          <p:nvSpPr>
            <p:cNvPr id="157232" name="Oval 71">
              <a:extLst>
                <a:ext uri="{FF2B5EF4-FFF2-40B4-BE49-F238E27FC236}">
                  <a16:creationId xmlns:a16="http://schemas.microsoft.com/office/drawing/2014/main" id="{6310A1CE-1D5F-445E-92D0-29D48C823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3" name="Rectangle 72">
              <a:extLst>
                <a:ext uri="{FF2B5EF4-FFF2-40B4-BE49-F238E27FC236}">
                  <a16:creationId xmlns:a16="http://schemas.microsoft.com/office/drawing/2014/main" id="{8BC10877-52AD-469B-A4D1-0CE1F30B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4" name="Oval 73">
              <a:extLst>
                <a:ext uri="{FF2B5EF4-FFF2-40B4-BE49-F238E27FC236}">
                  <a16:creationId xmlns:a16="http://schemas.microsoft.com/office/drawing/2014/main" id="{A32EF4B2-F811-4085-9206-612C9507C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5" name="Oval 74">
              <a:extLst>
                <a:ext uri="{FF2B5EF4-FFF2-40B4-BE49-F238E27FC236}">
                  <a16:creationId xmlns:a16="http://schemas.microsoft.com/office/drawing/2014/main" id="{20043169-3734-4F5E-A853-33904F5B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6" name="Rectangle 75">
              <a:extLst>
                <a:ext uri="{FF2B5EF4-FFF2-40B4-BE49-F238E27FC236}">
                  <a16:creationId xmlns:a16="http://schemas.microsoft.com/office/drawing/2014/main" id="{636DA919-2AA8-4766-B27C-AC56BDF8F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7" name="Rectangle 76">
              <a:extLst>
                <a:ext uri="{FF2B5EF4-FFF2-40B4-BE49-F238E27FC236}">
                  <a16:creationId xmlns:a16="http://schemas.microsoft.com/office/drawing/2014/main" id="{39C4E1EC-AD2C-4620-991C-C90FB259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8" name="Oval 77">
              <a:extLst>
                <a:ext uri="{FF2B5EF4-FFF2-40B4-BE49-F238E27FC236}">
                  <a16:creationId xmlns:a16="http://schemas.microsoft.com/office/drawing/2014/main" id="{6270A856-8D61-4613-8D7C-203D330CE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8" name="Group 78">
            <a:extLst>
              <a:ext uri="{FF2B5EF4-FFF2-40B4-BE49-F238E27FC236}">
                <a16:creationId xmlns:a16="http://schemas.microsoft.com/office/drawing/2014/main" id="{58F3619C-019A-40A4-841D-A263BD868C60}"/>
              </a:ext>
            </a:extLst>
          </p:cNvPr>
          <p:cNvGrpSpPr>
            <a:grpSpLocks/>
          </p:cNvGrpSpPr>
          <p:nvPr/>
        </p:nvGrpSpPr>
        <p:grpSpPr bwMode="auto">
          <a:xfrm>
            <a:off x="203200" y="4330700"/>
            <a:ext cx="136525" cy="1349375"/>
            <a:chOff x="3617" y="289"/>
            <a:chExt cx="114" cy="850"/>
          </a:xfrm>
        </p:grpSpPr>
        <p:sp>
          <p:nvSpPr>
            <p:cNvPr id="157226" name="Oval 79">
              <a:extLst>
                <a:ext uri="{FF2B5EF4-FFF2-40B4-BE49-F238E27FC236}">
                  <a16:creationId xmlns:a16="http://schemas.microsoft.com/office/drawing/2014/main" id="{E5F6156C-7673-4799-8E45-C05191871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7" name="Rectangle 80">
              <a:extLst>
                <a:ext uri="{FF2B5EF4-FFF2-40B4-BE49-F238E27FC236}">
                  <a16:creationId xmlns:a16="http://schemas.microsoft.com/office/drawing/2014/main" id="{12FFFD10-AB6E-4528-9C50-0E11F6D25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8" name="Oval 81">
              <a:extLst>
                <a:ext uri="{FF2B5EF4-FFF2-40B4-BE49-F238E27FC236}">
                  <a16:creationId xmlns:a16="http://schemas.microsoft.com/office/drawing/2014/main" id="{F0FA2A21-3BD0-4BA9-9732-3F134411A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9" name="Oval 82">
              <a:extLst>
                <a:ext uri="{FF2B5EF4-FFF2-40B4-BE49-F238E27FC236}">
                  <a16:creationId xmlns:a16="http://schemas.microsoft.com/office/drawing/2014/main" id="{743C68CF-77E9-4FA3-AA83-D987BC7B2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0" name="Rectangle 83">
              <a:extLst>
                <a:ext uri="{FF2B5EF4-FFF2-40B4-BE49-F238E27FC236}">
                  <a16:creationId xmlns:a16="http://schemas.microsoft.com/office/drawing/2014/main" id="{8C81A09B-314B-407B-B0BE-3D50A42EE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31" name="Oval 84">
              <a:extLst>
                <a:ext uri="{FF2B5EF4-FFF2-40B4-BE49-F238E27FC236}">
                  <a16:creationId xmlns:a16="http://schemas.microsoft.com/office/drawing/2014/main" id="{5F5FDF21-AB72-4AF6-A88B-A638D3788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89" name="Group 85">
            <a:extLst>
              <a:ext uri="{FF2B5EF4-FFF2-40B4-BE49-F238E27FC236}">
                <a16:creationId xmlns:a16="http://schemas.microsoft.com/office/drawing/2014/main" id="{A008D0E0-CD16-4598-9982-D5448F832AEB}"/>
              </a:ext>
            </a:extLst>
          </p:cNvPr>
          <p:cNvGrpSpPr>
            <a:grpSpLocks/>
          </p:cNvGrpSpPr>
          <p:nvPr/>
        </p:nvGrpSpPr>
        <p:grpSpPr bwMode="auto">
          <a:xfrm>
            <a:off x="1104900" y="4511675"/>
            <a:ext cx="134938" cy="989013"/>
            <a:chOff x="3787" y="289"/>
            <a:chExt cx="113" cy="623"/>
          </a:xfrm>
        </p:grpSpPr>
        <p:sp>
          <p:nvSpPr>
            <p:cNvPr id="157220" name="Oval 86">
              <a:extLst>
                <a:ext uri="{FF2B5EF4-FFF2-40B4-BE49-F238E27FC236}">
                  <a16:creationId xmlns:a16="http://schemas.microsoft.com/office/drawing/2014/main" id="{A58EE5BF-14C0-4409-AAB4-0F5E1518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1" name="Rectangle 87">
              <a:extLst>
                <a:ext uri="{FF2B5EF4-FFF2-40B4-BE49-F238E27FC236}">
                  <a16:creationId xmlns:a16="http://schemas.microsoft.com/office/drawing/2014/main" id="{6950170E-B178-4732-B7D6-C36D532C6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2" name="Oval 88">
              <a:extLst>
                <a:ext uri="{FF2B5EF4-FFF2-40B4-BE49-F238E27FC236}">
                  <a16:creationId xmlns:a16="http://schemas.microsoft.com/office/drawing/2014/main" id="{B49CF81B-6F68-400C-9F8A-6C5FDAD8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3" name="Oval 89">
              <a:extLst>
                <a:ext uri="{FF2B5EF4-FFF2-40B4-BE49-F238E27FC236}">
                  <a16:creationId xmlns:a16="http://schemas.microsoft.com/office/drawing/2014/main" id="{D11B9FAE-794E-425B-B3C8-EE8B2FB22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4" name="Rectangle 90">
              <a:extLst>
                <a:ext uri="{FF2B5EF4-FFF2-40B4-BE49-F238E27FC236}">
                  <a16:creationId xmlns:a16="http://schemas.microsoft.com/office/drawing/2014/main" id="{6594C2D0-B0BB-43B6-8EBC-89777B9FA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25" name="Oval 91">
              <a:extLst>
                <a:ext uri="{FF2B5EF4-FFF2-40B4-BE49-F238E27FC236}">
                  <a16:creationId xmlns:a16="http://schemas.microsoft.com/office/drawing/2014/main" id="{FAEE748D-9181-4F5D-A2D8-19398092A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0" name="Group 92">
            <a:extLst>
              <a:ext uri="{FF2B5EF4-FFF2-40B4-BE49-F238E27FC236}">
                <a16:creationId xmlns:a16="http://schemas.microsoft.com/office/drawing/2014/main" id="{BB9964E1-50F2-448E-B2E8-721C78D1B5E1}"/>
              </a:ext>
            </a:extLst>
          </p:cNvPr>
          <p:cNvGrpSpPr>
            <a:grpSpLocks/>
          </p:cNvGrpSpPr>
          <p:nvPr/>
        </p:nvGrpSpPr>
        <p:grpSpPr bwMode="auto">
          <a:xfrm>
            <a:off x="1465263" y="4330700"/>
            <a:ext cx="136525" cy="1349375"/>
            <a:chOff x="3617" y="289"/>
            <a:chExt cx="114" cy="850"/>
          </a:xfrm>
        </p:grpSpPr>
        <p:sp>
          <p:nvSpPr>
            <p:cNvPr id="157214" name="Oval 93">
              <a:extLst>
                <a:ext uri="{FF2B5EF4-FFF2-40B4-BE49-F238E27FC236}">
                  <a16:creationId xmlns:a16="http://schemas.microsoft.com/office/drawing/2014/main" id="{301970A7-E9E0-4CED-B17D-43F45E858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5" name="Rectangle 94">
              <a:extLst>
                <a:ext uri="{FF2B5EF4-FFF2-40B4-BE49-F238E27FC236}">
                  <a16:creationId xmlns:a16="http://schemas.microsoft.com/office/drawing/2014/main" id="{BA7D7104-62FC-4B19-8BDB-76895321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6" name="Oval 95">
              <a:extLst>
                <a:ext uri="{FF2B5EF4-FFF2-40B4-BE49-F238E27FC236}">
                  <a16:creationId xmlns:a16="http://schemas.microsoft.com/office/drawing/2014/main" id="{5DC56490-B552-4F76-9146-BF2E24683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7" name="Oval 96">
              <a:extLst>
                <a:ext uri="{FF2B5EF4-FFF2-40B4-BE49-F238E27FC236}">
                  <a16:creationId xmlns:a16="http://schemas.microsoft.com/office/drawing/2014/main" id="{2B480678-ABD8-46A3-A60A-7D9A3CF60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8" name="Rectangle 97">
              <a:extLst>
                <a:ext uri="{FF2B5EF4-FFF2-40B4-BE49-F238E27FC236}">
                  <a16:creationId xmlns:a16="http://schemas.microsoft.com/office/drawing/2014/main" id="{38E13F18-C61C-4471-9A9E-1BC087A8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9" name="Oval 98">
              <a:extLst>
                <a:ext uri="{FF2B5EF4-FFF2-40B4-BE49-F238E27FC236}">
                  <a16:creationId xmlns:a16="http://schemas.microsoft.com/office/drawing/2014/main" id="{C8656CB3-796F-489F-A068-F2981EEC4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1" name="Group 99">
            <a:extLst>
              <a:ext uri="{FF2B5EF4-FFF2-40B4-BE49-F238E27FC236}">
                <a16:creationId xmlns:a16="http://schemas.microsoft.com/office/drawing/2014/main" id="{14083FE7-30F2-469B-B99A-05D86C98AF54}"/>
              </a:ext>
            </a:extLst>
          </p:cNvPr>
          <p:cNvGrpSpPr>
            <a:grpSpLocks/>
          </p:cNvGrpSpPr>
          <p:nvPr/>
        </p:nvGrpSpPr>
        <p:grpSpPr bwMode="auto">
          <a:xfrm>
            <a:off x="2006600" y="4511675"/>
            <a:ext cx="134938" cy="989013"/>
            <a:chOff x="3787" y="289"/>
            <a:chExt cx="113" cy="623"/>
          </a:xfrm>
        </p:grpSpPr>
        <p:sp>
          <p:nvSpPr>
            <p:cNvPr id="157208" name="Oval 100">
              <a:extLst>
                <a:ext uri="{FF2B5EF4-FFF2-40B4-BE49-F238E27FC236}">
                  <a16:creationId xmlns:a16="http://schemas.microsoft.com/office/drawing/2014/main" id="{A94E3B68-3530-4479-9CB9-6B68DC239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9" name="Rectangle 101">
              <a:extLst>
                <a:ext uri="{FF2B5EF4-FFF2-40B4-BE49-F238E27FC236}">
                  <a16:creationId xmlns:a16="http://schemas.microsoft.com/office/drawing/2014/main" id="{361A96CB-853C-4CC0-BB81-215615311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0" name="Oval 102">
              <a:extLst>
                <a:ext uri="{FF2B5EF4-FFF2-40B4-BE49-F238E27FC236}">
                  <a16:creationId xmlns:a16="http://schemas.microsoft.com/office/drawing/2014/main" id="{584F3B9D-966A-4823-91B6-219B6CF1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1" name="Oval 103">
              <a:extLst>
                <a:ext uri="{FF2B5EF4-FFF2-40B4-BE49-F238E27FC236}">
                  <a16:creationId xmlns:a16="http://schemas.microsoft.com/office/drawing/2014/main" id="{7996AF82-0EF8-4A3D-A783-3B997417C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2" name="Rectangle 104">
              <a:extLst>
                <a:ext uri="{FF2B5EF4-FFF2-40B4-BE49-F238E27FC236}">
                  <a16:creationId xmlns:a16="http://schemas.microsoft.com/office/drawing/2014/main" id="{2B9441E1-FADA-4A6F-89A9-BBF3815A2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13" name="Oval 105">
              <a:extLst>
                <a:ext uri="{FF2B5EF4-FFF2-40B4-BE49-F238E27FC236}">
                  <a16:creationId xmlns:a16="http://schemas.microsoft.com/office/drawing/2014/main" id="{EC69D028-876B-460E-9703-0D713EFD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2" name="Group 106">
            <a:extLst>
              <a:ext uri="{FF2B5EF4-FFF2-40B4-BE49-F238E27FC236}">
                <a16:creationId xmlns:a16="http://schemas.microsoft.com/office/drawing/2014/main" id="{5A83FD2A-21CC-4D86-A871-212DADD8367D}"/>
              </a:ext>
            </a:extLst>
          </p:cNvPr>
          <p:cNvGrpSpPr>
            <a:grpSpLocks/>
          </p:cNvGrpSpPr>
          <p:nvPr/>
        </p:nvGrpSpPr>
        <p:grpSpPr bwMode="auto">
          <a:xfrm>
            <a:off x="430213" y="4332288"/>
            <a:ext cx="134937" cy="1349375"/>
            <a:chOff x="1009" y="345"/>
            <a:chExt cx="113" cy="850"/>
          </a:xfrm>
        </p:grpSpPr>
        <p:sp>
          <p:nvSpPr>
            <p:cNvPr id="157202" name="Oval 107">
              <a:extLst>
                <a:ext uri="{FF2B5EF4-FFF2-40B4-BE49-F238E27FC236}">
                  <a16:creationId xmlns:a16="http://schemas.microsoft.com/office/drawing/2014/main" id="{10336CCA-6114-4777-9E7A-A0EBBA06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3" name="Rectangle 108">
              <a:extLst>
                <a:ext uri="{FF2B5EF4-FFF2-40B4-BE49-F238E27FC236}">
                  <a16:creationId xmlns:a16="http://schemas.microsoft.com/office/drawing/2014/main" id="{A1CFB425-858A-4D78-AC5E-7FD949932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4" name="Oval 109">
              <a:extLst>
                <a:ext uri="{FF2B5EF4-FFF2-40B4-BE49-F238E27FC236}">
                  <a16:creationId xmlns:a16="http://schemas.microsoft.com/office/drawing/2014/main" id="{36820E8A-743C-40C0-9148-D5197FDEE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5" name="Oval 110">
              <a:extLst>
                <a:ext uri="{FF2B5EF4-FFF2-40B4-BE49-F238E27FC236}">
                  <a16:creationId xmlns:a16="http://schemas.microsoft.com/office/drawing/2014/main" id="{190F4083-480C-4221-AFF8-2E84F1F50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6" name="Rectangle 111">
              <a:extLst>
                <a:ext uri="{FF2B5EF4-FFF2-40B4-BE49-F238E27FC236}">
                  <a16:creationId xmlns:a16="http://schemas.microsoft.com/office/drawing/2014/main" id="{9D7EC090-1C33-4CFC-942E-EB33B5BA8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7" name="Oval 112">
              <a:extLst>
                <a:ext uri="{FF2B5EF4-FFF2-40B4-BE49-F238E27FC236}">
                  <a16:creationId xmlns:a16="http://schemas.microsoft.com/office/drawing/2014/main" id="{BF34924D-2064-4BBD-A425-6BF833C74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3" name="Group 113">
            <a:extLst>
              <a:ext uri="{FF2B5EF4-FFF2-40B4-BE49-F238E27FC236}">
                <a16:creationId xmlns:a16="http://schemas.microsoft.com/office/drawing/2014/main" id="{764F0DDE-68EC-40E7-8EBE-4ADC6DDAB55D}"/>
              </a:ext>
            </a:extLst>
          </p:cNvPr>
          <p:cNvGrpSpPr>
            <a:grpSpLocks/>
          </p:cNvGrpSpPr>
          <p:nvPr/>
        </p:nvGrpSpPr>
        <p:grpSpPr bwMode="auto">
          <a:xfrm>
            <a:off x="881063" y="4513263"/>
            <a:ext cx="134937" cy="989012"/>
            <a:chOff x="1917" y="459"/>
            <a:chExt cx="113" cy="623"/>
          </a:xfrm>
        </p:grpSpPr>
        <p:sp>
          <p:nvSpPr>
            <p:cNvPr id="157196" name="Oval 114">
              <a:extLst>
                <a:ext uri="{FF2B5EF4-FFF2-40B4-BE49-F238E27FC236}">
                  <a16:creationId xmlns:a16="http://schemas.microsoft.com/office/drawing/2014/main" id="{E730188B-C59C-40B6-8546-D28E89A7B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7" name="Rectangle 115">
              <a:extLst>
                <a:ext uri="{FF2B5EF4-FFF2-40B4-BE49-F238E27FC236}">
                  <a16:creationId xmlns:a16="http://schemas.microsoft.com/office/drawing/2014/main" id="{D4A56900-1515-4591-9026-54202865C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8" name="Oval 116">
              <a:extLst>
                <a:ext uri="{FF2B5EF4-FFF2-40B4-BE49-F238E27FC236}">
                  <a16:creationId xmlns:a16="http://schemas.microsoft.com/office/drawing/2014/main" id="{08E5C14D-113F-4523-B315-6ED5369F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9" name="Oval 117">
              <a:extLst>
                <a:ext uri="{FF2B5EF4-FFF2-40B4-BE49-F238E27FC236}">
                  <a16:creationId xmlns:a16="http://schemas.microsoft.com/office/drawing/2014/main" id="{6A58BAD5-DCB2-41CF-8260-EAF501D35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0" name="Rectangle 118">
              <a:extLst>
                <a:ext uri="{FF2B5EF4-FFF2-40B4-BE49-F238E27FC236}">
                  <a16:creationId xmlns:a16="http://schemas.microsoft.com/office/drawing/2014/main" id="{0D23E5B0-E71F-4329-A174-C108ACDFD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201" name="Oval 119">
              <a:extLst>
                <a:ext uri="{FF2B5EF4-FFF2-40B4-BE49-F238E27FC236}">
                  <a16:creationId xmlns:a16="http://schemas.microsoft.com/office/drawing/2014/main" id="{E237F1D1-4EEB-41EA-ABE5-C9C75CD22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4" name="Group 120">
            <a:extLst>
              <a:ext uri="{FF2B5EF4-FFF2-40B4-BE49-F238E27FC236}">
                <a16:creationId xmlns:a16="http://schemas.microsoft.com/office/drawing/2014/main" id="{AF58A7BB-D2F1-49F7-A9C4-84B4FCB97442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4513263"/>
            <a:ext cx="134937" cy="808037"/>
            <a:chOff x="1633" y="459"/>
            <a:chExt cx="113" cy="509"/>
          </a:xfrm>
        </p:grpSpPr>
        <p:sp>
          <p:nvSpPr>
            <p:cNvPr id="157189" name="Oval 121">
              <a:extLst>
                <a:ext uri="{FF2B5EF4-FFF2-40B4-BE49-F238E27FC236}">
                  <a16:creationId xmlns:a16="http://schemas.microsoft.com/office/drawing/2014/main" id="{A40A80B2-F4A1-4AB7-8195-E9B32A336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0" name="Rectangle 122">
              <a:extLst>
                <a:ext uri="{FF2B5EF4-FFF2-40B4-BE49-F238E27FC236}">
                  <a16:creationId xmlns:a16="http://schemas.microsoft.com/office/drawing/2014/main" id="{33C531B7-1007-4917-BE51-33DD7F40B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1" name="Oval 123">
              <a:extLst>
                <a:ext uri="{FF2B5EF4-FFF2-40B4-BE49-F238E27FC236}">
                  <a16:creationId xmlns:a16="http://schemas.microsoft.com/office/drawing/2014/main" id="{AFADF9A4-7346-4420-8913-C4CEAE9FC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2" name="Oval 124">
              <a:extLst>
                <a:ext uri="{FF2B5EF4-FFF2-40B4-BE49-F238E27FC236}">
                  <a16:creationId xmlns:a16="http://schemas.microsoft.com/office/drawing/2014/main" id="{8379A09A-DD54-4E5C-8916-6F2AA3E81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3" name="Rectangle 125">
              <a:extLst>
                <a:ext uri="{FF2B5EF4-FFF2-40B4-BE49-F238E27FC236}">
                  <a16:creationId xmlns:a16="http://schemas.microsoft.com/office/drawing/2014/main" id="{D9D8B48E-F263-495E-82AA-8A5433390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4" name="Rectangle 126">
              <a:extLst>
                <a:ext uri="{FF2B5EF4-FFF2-40B4-BE49-F238E27FC236}">
                  <a16:creationId xmlns:a16="http://schemas.microsoft.com/office/drawing/2014/main" id="{09F3F9D3-6C74-4435-98F7-BF3C0B86E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95" name="Oval 127">
              <a:extLst>
                <a:ext uri="{FF2B5EF4-FFF2-40B4-BE49-F238E27FC236}">
                  <a16:creationId xmlns:a16="http://schemas.microsoft.com/office/drawing/2014/main" id="{0A18E6C2-1E09-492E-9581-C0908217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695" name="Rectangle 128">
            <a:extLst>
              <a:ext uri="{FF2B5EF4-FFF2-40B4-BE49-F238E27FC236}">
                <a16:creationId xmlns:a16="http://schemas.microsoft.com/office/drawing/2014/main" id="{28EA009F-14FB-4027-A696-AA1132727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" y="2259013"/>
            <a:ext cx="2162175" cy="2698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6696" name="Rectangle 129">
            <a:extLst>
              <a:ext uri="{FF2B5EF4-FFF2-40B4-BE49-F238E27FC236}">
                <a16:creationId xmlns:a16="http://schemas.microsoft.com/office/drawing/2014/main" id="{6081C008-4E79-4240-9765-0C563C327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×1  ×1 </a:t>
            </a:r>
          </a:p>
        </p:txBody>
      </p:sp>
      <p:sp>
        <p:nvSpPr>
          <p:cNvPr id="156697" name="Rectangle 130">
            <a:extLst>
              <a:ext uri="{FF2B5EF4-FFF2-40B4-BE49-F238E27FC236}">
                <a16:creationId xmlns:a16="http://schemas.microsoft.com/office/drawing/2014/main" id="{08CA7325-3A64-4499-8596-593A6C4C8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×3     ×3 </a:t>
            </a:r>
          </a:p>
        </p:txBody>
      </p:sp>
      <p:grpSp>
        <p:nvGrpSpPr>
          <p:cNvPr id="156698" name="Group 143">
            <a:extLst>
              <a:ext uri="{FF2B5EF4-FFF2-40B4-BE49-F238E27FC236}">
                <a16:creationId xmlns:a16="http://schemas.microsoft.com/office/drawing/2014/main" id="{6EC2207A-687C-4B42-A458-6164E64F414F}"/>
              </a:ext>
            </a:extLst>
          </p:cNvPr>
          <p:cNvGrpSpPr>
            <a:grpSpLocks/>
          </p:cNvGrpSpPr>
          <p:nvPr/>
        </p:nvGrpSpPr>
        <p:grpSpPr bwMode="auto">
          <a:xfrm>
            <a:off x="655638" y="2619375"/>
            <a:ext cx="134937" cy="1530350"/>
            <a:chOff x="1293" y="345"/>
            <a:chExt cx="113" cy="964"/>
          </a:xfrm>
        </p:grpSpPr>
        <p:sp>
          <p:nvSpPr>
            <p:cNvPr id="157182" name="Oval 144">
              <a:extLst>
                <a:ext uri="{FF2B5EF4-FFF2-40B4-BE49-F238E27FC236}">
                  <a16:creationId xmlns:a16="http://schemas.microsoft.com/office/drawing/2014/main" id="{47B48C44-363E-4D3D-81A3-9B6392A32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3" name="Rectangle 145">
              <a:extLst>
                <a:ext uri="{FF2B5EF4-FFF2-40B4-BE49-F238E27FC236}">
                  <a16:creationId xmlns:a16="http://schemas.microsoft.com/office/drawing/2014/main" id="{C65975D2-46CD-413E-B751-9DB7F638D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4" name="Oval 146">
              <a:extLst>
                <a:ext uri="{FF2B5EF4-FFF2-40B4-BE49-F238E27FC236}">
                  <a16:creationId xmlns:a16="http://schemas.microsoft.com/office/drawing/2014/main" id="{4E5F002C-701F-42F4-8D59-E9428B11C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5" name="Oval 147">
              <a:extLst>
                <a:ext uri="{FF2B5EF4-FFF2-40B4-BE49-F238E27FC236}">
                  <a16:creationId xmlns:a16="http://schemas.microsoft.com/office/drawing/2014/main" id="{93593E57-C80C-48F7-A956-0D9CBC5A9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6" name="Oval 148">
              <a:extLst>
                <a:ext uri="{FF2B5EF4-FFF2-40B4-BE49-F238E27FC236}">
                  <a16:creationId xmlns:a16="http://schemas.microsoft.com/office/drawing/2014/main" id="{C73EF852-0CE9-49DC-8F5B-B129C62E1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7" name="Rectangle 149">
              <a:extLst>
                <a:ext uri="{FF2B5EF4-FFF2-40B4-BE49-F238E27FC236}">
                  <a16:creationId xmlns:a16="http://schemas.microsoft.com/office/drawing/2014/main" id="{6F40F6B2-D36B-43C8-BDE8-CBAE29021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8" name="Rectangle 150">
              <a:extLst>
                <a:ext uri="{FF2B5EF4-FFF2-40B4-BE49-F238E27FC236}">
                  <a16:creationId xmlns:a16="http://schemas.microsoft.com/office/drawing/2014/main" id="{6C99FAE6-32D9-4B77-A67E-0B882621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699" name="Group 151">
            <a:extLst>
              <a:ext uri="{FF2B5EF4-FFF2-40B4-BE49-F238E27FC236}">
                <a16:creationId xmlns:a16="http://schemas.microsoft.com/office/drawing/2014/main" id="{CDFB0746-7438-4F6C-B86E-4508DE20525B}"/>
              </a:ext>
            </a:extLst>
          </p:cNvPr>
          <p:cNvGrpSpPr>
            <a:grpSpLocks/>
          </p:cNvGrpSpPr>
          <p:nvPr/>
        </p:nvGrpSpPr>
        <p:grpSpPr bwMode="auto">
          <a:xfrm>
            <a:off x="655638" y="4329113"/>
            <a:ext cx="134937" cy="1530350"/>
            <a:chOff x="1293" y="345"/>
            <a:chExt cx="113" cy="964"/>
          </a:xfrm>
        </p:grpSpPr>
        <p:sp>
          <p:nvSpPr>
            <p:cNvPr id="157175" name="Oval 152">
              <a:extLst>
                <a:ext uri="{FF2B5EF4-FFF2-40B4-BE49-F238E27FC236}">
                  <a16:creationId xmlns:a16="http://schemas.microsoft.com/office/drawing/2014/main" id="{A4276A49-8526-4015-9DA0-BDBE9BB4D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6" name="Rectangle 153">
              <a:extLst>
                <a:ext uri="{FF2B5EF4-FFF2-40B4-BE49-F238E27FC236}">
                  <a16:creationId xmlns:a16="http://schemas.microsoft.com/office/drawing/2014/main" id="{FB793E2A-F7B4-4EF9-83F2-1E6225BFB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7" name="Oval 154">
              <a:extLst>
                <a:ext uri="{FF2B5EF4-FFF2-40B4-BE49-F238E27FC236}">
                  <a16:creationId xmlns:a16="http://schemas.microsoft.com/office/drawing/2014/main" id="{002BED19-E108-460D-BFD4-6A0D727B2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8" name="Oval 155">
              <a:extLst>
                <a:ext uri="{FF2B5EF4-FFF2-40B4-BE49-F238E27FC236}">
                  <a16:creationId xmlns:a16="http://schemas.microsoft.com/office/drawing/2014/main" id="{C59D5A37-5199-41CB-8AE2-F79066E6E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9" name="Oval 156">
              <a:extLst>
                <a:ext uri="{FF2B5EF4-FFF2-40B4-BE49-F238E27FC236}">
                  <a16:creationId xmlns:a16="http://schemas.microsoft.com/office/drawing/2014/main" id="{415D48A5-6DB2-4C0F-A6B6-389DA2E96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0" name="Rectangle 157">
              <a:extLst>
                <a:ext uri="{FF2B5EF4-FFF2-40B4-BE49-F238E27FC236}">
                  <a16:creationId xmlns:a16="http://schemas.microsoft.com/office/drawing/2014/main" id="{8A9730B5-CD79-47DF-92A9-977FE2411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81" name="Rectangle 158">
              <a:extLst>
                <a:ext uri="{FF2B5EF4-FFF2-40B4-BE49-F238E27FC236}">
                  <a16:creationId xmlns:a16="http://schemas.microsoft.com/office/drawing/2014/main" id="{033599BF-B6E2-419D-90E2-F29DAE6D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0" name="Group 159">
            <a:extLst>
              <a:ext uri="{FF2B5EF4-FFF2-40B4-BE49-F238E27FC236}">
                <a16:creationId xmlns:a16="http://schemas.microsoft.com/office/drawing/2014/main" id="{ED263B8F-BFAC-4938-A28B-45D95B8B7F5B}"/>
              </a:ext>
            </a:extLst>
          </p:cNvPr>
          <p:cNvGrpSpPr>
            <a:grpSpLocks/>
          </p:cNvGrpSpPr>
          <p:nvPr/>
        </p:nvGrpSpPr>
        <p:grpSpPr bwMode="auto">
          <a:xfrm>
            <a:off x="249238" y="6078538"/>
            <a:ext cx="90487" cy="590550"/>
            <a:chOff x="5092" y="344"/>
            <a:chExt cx="113" cy="737"/>
          </a:xfrm>
        </p:grpSpPr>
        <p:sp>
          <p:nvSpPr>
            <p:cNvPr id="157170" name="Oval 160">
              <a:extLst>
                <a:ext uri="{FF2B5EF4-FFF2-40B4-BE49-F238E27FC236}">
                  <a16:creationId xmlns:a16="http://schemas.microsoft.com/office/drawing/2014/main" id="{747AAD75-19F5-452B-9260-CBC4B3BD4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1" name="Rectangle 161">
              <a:extLst>
                <a:ext uri="{FF2B5EF4-FFF2-40B4-BE49-F238E27FC236}">
                  <a16:creationId xmlns:a16="http://schemas.microsoft.com/office/drawing/2014/main" id="{2A70C8E9-F6B0-4F45-8707-2F435FB09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2" name="Oval 162">
              <a:extLst>
                <a:ext uri="{FF2B5EF4-FFF2-40B4-BE49-F238E27FC236}">
                  <a16:creationId xmlns:a16="http://schemas.microsoft.com/office/drawing/2014/main" id="{85531803-0593-48E5-84F6-6F62EF53F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3" name="Oval 163">
              <a:extLst>
                <a:ext uri="{FF2B5EF4-FFF2-40B4-BE49-F238E27FC236}">
                  <a16:creationId xmlns:a16="http://schemas.microsoft.com/office/drawing/2014/main" id="{63804AE3-F7C6-4CFC-A545-F085D454F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74" name="Rectangle 164">
              <a:extLst>
                <a:ext uri="{FF2B5EF4-FFF2-40B4-BE49-F238E27FC236}">
                  <a16:creationId xmlns:a16="http://schemas.microsoft.com/office/drawing/2014/main" id="{C20226B2-BA3C-403B-88F3-FD8FD22CF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1" name="Group 165">
            <a:extLst>
              <a:ext uri="{FF2B5EF4-FFF2-40B4-BE49-F238E27FC236}">
                <a16:creationId xmlns:a16="http://schemas.microsoft.com/office/drawing/2014/main" id="{148AD6D4-C014-4193-8944-F34E6029DA03}"/>
              </a:ext>
            </a:extLst>
          </p:cNvPr>
          <p:cNvGrpSpPr>
            <a:grpSpLocks/>
          </p:cNvGrpSpPr>
          <p:nvPr/>
        </p:nvGrpSpPr>
        <p:grpSpPr bwMode="auto">
          <a:xfrm>
            <a:off x="835025" y="6219825"/>
            <a:ext cx="90488" cy="211138"/>
            <a:chOff x="1122" y="3974"/>
            <a:chExt cx="113" cy="227"/>
          </a:xfrm>
        </p:grpSpPr>
        <p:sp>
          <p:nvSpPr>
            <p:cNvPr id="157168" name="Oval 166">
              <a:extLst>
                <a:ext uri="{FF2B5EF4-FFF2-40B4-BE49-F238E27FC236}">
                  <a16:creationId xmlns:a16="http://schemas.microsoft.com/office/drawing/2014/main" id="{ED0D2308-ABEE-4D2B-9434-24A045B1F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9" name="Rectangle 167">
              <a:extLst>
                <a:ext uri="{FF2B5EF4-FFF2-40B4-BE49-F238E27FC236}">
                  <a16:creationId xmlns:a16="http://schemas.microsoft.com/office/drawing/2014/main" id="{4A6C0D4F-3159-4D07-9A70-C7976C27F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2" name="Group 168">
            <a:extLst>
              <a:ext uri="{FF2B5EF4-FFF2-40B4-BE49-F238E27FC236}">
                <a16:creationId xmlns:a16="http://schemas.microsoft.com/office/drawing/2014/main" id="{09B9B0F1-6A28-4C2C-9C83-0359D307F3CD}"/>
              </a:ext>
            </a:extLst>
          </p:cNvPr>
          <p:cNvGrpSpPr>
            <a:grpSpLocks/>
          </p:cNvGrpSpPr>
          <p:nvPr/>
        </p:nvGrpSpPr>
        <p:grpSpPr bwMode="auto">
          <a:xfrm>
            <a:off x="1376363" y="6078538"/>
            <a:ext cx="90487" cy="590550"/>
            <a:chOff x="5092" y="344"/>
            <a:chExt cx="113" cy="737"/>
          </a:xfrm>
        </p:grpSpPr>
        <p:sp>
          <p:nvSpPr>
            <p:cNvPr id="157163" name="Oval 169">
              <a:extLst>
                <a:ext uri="{FF2B5EF4-FFF2-40B4-BE49-F238E27FC236}">
                  <a16:creationId xmlns:a16="http://schemas.microsoft.com/office/drawing/2014/main" id="{A6AE97DC-1E1B-4511-9A9D-C49EF2ED8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4" name="Rectangle 170">
              <a:extLst>
                <a:ext uri="{FF2B5EF4-FFF2-40B4-BE49-F238E27FC236}">
                  <a16:creationId xmlns:a16="http://schemas.microsoft.com/office/drawing/2014/main" id="{6494F16E-BFA6-47E5-BDAE-8BE873E4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5" name="Oval 171">
              <a:extLst>
                <a:ext uri="{FF2B5EF4-FFF2-40B4-BE49-F238E27FC236}">
                  <a16:creationId xmlns:a16="http://schemas.microsoft.com/office/drawing/2014/main" id="{EF6FE3BB-4985-40EE-BDE0-0BDF3A799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6" name="Oval 172">
              <a:extLst>
                <a:ext uri="{FF2B5EF4-FFF2-40B4-BE49-F238E27FC236}">
                  <a16:creationId xmlns:a16="http://schemas.microsoft.com/office/drawing/2014/main" id="{7B5644AB-4DC1-42BE-AF99-95828F7F2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7" name="Rectangle 173">
              <a:extLst>
                <a:ext uri="{FF2B5EF4-FFF2-40B4-BE49-F238E27FC236}">
                  <a16:creationId xmlns:a16="http://schemas.microsoft.com/office/drawing/2014/main" id="{93D8A1F8-F036-4686-A5BC-2AB39068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3" name="Group 174">
            <a:extLst>
              <a:ext uri="{FF2B5EF4-FFF2-40B4-BE49-F238E27FC236}">
                <a16:creationId xmlns:a16="http://schemas.microsoft.com/office/drawing/2014/main" id="{EA501FE1-44A5-4167-A778-251532614519}"/>
              </a:ext>
            </a:extLst>
          </p:cNvPr>
          <p:cNvGrpSpPr>
            <a:grpSpLocks/>
          </p:cNvGrpSpPr>
          <p:nvPr/>
        </p:nvGrpSpPr>
        <p:grpSpPr bwMode="auto">
          <a:xfrm>
            <a:off x="1870075" y="6219825"/>
            <a:ext cx="90488" cy="211138"/>
            <a:chOff x="1122" y="3974"/>
            <a:chExt cx="113" cy="227"/>
          </a:xfrm>
        </p:grpSpPr>
        <p:sp>
          <p:nvSpPr>
            <p:cNvPr id="157161" name="Oval 175">
              <a:extLst>
                <a:ext uri="{FF2B5EF4-FFF2-40B4-BE49-F238E27FC236}">
                  <a16:creationId xmlns:a16="http://schemas.microsoft.com/office/drawing/2014/main" id="{A6FB518C-64DB-47F4-958E-E05471FD3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2" name="Rectangle 176">
              <a:extLst>
                <a:ext uri="{FF2B5EF4-FFF2-40B4-BE49-F238E27FC236}">
                  <a16:creationId xmlns:a16="http://schemas.microsoft.com/office/drawing/2014/main" id="{4F7F28D6-A5BC-4ECD-9FA7-FA1B5F503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04" name="Rectangle 177">
            <a:extLst>
              <a:ext uri="{FF2B5EF4-FFF2-40B4-BE49-F238E27FC236}">
                <a16:creationId xmlns:a16="http://schemas.microsoft.com/office/drawing/2014/main" id="{2AB9EE30-8958-41E4-8229-A1F848F5C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8550" y="2532063"/>
            <a:ext cx="1214438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05" name="Rectangle 178">
            <a:extLst>
              <a:ext uri="{FF2B5EF4-FFF2-40B4-BE49-F238E27FC236}">
                <a16:creationId xmlns:a16="http://schemas.microsoft.com/office/drawing/2014/main" id="{165FC765-C426-4FCE-BE5C-C120A90F3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2532063"/>
            <a:ext cx="946150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706" name="Group 179">
            <a:extLst>
              <a:ext uri="{FF2B5EF4-FFF2-40B4-BE49-F238E27FC236}">
                <a16:creationId xmlns:a16="http://schemas.microsoft.com/office/drawing/2014/main" id="{D4050AE8-0369-418C-8BED-167214569B46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2620963"/>
            <a:ext cx="134937" cy="1349375"/>
            <a:chOff x="1009" y="345"/>
            <a:chExt cx="113" cy="850"/>
          </a:xfrm>
        </p:grpSpPr>
        <p:sp>
          <p:nvSpPr>
            <p:cNvPr id="157155" name="Oval 180">
              <a:extLst>
                <a:ext uri="{FF2B5EF4-FFF2-40B4-BE49-F238E27FC236}">
                  <a16:creationId xmlns:a16="http://schemas.microsoft.com/office/drawing/2014/main" id="{2ECA53D8-4608-4EEC-B868-76E6A1A25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6" name="Rectangle 181">
              <a:extLst>
                <a:ext uri="{FF2B5EF4-FFF2-40B4-BE49-F238E27FC236}">
                  <a16:creationId xmlns:a16="http://schemas.microsoft.com/office/drawing/2014/main" id="{F2563170-7FD4-4FF9-93FC-219C8F1D9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7" name="Oval 182">
              <a:extLst>
                <a:ext uri="{FF2B5EF4-FFF2-40B4-BE49-F238E27FC236}">
                  <a16:creationId xmlns:a16="http://schemas.microsoft.com/office/drawing/2014/main" id="{E3430979-FBD5-4014-937C-E20990019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8" name="Oval 183">
              <a:extLst>
                <a:ext uri="{FF2B5EF4-FFF2-40B4-BE49-F238E27FC236}">
                  <a16:creationId xmlns:a16="http://schemas.microsoft.com/office/drawing/2014/main" id="{7F12F7EE-D296-463E-8CAB-99573861B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9" name="Rectangle 184">
              <a:extLst>
                <a:ext uri="{FF2B5EF4-FFF2-40B4-BE49-F238E27FC236}">
                  <a16:creationId xmlns:a16="http://schemas.microsoft.com/office/drawing/2014/main" id="{A5A308A0-1E8E-4F28-8096-9770C34B3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60" name="Oval 185">
              <a:extLst>
                <a:ext uri="{FF2B5EF4-FFF2-40B4-BE49-F238E27FC236}">
                  <a16:creationId xmlns:a16="http://schemas.microsoft.com/office/drawing/2014/main" id="{58CED859-27D2-456A-AFD1-F12E0D8E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7" name="Group 186">
            <a:extLst>
              <a:ext uri="{FF2B5EF4-FFF2-40B4-BE49-F238E27FC236}">
                <a16:creationId xmlns:a16="http://schemas.microsoft.com/office/drawing/2014/main" id="{5DDA5E98-D957-4B9A-8DA5-9D1DCDF6180D}"/>
              </a:ext>
            </a:extLst>
          </p:cNvPr>
          <p:cNvGrpSpPr>
            <a:grpSpLocks/>
          </p:cNvGrpSpPr>
          <p:nvPr/>
        </p:nvGrpSpPr>
        <p:grpSpPr bwMode="auto">
          <a:xfrm>
            <a:off x="3987800" y="2801938"/>
            <a:ext cx="134938" cy="989012"/>
            <a:chOff x="1917" y="459"/>
            <a:chExt cx="113" cy="623"/>
          </a:xfrm>
        </p:grpSpPr>
        <p:sp>
          <p:nvSpPr>
            <p:cNvPr id="157149" name="Oval 187">
              <a:extLst>
                <a:ext uri="{FF2B5EF4-FFF2-40B4-BE49-F238E27FC236}">
                  <a16:creationId xmlns:a16="http://schemas.microsoft.com/office/drawing/2014/main" id="{DEB4A3EF-9397-4E9F-9911-11D492FF6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0" name="Rectangle 188">
              <a:extLst>
                <a:ext uri="{FF2B5EF4-FFF2-40B4-BE49-F238E27FC236}">
                  <a16:creationId xmlns:a16="http://schemas.microsoft.com/office/drawing/2014/main" id="{90438C26-CE70-41CD-9010-434F45E20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1" name="Oval 189">
              <a:extLst>
                <a:ext uri="{FF2B5EF4-FFF2-40B4-BE49-F238E27FC236}">
                  <a16:creationId xmlns:a16="http://schemas.microsoft.com/office/drawing/2014/main" id="{58C11CBC-926B-448C-B240-013CD699B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2" name="Oval 190">
              <a:extLst>
                <a:ext uri="{FF2B5EF4-FFF2-40B4-BE49-F238E27FC236}">
                  <a16:creationId xmlns:a16="http://schemas.microsoft.com/office/drawing/2014/main" id="{EDDA98E5-BA39-42D9-A0EC-AF0D1285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3" name="Rectangle 191">
              <a:extLst>
                <a:ext uri="{FF2B5EF4-FFF2-40B4-BE49-F238E27FC236}">
                  <a16:creationId xmlns:a16="http://schemas.microsoft.com/office/drawing/2014/main" id="{CC60C1C9-DEAD-44C1-8DD3-7658CDF3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54" name="Oval 192">
              <a:extLst>
                <a:ext uri="{FF2B5EF4-FFF2-40B4-BE49-F238E27FC236}">
                  <a16:creationId xmlns:a16="http://schemas.microsoft.com/office/drawing/2014/main" id="{D15CB0A0-EDCF-4103-9BA0-68CC486EC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8" name="Group 193">
            <a:extLst>
              <a:ext uri="{FF2B5EF4-FFF2-40B4-BE49-F238E27FC236}">
                <a16:creationId xmlns:a16="http://schemas.microsoft.com/office/drawing/2014/main" id="{7D121F78-E2D2-4050-B68F-6594F73CD96A}"/>
              </a:ext>
            </a:extLst>
          </p:cNvPr>
          <p:cNvGrpSpPr>
            <a:grpSpLocks/>
          </p:cNvGrpSpPr>
          <p:nvPr/>
        </p:nvGrpSpPr>
        <p:grpSpPr bwMode="auto">
          <a:xfrm>
            <a:off x="3311525" y="2803525"/>
            <a:ext cx="134938" cy="808038"/>
            <a:chOff x="1633" y="459"/>
            <a:chExt cx="113" cy="509"/>
          </a:xfrm>
        </p:grpSpPr>
        <p:sp>
          <p:nvSpPr>
            <p:cNvPr id="157142" name="Oval 194">
              <a:extLst>
                <a:ext uri="{FF2B5EF4-FFF2-40B4-BE49-F238E27FC236}">
                  <a16:creationId xmlns:a16="http://schemas.microsoft.com/office/drawing/2014/main" id="{D78F518D-0A55-46E4-95CE-488F68A9D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3" name="Rectangle 195">
              <a:extLst>
                <a:ext uri="{FF2B5EF4-FFF2-40B4-BE49-F238E27FC236}">
                  <a16:creationId xmlns:a16="http://schemas.microsoft.com/office/drawing/2014/main" id="{82CCE229-AAFD-4624-BC84-53F185B7C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4" name="Oval 196">
              <a:extLst>
                <a:ext uri="{FF2B5EF4-FFF2-40B4-BE49-F238E27FC236}">
                  <a16:creationId xmlns:a16="http://schemas.microsoft.com/office/drawing/2014/main" id="{DBD6907B-E2A9-48B4-B486-E0FDC961D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5" name="Oval 197">
              <a:extLst>
                <a:ext uri="{FF2B5EF4-FFF2-40B4-BE49-F238E27FC236}">
                  <a16:creationId xmlns:a16="http://schemas.microsoft.com/office/drawing/2014/main" id="{19DEDBA6-1445-4FDB-A6E2-BFB20477B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6" name="Rectangle 198">
              <a:extLst>
                <a:ext uri="{FF2B5EF4-FFF2-40B4-BE49-F238E27FC236}">
                  <a16:creationId xmlns:a16="http://schemas.microsoft.com/office/drawing/2014/main" id="{9B291F8D-978E-413E-A58A-37B85EBC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7" name="Rectangle 199">
              <a:extLst>
                <a:ext uri="{FF2B5EF4-FFF2-40B4-BE49-F238E27FC236}">
                  <a16:creationId xmlns:a16="http://schemas.microsoft.com/office/drawing/2014/main" id="{610F6C09-3329-416B-9D9A-7577A0850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8" name="Oval 200">
              <a:extLst>
                <a:ext uri="{FF2B5EF4-FFF2-40B4-BE49-F238E27FC236}">
                  <a16:creationId xmlns:a16="http://schemas.microsoft.com/office/drawing/2014/main" id="{1A4E0058-CD49-4470-A526-F05AC9FC3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09" name="Group 201">
            <a:extLst>
              <a:ext uri="{FF2B5EF4-FFF2-40B4-BE49-F238E27FC236}">
                <a16:creationId xmlns:a16="http://schemas.microsoft.com/office/drawing/2014/main" id="{1047E27E-94CB-452B-B32E-1F241EA5FAAC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4330700"/>
            <a:ext cx="136525" cy="1349375"/>
            <a:chOff x="3617" y="289"/>
            <a:chExt cx="114" cy="850"/>
          </a:xfrm>
        </p:grpSpPr>
        <p:sp>
          <p:nvSpPr>
            <p:cNvPr id="157136" name="Oval 202">
              <a:extLst>
                <a:ext uri="{FF2B5EF4-FFF2-40B4-BE49-F238E27FC236}">
                  <a16:creationId xmlns:a16="http://schemas.microsoft.com/office/drawing/2014/main" id="{66AB8BFD-EEB0-40D6-A753-FD65D5C0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7" name="Rectangle 203">
              <a:extLst>
                <a:ext uri="{FF2B5EF4-FFF2-40B4-BE49-F238E27FC236}">
                  <a16:creationId xmlns:a16="http://schemas.microsoft.com/office/drawing/2014/main" id="{0C31D425-98B2-4F88-83F0-62FE87A48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8" name="Oval 204">
              <a:extLst>
                <a:ext uri="{FF2B5EF4-FFF2-40B4-BE49-F238E27FC236}">
                  <a16:creationId xmlns:a16="http://schemas.microsoft.com/office/drawing/2014/main" id="{73F8819A-B8A0-4593-A23D-C69E66C26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9" name="Oval 205">
              <a:extLst>
                <a:ext uri="{FF2B5EF4-FFF2-40B4-BE49-F238E27FC236}">
                  <a16:creationId xmlns:a16="http://schemas.microsoft.com/office/drawing/2014/main" id="{87A5932B-402F-4204-A829-6E2AA47D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0" name="Rectangle 206">
              <a:extLst>
                <a:ext uri="{FF2B5EF4-FFF2-40B4-BE49-F238E27FC236}">
                  <a16:creationId xmlns:a16="http://schemas.microsoft.com/office/drawing/2014/main" id="{49130A44-1384-4D2A-9FB5-93767C1C1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41" name="Oval 207">
              <a:extLst>
                <a:ext uri="{FF2B5EF4-FFF2-40B4-BE49-F238E27FC236}">
                  <a16:creationId xmlns:a16="http://schemas.microsoft.com/office/drawing/2014/main" id="{2241897D-563B-4641-821C-B55B1C12E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10" name="Group 208">
            <a:extLst>
              <a:ext uri="{FF2B5EF4-FFF2-40B4-BE49-F238E27FC236}">
                <a16:creationId xmlns:a16="http://schemas.microsoft.com/office/drawing/2014/main" id="{2AE8E417-5B39-4022-8330-890FC382CD08}"/>
              </a:ext>
            </a:extLst>
          </p:cNvPr>
          <p:cNvGrpSpPr>
            <a:grpSpLocks/>
          </p:cNvGrpSpPr>
          <p:nvPr/>
        </p:nvGrpSpPr>
        <p:grpSpPr bwMode="auto">
          <a:xfrm>
            <a:off x="3357563" y="4511675"/>
            <a:ext cx="134937" cy="989013"/>
            <a:chOff x="3787" y="289"/>
            <a:chExt cx="113" cy="623"/>
          </a:xfrm>
        </p:grpSpPr>
        <p:sp>
          <p:nvSpPr>
            <p:cNvPr id="157130" name="Oval 209">
              <a:extLst>
                <a:ext uri="{FF2B5EF4-FFF2-40B4-BE49-F238E27FC236}">
                  <a16:creationId xmlns:a16="http://schemas.microsoft.com/office/drawing/2014/main" id="{B105D1AD-62AC-45F7-B737-5B77C25DF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1" name="Rectangle 210">
              <a:extLst>
                <a:ext uri="{FF2B5EF4-FFF2-40B4-BE49-F238E27FC236}">
                  <a16:creationId xmlns:a16="http://schemas.microsoft.com/office/drawing/2014/main" id="{F54AEC29-0123-418C-9DF9-E48C27D01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2" name="Oval 211">
              <a:extLst>
                <a:ext uri="{FF2B5EF4-FFF2-40B4-BE49-F238E27FC236}">
                  <a16:creationId xmlns:a16="http://schemas.microsoft.com/office/drawing/2014/main" id="{B12C4447-50BC-458C-BC60-C884E58AB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3" name="Oval 212">
              <a:extLst>
                <a:ext uri="{FF2B5EF4-FFF2-40B4-BE49-F238E27FC236}">
                  <a16:creationId xmlns:a16="http://schemas.microsoft.com/office/drawing/2014/main" id="{C6DEC91A-62E7-4260-99CC-C8108AFCC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4" name="Rectangle 213">
              <a:extLst>
                <a:ext uri="{FF2B5EF4-FFF2-40B4-BE49-F238E27FC236}">
                  <a16:creationId xmlns:a16="http://schemas.microsoft.com/office/drawing/2014/main" id="{F308B241-F976-4BE9-8DFB-FCA65FBBC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35" name="Oval 214">
              <a:extLst>
                <a:ext uri="{FF2B5EF4-FFF2-40B4-BE49-F238E27FC236}">
                  <a16:creationId xmlns:a16="http://schemas.microsoft.com/office/drawing/2014/main" id="{22446176-6533-4E0A-8B58-A24D7D11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11" name="Group 215">
            <a:extLst>
              <a:ext uri="{FF2B5EF4-FFF2-40B4-BE49-F238E27FC236}">
                <a16:creationId xmlns:a16="http://schemas.microsoft.com/office/drawing/2014/main" id="{DDB5D482-4C98-477E-A32C-B0AD7C1A0797}"/>
              </a:ext>
            </a:extLst>
          </p:cNvPr>
          <p:cNvGrpSpPr>
            <a:grpSpLocks/>
          </p:cNvGrpSpPr>
          <p:nvPr/>
        </p:nvGrpSpPr>
        <p:grpSpPr bwMode="auto">
          <a:xfrm>
            <a:off x="3714750" y="4330700"/>
            <a:ext cx="136525" cy="1349375"/>
            <a:chOff x="3617" y="289"/>
            <a:chExt cx="114" cy="850"/>
          </a:xfrm>
        </p:grpSpPr>
        <p:sp>
          <p:nvSpPr>
            <p:cNvPr id="157124" name="Oval 216">
              <a:extLst>
                <a:ext uri="{FF2B5EF4-FFF2-40B4-BE49-F238E27FC236}">
                  <a16:creationId xmlns:a16="http://schemas.microsoft.com/office/drawing/2014/main" id="{AA914248-2A1A-45C9-99BB-9CA8E99A6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5" name="Rectangle 217">
              <a:extLst>
                <a:ext uri="{FF2B5EF4-FFF2-40B4-BE49-F238E27FC236}">
                  <a16:creationId xmlns:a16="http://schemas.microsoft.com/office/drawing/2014/main" id="{BA0EB77B-7B06-4366-AC05-A32665F13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6" name="Oval 218">
              <a:extLst>
                <a:ext uri="{FF2B5EF4-FFF2-40B4-BE49-F238E27FC236}">
                  <a16:creationId xmlns:a16="http://schemas.microsoft.com/office/drawing/2014/main" id="{7F52696A-2203-42B1-B023-C27AF7C9D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7" name="Oval 219">
              <a:extLst>
                <a:ext uri="{FF2B5EF4-FFF2-40B4-BE49-F238E27FC236}">
                  <a16:creationId xmlns:a16="http://schemas.microsoft.com/office/drawing/2014/main" id="{956F49C2-D66E-4D13-AB08-27C788A1C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8" name="Rectangle 220">
              <a:extLst>
                <a:ext uri="{FF2B5EF4-FFF2-40B4-BE49-F238E27FC236}">
                  <a16:creationId xmlns:a16="http://schemas.microsoft.com/office/drawing/2014/main" id="{26E198D8-4195-4E9B-9EB6-061A91CAA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9" name="Oval 221">
              <a:extLst>
                <a:ext uri="{FF2B5EF4-FFF2-40B4-BE49-F238E27FC236}">
                  <a16:creationId xmlns:a16="http://schemas.microsoft.com/office/drawing/2014/main" id="{128A9755-85CB-43EC-91E8-8301F8DC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12" name="Group 222">
            <a:extLst>
              <a:ext uri="{FF2B5EF4-FFF2-40B4-BE49-F238E27FC236}">
                <a16:creationId xmlns:a16="http://schemas.microsoft.com/office/drawing/2014/main" id="{25224837-D07F-480C-8A13-649F727222AA}"/>
              </a:ext>
            </a:extLst>
          </p:cNvPr>
          <p:cNvGrpSpPr>
            <a:grpSpLocks/>
          </p:cNvGrpSpPr>
          <p:nvPr/>
        </p:nvGrpSpPr>
        <p:grpSpPr bwMode="auto">
          <a:xfrm>
            <a:off x="4257675" y="4511675"/>
            <a:ext cx="134938" cy="989013"/>
            <a:chOff x="3787" y="289"/>
            <a:chExt cx="113" cy="623"/>
          </a:xfrm>
        </p:grpSpPr>
        <p:sp>
          <p:nvSpPr>
            <p:cNvPr id="157118" name="Oval 223">
              <a:extLst>
                <a:ext uri="{FF2B5EF4-FFF2-40B4-BE49-F238E27FC236}">
                  <a16:creationId xmlns:a16="http://schemas.microsoft.com/office/drawing/2014/main" id="{A8818069-96E0-41B6-AF9D-D7851E8A1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9" name="Rectangle 224">
              <a:extLst>
                <a:ext uri="{FF2B5EF4-FFF2-40B4-BE49-F238E27FC236}">
                  <a16:creationId xmlns:a16="http://schemas.microsoft.com/office/drawing/2014/main" id="{F61200A9-3461-4BE6-9E4D-D7AF4E115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0" name="Oval 225">
              <a:extLst>
                <a:ext uri="{FF2B5EF4-FFF2-40B4-BE49-F238E27FC236}">
                  <a16:creationId xmlns:a16="http://schemas.microsoft.com/office/drawing/2014/main" id="{E3E2814E-1E65-47F2-9E8D-6D2A8649C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1" name="Oval 226">
              <a:extLst>
                <a:ext uri="{FF2B5EF4-FFF2-40B4-BE49-F238E27FC236}">
                  <a16:creationId xmlns:a16="http://schemas.microsoft.com/office/drawing/2014/main" id="{307FAEC0-769F-4CA7-A1A0-5977714D6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2" name="Rectangle 227">
              <a:extLst>
                <a:ext uri="{FF2B5EF4-FFF2-40B4-BE49-F238E27FC236}">
                  <a16:creationId xmlns:a16="http://schemas.microsoft.com/office/drawing/2014/main" id="{4EA387C8-87BA-43AA-B224-18FA4FE1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23" name="Oval 228">
              <a:extLst>
                <a:ext uri="{FF2B5EF4-FFF2-40B4-BE49-F238E27FC236}">
                  <a16:creationId xmlns:a16="http://schemas.microsoft.com/office/drawing/2014/main" id="{87AE935A-2E06-499A-8263-B63A80C1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13" name="Group 229">
            <a:extLst>
              <a:ext uri="{FF2B5EF4-FFF2-40B4-BE49-F238E27FC236}">
                <a16:creationId xmlns:a16="http://schemas.microsoft.com/office/drawing/2014/main" id="{5F2F73CC-50CD-4BA3-A08D-678CA5992ADF}"/>
              </a:ext>
            </a:extLst>
          </p:cNvPr>
          <p:cNvGrpSpPr>
            <a:grpSpLocks/>
          </p:cNvGrpSpPr>
          <p:nvPr/>
        </p:nvGrpSpPr>
        <p:grpSpPr bwMode="auto">
          <a:xfrm>
            <a:off x="2682875" y="4332288"/>
            <a:ext cx="134938" cy="1349375"/>
            <a:chOff x="1009" y="345"/>
            <a:chExt cx="113" cy="850"/>
          </a:xfrm>
        </p:grpSpPr>
        <p:sp>
          <p:nvSpPr>
            <p:cNvPr id="157112" name="Oval 230">
              <a:extLst>
                <a:ext uri="{FF2B5EF4-FFF2-40B4-BE49-F238E27FC236}">
                  <a16:creationId xmlns:a16="http://schemas.microsoft.com/office/drawing/2014/main" id="{2A83E3FD-FCE8-40CA-9FCA-1F5AA5FE7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3" name="Rectangle 231">
              <a:extLst>
                <a:ext uri="{FF2B5EF4-FFF2-40B4-BE49-F238E27FC236}">
                  <a16:creationId xmlns:a16="http://schemas.microsoft.com/office/drawing/2014/main" id="{E2CC4871-69EC-4DD2-BB10-4EAF9E0AA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4" name="Oval 232">
              <a:extLst>
                <a:ext uri="{FF2B5EF4-FFF2-40B4-BE49-F238E27FC236}">
                  <a16:creationId xmlns:a16="http://schemas.microsoft.com/office/drawing/2014/main" id="{D9182995-F911-4704-884D-9E4714801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5" name="Oval 233">
              <a:extLst>
                <a:ext uri="{FF2B5EF4-FFF2-40B4-BE49-F238E27FC236}">
                  <a16:creationId xmlns:a16="http://schemas.microsoft.com/office/drawing/2014/main" id="{1C1DFD4C-9D8D-4945-B650-F48D5B800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6" name="Rectangle 234">
              <a:extLst>
                <a:ext uri="{FF2B5EF4-FFF2-40B4-BE49-F238E27FC236}">
                  <a16:creationId xmlns:a16="http://schemas.microsoft.com/office/drawing/2014/main" id="{C57D1A3D-FA34-4D89-B9D1-5CFBAD3D0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7" name="Oval 235">
              <a:extLst>
                <a:ext uri="{FF2B5EF4-FFF2-40B4-BE49-F238E27FC236}">
                  <a16:creationId xmlns:a16="http://schemas.microsoft.com/office/drawing/2014/main" id="{4152156B-ECB9-4089-8677-04BF553C9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14" name="Rectangle 236">
            <a:extLst>
              <a:ext uri="{FF2B5EF4-FFF2-40B4-BE49-F238E27FC236}">
                <a16:creationId xmlns:a16="http://schemas.microsoft.com/office/drawing/2014/main" id="{C0F8C975-B4F2-4C03-829F-8A831B531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2259013"/>
            <a:ext cx="2162175" cy="2698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6715" name="Rectangle 237">
            <a:extLst>
              <a:ext uri="{FF2B5EF4-FFF2-40B4-BE49-F238E27FC236}">
                <a16:creationId xmlns:a16="http://schemas.microsoft.com/office/drawing/2014/main" id="{1928BE46-9D28-4961-B7D4-38EE47EE5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　　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×1 </a:t>
            </a:r>
          </a:p>
        </p:txBody>
      </p:sp>
      <p:sp>
        <p:nvSpPr>
          <p:cNvPr id="156716" name="Rectangle 238">
            <a:extLst>
              <a:ext uri="{FF2B5EF4-FFF2-40B4-BE49-F238E27FC236}">
                <a16:creationId xmlns:a16="http://schemas.microsoft.com/office/drawing/2014/main" id="{3D2B506F-181A-4B79-8B77-06A423C13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×3</a:t>
            </a:r>
          </a:p>
        </p:txBody>
      </p:sp>
      <p:grpSp>
        <p:nvGrpSpPr>
          <p:cNvPr id="156717" name="Group 239">
            <a:extLst>
              <a:ext uri="{FF2B5EF4-FFF2-40B4-BE49-F238E27FC236}">
                <a16:creationId xmlns:a16="http://schemas.microsoft.com/office/drawing/2014/main" id="{30AF67C2-281D-4A37-BE64-A595397DAC54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2619375"/>
            <a:ext cx="134938" cy="1530350"/>
            <a:chOff x="1293" y="345"/>
            <a:chExt cx="113" cy="964"/>
          </a:xfrm>
        </p:grpSpPr>
        <p:sp>
          <p:nvSpPr>
            <p:cNvPr id="157105" name="Oval 240">
              <a:extLst>
                <a:ext uri="{FF2B5EF4-FFF2-40B4-BE49-F238E27FC236}">
                  <a16:creationId xmlns:a16="http://schemas.microsoft.com/office/drawing/2014/main" id="{8C31641D-820E-477C-A470-BC8A1A75E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6" name="Rectangle 241">
              <a:extLst>
                <a:ext uri="{FF2B5EF4-FFF2-40B4-BE49-F238E27FC236}">
                  <a16:creationId xmlns:a16="http://schemas.microsoft.com/office/drawing/2014/main" id="{7A9400C3-6F47-46A2-A23C-76D344876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7" name="Oval 242">
              <a:extLst>
                <a:ext uri="{FF2B5EF4-FFF2-40B4-BE49-F238E27FC236}">
                  <a16:creationId xmlns:a16="http://schemas.microsoft.com/office/drawing/2014/main" id="{3FD4A53B-CAF6-453A-95DB-33A73D0A0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8" name="Oval 243">
              <a:extLst>
                <a:ext uri="{FF2B5EF4-FFF2-40B4-BE49-F238E27FC236}">
                  <a16:creationId xmlns:a16="http://schemas.microsoft.com/office/drawing/2014/main" id="{811EE87A-AA15-4DC2-99B7-9A6202E43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9" name="Oval 244">
              <a:extLst>
                <a:ext uri="{FF2B5EF4-FFF2-40B4-BE49-F238E27FC236}">
                  <a16:creationId xmlns:a16="http://schemas.microsoft.com/office/drawing/2014/main" id="{3185CA31-1B57-4527-AB76-FC4A10561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0" name="Rectangle 245">
              <a:extLst>
                <a:ext uri="{FF2B5EF4-FFF2-40B4-BE49-F238E27FC236}">
                  <a16:creationId xmlns:a16="http://schemas.microsoft.com/office/drawing/2014/main" id="{53B2D519-83CD-49AB-B688-EA866F6C7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11" name="Rectangle 246">
              <a:extLst>
                <a:ext uri="{FF2B5EF4-FFF2-40B4-BE49-F238E27FC236}">
                  <a16:creationId xmlns:a16="http://schemas.microsoft.com/office/drawing/2014/main" id="{1AD07447-B5D5-4637-9F92-1474224A7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18" name="Group 247">
            <a:extLst>
              <a:ext uri="{FF2B5EF4-FFF2-40B4-BE49-F238E27FC236}">
                <a16:creationId xmlns:a16="http://schemas.microsoft.com/office/drawing/2014/main" id="{ECB8CF13-AF94-434F-BDB5-DD367D5DBACC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4329113"/>
            <a:ext cx="134938" cy="1530350"/>
            <a:chOff x="1293" y="345"/>
            <a:chExt cx="113" cy="964"/>
          </a:xfrm>
        </p:grpSpPr>
        <p:sp>
          <p:nvSpPr>
            <p:cNvPr id="157098" name="Oval 248">
              <a:extLst>
                <a:ext uri="{FF2B5EF4-FFF2-40B4-BE49-F238E27FC236}">
                  <a16:creationId xmlns:a16="http://schemas.microsoft.com/office/drawing/2014/main" id="{98846290-E571-42A1-9BA5-0C8D18328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9" name="Rectangle 249">
              <a:extLst>
                <a:ext uri="{FF2B5EF4-FFF2-40B4-BE49-F238E27FC236}">
                  <a16:creationId xmlns:a16="http://schemas.microsoft.com/office/drawing/2014/main" id="{C19ABBB4-CBE4-452E-B621-F0324E4C7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0" name="Oval 250">
              <a:extLst>
                <a:ext uri="{FF2B5EF4-FFF2-40B4-BE49-F238E27FC236}">
                  <a16:creationId xmlns:a16="http://schemas.microsoft.com/office/drawing/2014/main" id="{14B743C5-9274-496C-BBB8-4A9E50C03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1" name="Oval 251">
              <a:extLst>
                <a:ext uri="{FF2B5EF4-FFF2-40B4-BE49-F238E27FC236}">
                  <a16:creationId xmlns:a16="http://schemas.microsoft.com/office/drawing/2014/main" id="{CCD0F792-4039-4DC3-B480-911F07E7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2" name="Oval 252">
              <a:extLst>
                <a:ext uri="{FF2B5EF4-FFF2-40B4-BE49-F238E27FC236}">
                  <a16:creationId xmlns:a16="http://schemas.microsoft.com/office/drawing/2014/main" id="{E3282262-5211-4C32-BD3C-E2FFE7238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3" name="Rectangle 253">
              <a:extLst>
                <a:ext uri="{FF2B5EF4-FFF2-40B4-BE49-F238E27FC236}">
                  <a16:creationId xmlns:a16="http://schemas.microsoft.com/office/drawing/2014/main" id="{2397428F-4245-4A2E-BB06-3F4C43CE1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104" name="Rectangle 254">
              <a:extLst>
                <a:ext uri="{FF2B5EF4-FFF2-40B4-BE49-F238E27FC236}">
                  <a16:creationId xmlns:a16="http://schemas.microsoft.com/office/drawing/2014/main" id="{0B9D91B9-A878-4DAF-9EC5-929BDEDB2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19" name="Rectangle 255">
            <a:extLst>
              <a:ext uri="{FF2B5EF4-FFF2-40B4-BE49-F238E27FC236}">
                <a16:creationId xmlns:a16="http://schemas.microsoft.com/office/drawing/2014/main" id="{22B20F84-F112-4CE9-B3F8-47A2D8BE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2532063"/>
            <a:ext cx="1214437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20" name="Rectangle 256">
            <a:extLst>
              <a:ext uri="{FF2B5EF4-FFF2-40B4-BE49-F238E27FC236}">
                <a16:creationId xmlns:a16="http://schemas.microsoft.com/office/drawing/2014/main" id="{C8E907FB-87DE-44CA-979F-3635CEFBF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532063"/>
            <a:ext cx="946150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721" name="Group 257">
            <a:extLst>
              <a:ext uri="{FF2B5EF4-FFF2-40B4-BE49-F238E27FC236}">
                <a16:creationId xmlns:a16="http://schemas.microsoft.com/office/drawing/2014/main" id="{8E916D31-AD92-4CCD-A368-F29BA8971BEB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2620963"/>
            <a:ext cx="134938" cy="1349375"/>
            <a:chOff x="1009" y="345"/>
            <a:chExt cx="113" cy="850"/>
          </a:xfrm>
        </p:grpSpPr>
        <p:sp>
          <p:nvSpPr>
            <p:cNvPr id="157092" name="Oval 258">
              <a:extLst>
                <a:ext uri="{FF2B5EF4-FFF2-40B4-BE49-F238E27FC236}">
                  <a16:creationId xmlns:a16="http://schemas.microsoft.com/office/drawing/2014/main" id="{0BF77BF9-EE5E-42E9-80C4-5F599DAD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3" name="Rectangle 259">
              <a:extLst>
                <a:ext uri="{FF2B5EF4-FFF2-40B4-BE49-F238E27FC236}">
                  <a16:creationId xmlns:a16="http://schemas.microsoft.com/office/drawing/2014/main" id="{7D2139F9-C5E9-4BE1-8442-57E3B00F6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4" name="Oval 260">
              <a:extLst>
                <a:ext uri="{FF2B5EF4-FFF2-40B4-BE49-F238E27FC236}">
                  <a16:creationId xmlns:a16="http://schemas.microsoft.com/office/drawing/2014/main" id="{999EAB0E-A934-436E-9EF8-EF76D0A51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5" name="Oval 261">
              <a:extLst>
                <a:ext uri="{FF2B5EF4-FFF2-40B4-BE49-F238E27FC236}">
                  <a16:creationId xmlns:a16="http://schemas.microsoft.com/office/drawing/2014/main" id="{38489AA9-0C02-4753-8193-9E300BF7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6" name="Rectangle 262">
              <a:extLst>
                <a:ext uri="{FF2B5EF4-FFF2-40B4-BE49-F238E27FC236}">
                  <a16:creationId xmlns:a16="http://schemas.microsoft.com/office/drawing/2014/main" id="{9F4558F0-1EB4-48E0-979B-A4B5F51FD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7" name="Oval 263">
              <a:extLst>
                <a:ext uri="{FF2B5EF4-FFF2-40B4-BE49-F238E27FC236}">
                  <a16:creationId xmlns:a16="http://schemas.microsoft.com/office/drawing/2014/main" id="{F60D2E8F-69E3-429F-83F1-55F8094CB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22" name="Group 264">
            <a:extLst>
              <a:ext uri="{FF2B5EF4-FFF2-40B4-BE49-F238E27FC236}">
                <a16:creationId xmlns:a16="http://schemas.microsoft.com/office/drawing/2014/main" id="{A5144C93-770E-44FB-A242-FFFB8C67E549}"/>
              </a:ext>
            </a:extLst>
          </p:cNvPr>
          <p:cNvGrpSpPr>
            <a:grpSpLocks/>
          </p:cNvGrpSpPr>
          <p:nvPr/>
        </p:nvGrpSpPr>
        <p:grpSpPr bwMode="auto">
          <a:xfrm>
            <a:off x="4702175" y="4330700"/>
            <a:ext cx="136525" cy="1349375"/>
            <a:chOff x="3617" y="289"/>
            <a:chExt cx="114" cy="850"/>
          </a:xfrm>
        </p:grpSpPr>
        <p:sp>
          <p:nvSpPr>
            <p:cNvPr id="157086" name="Oval 265">
              <a:extLst>
                <a:ext uri="{FF2B5EF4-FFF2-40B4-BE49-F238E27FC236}">
                  <a16:creationId xmlns:a16="http://schemas.microsoft.com/office/drawing/2014/main" id="{0D78C032-F15B-4EC7-9579-3546333B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7" name="Rectangle 266">
              <a:extLst>
                <a:ext uri="{FF2B5EF4-FFF2-40B4-BE49-F238E27FC236}">
                  <a16:creationId xmlns:a16="http://schemas.microsoft.com/office/drawing/2014/main" id="{84D8270A-B56F-402A-A111-3FB0A4381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8" name="Oval 267">
              <a:extLst>
                <a:ext uri="{FF2B5EF4-FFF2-40B4-BE49-F238E27FC236}">
                  <a16:creationId xmlns:a16="http://schemas.microsoft.com/office/drawing/2014/main" id="{BA7E5384-51C0-4FB2-B288-5139B4CA0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9" name="Oval 268">
              <a:extLst>
                <a:ext uri="{FF2B5EF4-FFF2-40B4-BE49-F238E27FC236}">
                  <a16:creationId xmlns:a16="http://schemas.microsoft.com/office/drawing/2014/main" id="{15F1A91D-CB2B-4932-A38A-B89DFECFD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0" name="Rectangle 269">
              <a:extLst>
                <a:ext uri="{FF2B5EF4-FFF2-40B4-BE49-F238E27FC236}">
                  <a16:creationId xmlns:a16="http://schemas.microsoft.com/office/drawing/2014/main" id="{46D9DDB4-4743-4A94-B0E3-39CAA960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91" name="Oval 270">
              <a:extLst>
                <a:ext uri="{FF2B5EF4-FFF2-40B4-BE49-F238E27FC236}">
                  <a16:creationId xmlns:a16="http://schemas.microsoft.com/office/drawing/2014/main" id="{02D48129-E703-4D17-AEAB-DBD303B87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23" name="Group 271">
            <a:extLst>
              <a:ext uri="{FF2B5EF4-FFF2-40B4-BE49-F238E27FC236}">
                <a16:creationId xmlns:a16="http://schemas.microsoft.com/office/drawing/2014/main" id="{50B6E3C7-4990-4D2F-936C-187B1620BC85}"/>
              </a:ext>
            </a:extLst>
          </p:cNvPr>
          <p:cNvGrpSpPr>
            <a:grpSpLocks/>
          </p:cNvGrpSpPr>
          <p:nvPr/>
        </p:nvGrpSpPr>
        <p:grpSpPr bwMode="auto">
          <a:xfrm>
            <a:off x="5603875" y="4511675"/>
            <a:ext cx="134938" cy="989013"/>
            <a:chOff x="3787" y="289"/>
            <a:chExt cx="113" cy="623"/>
          </a:xfrm>
        </p:grpSpPr>
        <p:sp>
          <p:nvSpPr>
            <p:cNvPr id="157080" name="Oval 272">
              <a:extLst>
                <a:ext uri="{FF2B5EF4-FFF2-40B4-BE49-F238E27FC236}">
                  <a16:creationId xmlns:a16="http://schemas.microsoft.com/office/drawing/2014/main" id="{28A2E07C-330F-4D7C-8314-6644653BB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1" name="Rectangle 273">
              <a:extLst>
                <a:ext uri="{FF2B5EF4-FFF2-40B4-BE49-F238E27FC236}">
                  <a16:creationId xmlns:a16="http://schemas.microsoft.com/office/drawing/2014/main" id="{E8833006-97A9-4D06-B4EA-10A455853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2" name="Oval 274">
              <a:extLst>
                <a:ext uri="{FF2B5EF4-FFF2-40B4-BE49-F238E27FC236}">
                  <a16:creationId xmlns:a16="http://schemas.microsoft.com/office/drawing/2014/main" id="{BCEFB501-66F7-4BAA-AA1B-4186D5B57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3" name="Oval 275">
              <a:extLst>
                <a:ext uri="{FF2B5EF4-FFF2-40B4-BE49-F238E27FC236}">
                  <a16:creationId xmlns:a16="http://schemas.microsoft.com/office/drawing/2014/main" id="{65561B78-4C6F-4EDE-A36C-733724DD2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4" name="Rectangle 276">
              <a:extLst>
                <a:ext uri="{FF2B5EF4-FFF2-40B4-BE49-F238E27FC236}">
                  <a16:creationId xmlns:a16="http://schemas.microsoft.com/office/drawing/2014/main" id="{F247D4A9-6DDE-4C2A-AB72-FF131245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85" name="Oval 277">
              <a:extLst>
                <a:ext uri="{FF2B5EF4-FFF2-40B4-BE49-F238E27FC236}">
                  <a16:creationId xmlns:a16="http://schemas.microsoft.com/office/drawing/2014/main" id="{7E31F358-2E19-46EF-B83B-4A65E3460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24" name="Group 278">
            <a:extLst>
              <a:ext uri="{FF2B5EF4-FFF2-40B4-BE49-F238E27FC236}">
                <a16:creationId xmlns:a16="http://schemas.microsoft.com/office/drawing/2014/main" id="{03EA4BF2-48DE-4C78-9A88-74E5DA5FF87F}"/>
              </a:ext>
            </a:extLst>
          </p:cNvPr>
          <p:cNvGrpSpPr>
            <a:grpSpLocks/>
          </p:cNvGrpSpPr>
          <p:nvPr/>
        </p:nvGrpSpPr>
        <p:grpSpPr bwMode="auto">
          <a:xfrm>
            <a:off x="5965825" y="4330700"/>
            <a:ext cx="136525" cy="1349375"/>
            <a:chOff x="3617" y="289"/>
            <a:chExt cx="114" cy="850"/>
          </a:xfrm>
        </p:grpSpPr>
        <p:sp>
          <p:nvSpPr>
            <p:cNvPr id="157074" name="Oval 279">
              <a:extLst>
                <a:ext uri="{FF2B5EF4-FFF2-40B4-BE49-F238E27FC236}">
                  <a16:creationId xmlns:a16="http://schemas.microsoft.com/office/drawing/2014/main" id="{32684981-E643-48C9-8E2C-3BF902617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5" name="Rectangle 280">
              <a:extLst>
                <a:ext uri="{FF2B5EF4-FFF2-40B4-BE49-F238E27FC236}">
                  <a16:creationId xmlns:a16="http://schemas.microsoft.com/office/drawing/2014/main" id="{6DA4E518-9C34-491B-9328-013059332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6" name="Oval 281">
              <a:extLst>
                <a:ext uri="{FF2B5EF4-FFF2-40B4-BE49-F238E27FC236}">
                  <a16:creationId xmlns:a16="http://schemas.microsoft.com/office/drawing/2014/main" id="{FB8134F4-6788-477A-A68C-B2714D50D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7" name="Oval 282">
              <a:extLst>
                <a:ext uri="{FF2B5EF4-FFF2-40B4-BE49-F238E27FC236}">
                  <a16:creationId xmlns:a16="http://schemas.microsoft.com/office/drawing/2014/main" id="{719D674C-BD61-4B7F-8E8A-75BBBF6ED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8" name="Rectangle 283">
              <a:extLst>
                <a:ext uri="{FF2B5EF4-FFF2-40B4-BE49-F238E27FC236}">
                  <a16:creationId xmlns:a16="http://schemas.microsoft.com/office/drawing/2014/main" id="{23C2A508-F898-4086-A6C5-9FC5EC64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9" name="Oval 284">
              <a:extLst>
                <a:ext uri="{FF2B5EF4-FFF2-40B4-BE49-F238E27FC236}">
                  <a16:creationId xmlns:a16="http://schemas.microsoft.com/office/drawing/2014/main" id="{FA3AD9C2-3C7E-4F7B-90DC-933831432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25" name="Group 285">
            <a:extLst>
              <a:ext uri="{FF2B5EF4-FFF2-40B4-BE49-F238E27FC236}">
                <a16:creationId xmlns:a16="http://schemas.microsoft.com/office/drawing/2014/main" id="{D80EE6FA-FF51-4FF0-ACCD-B56F545C8F4C}"/>
              </a:ext>
            </a:extLst>
          </p:cNvPr>
          <p:cNvGrpSpPr>
            <a:grpSpLocks/>
          </p:cNvGrpSpPr>
          <p:nvPr/>
        </p:nvGrpSpPr>
        <p:grpSpPr bwMode="auto">
          <a:xfrm>
            <a:off x="6507163" y="4511675"/>
            <a:ext cx="134937" cy="989013"/>
            <a:chOff x="3787" y="289"/>
            <a:chExt cx="113" cy="623"/>
          </a:xfrm>
        </p:grpSpPr>
        <p:sp>
          <p:nvSpPr>
            <p:cNvPr id="157068" name="Oval 286">
              <a:extLst>
                <a:ext uri="{FF2B5EF4-FFF2-40B4-BE49-F238E27FC236}">
                  <a16:creationId xmlns:a16="http://schemas.microsoft.com/office/drawing/2014/main" id="{C6B335A9-2DB6-4034-8FB8-6E5A55279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9" name="Rectangle 287">
              <a:extLst>
                <a:ext uri="{FF2B5EF4-FFF2-40B4-BE49-F238E27FC236}">
                  <a16:creationId xmlns:a16="http://schemas.microsoft.com/office/drawing/2014/main" id="{2D78D7D2-9130-4A0F-AD63-71C6EF07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0" name="Oval 288">
              <a:extLst>
                <a:ext uri="{FF2B5EF4-FFF2-40B4-BE49-F238E27FC236}">
                  <a16:creationId xmlns:a16="http://schemas.microsoft.com/office/drawing/2014/main" id="{19DED05B-4A3A-4BC7-A3B3-FE2C653F1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1" name="Oval 289">
              <a:extLst>
                <a:ext uri="{FF2B5EF4-FFF2-40B4-BE49-F238E27FC236}">
                  <a16:creationId xmlns:a16="http://schemas.microsoft.com/office/drawing/2014/main" id="{24BDB32E-F84E-4240-85F4-A871A0395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2" name="Rectangle 290">
              <a:extLst>
                <a:ext uri="{FF2B5EF4-FFF2-40B4-BE49-F238E27FC236}">
                  <a16:creationId xmlns:a16="http://schemas.microsoft.com/office/drawing/2014/main" id="{F89970E2-F630-4D09-A290-800B8757B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73" name="Oval 291">
              <a:extLst>
                <a:ext uri="{FF2B5EF4-FFF2-40B4-BE49-F238E27FC236}">
                  <a16:creationId xmlns:a16="http://schemas.microsoft.com/office/drawing/2014/main" id="{F88526F6-7999-47B1-BD7B-BF79F5546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26" name="Group 292">
            <a:extLst>
              <a:ext uri="{FF2B5EF4-FFF2-40B4-BE49-F238E27FC236}">
                <a16:creationId xmlns:a16="http://schemas.microsoft.com/office/drawing/2014/main" id="{3ACBCC08-CE39-4E46-BCA0-628A278AE7AB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4332288"/>
            <a:ext cx="134937" cy="1349375"/>
            <a:chOff x="1009" y="345"/>
            <a:chExt cx="113" cy="850"/>
          </a:xfrm>
        </p:grpSpPr>
        <p:sp>
          <p:nvSpPr>
            <p:cNvPr id="157062" name="Oval 293">
              <a:extLst>
                <a:ext uri="{FF2B5EF4-FFF2-40B4-BE49-F238E27FC236}">
                  <a16:creationId xmlns:a16="http://schemas.microsoft.com/office/drawing/2014/main" id="{DD259DF0-FBC7-4664-8338-3FC05847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3" name="Rectangle 294">
              <a:extLst>
                <a:ext uri="{FF2B5EF4-FFF2-40B4-BE49-F238E27FC236}">
                  <a16:creationId xmlns:a16="http://schemas.microsoft.com/office/drawing/2014/main" id="{A99A9518-3FF9-4446-A27F-6FB576508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4" name="Oval 295">
              <a:extLst>
                <a:ext uri="{FF2B5EF4-FFF2-40B4-BE49-F238E27FC236}">
                  <a16:creationId xmlns:a16="http://schemas.microsoft.com/office/drawing/2014/main" id="{A2125333-BE34-4956-BCB6-BC3FD64E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5" name="Oval 296">
              <a:extLst>
                <a:ext uri="{FF2B5EF4-FFF2-40B4-BE49-F238E27FC236}">
                  <a16:creationId xmlns:a16="http://schemas.microsoft.com/office/drawing/2014/main" id="{D490065C-1D39-471B-933F-76BC147A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6" name="Rectangle 297">
              <a:extLst>
                <a:ext uri="{FF2B5EF4-FFF2-40B4-BE49-F238E27FC236}">
                  <a16:creationId xmlns:a16="http://schemas.microsoft.com/office/drawing/2014/main" id="{017C3C24-47F6-49DC-BD3A-8EE906965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7" name="Oval 298">
              <a:extLst>
                <a:ext uri="{FF2B5EF4-FFF2-40B4-BE49-F238E27FC236}">
                  <a16:creationId xmlns:a16="http://schemas.microsoft.com/office/drawing/2014/main" id="{F7FD3B5E-7B26-4023-ADC8-0C488EFDA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27" name="Rectangle 299">
            <a:extLst>
              <a:ext uri="{FF2B5EF4-FFF2-40B4-BE49-F238E27FC236}">
                <a16:creationId xmlns:a16="http://schemas.microsoft.com/office/drawing/2014/main" id="{1EA42ACD-7D1E-4691-B771-F10982F74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2259013"/>
            <a:ext cx="2162175" cy="2698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6728" name="Rectangle 300">
            <a:extLst>
              <a:ext uri="{FF2B5EF4-FFF2-40B4-BE49-F238E27FC236}">
                <a16:creationId xmlns:a16="http://schemas.microsoft.com/office/drawing/2014/main" id="{57F4A5F2-39B6-4D6B-B8D5-59DE6D0F3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×1  ×1 </a:t>
            </a:r>
          </a:p>
        </p:txBody>
      </p:sp>
      <p:sp>
        <p:nvSpPr>
          <p:cNvPr id="156729" name="Rectangle 301">
            <a:extLst>
              <a:ext uri="{FF2B5EF4-FFF2-40B4-BE49-F238E27FC236}">
                <a16:creationId xmlns:a16="http://schemas.microsoft.com/office/drawing/2014/main" id="{F6EB2410-4E6D-43FD-A3CA-4890986BC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×3     ×3 </a:t>
            </a:r>
          </a:p>
        </p:txBody>
      </p:sp>
      <p:sp>
        <p:nvSpPr>
          <p:cNvPr id="156730" name="Rectangle 302">
            <a:extLst>
              <a:ext uri="{FF2B5EF4-FFF2-40B4-BE49-F238E27FC236}">
                <a16:creationId xmlns:a16="http://schemas.microsoft.com/office/drawing/2014/main" id="{97992994-7D05-4C93-A8C1-330E0555A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2532063"/>
            <a:ext cx="1214438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31" name="Rectangle 303">
            <a:extLst>
              <a:ext uri="{FF2B5EF4-FFF2-40B4-BE49-F238E27FC236}">
                <a16:creationId xmlns:a16="http://schemas.microsoft.com/office/drawing/2014/main" id="{E14F830C-430A-49A3-AAAE-A303CA3DD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1963" y="2532063"/>
            <a:ext cx="946150" cy="34194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732" name="Group 304">
            <a:extLst>
              <a:ext uri="{FF2B5EF4-FFF2-40B4-BE49-F238E27FC236}">
                <a16:creationId xmlns:a16="http://schemas.microsoft.com/office/drawing/2014/main" id="{4A0CF86E-C8BB-43CD-A15D-CD7E1D9A5AD9}"/>
              </a:ext>
            </a:extLst>
          </p:cNvPr>
          <p:cNvGrpSpPr>
            <a:grpSpLocks/>
          </p:cNvGrpSpPr>
          <p:nvPr/>
        </p:nvGrpSpPr>
        <p:grpSpPr bwMode="auto">
          <a:xfrm>
            <a:off x="8486775" y="2620963"/>
            <a:ext cx="134938" cy="1349375"/>
            <a:chOff x="1009" y="345"/>
            <a:chExt cx="113" cy="850"/>
          </a:xfrm>
        </p:grpSpPr>
        <p:sp>
          <p:nvSpPr>
            <p:cNvPr id="157056" name="Oval 305">
              <a:extLst>
                <a:ext uri="{FF2B5EF4-FFF2-40B4-BE49-F238E27FC236}">
                  <a16:creationId xmlns:a16="http://schemas.microsoft.com/office/drawing/2014/main" id="{2A471FB5-1AA1-40DC-AA82-92EA555CA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7" name="Rectangle 306">
              <a:extLst>
                <a:ext uri="{FF2B5EF4-FFF2-40B4-BE49-F238E27FC236}">
                  <a16:creationId xmlns:a16="http://schemas.microsoft.com/office/drawing/2014/main" id="{7C29BA70-42A6-4A99-8EB7-5DF5F6ED2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8" name="Oval 307">
              <a:extLst>
                <a:ext uri="{FF2B5EF4-FFF2-40B4-BE49-F238E27FC236}">
                  <a16:creationId xmlns:a16="http://schemas.microsoft.com/office/drawing/2014/main" id="{A60BD252-19CB-4217-9CA7-D931B4F9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9" name="Oval 308">
              <a:extLst>
                <a:ext uri="{FF2B5EF4-FFF2-40B4-BE49-F238E27FC236}">
                  <a16:creationId xmlns:a16="http://schemas.microsoft.com/office/drawing/2014/main" id="{50FB53C7-E9E3-4066-A946-78C6633D7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0" name="Rectangle 309">
              <a:extLst>
                <a:ext uri="{FF2B5EF4-FFF2-40B4-BE49-F238E27FC236}">
                  <a16:creationId xmlns:a16="http://schemas.microsoft.com/office/drawing/2014/main" id="{A8536A33-0295-4DEF-A01D-2447E33EE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61" name="Oval 310">
              <a:extLst>
                <a:ext uri="{FF2B5EF4-FFF2-40B4-BE49-F238E27FC236}">
                  <a16:creationId xmlns:a16="http://schemas.microsoft.com/office/drawing/2014/main" id="{923CB374-D233-4006-8174-9DBF92DB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3" name="Group 311">
            <a:extLst>
              <a:ext uri="{FF2B5EF4-FFF2-40B4-BE49-F238E27FC236}">
                <a16:creationId xmlns:a16="http://schemas.microsoft.com/office/drawing/2014/main" id="{83806176-04F2-436A-9CDD-8AC40F8A0CFA}"/>
              </a:ext>
            </a:extLst>
          </p:cNvPr>
          <p:cNvGrpSpPr>
            <a:grpSpLocks/>
          </p:cNvGrpSpPr>
          <p:nvPr/>
        </p:nvGrpSpPr>
        <p:grpSpPr bwMode="auto">
          <a:xfrm>
            <a:off x="7407275" y="2801938"/>
            <a:ext cx="134938" cy="989012"/>
            <a:chOff x="1917" y="459"/>
            <a:chExt cx="113" cy="623"/>
          </a:xfrm>
        </p:grpSpPr>
        <p:sp>
          <p:nvSpPr>
            <p:cNvPr id="157050" name="Oval 312">
              <a:extLst>
                <a:ext uri="{FF2B5EF4-FFF2-40B4-BE49-F238E27FC236}">
                  <a16:creationId xmlns:a16="http://schemas.microsoft.com/office/drawing/2014/main" id="{8344AE7E-557E-48CC-BB8F-F25BA536A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1" name="Rectangle 313">
              <a:extLst>
                <a:ext uri="{FF2B5EF4-FFF2-40B4-BE49-F238E27FC236}">
                  <a16:creationId xmlns:a16="http://schemas.microsoft.com/office/drawing/2014/main" id="{DC71A01A-D1E0-4D62-B846-C0626C713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2" name="Oval 314">
              <a:extLst>
                <a:ext uri="{FF2B5EF4-FFF2-40B4-BE49-F238E27FC236}">
                  <a16:creationId xmlns:a16="http://schemas.microsoft.com/office/drawing/2014/main" id="{A588DAD0-75A0-4C6A-95B8-2CE22AA66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3" name="Oval 315">
              <a:extLst>
                <a:ext uri="{FF2B5EF4-FFF2-40B4-BE49-F238E27FC236}">
                  <a16:creationId xmlns:a16="http://schemas.microsoft.com/office/drawing/2014/main" id="{67C3B8CA-8D4D-4574-B090-57CADBCC7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4" name="Rectangle 316">
              <a:extLst>
                <a:ext uri="{FF2B5EF4-FFF2-40B4-BE49-F238E27FC236}">
                  <a16:creationId xmlns:a16="http://schemas.microsoft.com/office/drawing/2014/main" id="{88EDC6A7-3E4A-44F3-8BAE-10F5E2C14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55" name="Oval 317">
              <a:extLst>
                <a:ext uri="{FF2B5EF4-FFF2-40B4-BE49-F238E27FC236}">
                  <a16:creationId xmlns:a16="http://schemas.microsoft.com/office/drawing/2014/main" id="{A989368C-105A-4967-92A6-1AB5398DC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4" name="Group 318">
            <a:extLst>
              <a:ext uri="{FF2B5EF4-FFF2-40B4-BE49-F238E27FC236}">
                <a16:creationId xmlns:a16="http://schemas.microsoft.com/office/drawing/2014/main" id="{6F98BC98-0BC4-40B6-8549-96E5AF342ECD}"/>
              </a:ext>
            </a:extLst>
          </p:cNvPr>
          <p:cNvGrpSpPr>
            <a:grpSpLocks/>
          </p:cNvGrpSpPr>
          <p:nvPr/>
        </p:nvGrpSpPr>
        <p:grpSpPr bwMode="auto">
          <a:xfrm>
            <a:off x="7812088" y="2803525"/>
            <a:ext cx="134937" cy="808038"/>
            <a:chOff x="1633" y="459"/>
            <a:chExt cx="113" cy="509"/>
          </a:xfrm>
        </p:grpSpPr>
        <p:sp>
          <p:nvSpPr>
            <p:cNvPr id="157043" name="Oval 319">
              <a:extLst>
                <a:ext uri="{FF2B5EF4-FFF2-40B4-BE49-F238E27FC236}">
                  <a16:creationId xmlns:a16="http://schemas.microsoft.com/office/drawing/2014/main" id="{D883C5B1-3170-47E6-9870-47DB20203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4" name="Rectangle 320">
              <a:extLst>
                <a:ext uri="{FF2B5EF4-FFF2-40B4-BE49-F238E27FC236}">
                  <a16:creationId xmlns:a16="http://schemas.microsoft.com/office/drawing/2014/main" id="{65099456-CD95-4676-BE01-C9C8C682B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5" name="Oval 321">
              <a:extLst>
                <a:ext uri="{FF2B5EF4-FFF2-40B4-BE49-F238E27FC236}">
                  <a16:creationId xmlns:a16="http://schemas.microsoft.com/office/drawing/2014/main" id="{9F880365-5EC9-4F8A-A676-C0D610E8D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6" name="Oval 322">
              <a:extLst>
                <a:ext uri="{FF2B5EF4-FFF2-40B4-BE49-F238E27FC236}">
                  <a16:creationId xmlns:a16="http://schemas.microsoft.com/office/drawing/2014/main" id="{D392629B-9A16-4078-AF74-9E159661F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7" name="Rectangle 323">
              <a:extLst>
                <a:ext uri="{FF2B5EF4-FFF2-40B4-BE49-F238E27FC236}">
                  <a16:creationId xmlns:a16="http://schemas.microsoft.com/office/drawing/2014/main" id="{CEAA11EC-6459-4ABF-8A48-39C98F3B3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8" name="Rectangle 324">
              <a:extLst>
                <a:ext uri="{FF2B5EF4-FFF2-40B4-BE49-F238E27FC236}">
                  <a16:creationId xmlns:a16="http://schemas.microsoft.com/office/drawing/2014/main" id="{F617BAF1-ECA5-4F5E-B445-DCF35460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9" name="Oval 325">
              <a:extLst>
                <a:ext uri="{FF2B5EF4-FFF2-40B4-BE49-F238E27FC236}">
                  <a16:creationId xmlns:a16="http://schemas.microsoft.com/office/drawing/2014/main" id="{CA8C3F1A-B322-4128-A956-A68978590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5" name="Group 326">
            <a:extLst>
              <a:ext uri="{FF2B5EF4-FFF2-40B4-BE49-F238E27FC236}">
                <a16:creationId xmlns:a16="http://schemas.microsoft.com/office/drawing/2014/main" id="{0FE6250B-2A81-4D90-83EF-678007AC3AFE}"/>
              </a:ext>
            </a:extLst>
          </p:cNvPr>
          <p:cNvGrpSpPr>
            <a:grpSpLocks/>
          </p:cNvGrpSpPr>
          <p:nvPr/>
        </p:nvGrpSpPr>
        <p:grpSpPr bwMode="auto">
          <a:xfrm>
            <a:off x="6954838" y="4330700"/>
            <a:ext cx="136525" cy="1349375"/>
            <a:chOff x="3617" y="289"/>
            <a:chExt cx="114" cy="850"/>
          </a:xfrm>
        </p:grpSpPr>
        <p:sp>
          <p:nvSpPr>
            <p:cNvPr id="157037" name="Oval 327">
              <a:extLst>
                <a:ext uri="{FF2B5EF4-FFF2-40B4-BE49-F238E27FC236}">
                  <a16:creationId xmlns:a16="http://schemas.microsoft.com/office/drawing/2014/main" id="{2A8AA02F-BAE4-487D-8AD5-2ECC461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8" name="Rectangle 328">
              <a:extLst>
                <a:ext uri="{FF2B5EF4-FFF2-40B4-BE49-F238E27FC236}">
                  <a16:creationId xmlns:a16="http://schemas.microsoft.com/office/drawing/2014/main" id="{E2643CE5-751D-4839-BA17-6D93FB1C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9" name="Oval 329">
              <a:extLst>
                <a:ext uri="{FF2B5EF4-FFF2-40B4-BE49-F238E27FC236}">
                  <a16:creationId xmlns:a16="http://schemas.microsoft.com/office/drawing/2014/main" id="{668B642C-C7B7-4C76-9FEC-24B938D34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0" name="Oval 330">
              <a:extLst>
                <a:ext uri="{FF2B5EF4-FFF2-40B4-BE49-F238E27FC236}">
                  <a16:creationId xmlns:a16="http://schemas.microsoft.com/office/drawing/2014/main" id="{7F406400-C3C1-4A1B-9550-12CD4CC40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1" name="Rectangle 331">
              <a:extLst>
                <a:ext uri="{FF2B5EF4-FFF2-40B4-BE49-F238E27FC236}">
                  <a16:creationId xmlns:a16="http://schemas.microsoft.com/office/drawing/2014/main" id="{E4B64C76-9B04-40B3-8792-904C331E6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42" name="Oval 332">
              <a:extLst>
                <a:ext uri="{FF2B5EF4-FFF2-40B4-BE49-F238E27FC236}">
                  <a16:creationId xmlns:a16="http://schemas.microsoft.com/office/drawing/2014/main" id="{ACB6E9D3-5318-45BE-BBA0-0FCD2529F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6" name="Group 333">
            <a:extLst>
              <a:ext uri="{FF2B5EF4-FFF2-40B4-BE49-F238E27FC236}">
                <a16:creationId xmlns:a16="http://schemas.microsoft.com/office/drawing/2014/main" id="{8C9F66B1-8D2A-4275-AFA3-07297C017CF4}"/>
              </a:ext>
            </a:extLst>
          </p:cNvPr>
          <p:cNvGrpSpPr>
            <a:grpSpLocks/>
          </p:cNvGrpSpPr>
          <p:nvPr/>
        </p:nvGrpSpPr>
        <p:grpSpPr bwMode="auto">
          <a:xfrm>
            <a:off x="7856538" y="4511675"/>
            <a:ext cx="134937" cy="989013"/>
            <a:chOff x="3787" y="289"/>
            <a:chExt cx="113" cy="623"/>
          </a:xfrm>
        </p:grpSpPr>
        <p:sp>
          <p:nvSpPr>
            <p:cNvPr id="157031" name="Oval 334">
              <a:extLst>
                <a:ext uri="{FF2B5EF4-FFF2-40B4-BE49-F238E27FC236}">
                  <a16:creationId xmlns:a16="http://schemas.microsoft.com/office/drawing/2014/main" id="{324DE2D0-3D96-4DE5-9F21-F75D73197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2" name="Rectangle 335">
              <a:extLst>
                <a:ext uri="{FF2B5EF4-FFF2-40B4-BE49-F238E27FC236}">
                  <a16:creationId xmlns:a16="http://schemas.microsoft.com/office/drawing/2014/main" id="{BC26C45B-BF10-4A4E-BFD3-EA4E7E882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3" name="Oval 336">
              <a:extLst>
                <a:ext uri="{FF2B5EF4-FFF2-40B4-BE49-F238E27FC236}">
                  <a16:creationId xmlns:a16="http://schemas.microsoft.com/office/drawing/2014/main" id="{7F9F04E6-C395-42C5-9FD9-8D44827FB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4" name="Oval 337">
              <a:extLst>
                <a:ext uri="{FF2B5EF4-FFF2-40B4-BE49-F238E27FC236}">
                  <a16:creationId xmlns:a16="http://schemas.microsoft.com/office/drawing/2014/main" id="{7663770F-E50D-4D89-A9ED-F8BBF4BC9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5" name="Rectangle 338">
              <a:extLst>
                <a:ext uri="{FF2B5EF4-FFF2-40B4-BE49-F238E27FC236}">
                  <a16:creationId xmlns:a16="http://schemas.microsoft.com/office/drawing/2014/main" id="{4F8FF09E-DD95-4272-8204-075E5760F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6" name="Oval 339">
              <a:extLst>
                <a:ext uri="{FF2B5EF4-FFF2-40B4-BE49-F238E27FC236}">
                  <a16:creationId xmlns:a16="http://schemas.microsoft.com/office/drawing/2014/main" id="{9B732118-CC03-4CD6-81B7-631884CB1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7" name="Group 340">
            <a:extLst>
              <a:ext uri="{FF2B5EF4-FFF2-40B4-BE49-F238E27FC236}">
                <a16:creationId xmlns:a16="http://schemas.microsoft.com/office/drawing/2014/main" id="{737A3003-C1F0-4267-AA68-19A49D849407}"/>
              </a:ext>
            </a:extLst>
          </p:cNvPr>
          <p:cNvGrpSpPr>
            <a:grpSpLocks/>
          </p:cNvGrpSpPr>
          <p:nvPr/>
        </p:nvGrpSpPr>
        <p:grpSpPr bwMode="auto">
          <a:xfrm>
            <a:off x="8215313" y="4330700"/>
            <a:ext cx="136525" cy="1349375"/>
            <a:chOff x="3617" y="289"/>
            <a:chExt cx="114" cy="850"/>
          </a:xfrm>
        </p:grpSpPr>
        <p:sp>
          <p:nvSpPr>
            <p:cNvPr id="157025" name="Oval 341">
              <a:extLst>
                <a:ext uri="{FF2B5EF4-FFF2-40B4-BE49-F238E27FC236}">
                  <a16:creationId xmlns:a16="http://schemas.microsoft.com/office/drawing/2014/main" id="{8FE5C425-1CAE-4B9B-A8EA-46CAF5BA2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6" name="Rectangle 342">
              <a:extLst>
                <a:ext uri="{FF2B5EF4-FFF2-40B4-BE49-F238E27FC236}">
                  <a16:creationId xmlns:a16="http://schemas.microsoft.com/office/drawing/2014/main" id="{4055E655-4AAF-4AF1-B118-071FE91C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7" name="Oval 343">
              <a:extLst>
                <a:ext uri="{FF2B5EF4-FFF2-40B4-BE49-F238E27FC236}">
                  <a16:creationId xmlns:a16="http://schemas.microsoft.com/office/drawing/2014/main" id="{467FFB21-1B6C-4A95-8830-7CA634DE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8" name="Oval 344">
              <a:extLst>
                <a:ext uri="{FF2B5EF4-FFF2-40B4-BE49-F238E27FC236}">
                  <a16:creationId xmlns:a16="http://schemas.microsoft.com/office/drawing/2014/main" id="{03293D4F-F2AE-4268-AE69-2B010C9FE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9" name="Rectangle 345">
              <a:extLst>
                <a:ext uri="{FF2B5EF4-FFF2-40B4-BE49-F238E27FC236}">
                  <a16:creationId xmlns:a16="http://schemas.microsoft.com/office/drawing/2014/main" id="{7BF70636-FC20-4813-BF0E-A56F07F6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30" name="Oval 346">
              <a:extLst>
                <a:ext uri="{FF2B5EF4-FFF2-40B4-BE49-F238E27FC236}">
                  <a16:creationId xmlns:a16="http://schemas.microsoft.com/office/drawing/2014/main" id="{287F8F25-924E-4BC9-9189-A3D25CED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8" name="Group 347">
            <a:extLst>
              <a:ext uri="{FF2B5EF4-FFF2-40B4-BE49-F238E27FC236}">
                <a16:creationId xmlns:a16="http://schemas.microsoft.com/office/drawing/2014/main" id="{1CBC09DE-5900-4D25-98EC-46F6356B7564}"/>
              </a:ext>
            </a:extLst>
          </p:cNvPr>
          <p:cNvGrpSpPr>
            <a:grpSpLocks/>
          </p:cNvGrpSpPr>
          <p:nvPr/>
        </p:nvGrpSpPr>
        <p:grpSpPr bwMode="auto">
          <a:xfrm>
            <a:off x="8758238" y="4511675"/>
            <a:ext cx="134937" cy="989013"/>
            <a:chOff x="3787" y="289"/>
            <a:chExt cx="113" cy="623"/>
          </a:xfrm>
        </p:grpSpPr>
        <p:sp>
          <p:nvSpPr>
            <p:cNvPr id="157019" name="Oval 348">
              <a:extLst>
                <a:ext uri="{FF2B5EF4-FFF2-40B4-BE49-F238E27FC236}">
                  <a16:creationId xmlns:a16="http://schemas.microsoft.com/office/drawing/2014/main" id="{C8AFE509-8FCB-4DFF-A9FB-30E85CBEE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0" name="Rectangle 349">
              <a:extLst>
                <a:ext uri="{FF2B5EF4-FFF2-40B4-BE49-F238E27FC236}">
                  <a16:creationId xmlns:a16="http://schemas.microsoft.com/office/drawing/2014/main" id="{4209814D-B7CC-4891-9C86-C8A3D40B2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1" name="Oval 350">
              <a:extLst>
                <a:ext uri="{FF2B5EF4-FFF2-40B4-BE49-F238E27FC236}">
                  <a16:creationId xmlns:a16="http://schemas.microsoft.com/office/drawing/2014/main" id="{BBF3AE0A-97F2-4979-8C31-13EBBABF3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2" name="Oval 351">
              <a:extLst>
                <a:ext uri="{FF2B5EF4-FFF2-40B4-BE49-F238E27FC236}">
                  <a16:creationId xmlns:a16="http://schemas.microsoft.com/office/drawing/2014/main" id="{AFC0A3C3-EFDE-4BBA-982D-F3EF83369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3" name="Rectangle 352">
              <a:extLst>
                <a:ext uri="{FF2B5EF4-FFF2-40B4-BE49-F238E27FC236}">
                  <a16:creationId xmlns:a16="http://schemas.microsoft.com/office/drawing/2014/main" id="{77EF1C9A-7366-418E-ACA5-563B5AF87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24" name="Oval 353">
              <a:extLst>
                <a:ext uri="{FF2B5EF4-FFF2-40B4-BE49-F238E27FC236}">
                  <a16:creationId xmlns:a16="http://schemas.microsoft.com/office/drawing/2014/main" id="{FD031C2B-2787-4DBD-850E-E050FA511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39" name="Group 354">
            <a:extLst>
              <a:ext uri="{FF2B5EF4-FFF2-40B4-BE49-F238E27FC236}">
                <a16:creationId xmlns:a16="http://schemas.microsoft.com/office/drawing/2014/main" id="{86C51AC5-EF77-404C-A11A-DF722FEF93B0}"/>
              </a:ext>
            </a:extLst>
          </p:cNvPr>
          <p:cNvGrpSpPr>
            <a:grpSpLocks/>
          </p:cNvGrpSpPr>
          <p:nvPr/>
        </p:nvGrpSpPr>
        <p:grpSpPr bwMode="auto">
          <a:xfrm>
            <a:off x="8486775" y="4332288"/>
            <a:ext cx="134938" cy="1349375"/>
            <a:chOff x="1009" y="345"/>
            <a:chExt cx="113" cy="850"/>
          </a:xfrm>
        </p:grpSpPr>
        <p:sp>
          <p:nvSpPr>
            <p:cNvPr id="157013" name="Oval 355">
              <a:extLst>
                <a:ext uri="{FF2B5EF4-FFF2-40B4-BE49-F238E27FC236}">
                  <a16:creationId xmlns:a16="http://schemas.microsoft.com/office/drawing/2014/main" id="{E631BF6E-ACE2-4329-8618-FE9CF2A26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4" name="Rectangle 356">
              <a:extLst>
                <a:ext uri="{FF2B5EF4-FFF2-40B4-BE49-F238E27FC236}">
                  <a16:creationId xmlns:a16="http://schemas.microsoft.com/office/drawing/2014/main" id="{765BFB10-E376-4585-B0A2-FEB292D37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5" name="Oval 357">
              <a:extLst>
                <a:ext uri="{FF2B5EF4-FFF2-40B4-BE49-F238E27FC236}">
                  <a16:creationId xmlns:a16="http://schemas.microsoft.com/office/drawing/2014/main" id="{EE4893ED-FE38-426E-A819-9C2C3F40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6" name="Oval 358">
              <a:extLst>
                <a:ext uri="{FF2B5EF4-FFF2-40B4-BE49-F238E27FC236}">
                  <a16:creationId xmlns:a16="http://schemas.microsoft.com/office/drawing/2014/main" id="{17A8C7ED-1021-4573-872C-8226A221C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7" name="Rectangle 359">
              <a:extLst>
                <a:ext uri="{FF2B5EF4-FFF2-40B4-BE49-F238E27FC236}">
                  <a16:creationId xmlns:a16="http://schemas.microsoft.com/office/drawing/2014/main" id="{44804DCC-C341-4495-A379-0E40BA98C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8" name="Oval 360">
              <a:extLst>
                <a:ext uri="{FF2B5EF4-FFF2-40B4-BE49-F238E27FC236}">
                  <a16:creationId xmlns:a16="http://schemas.microsoft.com/office/drawing/2014/main" id="{EE04EAF8-A0EC-4F6B-9705-957E5DFE6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0" name="Group 361">
            <a:extLst>
              <a:ext uri="{FF2B5EF4-FFF2-40B4-BE49-F238E27FC236}">
                <a16:creationId xmlns:a16="http://schemas.microsoft.com/office/drawing/2014/main" id="{1EE80E1E-03BC-4A42-9018-052E5D6F4729}"/>
              </a:ext>
            </a:extLst>
          </p:cNvPr>
          <p:cNvGrpSpPr>
            <a:grpSpLocks/>
          </p:cNvGrpSpPr>
          <p:nvPr/>
        </p:nvGrpSpPr>
        <p:grpSpPr bwMode="auto">
          <a:xfrm>
            <a:off x="7407275" y="4513263"/>
            <a:ext cx="134938" cy="989012"/>
            <a:chOff x="1917" y="459"/>
            <a:chExt cx="113" cy="623"/>
          </a:xfrm>
        </p:grpSpPr>
        <p:sp>
          <p:nvSpPr>
            <p:cNvPr id="157007" name="Oval 362">
              <a:extLst>
                <a:ext uri="{FF2B5EF4-FFF2-40B4-BE49-F238E27FC236}">
                  <a16:creationId xmlns:a16="http://schemas.microsoft.com/office/drawing/2014/main" id="{3EE91CFB-E10C-45B1-A120-DF7064527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8" name="Rectangle 363">
              <a:extLst>
                <a:ext uri="{FF2B5EF4-FFF2-40B4-BE49-F238E27FC236}">
                  <a16:creationId xmlns:a16="http://schemas.microsoft.com/office/drawing/2014/main" id="{4D76B09D-B34B-4407-A720-EDBDD9225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9" name="Oval 364">
              <a:extLst>
                <a:ext uri="{FF2B5EF4-FFF2-40B4-BE49-F238E27FC236}">
                  <a16:creationId xmlns:a16="http://schemas.microsoft.com/office/drawing/2014/main" id="{A3565EF6-A32E-4D09-9FFD-3E073FAC3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0" name="Oval 365">
              <a:extLst>
                <a:ext uri="{FF2B5EF4-FFF2-40B4-BE49-F238E27FC236}">
                  <a16:creationId xmlns:a16="http://schemas.microsoft.com/office/drawing/2014/main" id="{49C4D0EA-3AA5-4B77-BF5F-DE0D33F53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1" name="Rectangle 366">
              <a:extLst>
                <a:ext uri="{FF2B5EF4-FFF2-40B4-BE49-F238E27FC236}">
                  <a16:creationId xmlns:a16="http://schemas.microsoft.com/office/drawing/2014/main" id="{5AC4EB6E-F01C-49ED-BB06-ED2C0E886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12" name="Oval 367">
              <a:extLst>
                <a:ext uri="{FF2B5EF4-FFF2-40B4-BE49-F238E27FC236}">
                  <a16:creationId xmlns:a16="http://schemas.microsoft.com/office/drawing/2014/main" id="{04A23F8E-B25E-4296-8817-BA0EFF716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1" name="Group 368">
            <a:extLst>
              <a:ext uri="{FF2B5EF4-FFF2-40B4-BE49-F238E27FC236}">
                <a16:creationId xmlns:a16="http://schemas.microsoft.com/office/drawing/2014/main" id="{8C3F7639-2DFF-4FE1-9F75-47B41656E4A0}"/>
              </a:ext>
            </a:extLst>
          </p:cNvPr>
          <p:cNvGrpSpPr>
            <a:grpSpLocks/>
          </p:cNvGrpSpPr>
          <p:nvPr/>
        </p:nvGrpSpPr>
        <p:grpSpPr bwMode="auto">
          <a:xfrm>
            <a:off x="7632700" y="4513263"/>
            <a:ext cx="134938" cy="808037"/>
            <a:chOff x="1633" y="459"/>
            <a:chExt cx="113" cy="509"/>
          </a:xfrm>
        </p:grpSpPr>
        <p:sp>
          <p:nvSpPr>
            <p:cNvPr id="157000" name="Oval 369">
              <a:extLst>
                <a:ext uri="{FF2B5EF4-FFF2-40B4-BE49-F238E27FC236}">
                  <a16:creationId xmlns:a16="http://schemas.microsoft.com/office/drawing/2014/main" id="{412D1492-2194-4F9F-B180-83FDD3EA7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1" name="Rectangle 370">
              <a:extLst>
                <a:ext uri="{FF2B5EF4-FFF2-40B4-BE49-F238E27FC236}">
                  <a16:creationId xmlns:a16="http://schemas.microsoft.com/office/drawing/2014/main" id="{5E31FCFE-F63E-496A-9ED0-229C691AF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2" name="Oval 371">
              <a:extLst>
                <a:ext uri="{FF2B5EF4-FFF2-40B4-BE49-F238E27FC236}">
                  <a16:creationId xmlns:a16="http://schemas.microsoft.com/office/drawing/2014/main" id="{74C39BBC-2953-48C2-A425-196753671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3" name="Oval 372">
              <a:extLst>
                <a:ext uri="{FF2B5EF4-FFF2-40B4-BE49-F238E27FC236}">
                  <a16:creationId xmlns:a16="http://schemas.microsoft.com/office/drawing/2014/main" id="{47DF7196-4E63-4C00-BFA3-87E02D9C1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4" name="Rectangle 373">
              <a:extLst>
                <a:ext uri="{FF2B5EF4-FFF2-40B4-BE49-F238E27FC236}">
                  <a16:creationId xmlns:a16="http://schemas.microsoft.com/office/drawing/2014/main" id="{77AA2397-FB54-4F15-831B-2A98FF10C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5" name="Rectangle 374">
              <a:extLst>
                <a:ext uri="{FF2B5EF4-FFF2-40B4-BE49-F238E27FC236}">
                  <a16:creationId xmlns:a16="http://schemas.microsoft.com/office/drawing/2014/main" id="{0CC4AF55-2D40-4A6E-94A9-0034FC538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006" name="Oval 375">
              <a:extLst>
                <a:ext uri="{FF2B5EF4-FFF2-40B4-BE49-F238E27FC236}">
                  <a16:creationId xmlns:a16="http://schemas.microsoft.com/office/drawing/2014/main" id="{BD163AFB-3DBB-46F5-BB06-CA3443904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42" name="Rectangle 376">
            <a:extLst>
              <a:ext uri="{FF2B5EF4-FFF2-40B4-BE49-F238E27FC236}">
                <a16:creationId xmlns:a16="http://schemas.microsoft.com/office/drawing/2014/main" id="{341D461F-3B97-4C3E-8F97-6DDF62898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2259013"/>
            <a:ext cx="2162175" cy="269875"/>
          </a:xfrm>
          <a:prstGeom prst="rect">
            <a:avLst/>
          </a:prstGeom>
          <a:solidFill>
            <a:srgbClr val="EAEAEA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6743" name="Rectangle 377">
            <a:extLst>
              <a:ext uri="{FF2B5EF4-FFF2-40B4-BE49-F238E27FC236}">
                <a16:creationId xmlns:a16="http://schemas.microsoft.com/office/drawing/2014/main" id="{21F7133A-0243-47E8-8FC0-AE6DA940E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1963" y="5949950"/>
            <a:ext cx="946150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×1 </a:t>
            </a:r>
          </a:p>
        </p:txBody>
      </p:sp>
      <p:sp>
        <p:nvSpPr>
          <p:cNvPr id="156744" name="Rectangle 378">
            <a:extLst>
              <a:ext uri="{FF2B5EF4-FFF2-40B4-BE49-F238E27FC236}">
                <a16:creationId xmlns:a16="http://schemas.microsoft.com/office/drawing/2014/main" id="{E5870231-FA71-4DA0-A6AA-EB8C958C3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5949950"/>
            <a:ext cx="121602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   ×3</a:t>
            </a:r>
          </a:p>
        </p:txBody>
      </p:sp>
      <p:grpSp>
        <p:nvGrpSpPr>
          <p:cNvPr id="156745" name="Group 379">
            <a:extLst>
              <a:ext uri="{FF2B5EF4-FFF2-40B4-BE49-F238E27FC236}">
                <a16:creationId xmlns:a16="http://schemas.microsoft.com/office/drawing/2014/main" id="{301148E5-4495-438F-B220-2022ABFCA562}"/>
              </a:ext>
            </a:extLst>
          </p:cNvPr>
          <p:cNvGrpSpPr>
            <a:grpSpLocks/>
          </p:cNvGrpSpPr>
          <p:nvPr/>
        </p:nvGrpSpPr>
        <p:grpSpPr bwMode="auto">
          <a:xfrm>
            <a:off x="7002463" y="2619375"/>
            <a:ext cx="134937" cy="1530350"/>
            <a:chOff x="1293" y="345"/>
            <a:chExt cx="113" cy="964"/>
          </a:xfrm>
        </p:grpSpPr>
        <p:sp>
          <p:nvSpPr>
            <p:cNvPr id="156993" name="Oval 380">
              <a:extLst>
                <a:ext uri="{FF2B5EF4-FFF2-40B4-BE49-F238E27FC236}">
                  <a16:creationId xmlns:a16="http://schemas.microsoft.com/office/drawing/2014/main" id="{C2F09029-D399-4341-969D-6314D9989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4" name="Rectangle 381">
              <a:extLst>
                <a:ext uri="{FF2B5EF4-FFF2-40B4-BE49-F238E27FC236}">
                  <a16:creationId xmlns:a16="http://schemas.microsoft.com/office/drawing/2014/main" id="{D6E5DA50-1E2D-4FC2-B163-66666E274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5" name="Oval 382">
              <a:extLst>
                <a:ext uri="{FF2B5EF4-FFF2-40B4-BE49-F238E27FC236}">
                  <a16:creationId xmlns:a16="http://schemas.microsoft.com/office/drawing/2014/main" id="{96590A94-CDAF-4E19-B16C-5DF7617C3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6" name="Oval 383">
              <a:extLst>
                <a:ext uri="{FF2B5EF4-FFF2-40B4-BE49-F238E27FC236}">
                  <a16:creationId xmlns:a16="http://schemas.microsoft.com/office/drawing/2014/main" id="{2C815057-FF7F-4963-8EC8-AE2AA0496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7" name="Oval 384">
              <a:extLst>
                <a:ext uri="{FF2B5EF4-FFF2-40B4-BE49-F238E27FC236}">
                  <a16:creationId xmlns:a16="http://schemas.microsoft.com/office/drawing/2014/main" id="{C7BD3259-7F86-41E9-933E-9591661C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8" name="Rectangle 385">
              <a:extLst>
                <a:ext uri="{FF2B5EF4-FFF2-40B4-BE49-F238E27FC236}">
                  <a16:creationId xmlns:a16="http://schemas.microsoft.com/office/drawing/2014/main" id="{0430D434-B7B8-4A3B-A723-98FFA49C5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9" name="Rectangle 386">
              <a:extLst>
                <a:ext uri="{FF2B5EF4-FFF2-40B4-BE49-F238E27FC236}">
                  <a16:creationId xmlns:a16="http://schemas.microsoft.com/office/drawing/2014/main" id="{67CBBB57-C96D-4321-9CAC-E10D9C99C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6" name="Group 387">
            <a:extLst>
              <a:ext uri="{FF2B5EF4-FFF2-40B4-BE49-F238E27FC236}">
                <a16:creationId xmlns:a16="http://schemas.microsoft.com/office/drawing/2014/main" id="{8D9662E1-BA4F-4E09-A4C5-FA01500FECC7}"/>
              </a:ext>
            </a:extLst>
          </p:cNvPr>
          <p:cNvGrpSpPr>
            <a:grpSpLocks/>
          </p:cNvGrpSpPr>
          <p:nvPr/>
        </p:nvGrpSpPr>
        <p:grpSpPr bwMode="auto">
          <a:xfrm>
            <a:off x="7181850" y="4329113"/>
            <a:ext cx="134938" cy="1530350"/>
            <a:chOff x="1293" y="345"/>
            <a:chExt cx="113" cy="964"/>
          </a:xfrm>
        </p:grpSpPr>
        <p:sp>
          <p:nvSpPr>
            <p:cNvPr id="156986" name="Oval 388">
              <a:extLst>
                <a:ext uri="{FF2B5EF4-FFF2-40B4-BE49-F238E27FC236}">
                  <a16:creationId xmlns:a16="http://schemas.microsoft.com/office/drawing/2014/main" id="{850382D1-6721-4FF3-B017-698763FEF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7" name="Rectangle 389">
              <a:extLst>
                <a:ext uri="{FF2B5EF4-FFF2-40B4-BE49-F238E27FC236}">
                  <a16:creationId xmlns:a16="http://schemas.microsoft.com/office/drawing/2014/main" id="{B1958923-4904-44D9-B542-7628715FC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8" name="Oval 390">
              <a:extLst>
                <a:ext uri="{FF2B5EF4-FFF2-40B4-BE49-F238E27FC236}">
                  <a16:creationId xmlns:a16="http://schemas.microsoft.com/office/drawing/2014/main" id="{86349DBF-5E7E-4013-A547-1FB3B2C8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9" name="Oval 391">
              <a:extLst>
                <a:ext uri="{FF2B5EF4-FFF2-40B4-BE49-F238E27FC236}">
                  <a16:creationId xmlns:a16="http://schemas.microsoft.com/office/drawing/2014/main" id="{879F5E95-6DB6-4DAD-B388-CCB870373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0" name="Oval 392">
              <a:extLst>
                <a:ext uri="{FF2B5EF4-FFF2-40B4-BE49-F238E27FC236}">
                  <a16:creationId xmlns:a16="http://schemas.microsoft.com/office/drawing/2014/main" id="{C5FF61E9-0622-4A50-A0F8-CFA15DDA1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1" name="Rectangle 393">
              <a:extLst>
                <a:ext uri="{FF2B5EF4-FFF2-40B4-BE49-F238E27FC236}">
                  <a16:creationId xmlns:a16="http://schemas.microsoft.com/office/drawing/2014/main" id="{FF80A645-C871-4729-940D-465643C23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92" name="Rectangle 394">
              <a:extLst>
                <a:ext uri="{FF2B5EF4-FFF2-40B4-BE49-F238E27FC236}">
                  <a16:creationId xmlns:a16="http://schemas.microsoft.com/office/drawing/2014/main" id="{A551FA90-8A13-4E8C-8BB5-FCAD5C95D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7" name="Group 395">
            <a:extLst>
              <a:ext uri="{FF2B5EF4-FFF2-40B4-BE49-F238E27FC236}">
                <a16:creationId xmlns:a16="http://schemas.microsoft.com/office/drawing/2014/main" id="{F5C9E766-3A88-4C6A-B9D3-DA21C56EBEE7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4511675"/>
            <a:ext cx="134937" cy="808038"/>
            <a:chOff x="1633" y="459"/>
            <a:chExt cx="113" cy="509"/>
          </a:xfrm>
        </p:grpSpPr>
        <p:sp>
          <p:nvSpPr>
            <p:cNvPr id="156979" name="Oval 396">
              <a:extLst>
                <a:ext uri="{FF2B5EF4-FFF2-40B4-BE49-F238E27FC236}">
                  <a16:creationId xmlns:a16="http://schemas.microsoft.com/office/drawing/2014/main" id="{0D256F9D-D1D0-41AF-A989-3D418FD9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0" name="Rectangle 397">
              <a:extLst>
                <a:ext uri="{FF2B5EF4-FFF2-40B4-BE49-F238E27FC236}">
                  <a16:creationId xmlns:a16="http://schemas.microsoft.com/office/drawing/2014/main" id="{96608038-4782-42E0-B1F2-24E35679F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1" name="Oval 398">
              <a:extLst>
                <a:ext uri="{FF2B5EF4-FFF2-40B4-BE49-F238E27FC236}">
                  <a16:creationId xmlns:a16="http://schemas.microsoft.com/office/drawing/2014/main" id="{533BF979-8B8F-4D5F-A150-0A6EF7C81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2" name="Oval 399">
              <a:extLst>
                <a:ext uri="{FF2B5EF4-FFF2-40B4-BE49-F238E27FC236}">
                  <a16:creationId xmlns:a16="http://schemas.microsoft.com/office/drawing/2014/main" id="{253C4E36-00AC-43A8-B252-3BB29CDAA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3" name="Rectangle 400">
              <a:extLst>
                <a:ext uri="{FF2B5EF4-FFF2-40B4-BE49-F238E27FC236}">
                  <a16:creationId xmlns:a16="http://schemas.microsoft.com/office/drawing/2014/main" id="{CA7B9C0A-F23E-496A-88C9-03DA0E29B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4" name="Rectangle 401">
              <a:extLst>
                <a:ext uri="{FF2B5EF4-FFF2-40B4-BE49-F238E27FC236}">
                  <a16:creationId xmlns:a16="http://schemas.microsoft.com/office/drawing/2014/main" id="{3D230FE0-2EB2-4F03-A8C9-B74FA984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85" name="Oval 402">
              <a:extLst>
                <a:ext uri="{FF2B5EF4-FFF2-40B4-BE49-F238E27FC236}">
                  <a16:creationId xmlns:a16="http://schemas.microsoft.com/office/drawing/2014/main" id="{93CF6379-4E60-4D4A-850E-1E1E73FC2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8" name="Group 403">
            <a:extLst>
              <a:ext uri="{FF2B5EF4-FFF2-40B4-BE49-F238E27FC236}">
                <a16:creationId xmlns:a16="http://schemas.microsoft.com/office/drawing/2014/main" id="{97C9FDD9-4608-4B19-A732-4C9129B0B3B0}"/>
              </a:ext>
            </a:extLst>
          </p:cNvPr>
          <p:cNvGrpSpPr>
            <a:grpSpLocks/>
          </p:cNvGrpSpPr>
          <p:nvPr/>
        </p:nvGrpSpPr>
        <p:grpSpPr bwMode="auto">
          <a:xfrm>
            <a:off x="3986213" y="4508500"/>
            <a:ext cx="134937" cy="989013"/>
            <a:chOff x="1917" y="459"/>
            <a:chExt cx="113" cy="623"/>
          </a:xfrm>
        </p:grpSpPr>
        <p:sp>
          <p:nvSpPr>
            <p:cNvPr id="156973" name="Oval 404">
              <a:extLst>
                <a:ext uri="{FF2B5EF4-FFF2-40B4-BE49-F238E27FC236}">
                  <a16:creationId xmlns:a16="http://schemas.microsoft.com/office/drawing/2014/main" id="{0C7C79A8-0DC0-4556-ACD6-F52605D4A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4" name="Rectangle 405">
              <a:extLst>
                <a:ext uri="{FF2B5EF4-FFF2-40B4-BE49-F238E27FC236}">
                  <a16:creationId xmlns:a16="http://schemas.microsoft.com/office/drawing/2014/main" id="{A3B63E25-7BC9-4901-9638-74E6AA229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5" name="Oval 406">
              <a:extLst>
                <a:ext uri="{FF2B5EF4-FFF2-40B4-BE49-F238E27FC236}">
                  <a16:creationId xmlns:a16="http://schemas.microsoft.com/office/drawing/2014/main" id="{EF1DD2A1-3D24-478C-9001-71C9E3FD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6" name="Oval 407">
              <a:extLst>
                <a:ext uri="{FF2B5EF4-FFF2-40B4-BE49-F238E27FC236}">
                  <a16:creationId xmlns:a16="http://schemas.microsoft.com/office/drawing/2014/main" id="{DF3BA0E3-3BD3-4550-ADC7-C8859DE6D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7" name="Rectangle 408">
              <a:extLst>
                <a:ext uri="{FF2B5EF4-FFF2-40B4-BE49-F238E27FC236}">
                  <a16:creationId xmlns:a16="http://schemas.microsoft.com/office/drawing/2014/main" id="{82FBAD3A-A479-443B-A93D-58ACDFA99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8" name="Oval 409">
              <a:extLst>
                <a:ext uri="{FF2B5EF4-FFF2-40B4-BE49-F238E27FC236}">
                  <a16:creationId xmlns:a16="http://schemas.microsoft.com/office/drawing/2014/main" id="{7BC3F00F-46E1-4D58-8F84-2E72BA57B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49" name="Group 410">
            <a:extLst>
              <a:ext uri="{FF2B5EF4-FFF2-40B4-BE49-F238E27FC236}">
                <a16:creationId xmlns:a16="http://schemas.microsoft.com/office/drawing/2014/main" id="{8167F05A-9536-4AE8-900F-DF97767BF090}"/>
              </a:ext>
            </a:extLst>
          </p:cNvPr>
          <p:cNvGrpSpPr>
            <a:grpSpLocks/>
          </p:cNvGrpSpPr>
          <p:nvPr/>
        </p:nvGrpSpPr>
        <p:grpSpPr bwMode="auto">
          <a:xfrm>
            <a:off x="5157788" y="2798763"/>
            <a:ext cx="134937" cy="989012"/>
            <a:chOff x="1917" y="459"/>
            <a:chExt cx="113" cy="623"/>
          </a:xfrm>
        </p:grpSpPr>
        <p:sp>
          <p:nvSpPr>
            <p:cNvPr id="156967" name="Oval 411">
              <a:extLst>
                <a:ext uri="{FF2B5EF4-FFF2-40B4-BE49-F238E27FC236}">
                  <a16:creationId xmlns:a16="http://schemas.microsoft.com/office/drawing/2014/main" id="{7AA0E570-8B0A-41A6-B4A9-FAF57C3C0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8" name="Rectangle 412">
              <a:extLst>
                <a:ext uri="{FF2B5EF4-FFF2-40B4-BE49-F238E27FC236}">
                  <a16:creationId xmlns:a16="http://schemas.microsoft.com/office/drawing/2014/main" id="{6C9E9887-429F-4A2E-A495-EBFFC9B78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9" name="Oval 413">
              <a:extLst>
                <a:ext uri="{FF2B5EF4-FFF2-40B4-BE49-F238E27FC236}">
                  <a16:creationId xmlns:a16="http://schemas.microsoft.com/office/drawing/2014/main" id="{76E3FCB8-0966-4C76-A087-A9DE7498B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0" name="Oval 414">
              <a:extLst>
                <a:ext uri="{FF2B5EF4-FFF2-40B4-BE49-F238E27FC236}">
                  <a16:creationId xmlns:a16="http://schemas.microsoft.com/office/drawing/2014/main" id="{F3A39F3C-E42F-4A6E-945C-B34A45EF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1" name="Rectangle 415">
              <a:extLst>
                <a:ext uri="{FF2B5EF4-FFF2-40B4-BE49-F238E27FC236}">
                  <a16:creationId xmlns:a16="http://schemas.microsoft.com/office/drawing/2014/main" id="{39B55357-494C-4B51-81F1-1F768F8A0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72" name="Oval 416">
              <a:extLst>
                <a:ext uri="{FF2B5EF4-FFF2-40B4-BE49-F238E27FC236}">
                  <a16:creationId xmlns:a16="http://schemas.microsoft.com/office/drawing/2014/main" id="{E06BC347-4EB6-4F91-B292-05F694F8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0" name="Group 417">
            <a:extLst>
              <a:ext uri="{FF2B5EF4-FFF2-40B4-BE49-F238E27FC236}">
                <a16:creationId xmlns:a16="http://schemas.microsoft.com/office/drawing/2014/main" id="{F13FC7C4-44F2-43B8-BF31-A1D76BB672D6}"/>
              </a:ext>
            </a:extLst>
          </p:cNvPr>
          <p:cNvGrpSpPr>
            <a:grpSpLocks/>
          </p:cNvGrpSpPr>
          <p:nvPr/>
        </p:nvGrpSpPr>
        <p:grpSpPr bwMode="auto">
          <a:xfrm>
            <a:off x="5157788" y="4508500"/>
            <a:ext cx="134937" cy="989013"/>
            <a:chOff x="1917" y="459"/>
            <a:chExt cx="113" cy="623"/>
          </a:xfrm>
        </p:grpSpPr>
        <p:sp>
          <p:nvSpPr>
            <p:cNvPr id="156961" name="Oval 418">
              <a:extLst>
                <a:ext uri="{FF2B5EF4-FFF2-40B4-BE49-F238E27FC236}">
                  <a16:creationId xmlns:a16="http://schemas.microsoft.com/office/drawing/2014/main" id="{CD82C207-6122-4192-833F-20C60C2D3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2" name="Rectangle 419">
              <a:extLst>
                <a:ext uri="{FF2B5EF4-FFF2-40B4-BE49-F238E27FC236}">
                  <a16:creationId xmlns:a16="http://schemas.microsoft.com/office/drawing/2014/main" id="{3D03B319-2E69-44BE-AC80-F9B94D45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3" name="Oval 420">
              <a:extLst>
                <a:ext uri="{FF2B5EF4-FFF2-40B4-BE49-F238E27FC236}">
                  <a16:creationId xmlns:a16="http://schemas.microsoft.com/office/drawing/2014/main" id="{0F9E3F0F-6193-437C-A180-AC29CDEC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4" name="Oval 421">
              <a:extLst>
                <a:ext uri="{FF2B5EF4-FFF2-40B4-BE49-F238E27FC236}">
                  <a16:creationId xmlns:a16="http://schemas.microsoft.com/office/drawing/2014/main" id="{88CC7B59-C629-4128-89F9-B797F51A4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5" name="Rectangle 422">
              <a:extLst>
                <a:ext uri="{FF2B5EF4-FFF2-40B4-BE49-F238E27FC236}">
                  <a16:creationId xmlns:a16="http://schemas.microsoft.com/office/drawing/2014/main" id="{DB0680D4-DDA7-47C3-B6FA-7EA94DBCC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6" name="Oval 423">
              <a:extLst>
                <a:ext uri="{FF2B5EF4-FFF2-40B4-BE49-F238E27FC236}">
                  <a16:creationId xmlns:a16="http://schemas.microsoft.com/office/drawing/2014/main" id="{791421A7-ED38-4045-BD33-84B9249D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1" name="Group 424">
            <a:extLst>
              <a:ext uri="{FF2B5EF4-FFF2-40B4-BE49-F238E27FC236}">
                <a16:creationId xmlns:a16="http://schemas.microsoft.com/office/drawing/2014/main" id="{20C7B901-AD4A-44D8-A470-6305FD9F70D0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2798763"/>
            <a:ext cx="134938" cy="808037"/>
            <a:chOff x="1633" y="459"/>
            <a:chExt cx="113" cy="509"/>
          </a:xfrm>
        </p:grpSpPr>
        <p:sp>
          <p:nvSpPr>
            <p:cNvPr id="156954" name="Oval 425">
              <a:extLst>
                <a:ext uri="{FF2B5EF4-FFF2-40B4-BE49-F238E27FC236}">
                  <a16:creationId xmlns:a16="http://schemas.microsoft.com/office/drawing/2014/main" id="{D3FFA5B1-615D-477E-A4C8-5B21F1572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5" name="Rectangle 426">
              <a:extLst>
                <a:ext uri="{FF2B5EF4-FFF2-40B4-BE49-F238E27FC236}">
                  <a16:creationId xmlns:a16="http://schemas.microsoft.com/office/drawing/2014/main" id="{A0FACC24-9DDC-415D-8E6A-4F27EA8DF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6" name="Oval 427">
              <a:extLst>
                <a:ext uri="{FF2B5EF4-FFF2-40B4-BE49-F238E27FC236}">
                  <a16:creationId xmlns:a16="http://schemas.microsoft.com/office/drawing/2014/main" id="{4C0D8FBA-00A2-41AE-8E82-2056B5CA1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7" name="Oval 428">
              <a:extLst>
                <a:ext uri="{FF2B5EF4-FFF2-40B4-BE49-F238E27FC236}">
                  <a16:creationId xmlns:a16="http://schemas.microsoft.com/office/drawing/2014/main" id="{89BCA6F8-AF40-4BC4-AC38-C4184B270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8" name="Rectangle 429">
              <a:extLst>
                <a:ext uri="{FF2B5EF4-FFF2-40B4-BE49-F238E27FC236}">
                  <a16:creationId xmlns:a16="http://schemas.microsoft.com/office/drawing/2014/main" id="{224F8A36-1F5B-4731-B45D-E1907F33F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9" name="Rectangle 430">
              <a:extLst>
                <a:ext uri="{FF2B5EF4-FFF2-40B4-BE49-F238E27FC236}">
                  <a16:creationId xmlns:a16="http://schemas.microsoft.com/office/drawing/2014/main" id="{618C26FF-CC8C-4D8E-A1FB-68E78CC01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60" name="Oval 431">
              <a:extLst>
                <a:ext uri="{FF2B5EF4-FFF2-40B4-BE49-F238E27FC236}">
                  <a16:creationId xmlns:a16="http://schemas.microsoft.com/office/drawing/2014/main" id="{CE26AA59-085D-4D4C-943E-18BD8F2F6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2" name="Group 432">
            <a:extLst>
              <a:ext uri="{FF2B5EF4-FFF2-40B4-BE49-F238E27FC236}">
                <a16:creationId xmlns:a16="http://schemas.microsoft.com/office/drawing/2014/main" id="{D97AF5F4-418C-4119-A6AD-65537FEF0E27}"/>
              </a:ext>
            </a:extLst>
          </p:cNvPr>
          <p:cNvGrpSpPr>
            <a:grpSpLocks/>
          </p:cNvGrpSpPr>
          <p:nvPr/>
        </p:nvGrpSpPr>
        <p:grpSpPr bwMode="auto">
          <a:xfrm>
            <a:off x="5381625" y="4508500"/>
            <a:ext cx="134938" cy="808038"/>
            <a:chOff x="1633" y="459"/>
            <a:chExt cx="113" cy="509"/>
          </a:xfrm>
        </p:grpSpPr>
        <p:sp>
          <p:nvSpPr>
            <p:cNvPr id="156947" name="Oval 433">
              <a:extLst>
                <a:ext uri="{FF2B5EF4-FFF2-40B4-BE49-F238E27FC236}">
                  <a16:creationId xmlns:a16="http://schemas.microsoft.com/office/drawing/2014/main" id="{2849C25F-2110-4F80-9687-1F6063215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8" name="Rectangle 434">
              <a:extLst>
                <a:ext uri="{FF2B5EF4-FFF2-40B4-BE49-F238E27FC236}">
                  <a16:creationId xmlns:a16="http://schemas.microsoft.com/office/drawing/2014/main" id="{F242BDE4-9A05-4AFA-B707-B0AB65925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9" name="Oval 435">
              <a:extLst>
                <a:ext uri="{FF2B5EF4-FFF2-40B4-BE49-F238E27FC236}">
                  <a16:creationId xmlns:a16="http://schemas.microsoft.com/office/drawing/2014/main" id="{7158F2C7-7A6A-4B49-AA56-9DEE984B3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0" name="Oval 436">
              <a:extLst>
                <a:ext uri="{FF2B5EF4-FFF2-40B4-BE49-F238E27FC236}">
                  <a16:creationId xmlns:a16="http://schemas.microsoft.com/office/drawing/2014/main" id="{C7FDA75A-7D89-4FAE-98A3-D83DCD5E6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1" name="Rectangle 437">
              <a:extLst>
                <a:ext uri="{FF2B5EF4-FFF2-40B4-BE49-F238E27FC236}">
                  <a16:creationId xmlns:a16="http://schemas.microsoft.com/office/drawing/2014/main" id="{BB6642A9-52D6-4B5E-80DD-531C391A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2" name="Rectangle 438">
              <a:extLst>
                <a:ext uri="{FF2B5EF4-FFF2-40B4-BE49-F238E27FC236}">
                  <a16:creationId xmlns:a16="http://schemas.microsoft.com/office/drawing/2014/main" id="{5D496A4F-EECE-46B3-86DB-B25F1319D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53" name="Oval 439">
              <a:extLst>
                <a:ext uri="{FF2B5EF4-FFF2-40B4-BE49-F238E27FC236}">
                  <a16:creationId xmlns:a16="http://schemas.microsoft.com/office/drawing/2014/main" id="{6CF1F5E0-2187-477B-90E9-9F8046505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3" name="Group 440">
            <a:extLst>
              <a:ext uri="{FF2B5EF4-FFF2-40B4-BE49-F238E27FC236}">
                <a16:creationId xmlns:a16="http://schemas.microsoft.com/office/drawing/2014/main" id="{2C58A0A5-63D9-4C15-8273-E504479B4C70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4329113"/>
            <a:ext cx="134937" cy="1530350"/>
            <a:chOff x="1293" y="345"/>
            <a:chExt cx="113" cy="964"/>
          </a:xfrm>
        </p:grpSpPr>
        <p:sp>
          <p:nvSpPr>
            <p:cNvPr id="156940" name="Oval 441">
              <a:extLst>
                <a:ext uri="{FF2B5EF4-FFF2-40B4-BE49-F238E27FC236}">
                  <a16:creationId xmlns:a16="http://schemas.microsoft.com/office/drawing/2014/main" id="{9AB86D72-6A29-420D-98CA-457B65DB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1" name="Rectangle 442">
              <a:extLst>
                <a:ext uri="{FF2B5EF4-FFF2-40B4-BE49-F238E27FC236}">
                  <a16:creationId xmlns:a16="http://schemas.microsoft.com/office/drawing/2014/main" id="{9B550623-8C00-41EF-A85C-85EDDEA00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2" name="Oval 443">
              <a:extLst>
                <a:ext uri="{FF2B5EF4-FFF2-40B4-BE49-F238E27FC236}">
                  <a16:creationId xmlns:a16="http://schemas.microsoft.com/office/drawing/2014/main" id="{61589656-20FF-4CB5-8E88-6A52D5FE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3" name="Oval 444">
              <a:extLst>
                <a:ext uri="{FF2B5EF4-FFF2-40B4-BE49-F238E27FC236}">
                  <a16:creationId xmlns:a16="http://schemas.microsoft.com/office/drawing/2014/main" id="{BC8CF0AC-EC1B-4052-AAA3-BCFAF216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4" name="Oval 445">
              <a:extLst>
                <a:ext uri="{FF2B5EF4-FFF2-40B4-BE49-F238E27FC236}">
                  <a16:creationId xmlns:a16="http://schemas.microsoft.com/office/drawing/2014/main" id="{EC0353C7-393F-46DB-87EB-4BDA00053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5" name="Rectangle 446">
              <a:extLst>
                <a:ext uri="{FF2B5EF4-FFF2-40B4-BE49-F238E27FC236}">
                  <a16:creationId xmlns:a16="http://schemas.microsoft.com/office/drawing/2014/main" id="{D92A8052-3FA6-4C6C-9400-522FE943A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46" name="Rectangle 447">
              <a:extLst>
                <a:ext uri="{FF2B5EF4-FFF2-40B4-BE49-F238E27FC236}">
                  <a16:creationId xmlns:a16="http://schemas.microsoft.com/office/drawing/2014/main" id="{6AA2BFD3-145C-4DD6-8B87-FE0871463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4" name="Group 462">
            <a:extLst>
              <a:ext uri="{FF2B5EF4-FFF2-40B4-BE49-F238E27FC236}">
                <a16:creationId xmlns:a16="http://schemas.microsoft.com/office/drawing/2014/main" id="{3580FB0E-27D0-4494-9472-892CC11995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717800" y="5975350"/>
            <a:ext cx="98425" cy="739775"/>
            <a:chOff x="1009" y="345"/>
            <a:chExt cx="113" cy="850"/>
          </a:xfrm>
        </p:grpSpPr>
        <p:sp>
          <p:nvSpPr>
            <p:cNvPr id="156934" name="Oval 463">
              <a:extLst>
                <a:ext uri="{FF2B5EF4-FFF2-40B4-BE49-F238E27FC236}">
                  <a16:creationId xmlns:a16="http://schemas.microsoft.com/office/drawing/2014/main" id="{6DD8FDCD-91CB-4011-ACC9-81FAE8F8E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5" name="Rectangle 464">
              <a:extLst>
                <a:ext uri="{FF2B5EF4-FFF2-40B4-BE49-F238E27FC236}">
                  <a16:creationId xmlns:a16="http://schemas.microsoft.com/office/drawing/2014/main" id="{518CBAEC-DEB2-4BDC-8E60-402DF0047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6" name="Oval 465">
              <a:extLst>
                <a:ext uri="{FF2B5EF4-FFF2-40B4-BE49-F238E27FC236}">
                  <a16:creationId xmlns:a16="http://schemas.microsoft.com/office/drawing/2014/main" id="{7C6626CC-7E94-423F-934D-903B37F73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7" name="Oval 466">
              <a:extLst>
                <a:ext uri="{FF2B5EF4-FFF2-40B4-BE49-F238E27FC236}">
                  <a16:creationId xmlns:a16="http://schemas.microsoft.com/office/drawing/2014/main" id="{69DA7057-4CF6-4BDC-916B-3ABD523AE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8" name="Rectangle 467">
              <a:extLst>
                <a:ext uri="{FF2B5EF4-FFF2-40B4-BE49-F238E27FC236}">
                  <a16:creationId xmlns:a16="http://schemas.microsoft.com/office/drawing/2014/main" id="{61B30072-4CA0-412C-B9A9-340897320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9" name="Oval 468">
              <a:extLst>
                <a:ext uri="{FF2B5EF4-FFF2-40B4-BE49-F238E27FC236}">
                  <a16:creationId xmlns:a16="http://schemas.microsoft.com/office/drawing/2014/main" id="{3E0C36CC-83BA-447C-8944-49E256E7B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5" name="Group 469">
            <a:extLst>
              <a:ext uri="{FF2B5EF4-FFF2-40B4-BE49-F238E27FC236}">
                <a16:creationId xmlns:a16="http://schemas.microsoft.com/office/drawing/2014/main" id="{4EEB8ECC-FE24-4318-A5CB-C487AE2C1F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51838" y="6084888"/>
            <a:ext cx="98425" cy="541337"/>
            <a:chOff x="1917" y="459"/>
            <a:chExt cx="113" cy="623"/>
          </a:xfrm>
        </p:grpSpPr>
        <p:sp>
          <p:nvSpPr>
            <p:cNvPr id="156928" name="Oval 470">
              <a:extLst>
                <a:ext uri="{FF2B5EF4-FFF2-40B4-BE49-F238E27FC236}">
                  <a16:creationId xmlns:a16="http://schemas.microsoft.com/office/drawing/2014/main" id="{0C1B03EE-56B6-49E6-8045-266BC3ACB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9" name="Rectangle 471">
              <a:extLst>
                <a:ext uri="{FF2B5EF4-FFF2-40B4-BE49-F238E27FC236}">
                  <a16:creationId xmlns:a16="http://schemas.microsoft.com/office/drawing/2014/main" id="{B58FEBE6-15C2-4661-AC61-DFBE8EBE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0" name="Oval 472">
              <a:extLst>
                <a:ext uri="{FF2B5EF4-FFF2-40B4-BE49-F238E27FC236}">
                  <a16:creationId xmlns:a16="http://schemas.microsoft.com/office/drawing/2014/main" id="{64F15C70-975E-4CED-8262-05B88EB0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1" name="Oval 473">
              <a:extLst>
                <a:ext uri="{FF2B5EF4-FFF2-40B4-BE49-F238E27FC236}">
                  <a16:creationId xmlns:a16="http://schemas.microsoft.com/office/drawing/2014/main" id="{C0C3C751-77E1-4CF1-820B-01315E872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2" name="Rectangle 474">
              <a:extLst>
                <a:ext uri="{FF2B5EF4-FFF2-40B4-BE49-F238E27FC236}">
                  <a16:creationId xmlns:a16="http://schemas.microsoft.com/office/drawing/2014/main" id="{DEBB0B59-A672-41E4-9DAC-D1E9E17E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33" name="Oval 475">
              <a:extLst>
                <a:ext uri="{FF2B5EF4-FFF2-40B4-BE49-F238E27FC236}">
                  <a16:creationId xmlns:a16="http://schemas.microsoft.com/office/drawing/2014/main" id="{A2631EE6-7953-46D8-A2F5-9D3D349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6" name="Group 482">
            <a:extLst>
              <a:ext uri="{FF2B5EF4-FFF2-40B4-BE49-F238E27FC236}">
                <a16:creationId xmlns:a16="http://schemas.microsoft.com/office/drawing/2014/main" id="{E517F242-9FBA-4950-B2D2-3A51DFB12B16}"/>
              </a:ext>
            </a:extLst>
          </p:cNvPr>
          <p:cNvGrpSpPr>
            <a:grpSpLocks/>
          </p:cNvGrpSpPr>
          <p:nvPr/>
        </p:nvGrpSpPr>
        <p:grpSpPr bwMode="auto">
          <a:xfrm>
            <a:off x="4706938" y="6308725"/>
            <a:ext cx="88900" cy="88900"/>
            <a:chOff x="4893" y="1111"/>
            <a:chExt cx="113" cy="113"/>
          </a:xfrm>
        </p:grpSpPr>
        <p:sp>
          <p:nvSpPr>
            <p:cNvPr id="156926" name="Rectangle 483">
              <a:extLst>
                <a:ext uri="{FF2B5EF4-FFF2-40B4-BE49-F238E27FC236}">
                  <a16:creationId xmlns:a16="http://schemas.microsoft.com/office/drawing/2014/main" id="{1F284008-1C5A-44BC-B276-84CF54E63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111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7" name="Oval 484">
              <a:extLst>
                <a:ext uri="{FF2B5EF4-FFF2-40B4-BE49-F238E27FC236}">
                  <a16:creationId xmlns:a16="http://schemas.microsoft.com/office/drawing/2014/main" id="{225B4F48-3D0A-4797-BDBB-18E450680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11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7" name="Group 485">
            <a:extLst>
              <a:ext uri="{FF2B5EF4-FFF2-40B4-BE49-F238E27FC236}">
                <a16:creationId xmlns:a16="http://schemas.microsoft.com/office/drawing/2014/main" id="{952A911E-1430-4DB2-95C7-FB316E09A83D}"/>
              </a:ext>
            </a:extLst>
          </p:cNvPr>
          <p:cNvGrpSpPr>
            <a:grpSpLocks/>
          </p:cNvGrpSpPr>
          <p:nvPr/>
        </p:nvGrpSpPr>
        <p:grpSpPr bwMode="auto">
          <a:xfrm>
            <a:off x="5292725" y="6172200"/>
            <a:ext cx="103188" cy="361950"/>
            <a:chOff x="5432" y="458"/>
            <a:chExt cx="113" cy="396"/>
          </a:xfrm>
        </p:grpSpPr>
        <p:sp>
          <p:nvSpPr>
            <p:cNvPr id="156921" name="Oval 486">
              <a:extLst>
                <a:ext uri="{FF2B5EF4-FFF2-40B4-BE49-F238E27FC236}">
                  <a16:creationId xmlns:a16="http://schemas.microsoft.com/office/drawing/2014/main" id="{3BA12D54-1337-4C4F-A3C8-E65DE467F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2" name="Rectangle 487">
              <a:extLst>
                <a:ext uri="{FF2B5EF4-FFF2-40B4-BE49-F238E27FC236}">
                  <a16:creationId xmlns:a16="http://schemas.microsoft.com/office/drawing/2014/main" id="{068A6632-CC8E-4428-B8E6-71DB90E30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3" name="Oval 488">
              <a:extLst>
                <a:ext uri="{FF2B5EF4-FFF2-40B4-BE49-F238E27FC236}">
                  <a16:creationId xmlns:a16="http://schemas.microsoft.com/office/drawing/2014/main" id="{23A91851-D523-4453-8A5E-D6F3B06A3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4" name="Oval 489">
              <a:extLst>
                <a:ext uri="{FF2B5EF4-FFF2-40B4-BE49-F238E27FC236}">
                  <a16:creationId xmlns:a16="http://schemas.microsoft.com/office/drawing/2014/main" id="{4FC84D22-3805-43B8-9878-7B7D1CD0A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5" name="Rectangle 490">
              <a:extLst>
                <a:ext uri="{FF2B5EF4-FFF2-40B4-BE49-F238E27FC236}">
                  <a16:creationId xmlns:a16="http://schemas.microsoft.com/office/drawing/2014/main" id="{69C4E881-099F-4814-B294-E5BE436E4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8" name="Group 491">
            <a:extLst>
              <a:ext uri="{FF2B5EF4-FFF2-40B4-BE49-F238E27FC236}">
                <a16:creationId xmlns:a16="http://schemas.microsoft.com/office/drawing/2014/main" id="{0E4A2AB5-A07F-46E5-ACD3-1EDE685ABE9F}"/>
              </a:ext>
            </a:extLst>
          </p:cNvPr>
          <p:cNvGrpSpPr>
            <a:grpSpLocks/>
          </p:cNvGrpSpPr>
          <p:nvPr/>
        </p:nvGrpSpPr>
        <p:grpSpPr bwMode="auto">
          <a:xfrm>
            <a:off x="5921375" y="6308725"/>
            <a:ext cx="88900" cy="88900"/>
            <a:chOff x="4893" y="1111"/>
            <a:chExt cx="113" cy="113"/>
          </a:xfrm>
        </p:grpSpPr>
        <p:sp>
          <p:nvSpPr>
            <p:cNvPr id="156919" name="Rectangle 492">
              <a:extLst>
                <a:ext uri="{FF2B5EF4-FFF2-40B4-BE49-F238E27FC236}">
                  <a16:creationId xmlns:a16="http://schemas.microsoft.com/office/drawing/2014/main" id="{7AE3C62F-4FC0-4902-8F71-11A5F4E5C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111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20" name="Oval 493">
              <a:extLst>
                <a:ext uri="{FF2B5EF4-FFF2-40B4-BE49-F238E27FC236}">
                  <a16:creationId xmlns:a16="http://schemas.microsoft.com/office/drawing/2014/main" id="{8E232D1B-B5F8-4565-AB43-A8E504A1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11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59" name="Group 494">
            <a:extLst>
              <a:ext uri="{FF2B5EF4-FFF2-40B4-BE49-F238E27FC236}">
                <a16:creationId xmlns:a16="http://schemas.microsoft.com/office/drawing/2014/main" id="{68CB9257-DC41-4193-B8D6-D9D6054D604A}"/>
              </a:ext>
            </a:extLst>
          </p:cNvPr>
          <p:cNvGrpSpPr>
            <a:grpSpLocks/>
          </p:cNvGrpSpPr>
          <p:nvPr/>
        </p:nvGrpSpPr>
        <p:grpSpPr bwMode="auto">
          <a:xfrm>
            <a:off x="6359525" y="6173788"/>
            <a:ext cx="103188" cy="361950"/>
            <a:chOff x="5432" y="458"/>
            <a:chExt cx="113" cy="396"/>
          </a:xfrm>
        </p:grpSpPr>
        <p:sp>
          <p:nvSpPr>
            <p:cNvPr id="156914" name="Oval 495">
              <a:extLst>
                <a:ext uri="{FF2B5EF4-FFF2-40B4-BE49-F238E27FC236}">
                  <a16:creationId xmlns:a16="http://schemas.microsoft.com/office/drawing/2014/main" id="{A2362291-C844-476A-8D6C-DAD691771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5" name="Rectangle 496">
              <a:extLst>
                <a:ext uri="{FF2B5EF4-FFF2-40B4-BE49-F238E27FC236}">
                  <a16:creationId xmlns:a16="http://schemas.microsoft.com/office/drawing/2014/main" id="{45ECAE45-73E1-4D4C-B965-B58313312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6" name="Oval 497">
              <a:extLst>
                <a:ext uri="{FF2B5EF4-FFF2-40B4-BE49-F238E27FC236}">
                  <a16:creationId xmlns:a16="http://schemas.microsoft.com/office/drawing/2014/main" id="{3A83CA56-F6DE-4DF5-A127-320D40C15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7" name="Oval 498">
              <a:extLst>
                <a:ext uri="{FF2B5EF4-FFF2-40B4-BE49-F238E27FC236}">
                  <a16:creationId xmlns:a16="http://schemas.microsoft.com/office/drawing/2014/main" id="{C7F13DD9-55B0-4C96-A631-ACA0ED196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8" name="Rectangle 499">
              <a:extLst>
                <a:ext uri="{FF2B5EF4-FFF2-40B4-BE49-F238E27FC236}">
                  <a16:creationId xmlns:a16="http://schemas.microsoft.com/office/drawing/2014/main" id="{61EB0901-49D9-4ACC-BD79-F316AFDCB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60" name="Group 500">
            <a:extLst>
              <a:ext uri="{FF2B5EF4-FFF2-40B4-BE49-F238E27FC236}">
                <a16:creationId xmlns:a16="http://schemas.microsoft.com/office/drawing/2014/main" id="{E909D1D7-A075-46B5-90D9-168516F8469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08850" y="6084888"/>
            <a:ext cx="98425" cy="541337"/>
            <a:chOff x="1917" y="459"/>
            <a:chExt cx="113" cy="623"/>
          </a:xfrm>
        </p:grpSpPr>
        <p:sp>
          <p:nvSpPr>
            <p:cNvPr id="156908" name="Oval 501">
              <a:extLst>
                <a:ext uri="{FF2B5EF4-FFF2-40B4-BE49-F238E27FC236}">
                  <a16:creationId xmlns:a16="http://schemas.microsoft.com/office/drawing/2014/main" id="{1FF8EB68-9BBB-4E0B-95AE-3DB43690D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9" name="Rectangle 502">
              <a:extLst>
                <a:ext uri="{FF2B5EF4-FFF2-40B4-BE49-F238E27FC236}">
                  <a16:creationId xmlns:a16="http://schemas.microsoft.com/office/drawing/2014/main" id="{26E0B852-68C7-470E-B64D-20D346A11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0" name="Oval 503">
              <a:extLst>
                <a:ext uri="{FF2B5EF4-FFF2-40B4-BE49-F238E27FC236}">
                  <a16:creationId xmlns:a16="http://schemas.microsoft.com/office/drawing/2014/main" id="{42D04338-3311-47AA-855C-F64CFEA4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1" name="Oval 504">
              <a:extLst>
                <a:ext uri="{FF2B5EF4-FFF2-40B4-BE49-F238E27FC236}">
                  <a16:creationId xmlns:a16="http://schemas.microsoft.com/office/drawing/2014/main" id="{F09169BB-F4C4-472A-B4E9-2A03CD29D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2" name="Rectangle 505">
              <a:extLst>
                <a:ext uri="{FF2B5EF4-FFF2-40B4-BE49-F238E27FC236}">
                  <a16:creationId xmlns:a16="http://schemas.microsoft.com/office/drawing/2014/main" id="{78D12E33-0E82-498B-A8BB-EA52019F9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13" name="Oval 506">
              <a:extLst>
                <a:ext uri="{FF2B5EF4-FFF2-40B4-BE49-F238E27FC236}">
                  <a16:creationId xmlns:a16="http://schemas.microsoft.com/office/drawing/2014/main" id="{9C9DBD5C-0FFA-4C55-A749-B23C89FDD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61" name="Group 507">
            <a:extLst>
              <a:ext uri="{FF2B5EF4-FFF2-40B4-BE49-F238E27FC236}">
                <a16:creationId xmlns:a16="http://schemas.microsoft.com/office/drawing/2014/main" id="{3AC932F0-5208-48AE-ADA6-89D5E3F019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851275" y="5994400"/>
            <a:ext cx="98425" cy="739775"/>
            <a:chOff x="1009" y="345"/>
            <a:chExt cx="113" cy="850"/>
          </a:xfrm>
        </p:grpSpPr>
        <p:sp>
          <p:nvSpPr>
            <p:cNvPr id="156902" name="Oval 508">
              <a:extLst>
                <a:ext uri="{FF2B5EF4-FFF2-40B4-BE49-F238E27FC236}">
                  <a16:creationId xmlns:a16="http://schemas.microsoft.com/office/drawing/2014/main" id="{CA608B14-4096-43F0-9537-3B78B08B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3" name="Rectangle 509">
              <a:extLst>
                <a:ext uri="{FF2B5EF4-FFF2-40B4-BE49-F238E27FC236}">
                  <a16:creationId xmlns:a16="http://schemas.microsoft.com/office/drawing/2014/main" id="{FE9FA255-4412-4570-80B4-3FE0C6A88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4" name="Oval 510">
              <a:extLst>
                <a:ext uri="{FF2B5EF4-FFF2-40B4-BE49-F238E27FC236}">
                  <a16:creationId xmlns:a16="http://schemas.microsoft.com/office/drawing/2014/main" id="{2B3B12AF-602F-46C6-8BB4-ED981F5EE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5" name="Oval 511">
              <a:extLst>
                <a:ext uri="{FF2B5EF4-FFF2-40B4-BE49-F238E27FC236}">
                  <a16:creationId xmlns:a16="http://schemas.microsoft.com/office/drawing/2014/main" id="{B666C653-5D39-4651-8339-29334D3A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6" name="Rectangle 512">
              <a:extLst>
                <a:ext uri="{FF2B5EF4-FFF2-40B4-BE49-F238E27FC236}">
                  <a16:creationId xmlns:a16="http://schemas.microsoft.com/office/drawing/2014/main" id="{A9570EAF-4FF6-495E-B962-62C063D4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7" name="Oval 513">
              <a:extLst>
                <a:ext uri="{FF2B5EF4-FFF2-40B4-BE49-F238E27FC236}">
                  <a16:creationId xmlns:a16="http://schemas.microsoft.com/office/drawing/2014/main" id="{F4F913DF-B665-4824-94C9-6265F5EE2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62" name="Arc 514">
            <a:extLst>
              <a:ext uri="{FF2B5EF4-FFF2-40B4-BE49-F238E27FC236}">
                <a16:creationId xmlns:a16="http://schemas.microsoft.com/office/drawing/2014/main" id="{C26AF2E6-CBB1-4010-A0EA-952BE9C7E9E6}"/>
              </a:ext>
            </a:extLst>
          </p:cNvPr>
          <p:cNvSpPr>
            <a:spLocks/>
          </p:cNvSpPr>
          <p:nvPr/>
        </p:nvSpPr>
        <p:spPr bwMode="auto">
          <a:xfrm flipH="1">
            <a:off x="5784850" y="1087438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6763" name="Arc 515">
            <a:extLst>
              <a:ext uri="{FF2B5EF4-FFF2-40B4-BE49-F238E27FC236}">
                <a16:creationId xmlns:a16="http://schemas.microsoft.com/office/drawing/2014/main" id="{033C93B7-911A-4699-8B7D-C62A35DBB4FC}"/>
              </a:ext>
            </a:extLst>
          </p:cNvPr>
          <p:cNvSpPr>
            <a:spLocks/>
          </p:cNvSpPr>
          <p:nvPr/>
        </p:nvSpPr>
        <p:spPr bwMode="auto">
          <a:xfrm>
            <a:off x="5337175" y="1087438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6764" name="Arc 516">
            <a:extLst>
              <a:ext uri="{FF2B5EF4-FFF2-40B4-BE49-F238E27FC236}">
                <a16:creationId xmlns:a16="http://schemas.microsoft.com/office/drawing/2014/main" id="{1423DE5B-EAB7-4707-A032-02F15E8755F6}"/>
              </a:ext>
            </a:extLst>
          </p:cNvPr>
          <p:cNvSpPr>
            <a:spLocks/>
          </p:cNvSpPr>
          <p:nvPr/>
        </p:nvSpPr>
        <p:spPr bwMode="auto">
          <a:xfrm flipH="1" flipV="1">
            <a:off x="5784850" y="638175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6765" name="Arc 517">
            <a:extLst>
              <a:ext uri="{FF2B5EF4-FFF2-40B4-BE49-F238E27FC236}">
                <a16:creationId xmlns:a16="http://schemas.microsoft.com/office/drawing/2014/main" id="{07FC3FA5-0158-4284-96D8-75EC68142E1B}"/>
              </a:ext>
            </a:extLst>
          </p:cNvPr>
          <p:cNvSpPr>
            <a:spLocks/>
          </p:cNvSpPr>
          <p:nvPr/>
        </p:nvSpPr>
        <p:spPr bwMode="auto">
          <a:xfrm flipV="1">
            <a:off x="5337175" y="638175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156766" name="Group 518">
            <a:extLst>
              <a:ext uri="{FF2B5EF4-FFF2-40B4-BE49-F238E27FC236}">
                <a16:creationId xmlns:a16="http://schemas.microsoft.com/office/drawing/2014/main" id="{F2E3FA17-D310-4BDB-BEF6-7FADD1439621}"/>
              </a:ext>
            </a:extLst>
          </p:cNvPr>
          <p:cNvGrpSpPr>
            <a:grpSpLocks/>
          </p:cNvGrpSpPr>
          <p:nvPr/>
        </p:nvGrpSpPr>
        <p:grpSpPr bwMode="auto">
          <a:xfrm>
            <a:off x="927100" y="323850"/>
            <a:ext cx="134938" cy="989013"/>
            <a:chOff x="3787" y="289"/>
            <a:chExt cx="113" cy="623"/>
          </a:xfrm>
        </p:grpSpPr>
        <p:sp>
          <p:nvSpPr>
            <p:cNvPr id="156896" name="Oval 519">
              <a:extLst>
                <a:ext uri="{FF2B5EF4-FFF2-40B4-BE49-F238E27FC236}">
                  <a16:creationId xmlns:a16="http://schemas.microsoft.com/office/drawing/2014/main" id="{94A0BE58-93D1-470C-BCAA-D6601BD3A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7" name="Rectangle 520">
              <a:extLst>
                <a:ext uri="{FF2B5EF4-FFF2-40B4-BE49-F238E27FC236}">
                  <a16:creationId xmlns:a16="http://schemas.microsoft.com/office/drawing/2014/main" id="{70D8979C-6733-4496-841E-757A7CA7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8" name="Oval 521">
              <a:extLst>
                <a:ext uri="{FF2B5EF4-FFF2-40B4-BE49-F238E27FC236}">
                  <a16:creationId xmlns:a16="http://schemas.microsoft.com/office/drawing/2014/main" id="{AD48428E-C7FF-4E8A-BC8B-BE328D574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9" name="Oval 522">
              <a:extLst>
                <a:ext uri="{FF2B5EF4-FFF2-40B4-BE49-F238E27FC236}">
                  <a16:creationId xmlns:a16="http://schemas.microsoft.com/office/drawing/2014/main" id="{EAEC1B19-E25B-48F5-80D6-DC5EB601C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0" name="Rectangle 523">
              <a:extLst>
                <a:ext uri="{FF2B5EF4-FFF2-40B4-BE49-F238E27FC236}">
                  <a16:creationId xmlns:a16="http://schemas.microsoft.com/office/drawing/2014/main" id="{A792EB82-1152-4CC3-B87C-E1024214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901" name="Oval 524">
              <a:extLst>
                <a:ext uri="{FF2B5EF4-FFF2-40B4-BE49-F238E27FC236}">
                  <a16:creationId xmlns:a16="http://schemas.microsoft.com/office/drawing/2014/main" id="{958511A8-A3E4-4BCE-BF11-915BDADC6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767" name="Group 525">
            <a:extLst>
              <a:ext uri="{FF2B5EF4-FFF2-40B4-BE49-F238E27FC236}">
                <a16:creationId xmlns:a16="http://schemas.microsoft.com/office/drawing/2014/main" id="{4960A519-13AD-453B-AF5D-5A197B261817}"/>
              </a:ext>
            </a:extLst>
          </p:cNvPr>
          <p:cNvGrpSpPr>
            <a:grpSpLocks/>
          </p:cNvGrpSpPr>
          <p:nvPr/>
        </p:nvGrpSpPr>
        <p:grpSpPr bwMode="auto">
          <a:xfrm>
            <a:off x="474663" y="323850"/>
            <a:ext cx="136525" cy="1349375"/>
            <a:chOff x="3617" y="289"/>
            <a:chExt cx="114" cy="850"/>
          </a:xfrm>
        </p:grpSpPr>
        <p:sp>
          <p:nvSpPr>
            <p:cNvPr id="156890" name="Oval 526">
              <a:extLst>
                <a:ext uri="{FF2B5EF4-FFF2-40B4-BE49-F238E27FC236}">
                  <a16:creationId xmlns:a16="http://schemas.microsoft.com/office/drawing/2014/main" id="{FBB84088-E5DA-49DF-8B3E-09ADF8D75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1" name="Rectangle 527">
              <a:extLst>
                <a:ext uri="{FF2B5EF4-FFF2-40B4-BE49-F238E27FC236}">
                  <a16:creationId xmlns:a16="http://schemas.microsoft.com/office/drawing/2014/main" id="{1FAAA364-EEE3-447D-9970-846282C8D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2" name="Oval 528">
              <a:extLst>
                <a:ext uri="{FF2B5EF4-FFF2-40B4-BE49-F238E27FC236}">
                  <a16:creationId xmlns:a16="http://schemas.microsoft.com/office/drawing/2014/main" id="{1E413DAD-733A-40DC-B886-2997CB195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3" name="Oval 529">
              <a:extLst>
                <a:ext uri="{FF2B5EF4-FFF2-40B4-BE49-F238E27FC236}">
                  <a16:creationId xmlns:a16="http://schemas.microsoft.com/office/drawing/2014/main" id="{225EA554-DEBA-4253-B26E-E46EFE69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4" name="Rectangle 530">
              <a:extLst>
                <a:ext uri="{FF2B5EF4-FFF2-40B4-BE49-F238E27FC236}">
                  <a16:creationId xmlns:a16="http://schemas.microsoft.com/office/drawing/2014/main" id="{D7576646-6E81-4EB0-8FFF-61C75A9D2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95" name="Oval 531">
              <a:extLst>
                <a:ext uri="{FF2B5EF4-FFF2-40B4-BE49-F238E27FC236}">
                  <a16:creationId xmlns:a16="http://schemas.microsoft.com/office/drawing/2014/main" id="{1AE22BE1-3B49-4F59-A5FF-F5F18C985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6768" name="Rectangle 532">
            <a:extLst>
              <a:ext uri="{FF2B5EF4-FFF2-40B4-BE49-F238E27FC236}">
                <a16:creationId xmlns:a16="http://schemas.microsoft.com/office/drawing/2014/main" id="{9F13A94F-F220-4B12-A075-6DB9AA443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142875"/>
            <a:ext cx="4410075" cy="189071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69" name="Oval 533">
            <a:extLst>
              <a:ext uri="{FF2B5EF4-FFF2-40B4-BE49-F238E27FC236}">
                <a16:creationId xmlns:a16="http://schemas.microsoft.com/office/drawing/2014/main" id="{F0E7324E-7FF3-4A68-9690-BE240F48E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0" name="Rectangle 534">
            <a:extLst>
              <a:ext uri="{FF2B5EF4-FFF2-40B4-BE49-F238E27FC236}">
                <a16:creationId xmlns:a16="http://schemas.microsoft.com/office/drawing/2014/main" id="{B109C60B-18D2-4EF9-8F06-2108DC7B6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1" name="Oval 535">
            <a:extLst>
              <a:ext uri="{FF2B5EF4-FFF2-40B4-BE49-F238E27FC236}">
                <a16:creationId xmlns:a16="http://schemas.microsoft.com/office/drawing/2014/main" id="{CA1CB74D-4CE8-4042-AF36-13156440F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5032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2" name="Rectangle 536">
            <a:extLst>
              <a:ext uri="{FF2B5EF4-FFF2-40B4-BE49-F238E27FC236}">
                <a16:creationId xmlns:a16="http://schemas.microsoft.com/office/drawing/2014/main" id="{9ECDE308-73CF-4E77-9113-1F3E0D57C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59213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3" name="Oval 537">
            <a:extLst>
              <a:ext uri="{FF2B5EF4-FFF2-40B4-BE49-F238E27FC236}">
                <a16:creationId xmlns:a16="http://schemas.microsoft.com/office/drawing/2014/main" id="{6F3B5963-BF72-47D1-BA95-82E4BCFE1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4" name="Oval 538">
            <a:extLst>
              <a:ext uri="{FF2B5EF4-FFF2-40B4-BE49-F238E27FC236}">
                <a16:creationId xmlns:a16="http://schemas.microsoft.com/office/drawing/2014/main" id="{01521EF8-EE37-464D-8594-F2BCDEF0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6826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5" name="Oval 539">
            <a:extLst>
              <a:ext uri="{FF2B5EF4-FFF2-40B4-BE49-F238E27FC236}">
                <a16:creationId xmlns:a16="http://schemas.microsoft.com/office/drawing/2014/main" id="{EF6D2A65-C773-4FCD-AE3D-60FF2BB09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6" name="Rectangle 540">
            <a:extLst>
              <a:ext uri="{FF2B5EF4-FFF2-40B4-BE49-F238E27FC236}">
                <a16:creationId xmlns:a16="http://schemas.microsoft.com/office/drawing/2014/main" id="{F8AC1620-AB3B-4EC4-B07B-BB2F8EC78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949325"/>
            <a:ext cx="133350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7" name="Oval 541">
            <a:extLst>
              <a:ext uri="{FF2B5EF4-FFF2-40B4-BE49-F238E27FC236}">
                <a16:creationId xmlns:a16="http://schemas.microsoft.com/office/drawing/2014/main" id="{F255FC6F-0760-43A9-B50F-4D6CEC96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4906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8" name="Oval 542">
            <a:extLst>
              <a:ext uri="{FF2B5EF4-FFF2-40B4-BE49-F238E27FC236}">
                <a16:creationId xmlns:a16="http://schemas.microsoft.com/office/drawing/2014/main" id="{452D1959-E496-47D8-9DEF-F66FF6AA5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8620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79" name="Rectangle 543">
            <a:extLst>
              <a:ext uri="{FF2B5EF4-FFF2-40B4-BE49-F238E27FC236}">
                <a16:creationId xmlns:a16="http://schemas.microsoft.com/office/drawing/2014/main" id="{C8381BF1-D105-4A1A-9E11-19C17A438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952500"/>
            <a:ext cx="133350" cy="4492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0" name="Oval 544">
            <a:extLst>
              <a:ext uri="{FF2B5EF4-FFF2-40B4-BE49-F238E27FC236}">
                <a16:creationId xmlns:a16="http://schemas.microsoft.com/office/drawing/2014/main" id="{61AA0DCD-A172-4138-8455-3E4650582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13128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1" name="Oval 545">
            <a:extLst>
              <a:ext uri="{FF2B5EF4-FFF2-40B4-BE49-F238E27FC236}">
                <a16:creationId xmlns:a16="http://schemas.microsoft.com/office/drawing/2014/main" id="{EAEBB96C-0D28-484D-8D13-D62E225B8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2" name="Rectangle 546">
            <a:extLst>
              <a:ext uri="{FF2B5EF4-FFF2-40B4-BE49-F238E27FC236}">
                <a16:creationId xmlns:a16="http://schemas.microsoft.com/office/drawing/2014/main" id="{D0C73344-3695-43AD-874B-5FB4983FE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3" name="Oval 547">
            <a:extLst>
              <a:ext uri="{FF2B5EF4-FFF2-40B4-BE49-F238E27FC236}">
                <a16:creationId xmlns:a16="http://schemas.microsoft.com/office/drawing/2014/main" id="{24A18739-041A-4DA0-BDEC-4E7CAD8C1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4" name="Oval 548">
            <a:extLst>
              <a:ext uri="{FF2B5EF4-FFF2-40B4-BE49-F238E27FC236}">
                <a16:creationId xmlns:a16="http://schemas.microsoft.com/office/drawing/2014/main" id="{5B59A9F0-ED1E-4358-BF00-CAD820AD2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5" name="Oval 549">
            <a:extLst>
              <a:ext uri="{FF2B5EF4-FFF2-40B4-BE49-F238E27FC236}">
                <a16:creationId xmlns:a16="http://schemas.microsoft.com/office/drawing/2014/main" id="{F40E2376-7136-4280-A5A2-FE915090A24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87319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6" name="Rectangle 550">
            <a:extLst>
              <a:ext uri="{FF2B5EF4-FFF2-40B4-BE49-F238E27FC236}">
                <a16:creationId xmlns:a16="http://schemas.microsoft.com/office/drawing/2014/main" id="{A3774AC9-8B36-43CE-B0EC-9B88235A239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398419" y="705644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7" name="Oval 551">
            <a:extLst>
              <a:ext uri="{FF2B5EF4-FFF2-40B4-BE49-F238E27FC236}">
                <a16:creationId xmlns:a16="http://schemas.microsoft.com/office/drawing/2014/main" id="{81DAA7CE-4C39-47A9-89AC-652E9412011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307932" y="7056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8" name="Oval 552">
            <a:extLst>
              <a:ext uri="{FF2B5EF4-FFF2-40B4-BE49-F238E27FC236}">
                <a16:creationId xmlns:a16="http://schemas.microsoft.com/office/drawing/2014/main" id="{BB07EBBE-083D-45E8-AED9-A8E098865EA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900738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89" name="Oval 553">
            <a:extLst>
              <a:ext uri="{FF2B5EF4-FFF2-40B4-BE49-F238E27FC236}">
                <a16:creationId xmlns:a16="http://schemas.microsoft.com/office/drawing/2014/main" id="{4D644363-4A18-4C9D-9881-32682629893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28544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0" name="Rectangle 554">
            <a:extLst>
              <a:ext uri="{FF2B5EF4-FFF2-40B4-BE49-F238E27FC236}">
                <a16:creationId xmlns:a16="http://schemas.microsoft.com/office/drawing/2014/main" id="{9B1227ED-1E41-4558-AE82-0B95A59F8BD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057900" y="728663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1" name="Oval 555">
            <a:extLst>
              <a:ext uri="{FF2B5EF4-FFF2-40B4-BE49-F238E27FC236}">
                <a16:creationId xmlns:a16="http://schemas.microsoft.com/office/drawing/2014/main" id="{70A0FF3F-D4BF-45FF-8452-798E12D79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16716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2" name="Rectangle 556">
            <a:extLst>
              <a:ext uri="{FF2B5EF4-FFF2-40B4-BE49-F238E27FC236}">
                <a16:creationId xmlns:a16="http://schemas.microsoft.com/office/drawing/2014/main" id="{DA42EEF8-7A92-4C0A-BED6-96279ABA8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1490663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3" name="Rectangle 557">
            <a:extLst>
              <a:ext uri="{FF2B5EF4-FFF2-40B4-BE49-F238E27FC236}">
                <a16:creationId xmlns:a16="http://schemas.microsoft.com/office/drawing/2014/main" id="{EB8963AA-9463-426A-9F13-8D42AC5D8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949325"/>
            <a:ext cx="133350" cy="5413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4" name="Oval 558">
            <a:extLst>
              <a:ext uri="{FF2B5EF4-FFF2-40B4-BE49-F238E27FC236}">
                <a16:creationId xmlns:a16="http://schemas.microsoft.com/office/drawing/2014/main" id="{A2803E14-F306-4791-8B01-5D5AFF27FCB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324350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5" name="Rectangle 559">
            <a:extLst>
              <a:ext uri="{FF2B5EF4-FFF2-40B4-BE49-F238E27FC236}">
                <a16:creationId xmlns:a16="http://schemas.microsoft.com/office/drawing/2014/main" id="{335AED8C-1D2F-4428-95B2-FFECE96C041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503738" y="6143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6" name="Oval 560">
            <a:extLst>
              <a:ext uri="{FF2B5EF4-FFF2-40B4-BE49-F238E27FC236}">
                <a16:creationId xmlns:a16="http://schemas.microsoft.com/office/drawing/2014/main" id="{F194CD62-4474-46D4-94EA-44D19B41778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684713" y="704850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7" name="Oval 561">
            <a:extLst>
              <a:ext uri="{FF2B5EF4-FFF2-40B4-BE49-F238E27FC236}">
                <a16:creationId xmlns:a16="http://schemas.microsoft.com/office/drawing/2014/main" id="{923F6147-8853-40F5-80C2-1733623895F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864100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8" name="Rectangle 562">
            <a:extLst>
              <a:ext uri="{FF2B5EF4-FFF2-40B4-BE49-F238E27FC236}">
                <a16:creationId xmlns:a16="http://schemas.microsoft.com/office/drawing/2014/main" id="{25FA37FA-89D4-4F99-8FF9-7EAA9D18BE6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178425" y="479425"/>
            <a:ext cx="134938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799" name="Oval 563">
            <a:extLst>
              <a:ext uri="{FF2B5EF4-FFF2-40B4-BE49-F238E27FC236}">
                <a16:creationId xmlns:a16="http://schemas.microsoft.com/office/drawing/2014/main" id="{28C93097-4EBB-490D-8941-652C330FF51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405438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0" name="Oval 564">
            <a:extLst>
              <a:ext uri="{FF2B5EF4-FFF2-40B4-BE49-F238E27FC236}">
                <a16:creationId xmlns:a16="http://schemas.microsoft.com/office/drawing/2014/main" id="{4730ECC2-7951-404C-BC6C-95CB951A877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324350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1" name="Rectangle 565">
            <a:extLst>
              <a:ext uri="{FF2B5EF4-FFF2-40B4-BE49-F238E27FC236}">
                <a16:creationId xmlns:a16="http://schemas.microsoft.com/office/drawing/2014/main" id="{058C48D9-E9A7-47A9-A527-54CD0F79275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503738" y="11096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2" name="Oval 566">
            <a:extLst>
              <a:ext uri="{FF2B5EF4-FFF2-40B4-BE49-F238E27FC236}">
                <a16:creationId xmlns:a16="http://schemas.microsoft.com/office/drawing/2014/main" id="{747990A8-04F5-4928-8F97-982AC9A1FD2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684713" y="1201738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3" name="Oval 567">
            <a:extLst>
              <a:ext uri="{FF2B5EF4-FFF2-40B4-BE49-F238E27FC236}">
                <a16:creationId xmlns:a16="http://schemas.microsoft.com/office/drawing/2014/main" id="{45AD28AB-75F5-42B4-AC91-AD367A67BF3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864100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4" name="Oval 568">
            <a:extLst>
              <a:ext uri="{FF2B5EF4-FFF2-40B4-BE49-F238E27FC236}">
                <a16:creationId xmlns:a16="http://schemas.microsoft.com/office/drawing/2014/main" id="{8FF76E61-8F4D-4BBB-9F0D-32A859A3D59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405438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5" name="Rectangle 569">
            <a:extLst>
              <a:ext uri="{FF2B5EF4-FFF2-40B4-BE49-F238E27FC236}">
                <a16:creationId xmlns:a16="http://schemas.microsoft.com/office/drawing/2014/main" id="{DF17058A-6038-4B89-B4B6-17CBEB94659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427663" y="1357313"/>
            <a:ext cx="134937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6" name="Rectangle 570">
            <a:extLst>
              <a:ext uri="{FF2B5EF4-FFF2-40B4-BE49-F238E27FC236}">
                <a16:creationId xmlns:a16="http://schemas.microsoft.com/office/drawing/2014/main" id="{65BAC2AE-6C02-4DC1-B4CC-B4120FB9DF2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110956" y="1040607"/>
            <a:ext cx="136525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7" name="Oval 571">
            <a:extLst>
              <a:ext uri="{FF2B5EF4-FFF2-40B4-BE49-F238E27FC236}">
                <a16:creationId xmlns:a16="http://schemas.microsoft.com/office/drawing/2014/main" id="{822201F8-9022-4731-9065-482A3720447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87319" y="12009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8" name="Rectangle 572">
            <a:extLst>
              <a:ext uri="{FF2B5EF4-FFF2-40B4-BE49-F238E27FC236}">
                <a16:creationId xmlns:a16="http://schemas.microsoft.com/office/drawing/2014/main" id="{B2DE4EFC-81CD-4827-A883-869BB007314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396832" y="1200944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09" name="Oval 573">
            <a:extLst>
              <a:ext uri="{FF2B5EF4-FFF2-40B4-BE49-F238E27FC236}">
                <a16:creationId xmlns:a16="http://schemas.microsoft.com/office/drawing/2014/main" id="{D82D815D-E607-4BDB-A279-9F3510A366B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307932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0" name="Oval 574">
            <a:extLst>
              <a:ext uri="{FF2B5EF4-FFF2-40B4-BE49-F238E27FC236}">
                <a16:creationId xmlns:a16="http://schemas.microsoft.com/office/drawing/2014/main" id="{4A1CECE6-39C6-453F-94BB-3E584C0FEA6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26957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1" name="Rectangle 575">
            <a:extLst>
              <a:ext uri="{FF2B5EF4-FFF2-40B4-BE49-F238E27FC236}">
                <a16:creationId xmlns:a16="http://schemas.microsoft.com/office/drawing/2014/main" id="{6626CCFF-8FF9-4D5C-9BC5-5D674AE7D66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992019" y="1156494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2" name="Oval 576">
            <a:extLst>
              <a:ext uri="{FF2B5EF4-FFF2-40B4-BE49-F238E27FC236}">
                <a16:creationId xmlns:a16="http://schemas.microsoft.com/office/drawing/2014/main" id="{FA64651C-EB84-4027-898D-02BE494D1F9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900738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3" name="AutoShape 577">
            <a:extLst>
              <a:ext uri="{FF2B5EF4-FFF2-40B4-BE49-F238E27FC236}">
                <a16:creationId xmlns:a16="http://schemas.microsoft.com/office/drawing/2014/main" id="{551922FB-9B47-4393-8668-E5CB82A7152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27663" y="1222375"/>
            <a:ext cx="134937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4" name="AutoShape 578">
            <a:extLst>
              <a:ext uri="{FF2B5EF4-FFF2-40B4-BE49-F238E27FC236}">
                <a16:creationId xmlns:a16="http://schemas.microsoft.com/office/drawing/2014/main" id="{EC41C171-3A71-4E22-A726-99D1A79F60FC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5429250" y="1223963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5" name="Rectangle 579">
            <a:extLst>
              <a:ext uri="{FF2B5EF4-FFF2-40B4-BE49-F238E27FC236}">
                <a16:creationId xmlns:a16="http://schemas.microsoft.com/office/drawing/2014/main" id="{1C42FFA2-9597-4CE4-BE53-2F8011C6541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425281" y="680245"/>
            <a:ext cx="136525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6" name="AutoShape 580">
            <a:extLst>
              <a:ext uri="{FF2B5EF4-FFF2-40B4-BE49-F238E27FC236}">
                <a16:creationId xmlns:a16="http://schemas.microsoft.com/office/drawing/2014/main" id="{5A5D9AF8-7A57-4466-8CAC-4E4B71AB9B0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2963" y="727075"/>
            <a:ext cx="136525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7" name="AutoShape 581">
            <a:extLst>
              <a:ext uri="{FF2B5EF4-FFF2-40B4-BE49-F238E27FC236}">
                <a16:creationId xmlns:a16="http://schemas.microsoft.com/office/drawing/2014/main" id="{740F3154-E353-45B6-804C-7A30E33AAFB9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5922963" y="727075"/>
            <a:ext cx="134938" cy="134937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8" name="Rectangle 582">
            <a:extLst>
              <a:ext uri="{FF2B5EF4-FFF2-40B4-BE49-F238E27FC236}">
                <a16:creationId xmlns:a16="http://schemas.microsoft.com/office/drawing/2014/main" id="{60BBEB9B-41CB-45F2-AD02-466577A17B3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922963" y="1316038"/>
            <a:ext cx="134937" cy="2651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19" name="Oval 583">
            <a:extLst>
              <a:ext uri="{FF2B5EF4-FFF2-40B4-BE49-F238E27FC236}">
                <a16:creationId xmlns:a16="http://schemas.microsoft.com/office/drawing/2014/main" id="{D47EFB07-5CA6-40D5-AAA9-01346FDFC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5048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0" name="Rectangle 584">
            <a:extLst>
              <a:ext uri="{FF2B5EF4-FFF2-40B4-BE49-F238E27FC236}">
                <a16:creationId xmlns:a16="http://schemas.microsoft.com/office/drawing/2014/main" id="{8AF2B44F-AC9C-4E33-AD2C-E0AE2E6E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593725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1" name="Oval 585">
            <a:extLst>
              <a:ext uri="{FF2B5EF4-FFF2-40B4-BE49-F238E27FC236}">
                <a16:creationId xmlns:a16="http://schemas.microsoft.com/office/drawing/2014/main" id="{85D34684-B9D3-40B0-BDCD-06F7F87EE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6842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2" name="Oval 586">
            <a:extLst>
              <a:ext uri="{FF2B5EF4-FFF2-40B4-BE49-F238E27FC236}">
                <a16:creationId xmlns:a16="http://schemas.microsoft.com/office/drawing/2014/main" id="{0C2B9ADB-94AC-4A13-82C5-B7D1363A9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8636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3" name="Rectangle 587">
            <a:extLst>
              <a:ext uri="{FF2B5EF4-FFF2-40B4-BE49-F238E27FC236}">
                <a16:creationId xmlns:a16="http://schemas.microsoft.com/office/drawing/2014/main" id="{B299C61E-B574-42E4-ADC4-E89CAF4A9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95408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4" name="Rectangle 588">
            <a:extLst>
              <a:ext uri="{FF2B5EF4-FFF2-40B4-BE49-F238E27FC236}">
                <a16:creationId xmlns:a16="http://schemas.microsoft.com/office/drawing/2014/main" id="{7BA3DA53-7F4C-4371-8B82-40C6FCA4D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1133475"/>
            <a:ext cx="133350" cy="889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5" name="Oval 589">
            <a:extLst>
              <a:ext uri="{FF2B5EF4-FFF2-40B4-BE49-F238E27FC236}">
                <a16:creationId xmlns:a16="http://schemas.microsoft.com/office/drawing/2014/main" id="{5A70B812-64DF-4DBA-9FE0-8EC7CCC5A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7075" y="11334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6" name="Line 590">
            <a:extLst>
              <a:ext uri="{FF2B5EF4-FFF2-40B4-BE49-F238E27FC236}">
                <a16:creationId xmlns:a16="http://schemas.microsoft.com/office/drawing/2014/main" id="{48D747F7-7913-4F60-848B-BBD95CCCAE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97200" y="1400175"/>
            <a:ext cx="269875" cy="269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6827" name="AutoShape 591">
            <a:extLst>
              <a:ext uri="{FF2B5EF4-FFF2-40B4-BE49-F238E27FC236}">
                <a16:creationId xmlns:a16="http://schemas.microsoft.com/office/drawing/2014/main" id="{E11E3EA4-2E69-4931-A047-0155069B7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6825" y="950913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8" name="Rectangle 592">
            <a:extLst>
              <a:ext uri="{FF2B5EF4-FFF2-40B4-BE49-F238E27FC236}">
                <a16:creationId xmlns:a16="http://schemas.microsoft.com/office/drawing/2014/main" id="{C50FDD53-3F77-40A8-8331-411DCB41C34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969000" y="635001"/>
            <a:ext cx="46037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29" name="Rectangle 593">
            <a:extLst>
              <a:ext uri="{FF2B5EF4-FFF2-40B4-BE49-F238E27FC236}">
                <a16:creationId xmlns:a16="http://schemas.microsoft.com/office/drawing/2014/main" id="{59D58D65-52F8-493B-ADB8-E1AB44C05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233363"/>
            <a:ext cx="2162175" cy="269875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kumimoji="0"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4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:0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6830" name="Rectangle 594">
            <a:extLst>
              <a:ext uri="{FF2B5EF4-FFF2-40B4-BE49-F238E27FC236}">
                <a16:creationId xmlns:a16="http://schemas.microsoft.com/office/drawing/2014/main" id="{8BF68C3B-F7F1-482B-B0C3-FCBF77FA4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503238"/>
            <a:ext cx="1530350" cy="162083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6831" name="Rectangle 595">
            <a:extLst>
              <a:ext uri="{FF2B5EF4-FFF2-40B4-BE49-F238E27FC236}">
                <a16:creationId xmlns:a16="http://schemas.microsoft.com/office/drawing/2014/main" id="{2AF04A8D-BC0C-4739-8341-8C7457A2A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75" y="503238"/>
            <a:ext cx="630238" cy="1620837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6832" name="Group 596">
            <a:extLst>
              <a:ext uri="{FF2B5EF4-FFF2-40B4-BE49-F238E27FC236}">
                <a16:creationId xmlns:a16="http://schemas.microsoft.com/office/drawing/2014/main" id="{6D06AD46-0BC4-4693-BA1C-70A04E2A3272}"/>
              </a:ext>
            </a:extLst>
          </p:cNvPr>
          <p:cNvGrpSpPr>
            <a:grpSpLocks/>
          </p:cNvGrpSpPr>
          <p:nvPr/>
        </p:nvGrpSpPr>
        <p:grpSpPr bwMode="auto">
          <a:xfrm>
            <a:off x="7224713" y="547688"/>
            <a:ext cx="134937" cy="1349375"/>
            <a:chOff x="1009" y="345"/>
            <a:chExt cx="113" cy="850"/>
          </a:xfrm>
        </p:grpSpPr>
        <p:sp>
          <p:nvSpPr>
            <p:cNvPr id="156884" name="Oval 597">
              <a:extLst>
                <a:ext uri="{FF2B5EF4-FFF2-40B4-BE49-F238E27FC236}">
                  <a16:creationId xmlns:a16="http://schemas.microsoft.com/office/drawing/2014/main" id="{4010823C-5BB7-4F92-9F4D-E8CE0541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5" name="Rectangle 598">
              <a:extLst>
                <a:ext uri="{FF2B5EF4-FFF2-40B4-BE49-F238E27FC236}">
                  <a16:creationId xmlns:a16="http://schemas.microsoft.com/office/drawing/2014/main" id="{4E82A47C-00F8-4D4B-A516-EC4BE32E3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6" name="Oval 599">
              <a:extLst>
                <a:ext uri="{FF2B5EF4-FFF2-40B4-BE49-F238E27FC236}">
                  <a16:creationId xmlns:a16="http://schemas.microsoft.com/office/drawing/2014/main" id="{98E6B9B8-B88B-4122-A5A6-DBF4D9E2E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7" name="Oval 600">
              <a:extLst>
                <a:ext uri="{FF2B5EF4-FFF2-40B4-BE49-F238E27FC236}">
                  <a16:creationId xmlns:a16="http://schemas.microsoft.com/office/drawing/2014/main" id="{5B4C147C-3E8A-4666-8689-5E5760A6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8" name="Rectangle 601">
              <a:extLst>
                <a:ext uri="{FF2B5EF4-FFF2-40B4-BE49-F238E27FC236}">
                  <a16:creationId xmlns:a16="http://schemas.microsoft.com/office/drawing/2014/main" id="{5BF3A43E-2FD9-4746-8ED6-5900AF12A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9" name="Oval 602">
              <a:extLst>
                <a:ext uri="{FF2B5EF4-FFF2-40B4-BE49-F238E27FC236}">
                  <a16:creationId xmlns:a16="http://schemas.microsoft.com/office/drawing/2014/main" id="{1EF482A0-0F1C-455E-A16B-939727A2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3" name="Group 603">
            <a:extLst>
              <a:ext uri="{FF2B5EF4-FFF2-40B4-BE49-F238E27FC236}">
                <a16:creationId xmlns:a16="http://schemas.microsoft.com/office/drawing/2014/main" id="{2B4DD5F2-D878-42C2-A966-CDEA80459206}"/>
              </a:ext>
            </a:extLst>
          </p:cNvPr>
          <p:cNvGrpSpPr>
            <a:grpSpLocks/>
          </p:cNvGrpSpPr>
          <p:nvPr/>
        </p:nvGrpSpPr>
        <p:grpSpPr bwMode="auto">
          <a:xfrm>
            <a:off x="7899400" y="728663"/>
            <a:ext cx="134938" cy="989012"/>
            <a:chOff x="1917" y="459"/>
            <a:chExt cx="113" cy="623"/>
          </a:xfrm>
        </p:grpSpPr>
        <p:sp>
          <p:nvSpPr>
            <p:cNvPr id="156878" name="Oval 604">
              <a:extLst>
                <a:ext uri="{FF2B5EF4-FFF2-40B4-BE49-F238E27FC236}">
                  <a16:creationId xmlns:a16="http://schemas.microsoft.com/office/drawing/2014/main" id="{FA120FD1-A957-4062-A6E4-40A20DEE3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9" name="Rectangle 605">
              <a:extLst>
                <a:ext uri="{FF2B5EF4-FFF2-40B4-BE49-F238E27FC236}">
                  <a16:creationId xmlns:a16="http://schemas.microsoft.com/office/drawing/2014/main" id="{4D320F38-BB02-4120-B049-7FFBFD7FC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0" name="Oval 606">
              <a:extLst>
                <a:ext uri="{FF2B5EF4-FFF2-40B4-BE49-F238E27FC236}">
                  <a16:creationId xmlns:a16="http://schemas.microsoft.com/office/drawing/2014/main" id="{F2746E4B-C89B-4AA3-AC93-AA86BC9B0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1" name="Oval 607">
              <a:extLst>
                <a:ext uri="{FF2B5EF4-FFF2-40B4-BE49-F238E27FC236}">
                  <a16:creationId xmlns:a16="http://schemas.microsoft.com/office/drawing/2014/main" id="{45124BB4-922C-4447-B18B-E93EA6C6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2" name="Rectangle 608">
              <a:extLst>
                <a:ext uri="{FF2B5EF4-FFF2-40B4-BE49-F238E27FC236}">
                  <a16:creationId xmlns:a16="http://schemas.microsoft.com/office/drawing/2014/main" id="{4C412744-29A1-4B13-9E75-4A86F8F13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83" name="Oval 609">
              <a:extLst>
                <a:ext uri="{FF2B5EF4-FFF2-40B4-BE49-F238E27FC236}">
                  <a16:creationId xmlns:a16="http://schemas.microsoft.com/office/drawing/2014/main" id="{362315E8-5E53-4337-B888-C59234BEA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4" name="Group 610">
            <a:extLst>
              <a:ext uri="{FF2B5EF4-FFF2-40B4-BE49-F238E27FC236}">
                <a16:creationId xmlns:a16="http://schemas.microsoft.com/office/drawing/2014/main" id="{E99E5421-E4FA-4AD3-9DE2-12B78C919920}"/>
              </a:ext>
            </a:extLst>
          </p:cNvPr>
          <p:cNvGrpSpPr>
            <a:grpSpLocks/>
          </p:cNvGrpSpPr>
          <p:nvPr/>
        </p:nvGrpSpPr>
        <p:grpSpPr bwMode="auto">
          <a:xfrm>
            <a:off x="7448550" y="547688"/>
            <a:ext cx="134938" cy="1530350"/>
            <a:chOff x="1293" y="345"/>
            <a:chExt cx="113" cy="964"/>
          </a:xfrm>
        </p:grpSpPr>
        <p:sp>
          <p:nvSpPr>
            <p:cNvPr id="156871" name="Oval 611">
              <a:extLst>
                <a:ext uri="{FF2B5EF4-FFF2-40B4-BE49-F238E27FC236}">
                  <a16:creationId xmlns:a16="http://schemas.microsoft.com/office/drawing/2014/main" id="{1D928D8C-1ADC-4C4D-BE2C-CB4C2D05A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2" name="Rectangle 612">
              <a:extLst>
                <a:ext uri="{FF2B5EF4-FFF2-40B4-BE49-F238E27FC236}">
                  <a16:creationId xmlns:a16="http://schemas.microsoft.com/office/drawing/2014/main" id="{31A7D888-7232-4758-A398-E0FA938A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3" name="Oval 613">
              <a:extLst>
                <a:ext uri="{FF2B5EF4-FFF2-40B4-BE49-F238E27FC236}">
                  <a16:creationId xmlns:a16="http://schemas.microsoft.com/office/drawing/2014/main" id="{CE0F2E24-CF3C-4516-84CF-8553280F5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4" name="Oval 614">
              <a:extLst>
                <a:ext uri="{FF2B5EF4-FFF2-40B4-BE49-F238E27FC236}">
                  <a16:creationId xmlns:a16="http://schemas.microsoft.com/office/drawing/2014/main" id="{CF0B8408-0297-4B77-8A83-E95021807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5" name="Oval 615">
              <a:extLst>
                <a:ext uri="{FF2B5EF4-FFF2-40B4-BE49-F238E27FC236}">
                  <a16:creationId xmlns:a16="http://schemas.microsoft.com/office/drawing/2014/main" id="{3A8BE9CD-DAC7-4D51-A27D-FE942441F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6" name="Rectangle 616">
              <a:extLst>
                <a:ext uri="{FF2B5EF4-FFF2-40B4-BE49-F238E27FC236}">
                  <a16:creationId xmlns:a16="http://schemas.microsoft.com/office/drawing/2014/main" id="{8DEBFFD6-234A-45E6-9FCE-65C3235EB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7" name="Rectangle 617">
              <a:extLst>
                <a:ext uri="{FF2B5EF4-FFF2-40B4-BE49-F238E27FC236}">
                  <a16:creationId xmlns:a16="http://schemas.microsoft.com/office/drawing/2014/main" id="{5BD24663-88F4-4F75-AC0C-8673CA35F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5" name="Group 618">
            <a:extLst>
              <a:ext uri="{FF2B5EF4-FFF2-40B4-BE49-F238E27FC236}">
                <a16:creationId xmlns:a16="http://schemas.microsoft.com/office/drawing/2014/main" id="{10F1C83B-E8FA-40CD-A31C-52E71929B0AE}"/>
              </a:ext>
            </a:extLst>
          </p:cNvPr>
          <p:cNvGrpSpPr>
            <a:grpSpLocks/>
          </p:cNvGrpSpPr>
          <p:nvPr/>
        </p:nvGrpSpPr>
        <p:grpSpPr bwMode="auto">
          <a:xfrm>
            <a:off x="7673975" y="730250"/>
            <a:ext cx="134938" cy="808038"/>
            <a:chOff x="1633" y="459"/>
            <a:chExt cx="113" cy="509"/>
          </a:xfrm>
        </p:grpSpPr>
        <p:sp>
          <p:nvSpPr>
            <p:cNvPr id="156864" name="Oval 619">
              <a:extLst>
                <a:ext uri="{FF2B5EF4-FFF2-40B4-BE49-F238E27FC236}">
                  <a16:creationId xmlns:a16="http://schemas.microsoft.com/office/drawing/2014/main" id="{AA574763-69DA-4492-9E65-66352832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5" name="Rectangle 620">
              <a:extLst>
                <a:ext uri="{FF2B5EF4-FFF2-40B4-BE49-F238E27FC236}">
                  <a16:creationId xmlns:a16="http://schemas.microsoft.com/office/drawing/2014/main" id="{BF6BE1CC-33E0-45F2-A7C6-1C0DFE5CD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6" name="Oval 621">
              <a:extLst>
                <a:ext uri="{FF2B5EF4-FFF2-40B4-BE49-F238E27FC236}">
                  <a16:creationId xmlns:a16="http://schemas.microsoft.com/office/drawing/2014/main" id="{CCE58D31-1320-45C7-8001-9F181B7C4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7" name="Oval 622">
              <a:extLst>
                <a:ext uri="{FF2B5EF4-FFF2-40B4-BE49-F238E27FC236}">
                  <a16:creationId xmlns:a16="http://schemas.microsoft.com/office/drawing/2014/main" id="{8CC136E7-8822-4790-B5E7-3F6BC96C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8" name="Rectangle 623">
              <a:extLst>
                <a:ext uri="{FF2B5EF4-FFF2-40B4-BE49-F238E27FC236}">
                  <a16:creationId xmlns:a16="http://schemas.microsoft.com/office/drawing/2014/main" id="{A6F3CDE2-CE8E-4A51-8461-54899473C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9" name="Rectangle 624">
              <a:extLst>
                <a:ext uri="{FF2B5EF4-FFF2-40B4-BE49-F238E27FC236}">
                  <a16:creationId xmlns:a16="http://schemas.microsoft.com/office/drawing/2014/main" id="{F301AE20-40F4-4772-9107-8BE619237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70" name="Oval 625">
              <a:extLst>
                <a:ext uri="{FF2B5EF4-FFF2-40B4-BE49-F238E27FC236}">
                  <a16:creationId xmlns:a16="http://schemas.microsoft.com/office/drawing/2014/main" id="{193597EA-BBE8-44C8-BD52-65601D0F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6" name="Group 626">
            <a:extLst>
              <a:ext uri="{FF2B5EF4-FFF2-40B4-BE49-F238E27FC236}">
                <a16:creationId xmlns:a16="http://schemas.microsoft.com/office/drawing/2014/main" id="{8281F709-EE6E-4310-93EB-BE2902E63807}"/>
              </a:ext>
            </a:extLst>
          </p:cNvPr>
          <p:cNvGrpSpPr>
            <a:grpSpLocks/>
          </p:cNvGrpSpPr>
          <p:nvPr/>
        </p:nvGrpSpPr>
        <p:grpSpPr bwMode="auto">
          <a:xfrm>
            <a:off x="8128000" y="547688"/>
            <a:ext cx="134938" cy="989012"/>
            <a:chOff x="3787" y="289"/>
            <a:chExt cx="113" cy="623"/>
          </a:xfrm>
        </p:grpSpPr>
        <p:sp>
          <p:nvSpPr>
            <p:cNvPr id="156858" name="Oval 627">
              <a:extLst>
                <a:ext uri="{FF2B5EF4-FFF2-40B4-BE49-F238E27FC236}">
                  <a16:creationId xmlns:a16="http://schemas.microsoft.com/office/drawing/2014/main" id="{55A7A017-8BC9-4060-84D9-D742DBC1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9" name="Rectangle 628">
              <a:extLst>
                <a:ext uri="{FF2B5EF4-FFF2-40B4-BE49-F238E27FC236}">
                  <a16:creationId xmlns:a16="http://schemas.microsoft.com/office/drawing/2014/main" id="{BB2017EE-0265-4860-A0A9-59EDFF19E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0" name="Oval 629">
              <a:extLst>
                <a:ext uri="{FF2B5EF4-FFF2-40B4-BE49-F238E27FC236}">
                  <a16:creationId xmlns:a16="http://schemas.microsoft.com/office/drawing/2014/main" id="{3E5ABA94-4EB7-4869-96F7-02FC8BADF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1" name="Oval 630">
              <a:extLst>
                <a:ext uri="{FF2B5EF4-FFF2-40B4-BE49-F238E27FC236}">
                  <a16:creationId xmlns:a16="http://schemas.microsoft.com/office/drawing/2014/main" id="{DFAB783E-345B-4601-9B78-E5C16ED71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2" name="Rectangle 631">
              <a:extLst>
                <a:ext uri="{FF2B5EF4-FFF2-40B4-BE49-F238E27FC236}">
                  <a16:creationId xmlns:a16="http://schemas.microsoft.com/office/drawing/2014/main" id="{16190C94-AD77-4E92-BDFA-E3AA4B9CF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63" name="Oval 632">
              <a:extLst>
                <a:ext uri="{FF2B5EF4-FFF2-40B4-BE49-F238E27FC236}">
                  <a16:creationId xmlns:a16="http://schemas.microsoft.com/office/drawing/2014/main" id="{A991F733-95B2-431F-B713-DE913C97A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7" name="Group 633">
            <a:extLst>
              <a:ext uri="{FF2B5EF4-FFF2-40B4-BE49-F238E27FC236}">
                <a16:creationId xmlns:a16="http://schemas.microsoft.com/office/drawing/2014/main" id="{D95678DD-20F9-4406-BEB0-79792DAD5EAC}"/>
              </a:ext>
            </a:extLst>
          </p:cNvPr>
          <p:cNvGrpSpPr>
            <a:grpSpLocks/>
          </p:cNvGrpSpPr>
          <p:nvPr/>
        </p:nvGrpSpPr>
        <p:grpSpPr bwMode="auto">
          <a:xfrm>
            <a:off x="6999288" y="549275"/>
            <a:ext cx="136525" cy="1349375"/>
            <a:chOff x="3617" y="289"/>
            <a:chExt cx="114" cy="850"/>
          </a:xfrm>
        </p:grpSpPr>
        <p:sp>
          <p:nvSpPr>
            <p:cNvPr id="156852" name="Oval 634">
              <a:extLst>
                <a:ext uri="{FF2B5EF4-FFF2-40B4-BE49-F238E27FC236}">
                  <a16:creationId xmlns:a16="http://schemas.microsoft.com/office/drawing/2014/main" id="{D635561C-5786-43B7-B4D5-17016254F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3" name="Rectangle 635">
              <a:extLst>
                <a:ext uri="{FF2B5EF4-FFF2-40B4-BE49-F238E27FC236}">
                  <a16:creationId xmlns:a16="http://schemas.microsoft.com/office/drawing/2014/main" id="{6E3A2CE3-8F4E-4988-870E-1C3E2A293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4" name="Oval 636">
              <a:extLst>
                <a:ext uri="{FF2B5EF4-FFF2-40B4-BE49-F238E27FC236}">
                  <a16:creationId xmlns:a16="http://schemas.microsoft.com/office/drawing/2014/main" id="{C3F68529-33F0-47D5-BBC8-CF8D3C26E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5" name="Oval 637">
              <a:extLst>
                <a:ext uri="{FF2B5EF4-FFF2-40B4-BE49-F238E27FC236}">
                  <a16:creationId xmlns:a16="http://schemas.microsoft.com/office/drawing/2014/main" id="{7AA2F669-7BA7-41A4-96A1-0A89713BE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6" name="Rectangle 638">
              <a:extLst>
                <a:ext uri="{FF2B5EF4-FFF2-40B4-BE49-F238E27FC236}">
                  <a16:creationId xmlns:a16="http://schemas.microsoft.com/office/drawing/2014/main" id="{EFBBB2E0-586D-4467-8086-516BC0FD5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7" name="Oval 639">
              <a:extLst>
                <a:ext uri="{FF2B5EF4-FFF2-40B4-BE49-F238E27FC236}">
                  <a16:creationId xmlns:a16="http://schemas.microsoft.com/office/drawing/2014/main" id="{8B0018BF-FF58-4AB4-80FF-8D2FB23C8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8" name="Group 640">
            <a:extLst>
              <a:ext uri="{FF2B5EF4-FFF2-40B4-BE49-F238E27FC236}">
                <a16:creationId xmlns:a16="http://schemas.microsoft.com/office/drawing/2014/main" id="{58026901-2110-4252-9B0B-64982DF78600}"/>
              </a:ext>
            </a:extLst>
          </p:cNvPr>
          <p:cNvGrpSpPr>
            <a:grpSpLocks/>
          </p:cNvGrpSpPr>
          <p:nvPr/>
        </p:nvGrpSpPr>
        <p:grpSpPr bwMode="auto">
          <a:xfrm>
            <a:off x="8761413" y="547688"/>
            <a:ext cx="134937" cy="989012"/>
            <a:chOff x="3787" y="289"/>
            <a:chExt cx="113" cy="623"/>
          </a:xfrm>
        </p:grpSpPr>
        <p:sp>
          <p:nvSpPr>
            <p:cNvPr id="156846" name="Oval 641">
              <a:extLst>
                <a:ext uri="{FF2B5EF4-FFF2-40B4-BE49-F238E27FC236}">
                  <a16:creationId xmlns:a16="http://schemas.microsoft.com/office/drawing/2014/main" id="{0538D8F9-E6F8-46B1-8F69-6E9F0857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7" name="Rectangle 642">
              <a:extLst>
                <a:ext uri="{FF2B5EF4-FFF2-40B4-BE49-F238E27FC236}">
                  <a16:creationId xmlns:a16="http://schemas.microsoft.com/office/drawing/2014/main" id="{0D67104D-2ED0-4086-9644-D0C89D419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8" name="Oval 643">
              <a:extLst>
                <a:ext uri="{FF2B5EF4-FFF2-40B4-BE49-F238E27FC236}">
                  <a16:creationId xmlns:a16="http://schemas.microsoft.com/office/drawing/2014/main" id="{5E7D1B0B-A611-434B-A701-2C484A83B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9" name="Oval 644">
              <a:extLst>
                <a:ext uri="{FF2B5EF4-FFF2-40B4-BE49-F238E27FC236}">
                  <a16:creationId xmlns:a16="http://schemas.microsoft.com/office/drawing/2014/main" id="{73FA8413-AF53-4C73-B075-20F43E4A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0" name="Rectangle 645">
              <a:extLst>
                <a:ext uri="{FF2B5EF4-FFF2-40B4-BE49-F238E27FC236}">
                  <a16:creationId xmlns:a16="http://schemas.microsoft.com/office/drawing/2014/main" id="{FA875166-013B-43E9-B6EB-D8942028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51" name="Oval 646">
              <a:extLst>
                <a:ext uri="{FF2B5EF4-FFF2-40B4-BE49-F238E27FC236}">
                  <a16:creationId xmlns:a16="http://schemas.microsoft.com/office/drawing/2014/main" id="{F0C0A163-5D1A-4ED6-B128-43DEFC57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6839" name="Group 647">
            <a:extLst>
              <a:ext uri="{FF2B5EF4-FFF2-40B4-BE49-F238E27FC236}">
                <a16:creationId xmlns:a16="http://schemas.microsoft.com/office/drawing/2014/main" id="{504FE905-BA7C-4E78-B0E6-F1D336DEA116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549275"/>
            <a:ext cx="136525" cy="1349375"/>
            <a:chOff x="3617" y="289"/>
            <a:chExt cx="114" cy="850"/>
          </a:xfrm>
        </p:grpSpPr>
        <p:sp>
          <p:nvSpPr>
            <p:cNvPr id="156840" name="Oval 648">
              <a:extLst>
                <a:ext uri="{FF2B5EF4-FFF2-40B4-BE49-F238E27FC236}">
                  <a16:creationId xmlns:a16="http://schemas.microsoft.com/office/drawing/2014/main" id="{F6EEA705-5919-435E-9905-45BB83CB7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1" name="Rectangle 649">
              <a:extLst>
                <a:ext uri="{FF2B5EF4-FFF2-40B4-BE49-F238E27FC236}">
                  <a16:creationId xmlns:a16="http://schemas.microsoft.com/office/drawing/2014/main" id="{A46F5544-21FD-43E0-83FC-DFC7A996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2" name="Oval 650">
              <a:extLst>
                <a:ext uri="{FF2B5EF4-FFF2-40B4-BE49-F238E27FC236}">
                  <a16:creationId xmlns:a16="http://schemas.microsoft.com/office/drawing/2014/main" id="{6D348023-9573-4C7A-BF9C-FA827D8EB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3" name="Oval 651">
              <a:extLst>
                <a:ext uri="{FF2B5EF4-FFF2-40B4-BE49-F238E27FC236}">
                  <a16:creationId xmlns:a16="http://schemas.microsoft.com/office/drawing/2014/main" id="{C484FD8F-3223-4D3C-924E-38D0E467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4" name="Rectangle 652">
              <a:extLst>
                <a:ext uri="{FF2B5EF4-FFF2-40B4-BE49-F238E27FC236}">
                  <a16:creationId xmlns:a16="http://schemas.microsoft.com/office/drawing/2014/main" id="{EACD095A-DC12-461D-9003-9899B9361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6845" name="Oval 653">
              <a:extLst>
                <a:ext uri="{FF2B5EF4-FFF2-40B4-BE49-F238E27FC236}">
                  <a16:creationId xmlns:a16="http://schemas.microsoft.com/office/drawing/2014/main" id="{0552AF66-5176-47E8-9EAE-13CAECF2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396">
            <a:extLst>
              <a:ext uri="{FF2B5EF4-FFF2-40B4-BE49-F238E27FC236}">
                <a16:creationId xmlns:a16="http://schemas.microsoft.com/office/drawing/2014/main" id="{C3C9FE22-5099-441A-9321-D6D02175A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699" name="Rectangle 397">
            <a:extLst>
              <a:ext uri="{FF2B5EF4-FFF2-40B4-BE49-F238E27FC236}">
                <a16:creationId xmlns:a16="http://schemas.microsoft.com/office/drawing/2014/main" id="{781BF557-89B3-49F6-834D-7931A272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5049838"/>
            <a:ext cx="1214437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0" name="Rectangle 398">
            <a:extLst>
              <a:ext uri="{FF2B5EF4-FFF2-40B4-BE49-F238E27FC236}">
                <a16:creationId xmlns:a16="http://schemas.microsoft.com/office/drawing/2014/main" id="{DC35C955-5AF6-4552-9BDC-9B42F9FE2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5049838"/>
            <a:ext cx="946150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1" name="Rectangle 399">
            <a:extLst>
              <a:ext uri="{FF2B5EF4-FFF2-40B4-BE49-F238E27FC236}">
                <a16:creationId xmlns:a16="http://schemas.microsoft.com/office/drawing/2014/main" id="{2D83CD7A-1FF5-40D4-BB20-5A6BE88D1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8550" y="5049838"/>
            <a:ext cx="1214438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2" name="Rectangle 400">
            <a:extLst>
              <a:ext uri="{FF2B5EF4-FFF2-40B4-BE49-F238E27FC236}">
                <a16:creationId xmlns:a16="http://schemas.microsoft.com/office/drawing/2014/main" id="{EB0AF13B-A545-4D6C-B3B7-91478A1B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5049838"/>
            <a:ext cx="946150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3" name="Rectangle 401">
            <a:extLst>
              <a:ext uri="{FF2B5EF4-FFF2-40B4-BE49-F238E27FC236}">
                <a16:creationId xmlns:a16="http://schemas.microsoft.com/office/drawing/2014/main" id="{90F5AC41-40D5-4939-BB17-8F96DA65D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5049838"/>
            <a:ext cx="1214437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4" name="Rectangle 402">
            <a:extLst>
              <a:ext uri="{FF2B5EF4-FFF2-40B4-BE49-F238E27FC236}">
                <a16:creationId xmlns:a16="http://schemas.microsoft.com/office/drawing/2014/main" id="{77C13ECC-3B01-4517-BD87-E92ADC478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5049838"/>
            <a:ext cx="946150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5" name="Rectangle 403">
            <a:extLst>
              <a:ext uri="{FF2B5EF4-FFF2-40B4-BE49-F238E27FC236}">
                <a16:creationId xmlns:a16="http://schemas.microsoft.com/office/drawing/2014/main" id="{C9681A8C-5EB0-4512-95A5-D79720BB5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5049838"/>
            <a:ext cx="1214438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6" name="Rectangle 404">
            <a:extLst>
              <a:ext uri="{FF2B5EF4-FFF2-40B4-BE49-F238E27FC236}">
                <a16:creationId xmlns:a16="http://schemas.microsoft.com/office/drawing/2014/main" id="{285ECC3E-7209-416E-8AB3-B322B6C58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1963" y="5049838"/>
            <a:ext cx="946150" cy="170973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7" name="Rectangle 405">
            <a:extLst>
              <a:ext uri="{FF2B5EF4-FFF2-40B4-BE49-F238E27FC236}">
                <a16:creationId xmlns:a16="http://schemas.microsoft.com/office/drawing/2014/main" id="{671B6734-4213-4E9A-825F-46D868718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8" name="Rectangle 406">
            <a:extLst>
              <a:ext uri="{FF2B5EF4-FFF2-40B4-BE49-F238E27FC236}">
                <a16:creationId xmlns:a16="http://schemas.microsoft.com/office/drawing/2014/main" id="{6EF237BB-E2BF-468B-9D4B-A5DE6F44C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09" name="Rectangle 407">
            <a:extLst>
              <a:ext uri="{FF2B5EF4-FFF2-40B4-BE49-F238E27FC236}">
                <a16:creationId xmlns:a16="http://schemas.microsoft.com/office/drawing/2014/main" id="{405AB9C2-7B6D-4006-A5B4-C105DE423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10" name="Rectangle 408">
            <a:extLst>
              <a:ext uri="{FF2B5EF4-FFF2-40B4-BE49-F238E27FC236}">
                <a16:creationId xmlns:a16="http://schemas.microsoft.com/office/drawing/2014/main" id="{FBCCADD8-41CE-4E8C-BAC8-728095494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11" name="Rectangle 409">
            <a:extLst>
              <a:ext uri="{FF2B5EF4-FFF2-40B4-BE49-F238E27FC236}">
                <a16:creationId xmlns:a16="http://schemas.microsoft.com/office/drawing/2014/main" id="{AF6E7A40-ADD2-43F2-87BA-A08861910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7538" y="2998788"/>
            <a:ext cx="1079500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12" name="Rectangle 410">
            <a:extLst>
              <a:ext uri="{FF2B5EF4-FFF2-40B4-BE49-F238E27FC236}">
                <a16:creationId xmlns:a16="http://schemas.microsoft.com/office/drawing/2014/main" id="{7FF036CC-D456-49C5-9F3C-26045E17F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2998788"/>
            <a:ext cx="1666875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13" name="Rectangle 411">
            <a:extLst>
              <a:ext uri="{FF2B5EF4-FFF2-40B4-BE49-F238E27FC236}">
                <a16:creationId xmlns:a16="http://schemas.microsoft.com/office/drawing/2014/main" id="{E85BC998-00C0-4868-87E2-A3CC30FE0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2998788"/>
            <a:ext cx="493713" cy="17065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7714" name="Group 412">
            <a:extLst>
              <a:ext uri="{FF2B5EF4-FFF2-40B4-BE49-F238E27FC236}">
                <a16:creationId xmlns:a16="http://schemas.microsoft.com/office/drawing/2014/main" id="{3014B628-9737-4F42-A1B2-CD91FC2A0C36}"/>
              </a:ext>
            </a:extLst>
          </p:cNvPr>
          <p:cNvGrpSpPr>
            <a:grpSpLocks/>
          </p:cNvGrpSpPr>
          <p:nvPr/>
        </p:nvGrpSpPr>
        <p:grpSpPr bwMode="auto">
          <a:xfrm>
            <a:off x="341313" y="3087688"/>
            <a:ext cx="134937" cy="1349375"/>
            <a:chOff x="1009" y="345"/>
            <a:chExt cx="113" cy="850"/>
          </a:xfrm>
        </p:grpSpPr>
        <p:sp>
          <p:nvSpPr>
            <p:cNvPr id="158087" name="Oval 413">
              <a:extLst>
                <a:ext uri="{FF2B5EF4-FFF2-40B4-BE49-F238E27FC236}">
                  <a16:creationId xmlns:a16="http://schemas.microsoft.com/office/drawing/2014/main" id="{3A4A4586-39D7-41CA-A6AE-3360F73E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8" name="Rectangle 414">
              <a:extLst>
                <a:ext uri="{FF2B5EF4-FFF2-40B4-BE49-F238E27FC236}">
                  <a16:creationId xmlns:a16="http://schemas.microsoft.com/office/drawing/2014/main" id="{F4567D1C-0C35-4CA6-BAC2-65567647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9" name="Oval 415">
              <a:extLst>
                <a:ext uri="{FF2B5EF4-FFF2-40B4-BE49-F238E27FC236}">
                  <a16:creationId xmlns:a16="http://schemas.microsoft.com/office/drawing/2014/main" id="{90C21102-6CBE-4C37-BC15-438B554F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90" name="Oval 416">
              <a:extLst>
                <a:ext uri="{FF2B5EF4-FFF2-40B4-BE49-F238E27FC236}">
                  <a16:creationId xmlns:a16="http://schemas.microsoft.com/office/drawing/2014/main" id="{1997930D-9C82-47F3-B7DC-860D47E23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91" name="Rectangle 417">
              <a:extLst>
                <a:ext uri="{FF2B5EF4-FFF2-40B4-BE49-F238E27FC236}">
                  <a16:creationId xmlns:a16="http://schemas.microsoft.com/office/drawing/2014/main" id="{D7FAFAD5-181C-4E6B-95AB-872B9AD89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92" name="Oval 418">
              <a:extLst>
                <a:ext uri="{FF2B5EF4-FFF2-40B4-BE49-F238E27FC236}">
                  <a16:creationId xmlns:a16="http://schemas.microsoft.com/office/drawing/2014/main" id="{BE876D7B-57AC-47ED-A9D5-3ABA79ABF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15" name="Group 419">
            <a:extLst>
              <a:ext uri="{FF2B5EF4-FFF2-40B4-BE49-F238E27FC236}">
                <a16:creationId xmlns:a16="http://schemas.microsoft.com/office/drawing/2014/main" id="{45CCE236-DE9E-46F6-A541-45ECFCB4D78B}"/>
              </a:ext>
            </a:extLst>
          </p:cNvPr>
          <p:cNvGrpSpPr>
            <a:grpSpLocks/>
          </p:cNvGrpSpPr>
          <p:nvPr/>
        </p:nvGrpSpPr>
        <p:grpSpPr bwMode="auto">
          <a:xfrm>
            <a:off x="836613" y="3268663"/>
            <a:ext cx="134937" cy="989012"/>
            <a:chOff x="1917" y="459"/>
            <a:chExt cx="113" cy="623"/>
          </a:xfrm>
        </p:grpSpPr>
        <p:sp>
          <p:nvSpPr>
            <p:cNvPr id="158081" name="Oval 420">
              <a:extLst>
                <a:ext uri="{FF2B5EF4-FFF2-40B4-BE49-F238E27FC236}">
                  <a16:creationId xmlns:a16="http://schemas.microsoft.com/office/drawing/2014/main" id="{456711DC-D68E-4452-BEB8-D5C801B03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2" name="Rectangle 421">
              <a:extLst>
                <a:ext uri="{FF2B5EF4-FFF2-40B4-BE49-F238E27FC236}">
                  <a16:creationId xmlns:a16="http://schemas.microsoft.com/office/drawing/2014/main" id="{B06567F5-8994-4A29-96C7-777BA6EF9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3" name="Oval 422">
              <a:extLst>
                <a:ext uri="{FF2B5EF4-FFF2-40B4-BE49-F238E27FC236}">
                  <a16:creationId xmlns:a16="http://schemas.microsoft.com/office/drawing/2014/main" id="{A4D0A391-C5A0-4E76-BB01-8B81DCEEC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4" name="Oval 423">
              <a:extLst>
                <a:ext uri="{FF2B5EF4-FFF2-40B4-BE49-F238E27FC236}">
                  <a16:creationId xmlns:a16="http://schemas.microsoft.com/office/drawing/2014/main" id="{42C6A1D1-137E-4FE5-A693-ECCAA2B34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5" name="Rectangle 424">
              <a:extLst>
                <a:ext uri="{FF2B5EF4-FFF2-40B4-BE49-F238E27FC236}">
                  <a16:creationId xmlns:a16="http://schemas.microsoft.com/office/drawing/2014/main" id="{6C8C3507-2D30-487F-8A4C-B9269F7F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6" name="Oval 425">
              <a:extLst>
                <a:ext uri="{FF2B5EF4-FFF2-40B4-BE49-F238E27FC236}">
                  <a16:creationId xmlns:a16="http://schemas.microsoft.com/office/drawing/2014/main" id="{9267807D-EB59-43A1-A13C-5B35E0E53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16" name="Group 426">
            <a:extLst>
              <a:ext uri="{FF2B5EF4-FFF2-40B4-BE49-F238E27FC236}">
                <a16:creationId xmlns:a16="http://schemas.microsoft.com/office/drawing/2014/main" id="{28EBE4D0-064F-4BAA-A3E1-8955B35889DE}"/>
              </a:ext>
            </a:extLst>
          </p:cNvPr>
          <p:cNvGrpSpPr>
            <a:grpSpLocks/>
          </p:cNvGrpSpPr>
          <p:nvPr/>
        </p:nvGrpSpPr>
        <p:grpSpPr bwMode="auto">
          <a:xfrm>
            <a:off x="1422400" y="3087688"/>
            <a:ext cx="134938" cy="1530350"/>
            <a:chOff x="1293" y="345"/>
            <a:chExt cx="113" cy="964"/>
          </a:xfrm>
        </p:grpSpPr>
        <p:sp>
          <p:nvSpPr>
            <p:cNvPr id="158074" name="Oval 427">
              <a:extLst>
                <a:ext uri="{FF2B5EF4-FFF2-40B4-BE49-F238E27FC236}">
                  <a16:creationId xmlns:a16="http://schemas.microsoft.com/office/drawing/2014/main" id="{BDF26DCB-4033-4CD0-990B-56B552802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5" name="Rectangle 428">
              <a:extLst>
                <a:ext uri="{FF2B5EF4-FFF2-40B4-BE49-F238E27FC236}">
                  <a16:creationId xmlns:a16="http://schemas.microsoft.com/office/drawing/2014/main" id="{8D2CA5A4-622E-4E36-A9B6-863161781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6" name="Oval 429">
              <a:extLst>
                <a:ext uri="{FF2B5EF4-FFF2-40B4-BE49-F238E27FC236}">
                  <a16:creationId xmlns:a16="http://schemas.microsoft.com/office/drawing/2014/main" id="{4F05F0AF-51F5-4AC9-B68E-6DBC1B3A8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7" name="Oval 430">
              <a:extLst>
                <a:ext uri="{FF2B5EF4-FFF2-40B4-BE49-F238E27FC236}">
                  <a16:creationId xmlns:a16="http://schemas.microsoft.com/office/drawing/2014/main" id="{C4C6D9F4-42FD-436B-BA09-A49FE1181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8" name="Oval 431">
              <a:extLst>
                <a:ext uri="{FF2B5EF4-FFF2-40B4-BE49-F238E27FC236}">
                  <a16:creationId xmlns:a16="http://schemas.microsoft.com/office/drawing/2014/main" id="{4A7A8B36-19D8-4B20-9AC3-661931046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9" name="Rectangle 432">
              <a:extLst>
                <a:ext uri="{FF2B5EF4-FFF2-40B4-BE49-F238E27FC236}">
                  <a16:creationId xmlns:a16="http://schemas.microsoft.com/office/drawing/2014/main" id="{43BDBA46-6AB7-4CA5-826E-2482A2DE0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80" name="Rectangle 433">
              <a:extLst>
                <a:ext uri="{FF2B5EF4-FFF2-40B4-BE49-F238E27FC236}">
                  <a16:creationId xmlns:a16="http://schemas.microsoft.com/office/drawing/2014/main" id="{BD65307F-3A43-4A37-8369-BA5E542CE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17" name="Group 434">
            <a:extLst>
              <a:ext uri="{FF2B5EF4-FFF2-40B4-BE49-F238E27FC236}">
                <a16:creationId xmlns:a16="http://schemas.microsoft.com/office/drawing/2014/main" id="{49AE8618-103C-4589-B4EC-91F4C88A993D}"/>
              </a:ext>
            </a:extLst>
          </p:cNvPr>
          <p:cNvGrpSpPr>
            <a:grpSpLocks/>
          </p:cNvGrpSpPr>
          <p:nvPr/>
        </p:nvGrpSpPr>
        <p:grpSpPr bwMode="auto">
          <a:xfrm>
            <a:off x="1916113" y="3270250"/>
            <a:ext cx="134937" cy="808038"/>
            <a:chOff x="1633" y="459"/>
            <a:chExt cx="113" cy="509"/>
          </a:xfrm>
        </p:grpSpPr>
        <p:sp>
          <p:nvSpPr>
            <p:cNvPr id="158067" name="Oval 435">
              <a:extLst>
                <a:ext uri="{FF2B5EF4-FFF2-40B4-BE49-F238E27FC236}">
                  <a16:creationId xmlns:a16="http://schemas.microsoft.com/office/drawing/2014/main" id="{C3A3B2E3-C74A-4AE9-8F95-08E5751EB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8" name="Rectangle 436">
              <a:extLst>
                <a:ext uri="{FF2B5EF4-FFF2-40B4-BE49-F238E27FC236}">
                  <a16:creationId xmlns:a16="http://schemas.microsoft.com/office/drawing/2014/main" id="{29ECD07E-8246-4C07-BF2A-A93FE065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9" name="Oval 437">
              <a:extLst>
                <a:ext uri="{FF2B5EF4-FFF2-40B4-BE49-F238E27FC236}">
                  <a16:creationId xmlns:a16="http://schemas.microsoft.com/office/drawing/2014/main" id="{EE2963BD-34B1-4429-9848-7313D38B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0" name="Oval 438">
              <a:extLst>
                <a:ext uri="{FF2B5EF4-FFF2-40B4-BE49-F238E27FC236}">
                  <a16:creationId xmlns:a16="http://schemas.microsoft.com/office/drawing/2014/main" id="{367CAC03-4A61-49A7-8E3A-27DB032D6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1" name="Rectangle 439">
              <a:extLst>
                <a:ext uri="{FF2B5EF4-FFF2-40B4-BE49-F238E27FC236}">
                  <a16:creationId xmlns:a16="http://schemas.microsoft.com/office/drawing/2014/main" id="{2928819A-B82B-4913-806E-D3A46A097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2" name="Rectangle 440">
              <a:extLst>
                <a:ext uri="{FF2B5EF4-FFF2-40B4-BE49-F238E27FC236}">
                  <a16:creationId xmlns:a16="http://schemas.microsoft.com/office/drawing/2014/main" id="{79EEDDDC-1951-402D-924C-1FB317AAD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73" name="Oval 441">
              <a:extLst>
                <a:ext uri="{FF2B5EF4-FFF2-40B4-BE49-F238E27FC236}">
                  <a16:creationId xmlns:a16="http://schemas.microsoft.com/office/drawing/2014/main" id="{3067546A-BD51-4B63-9C6D-D8BA37894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18" name="Group 442">
            <a:extLst>
              <a:ext uri="{FF2B5EF4-FFF2-40B4-BE49-F238E27FC236}">
                <a16:creationId xmlns:a16="http://schemas.microsoft.com/office/drawing/2014/main" id="{C6529B36-F1E9-4003-819D-557CCBE5CF72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3087688"/>
            <a:ext cx="134937" cy="1349375"/>
            <a:chOff x="1009" y="345"/>
            <a:chExt cx="113" cy="850"/>
          </a:xfrm>
        </p:grpSpPr>
        <p:sp>
          <p:nvSpPr>
            <p:cNvPr id="158061" name="Oval 443">
              <a:extLst>
                <a:ext uri="{FF2B5EF4-FFF2-40B4-BE49-F238E27FC236}">
                  <a16:creationId xmlns:a16="http://schemas.microsoft.com/office/drawing/2014/main" id="{5BF7A220-0DDF-44BC-BCA4-926032EF2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2" name="Rectangle 444">
              <a:extLst>
                <a:ext uri="{FF2B5EF4-FFF2-40B4-BE49-F238E27FC236}">
                  <a16:creationId xmlns:a16="http://schemas.microsoft.com/office/drawing/2014/main" id="{15BE39BF-837E-4D7A-97C9-F7B0A17D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3" name="Oval 445">
              <a:extLst>
                <a:ext uri="{FF2B5EF4-FFF2-40B4-BE49-F238E27FC236}">
                  <a16:creationId xmlns:a16="http://schemas.microsoft.com/office/drawing/2014/main" id="{346C3A88-D7F0-4F0B-8E1B-5D9587AF6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4" name="Oval 446">
              <a:extLst>
                <a:ext uri="{FF2B5EF4-FFF2-40B4-BE49-F238E27FC236}">
                  <a16:creationId xmlns:a16="http://schemas.microsoft.com/office/drawing/2014/main" id="{425F791D-4714-4FB1-81DF-459417E9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5" name="Rectangle 447">
              <a:extLst>
                <a:ext uri="{FF2B5EF4-FFF2-40B4-BE49-F238E27FC236}">
                  <a16:creationId xmlns:a16="http://schemas.microsoft.com/office/drawing/2014/main" id="{4134E111-9E9E-4F31-B2CE-486D3DA8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6" name="Oval 448">
              <a:extLst>
                <a:ext uri="{FF2B5EF4-FFF2-40B4-BE49-F238E27FC236}">
                  <a16:creationId xmlns:a16="http://schemas.microsoft.com/office/drawing/2014/main" id="{7221B0D2-11A8-4776-AC3B-CBC2B9D8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19" name="Group 449">
            <a:extLst>
              <a:ext uri="{FF2B5EF4-FFF2-40B4-BE49-F238E27FC236}">
                <a16:creationId xmlns:a16="http://schemas.microsoft.com/office/drawing/2014/main" id="{C641DFDB-34E0-430A-9DF2-02992A5F70DF}"/>
              </a:ext>
            </a:extLst>
          </p:cNvPr>
          <p:cNvGrpSpPr>
            <a:grpSpLocks/>
          </p:cNvGrpSpPr>
          <p:nvPr/>
        </p:nvGrpSpPr>
        <p:grpSpPr bwMode="auto">
          <a:xfrm>
            <a:off x="4165600" y="3268663"/>
            <a:ext cx="134938" cy="989012"/>
            <a:chOff x="1917" y="459"/>
            <a:chExt cx="113" cy="623"/>
          </a:xfrm>
        </p:grpSpPr>
        <p:sp>
          <p:nvSpPr>
            <p:cNvPr id="158055" name="Oval 450">
              <a:extLst>
                <a:ext uri="{FF2B5EF4-FFF2-40B4-BE49-F238E27FC236}">
                  <a16:creationId xmlns:a16="http://schemas.microsoft.com/office/drawing/2014/main" id="{A39BFDB2-2D9E-4825-9877-50635CAA8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6" name="Rectangle 451">
              <a:extLst>
                <a:ext uri="{FF2B5EF4-FFF2-40B4-BE49-F238E27FC236}">
                  <a16:creationId xmlns:a16="http://schemas.microsoft.com/office/drawing/2014/main" id="{F3A1E7DE-EF39-40EE-9F50-CA2CF7AE7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7" name="Oval 452">
              <a:extLst>
                <a:ext uri="{FF2B5EF4-FFF2-40B4-BE49-F238E27FC236}">
                  <a16:creationId xmlns:a16="http://schemas.microsoft.com/office/drawing/2014/main" id="{04DFA578-FF70-4D84-83EA-155A4A898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8" name="Oval 453">
              <a:extLst>
                <a:ext uri="{FF2B5EF4-FFF2-40B4-BE49-F238E27FC236}">
                  <a16:creationId xmlns:a16="http://schemas.microsoft.com/office/drawing/2014/main" id="{8B812633-47E5-4A0F-954F-AB975F131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9" name="Rectangle 454">
              <a:extLst>
                <a:ext uri="{FF2B5EF4-FFF2-40B4-BE49-F238E27FC236}">
                  <a16:creationId xmlns:a16="http://schemas.microsoft.com/office/drawing/2014/main" id="{B35B102B-1A12-45AA-A89A-FCFCA3F1E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60" name="Oval 455">
              <a:extLst>
                <a:ext uri="{FF2B5EF4-FFF2-40B4-BE49-F238E27FC236}">
                  <a16:creationId xmlns:a16="http://schemas.microsoft.com/office/drawing/2014/main" id="{254E9AC4-FBDA-4EBA-BC52-3CA56B59B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0" name="Group 456">
            <a:extLst>
              <a:ext uri="{FF2B5EF4-FFF2-40B4-BE49-F238E27FC236}">
                <a16:creationId xmlns:a16="http://schemas.microsoft.com/office/drawing/2014/main" id="{6AA5E6AD-3442-4BBE-9C17-FF2D31A24F68}"/>
              </a:ext>
            </a:extLst>
          </p:cNvPr>
          <p:cNvGrpSpPr>
            <a:grpSpLocks/>
          </p:cNvGrpSpPr>
          <p:nvPr/>
        </p:nvGrpSpPr>
        <p:grpSpPr bwMode="auto">
          <a:xfrm>
            <a:off x="3671888" y="3087688"/>
            <a:ext cx="134937" cy="1530350"/>
            <a:chOff x="1293" y="345"/>
            <a:chExt cx="113" cy="964"/>
          </a:xfrm>
        </p:grpSpPr>
        <p:sp>
          <p:nvSpPr>
            <p:cNvPr id="158048" name="Oval 457">
              <a:extLst>
                <a:ext uri="{FF2B5EF4-FFF2-40B4-BE49-F238E27FC236}">
                  <a16:creationId xmlns:a16="http://schemas.microsoft.com/office/drawing/2014/main" id="{87F95FDD-EAD2-4082-8DAB-94F711FD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9" name="Rectangle 458">
              <a:extLst>
                <a:ext uri="{FF2B5EF4-FFF2-40B4-BE49-F238E27FC236}">
                  <a16:creationId xmlns:a16="http://schemas.microsoft.com/office/drawing/2014/main" id="{F66B097B-9866-4B35-8DC8-CD3534645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0" name="Oval 459">
              <a:extLst>
                <a:ext uri="{FF2B5EF4-FFF2-40B4-BE49-F238E27FC236}">
                  <a16:creationId xmlns:a16="http://schemas.microsoft.com/office/drawing/2014/main" id="{A8B1692F-E75D-48A3-883E-2E9125E0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1" name="Oval 460">
              <a:extLst>
                <a:ext uri="{FF2B5EF4-FFF2-40B4-BE49-F238E27FC236}">
                  <a16:creationId xmlns:a16="http://schemas.microsoft.com/office/drawing/2014/main" id="{F29869F6-7725-4458-A83E-1493D5444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2" name="Oval 461">
              <a:extLst>
                <a:ext uri="{FF2B5EF4-FFF2-40B4-BE49-F238E27FC236}">
                  <a16:creationId xmlns:a16="http://schemas.microsoft.com/office/drawing/2014/main" id="{59ECC77F-26CF-4BEA-9841-4D4B92E5F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3" name="Rectangle 462">
              <a:extLst>
                <a:ext uri="{FF2B5EF4-FFF2-40B4-BE49-F238E27FC236}">
                  <a16:creationId xmlns:a16="http://schemas.microsoft.com/office/drawing/2014/main" id="{21CDF7BA-E022-43F7-96E3-E4476ADAB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54" name="Rectangle 463">
              <a:extLst>
                <a:ext uri="{FF2B5EF4-FFF2-40B4-BE49-F238E27FC236}">
                  <a16:creationId xmlns:a16="http://schemas.microsoft.com/office/drawing/2014/main" id="{BB66EB14-6B63-49BF-A710-65542E7B7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1" name="Group 464">
            <a:extLst>
              <a:ext uri="{FF2B5EF4-FFF2-40B4-BE49-F238E27FC236}">
                <a16:creationId xmlns:a16="http://schemas.microsoft.com/office/drawing/2014/main" id="{4E6684F5-65AF-4606-ADC4-C828ABBB5A3F}"/>
              </a:ext>
            </a:extLst>
          </p:cNvPr>
          <p:cNvGrpSpPr>
            <a:grpSpLocks/>
          </p:cNvGrpSpPr>
          <p:nvPr/>
        </p:nvGrpSpPr>
        <p:grpSpPr bwMode="auto">
          <a:xfrm>
            <a:off x="3086100" y="3270250"/>
            <a:ext cx="134938" cy="808038"/>
            <a:chOff x="1633" y="459"/>
            <a:chExt cx="113" cy="509"/>
          </a:xfrm>
        </p:grpSpPr>
        <p:sp>
          <p:nvSpPr>
            <p:cNvPr id="158041" name="Oval 465">
              <a:extLst>
                <a:ext uri="{FF2B5EF4-FFF2-40B4-BE49-F238E27FC236}">
                  <a16:creationId xmlns:a16="http://schemas.microsoft.com/office/drawing/2014/main" id="{848C5DF0-46E1-4A23-AC57-A6914CE6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2" name="Rectangle 466">
              <a:extLst>
                <a:ext uri="{FF2B5EF4-FFF2-40B4-BE49-F238E27FC236}">
                  <a16:creationId xmlns:a16="http://schemas.microsoft.com/office/drawing/2014/main" id="{C860D183-D3E4-4A69-8A65-8FD9BD907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3" name="Oval 467">
              <a:extLst>
                <a:ext uri="{FF2B5EF4-FFF2-40B4-BE49-F238E27FC236}">
                  <a16:creationId xmlns:a16="http://schemas.microsoft.com/office/drawing/2014/main" id="{9AC7F024-746C-42DC-8DE2-9A513021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4" name="Oval 468">
              <a:extLst>
                <a:ext uri="{FF2B5EF4-FFF2-40B4-BE49-F238E27FC236}">
                  <a16:creationId xmlns:a16="http://schemas.microsoft.com/office/drawing/2014/main" id="{C40FB94D-4B27-4191-B5F1-8BF8F8BB2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5" name="Rectangle 469">
              <a:extLst>
                <a:ext uri="{FF2B5EF4-FFF2-40B4-BE49-F238E27FC236}">
                  <a16:creationId xmlns:a16="http://schemas.microsoft.com/office/drawing/2014/main" id="{AAAC5FDE-405B-4CBA-984E-43133D502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6" name="Rectangle 470">
              <a:extLst>
                <a:ext uri="{FF2B5EF4-FFF2-40B4-BE49-F238E27FC236}">
                  <a16:creationId xmlns:a16="http://schemas.microsoft.com/office/drawing/2014/main" id="{E489749A-18AD-45F8-9E45-45D3FBA5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7" name="Oval 471">
              <a:extLst>
                <a:ext uri="{FF2B5EF4-FFF2-40B4-BE49-F238E27FC236}">
                  <a16:creationId xmlns:a16="http://schemas.microsoft.com/office/drawing/2014/main" id="{C60F05DF-DCDB-49B6-9C3A-112F63C3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2" name="Group 472">
            <a:extLst>
              <a:ext uri="{FF2B5EF4-FFF2-40B4-BE49-F238E27FC236}">
                <a16:creationId xmlns:a16="http://schemas.microsoft.com/office/drawing/2014/main" id="{CC1F8791-22A0-47EA-BEDD-EC8EFA240382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3087688"/>
            <a:ext cx="134938" cy="1349375"/>
            <a:chOff x="1009" y="345"/>
            <a:chExt cx="113" cy="850"/>
          </a:xfrm>
        </p:grpSpPr>
        <p:sp>
          <p:nvSpPr>
            <p:cNvPr id="158035" name="Oval 473">
              <a:extLst>
                <a:ext uri="{FF2B5EF4-FFF2-40B4-BE49-F238E27FC236}">
                  <a16:creationId xmlns:a16="http://schemas.microsoft.com/office/drawing/2014/main" id="{B840616D-41CB-4815-AF83-8309F3A59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6" name="Rectangle 474">
              <a:extLst>
                <a:ext uri="{FF2B5EF4-FFF2-40B4-BE49-F238E27FC236}">
                  <a16:creationId xmlns:a16="http://schemas.microsoft.com/office/drawing/2014/main" id="{8344B5DC-3A9E-4272-A610-9F38CA6BD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7" name="Oval 475">
              <a:extLst>
                <a:ext uri="{FF2B5EF4-FFF2-40B4-BE49-F238E27FC236}">
                  <a16:creationId xmlns:a16="http://schemas.microsoft.com/office/drawing/2014/main" id="{54C62355-ADB8-4A3E-ABAC-6ECBC806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8" name="Oval 476">
              <a:extLst>
                <a:ext uri="{FF2B5EF4-FFF2-40B4-BE49-F238E27FC236}">
                  <a16:creationId xmlns:a16="http://schemas.microsoft.com/office/drawing/2014/main" id="{028D17E0-0999-46E2-AFFB-02E84A1F3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9" name="Rectangle 477">
              <a:extLst>
                <a:ext uri="{FF2B5EF4-FFF2-40B4-BE49-F238E27FC236}">
                  <a16:creationId xmlns:a16="http://schemas.microsoft.com/office/drawing/2014/main" id="{E317EA31-471B-4481-8FA4-F10FC67EA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40" name="Oval 478">
              <a:extLst>
                <a:ext uri="{FF2B5EF4-FFF2-40B4-BE49-F238E27FC236}">
                  <a16:creationId xmlns:a16="http://schemas.microsoft.com/office/drawing/2014/main" id="{8B5359BB-A175-4B4C-A290-B620602E1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3" name="Group 479">
            <a:extLst>
              <a:ext uri="{FF2B5EF4-FFF2-40B4-BE49-F238E27FC236}">
                <a16:creationId xmlns:a16="http://schemas.microsoft.com/office/drawing/2014/main" id="{7F5DFC93-8181-4198-B880-799B994EFF31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3268663"/>
            <a:ext cx="134937" cy="989012"/>
            <a:chOff x="1917" y="459"/>
            <a:chExt cx="113" cy="623"/>
          </a:xfrm>
        </p:grpSpPr>
        <p:sp>
          <p:nvSpPr>
            <p:cNvPr id="158029" name="Oval 480">
              <a:extLst>
                <a:ext uri="{FF2B5EF4-FFF2-40B4-BE49-F238E27FC236}">
                  <a16:creationId xmlns:a16="http://schemas.microsoft.com/office/drawing/2014/main" id="{9AEB5096-B9A1-4853-956F-FE262130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0" name="Rectangle 481">
              <a:extLst>
                <a:ext uri="{FF2B5EF4-FFF2-40B4-BE49-F238E27FC236}">
                  <a16:creationId xmlns:a16="http://schemas.microsoft.com/office/drawing/2014/main" id="{3A6D3764-B7BA-4214-AED6-B6B0FFD79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1" name="Oval 482">
              <a:extLst>
                <a:ext uri="{FF2B5EF4-FFF2-40B4-BE49-F238E27FC236}">
                  <a16:creationId xmlns:a16="http://schemas.microsoft.com/office/drawing/2014/main" id="{0115767C-0C28-4B1E-B0F8-2B05F4299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2" name="Oval 483">
              <a:extLst>
                <a:ext uri="{FF2B5EF4-FFF2-40B4-BE49-F238E27FC236}">
                  <a16:creationId xmlns:a16="http://schemas.microsoft.com/office/drawing/2014/main" id="{521A75D0-6D8A-45F9-A335-0B8F7357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3" name="Rectangle 484">
              <a:extLst>
                <a:ext uri="{FF2B5EF4-FFF2-40B4-BE49-F238E27FC236}">
                  <a16:creationId xmlns:a16="http://schemas.microsoft.com/office/drawing/2014/main" id="{E3195C73-EF45-4684-91DA-ABCD69807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34" name="Oval 485">
              <a:extLst>
                <a:ext uri="{FF2B5EF4-FFF2-40B4-BE49-F238E27FC236}">
                  <a16:creationId xmlns:a16="http://schemas.microsoft.com/office/drawing/2014/main" id="{985F35AC-B1BA-4621-8A81-33DED342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4" name="Group 486">
            <a:extLst>
              <a:ext uri="{FF2B5EF4-FFF2-40B4-BE49-F238E27FC236}">
                <a16:creationId xmlns:a16="http://schemas.microsoft.com/office/drawing/2014/main" id="{D9D5AC38-3980-4273-882A-E0E07FA1D7F9}"/>
              </a:ext>
            </a:extLst>
          </p:cNvPr>
          <p:cNvGrpSpPr>
            <a:grpSpLocks/>
          </p:cNvGrpSpPr>
          <p:nvPr/>
        </p:nvGrpSpPr>
        <p:grpSpPr bwMode="auto">
          <a:xfrm>
            <a:off x="5337175" y="3087688"/>
            <a:ext cx="134938" cy="1530350"/>
            <a:chOff x="1293" y="345"/>
            <a:chExt cx="113" cy="964"/>
          </a:xfrm>
        </p:grpSpPr>
        <p:sp>
          <p:nvSpPr>
            <p:cNvPr id="158022" name="Oval 487">
              <a:extLst>
                <a:ext uri="{FF2B5EF4-FFF2-40B4-BE49-F238E27FC236}">
                  <a16:creationId xmlns:a16="http://schemas.microsoft.com/office/drawing/2014/main" id="{B9441824-3AEC-445B-9F3F-5BD41AAF7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3" name="Rectangle 488">
              <a:extLst>
                <a:ext uri="{FF2B5EF4-FFF2-40B4-BE49-F238E27FC236}">
                  <a16:creationId xmlns:a16="http://schemas.microsoft.com/office/drawing/2014/main" id="{4D6678B4-8BC3-4CD0-B005-7C56CAE28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4" name="Oval 489">
              <a:extLst>
                <a:ext uri="{FF2B5EF4-FFF2-40B4-BE49-F238E27FC236}">
                  <a16:creationId xmlns:a16="http://schemas.microsoft.com/office/drawing/2014/main" id="{0ED1BE68-0C08-493E-8B5E-C5F4DCD9B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5" name="Oval 490">
              <a:extLst>
                <a:ext uri="{FF2B5EF4-FFF2-40B4-BE49-F238E27FC236}">
                  <a16:creationId xmlns:a16="http://schemas.microsoft.com/office/drawing/2014/main" id="{FAA82D82-7AE0-4E23-A656-E28BC2AEE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6" name="Oval 491">
              <a:extLst>
                <a:ext uri="{FF2B5EF4-FFF2-40B4-BE49-F238E27FC236}">
                  <a16:creationId xmlns:a16="http://schemas.microsoft.com/office/drawing/2014/main" id="{D861A889-FCAD-4047-8810-4C88798C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7" name="Rectangle 492">
              <a:extLst>
                <a:ext uri="{FF2B5EF4-FFF2-40B4-BE49-F238E27FC236}">
                  <a16:creationId xmlns:a16="http://schemas.microsoft.com/office/drawing/2014/main" id="{84F3EB3F-7CA5-4F1F-929F-BDB6E232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8" name="Rectangle 493">
              <a:extLst>
                <a:ext uri="{FF2B5EF4-FFF2-40B4-BE49-F238E27FC236}">
                  <a16:creationId xmlns:a16="http://schemas.microsoft.com/office/drawing/2014/main" id="{EBC3BF07-634A-4F25-960B-D04610824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25" name="Group 494">
            <a:extLst>
              <a:ext uri="{FF2B5EF4-FFF2-40B4-BE49-F238E27FC236}">
                <a16:creationId xmlns:a16="http://schemas.microsoft.com/office/drawing/2014/main" id="{60CB7858-106E-4756-A1D3-EB07FDDA53BA}"/>
              </a:ext>
            </a:extLst>
          </p:cNvPr>
          <p:cNvGrpSpPr>
            <a:grpSpLocks/>
          </p:cNvGrpSpPr>
          <p:nvPr/>
        </p:nvGrpSpPr>
        <p:grpSpPr bwMode="auto">
          <a:xfrm>
            <a:off x="5921375" y="3270250"/>
            <a:ext cx="134938" cy="808038"/>
            <a:chOff x="1633" y="459"/>
            <a:chExt cx="113" cy="509"/>
          </a:xfrm>
        </p:grpSpPr>
        <p:sp>
          <p:nvSpPr>
            <p:cNvPr id="158015" name="Oval 495">
              <a:extLst>
                <a:ext uri="{FF2B5EF4-FFF2-40B4-BE49-F238E27FC236}">
                  <a16:creationId xmlns:a16="http://schemas.microsoft.com/office/drawing/2014/main" id="{9CC85763-AB90-4B0A-BBAB-1E621AA1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6" name="Rectangle 496">
              <a:extLst>
                <a:ext uri="{FF2B5EF4-FFF2-40B4-BE49-F238E27FC236}">
                  <a16:creationId xmlns:a16="http://schemas.microsoft.com/office/drawing/2014/main" id="{D2A29E3B-4A56-4F10-A494-4ABAADDAB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7" name="Oval 497">
              <a:extLst>
                <a:ext uri="{FF2B5EF4-FFF2-40B4-BE49-F238E27FC236}">
                  <a16:creationId xmlns:a16="http://schemas.microsoft.com/office/drawing/2014/main" id="{12A3E503-98A5-472C-839E-BDF027A6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8" name="Oval 498">
              <a:extLst>
                <a:ext uri="{FF2B5EF4-FFF2-40B4-BE49-F238E27FC236}">
                  <a16:creationId xmlns:a16="http://schemas.microsoft.com/office/drawing/2014/main" id="{EAA8CCC4-2345-4602-89C0-2D12E0E8A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9" name="Rectangle 499">
              <a:extLst>
                <a:ext uri="{FF2B5EF4-FFF2-40B4-BE49-F238E27FC236}">
                  <a16:creationId xmlns:a16="http://schemas.microsoft.com/office/drawing/2014/main" id="{8B0C3472-B8C6-4E4E-AD01-D0FC4AF96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0" name="Rectangle 500">
              <a:extLst>
                <a:ext uri="{FF2B5EF4-FFF2-40B4-BE49-F238E27FC236}">
                  <a16:creationId xmlns:a16="http://schemas.microsoft.com/office/drawing/2014/main" id="{80A3C165-93DF-4818-8824-138240CF7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21" name="Oval 501">
              <a:extLst>
                <a:ext uri="{FF2B5EF4-FFF2-40B4-BE49-F238E27FC236}">
                  <a16:creationId xmlns:a16="http://schemas.microsoft.com/office/drawing/2014/main" id="{A4CE7925-DECF-450F-A5A7-11698DAA6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7726" name="Rectangle 502">
            <a:extLst>
              <a:ext uri="{FF2B5EF4-FFF2-40B4-BE49-F238E27FC236}">
                <a16:creationId xmlns:a16="http://schemas.microsoft.com/office/drawing/2014/main" id="{D633D58F-D77B-4804-AF98-50EB7F8E3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2724150"/>
            <a:ext cx="2160587" cy="271463"/>
          </a:xfrm>
          <a:prstGeom prst="rect">
            <a:avLst/>
          </a:prstGeom>
          <a:solidFill>
            <a:srgbClr val="CC99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交互分離  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23 %</a:t>
            </a:r>
          </a:p>
        </p:txBody>
      </p:sp>
      <p:sp>
        <p:nvSpPr>
          <p:cNvPr id="157727" name="Rectangle 503">
            <a:extLst>
              <a:ext uri="{FF2B5EF4-FFF2-40B4-BE49-F238E27FC236}">
                <a16:creationId xmlns:a16="http://schemas.microsoft.com/office/drawing/2014/main" id="{498F0EAD-EB23-4AE4-8CD4-8AA640D7C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2724150"/>
            <a:ext cx="2160587" cy="274638"/>
          </a:xfrm>
          <a:prstGeom prst="rect">
            <a:avLst/>
          </a:prstGeom>
          <a:solidFill>
            <a:srgbClr val="99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kumimoji="0"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-1 </a:t>
            </a:r>
            <a:r>
              <a:rPr kumimoji="0"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分離  </a:t>
            </a:r>
            <a:r>
              <a:rPr kumimoji="0"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3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9 %</a:t>
            </a:r>
          </a:p>
        </p:txBody>
      </p:sp>
      <p:sp>
        <p:nvSpPr>
          <p:cNvPr id="157728" name="Rectangle 504">
            <a:extLst>
              <a:ext uri="{FF2B5EF4-FFF2-40B4-BE49-F238E27FC236}">
                <a16:creationId xmlns:a16="http://schemas.microsoft.com/office/drawing/2014/main" id="{3737D2D7-5D2D-44D6-B290-02DC4938A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2724150"/>
            <a:ext cx="2160588" cy="271463"/>
          </a:xfrm>
          <a:prstGeom prst="rect">
            <a:avLst/>
          </a:prstGeom>
          <a:solidFill>
            <a:srgbClr val="FFCC99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-2 </a:t>
            </a: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分離  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23 %</a:t>
            </a:r>
          </a:p>
        </p:txBody>
      </p:sp>
      <p:sp>
        <p:nvSpPr>
          <p:cNvPr id="157729" name="Rectangle 505">
            <a:extLst>
              <a:ext uri="{FF2B5EF4-FFF2-40B4-BE49-F238E27FC236}">
                <a16:creationId xmlns:a16="http://schemas.microsoft.com/office/drawing/2014/main" id="{6BE68BD8-77D7-4347-9F40-CEA48408F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8" y="939800"/>
            <a:ext cx="8912225" cy="170973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0" name="Oval 506">
            <a:extLst>
              <a:ext uri="{FF2B5EF4-FFF2-40B4-BE49-F238E27FC236}">
                <a16:creationId xmlns:a16="http://schemas.microsoft.com/office/drawing/2014/main" id="{48DD2CCE-6297-477D-B7CF-BA70BF833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0414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1" name="Rectangle 507">
            <a:extLst>
              <a:ext uri="{FF2B5EF4-FFF2-40B4-BE49-F238E27FC236}">
                <a16:creationId xmlns:a16="http://schemas.microsoft.com/office/drawing/2014/main" id="{51F00309-8F29-4451-9C80-6972FEA10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130300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2" name="Oval 508">
            <a:extLst>
              <a:ext uri="{FF2B5EF4-FFF2-40B4-BE49-F238E27FC236}">
                <a16:creationId xmlns:a16="http://schemas.microsoft.com/office/drawing/2014/main" id="{74E01399-17FB-457B-AAFD-71C11BEEC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2239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3" name="Rectangle 509">
            <a:extLst>
              <a:ext uri="{FF2B5EF4-FFF2-40B4-BE49-F238E27FC236}">
                <a16:creationId xmlns:a16="http://schemas.microsoft.com/office/drawing/2014/main" id="{E751B6DD-1A6B-4C8D-9226-AC204B8A5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312863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4" name="Oval 510">
            <a:extLst>
              <a:ext uri="{FF2B5EF4-FFF2-40B4-BE49-F238E27FC236}">
                <a16:creationId xmlns:a16="http://schemas.microsoft.com/office/drawing/2014/main" id="{7B5DC360-07B6-40D5-BD50-110F38193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4017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5" name="Oval 511">
            <a:extLst>
              <a:ext uri="{FF2B5EF4-FFF2-40B4-BE49-F238E27FC236}">
                <a16:creationId xmlns:a16="http://schemas.microsoft.com/office/drawing/2014/main" id="{3F4A5B5E-CB5C-4A27-A1DF-CCDFEB373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4033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6" name="Oval 512">
            <a:extLst>
              <a:ext uri="{FF2B5EF4-FFF2-40B4-BE49-F238E27FC236}">
                <a16:creationId xmlns:a16="http://schemas.microsoft.com/office/drawing/2014/main" id="{40927547-0830-48A5-99C0-A40D2C80E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5811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7" name="Rectangle 513">
            <a:extLst>
              <a:ext uri="{FF2B5EF4-FFF2-40B4-BE49-F238E27FC236}">
                <a16:creationId xmlns:a16="http://schemas.microsoft.com/office/drawing/2014/main" id="{7DFB9ECC-C930-4D30-A280-E9CFBB205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670050"/>
            <a:ext cx="133350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8" name="Oval 514">
            <a:extLst>
              <a:ext uri="{FF2B5EF4-FFF2-40B4-BE49-F238E27FC236}">
                <a16:creationId xmlns:a16="http://schemas.microsoft.com/office/drawing/2014/main" id="{C34B22BA-E231-4C75-8795-4A0673DE0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21138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39" name="Oval 515">
            <a:extLst>
              <a:ext uri="{FF2B5EF4-FFF2-40B4-BE49-F238E27FC236}">
                <a16:creationId xmlns:a16="http://schemas.microsoft.com/office/drawing/2014/main" id="{FC1D0984-F806-4459-B5BA-1995F4386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5827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0" name="Rectangle 516">
            <a:extLst>
              <a:ext uri="{FF2B5EF4-FFF2-40B4-BE49-F238E27FC236}">
                <a16:creationId xmlns:a16="http://schemas.microsoft.com/office/drawing/2014/main" id="{7A4ADB90-F91A-4BE9-BB17-AF4E878F5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673225"/>
            <a:ext cx="133350" cy="4492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1" name="Oval 517">
            <a:extLst>
              <a:ext uri="{FF2B5EF4-FFF2-40B4-BE49-F238E27FC236}">
                <a16:creationId xmlns:a16="http://schemas.microsoft.com/office/drawing/2014/main" id="{EDE4B213-3989-4E2A-B6DA-7F7C7C872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203358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2" name="Oval 518">
            <a:extLst>
              <a:ext uri="{FF2B5EF4-FFF2-40B4-BE49-F238E27FC236}">
                <a16:creationId xmlns:a16="http://schemas.microsoft.com/office/drawing/2014/main" id="{F7640816-4153-4075-B980-995A92DD6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10414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3" name="Rectangle 519">
            <a:extLst>
              <a:ext uri="{FF2B5EF4-FFF2-40B4-BE49-F238E27FC236}">
                <a16:creationId xmlns:a16="http://schemas.microsoft.com/office/drawing/2014/main" id="{4417C5D2-98E7-488A-9E0C-31FF711F2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1130300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4" name="Oval 520">
            <a:extLst>
              <a:ext uri="{FF2B5EF4-FFF2-40B4-BE49-F238E27FC236}">
                <a16:creationId xmlns:a16="http://schemas.microsoft.com/office/drawing/2014/main" id="{83ABD692-B3FB-451E-AFBA-4DEF51A2E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14017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5" name="Oval 521">
            <a:extLst>
              <a:ext uri="{FF2B5EF4-FFF2-40B4-BE49-F238E27FC236}">
                <a16:creationId xmlns:a16="http://schemas.microsoft.com/office/drawing/2014/main" id="{3EF7405C-C12D-4E68-BB9B-CF82E05E0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158115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6" name="Oval 522">
            <a:extLst>
              <a:ext uri="{FF2B5EF4-FFF2-40B4-BE49-F238E27FC236}">
                <a16:creationId xmlns:a16="http://schemas.microsoft.com/office/drawing/2014/main" id="{BFC5146B-04CC-4654-85F5-C5DFCB3D4FD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260307" y="14263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7" name="Rectangle 523">
            <a:extLst>
              <a:ext uri="{FF2B5EF4-FFF2-40B4-BE49-F238E27FC236}">
                <a16:creationId xmlns:a16="http://schemas.microsoft.com/office/drawing/2014/main" id="{B59424CF-9278-4942-A358-3E2FADF43EA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71407" y="1426369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8" name="Oval 524">
            <a:extLst>
              <a:ext uri="{FF2B5EF4-FFF2-40B4-BE49-F238E27FC236}">
                <a16:creationId xmlns:a16="http://schemas.microsoft.com/office/drawing/2014/main" id="{EB2C65E0-D55E-4D0F-BB4D-7F4A7AA685C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080919" y="14263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49" name="Oval 525">
            <a:extLst>
              <a:ext uri="{FF2B5EF4-FFF2-40B4-BE49-F238E27FC236}">
                <a16:creationId xmlns:a16="http://schemas.microsoft.com/office/drawing/2014/main" id="{E10FD7D1-9309-4508-94D6-F6D968549F6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673725" y="1335088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0" name="Oval 526">
            <a:extLst>
              <a:ext uri="{FF2B5EF4-FFF2-40B4-BE49-F238E27FC236}">
                <a16:creationId xmlns:a16="http://schemas.microsoft.com/office/drawing/2014/main" id="{F9BC6BFE-B276-45F7-B334-A72451ADAF9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901532" y="14263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1" name="Rectangle 527">
            <a:extLst>
              <a:ext uri="{FF2B5EF4-FFF2-40B4-BE49-F238E27FC236}">
                <a16:creationId xmlns:a16="http://schemas.microsoft.com/office/drawing/2014/main" id="{06D9482E-B00E-4B32-8942-BBBDC0AB1A6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830888" y="1449388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2" name="Oval 528">
            <a:extLst>
              <a:ext uri="{FF2B5EF4-FFF2-40B4-BE49-F238E27FC236}">
                <a16:creationId xmlns:a16="http://schemas.microsoft.com/office/drawing/2014/main" id="{81D82EE7-0AE6-4DC6-9BF3-390035491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23923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3" name="Rectangle 529">
            <a:extLst>
              <a:ext uri="{FF2B5EF4-FFF2-40B4-BE49-F238E27FC236}">
                <a16:creationId xmlns:a16="http://schemas.microsoft.com/office/drawing/2014/main" id="{3105A7A7-D662-4DCC-9009-E63989401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2211388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4" name="Rectangle 530">
            <a:extLst>
              <a:ext uri="{FF2B5EF4-FFF2-40B4-BE49-F238E27FC236}">
                <a16:creationId xmlns:a16="http://schemas.microsoft.com/office/drawing/2014/main" id="{48CA5B0D-A68C-4CBC-ABC5-84AE35B47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1670050"/>
            <a:ext cx="133350" cy="5413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5" name="Oval 531">
            <a:extLst>
              <a:ext uri="{FF2B5EF4-FFF2-40B4-BE49-F238E27FC236}">
                <a16:creationId xmlns:a16="http://schemas.microsoft.com/office/drawing/2014/main" id="{7B2942E4-DD40-4A1D-ADFF-9CA021EA9C3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097338" y="14255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6" name="Rectangle 532">
            <a:extLst>
              <a:ext uri="{FF2B5EF4-FFF2-40B4-BE49-F238E27FC236}">
                <a16:creationId xmlns:a16="http://schemas.microsoft.com/office/drawing/2014/main" id="{B2B96935-C075-4D60-9D4B-5536694F46B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276725" y="1335088"/>
            <a:ext cx="134938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7" name="Oval 533">
            <a:extLst>
              <a:ext uri="{FF2B5EF4-FFF2-40B4-BE49-F238E27FC236}">
                <a16:creationId xmlns:a16="http://schemas.microsoft.com/office/drawing/2014/main" id="{A80B64D1-3783-4336-88DC-CD4727352B9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457700" y="1425575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8" name="Oval 534">
            <a:extLst>
              <a:ext uri="{FF2B5EF4-FFF2-40B4-BE49-F238E27FC236}">
                <a16:creationId xmlns:a16="http://schemas.microsoft.com/office/drawing/2014/main" id="{77B72646-3F83-4CC7-A593-566E1934D58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637088" y="14255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59" name="Rectangle 535">
            <a:extLst>
              <a:ext uri="{FF2B5EF4-FFF2-40B4-BE49-F238E27FC236}">
                <a16:creationId xmlns:a16="http://schemas.microsoft.com/office/drawing/2014/main" id="{2ABC0BAD-1482-4546-8BC8-9381D041862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951413" y="1200150"/>
            <a:ext cx="134938" cy="6302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0" name="Oval 536">
            <a:extLst>
              <a:ext uri="{FF2B5EF4-FFF2-40B4-BE49-F238E27FC236}">
                <a16:creationId xmlns:a16="http://schemas.microsoft.com/office/drawing/2014/main" id="{1C437189-EDE0-4397-B42C-E052E3905F2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178425" y="1335088"/>
            <a:ext cx="179387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1" name="Oval 537">
            <a:extLst>
              <a:ext uri="{FF2B5EF4-FFF2-40B4-BE49-F238E27FC236}">
                <a16:creationId xmlns:a16="http://schemas.microsoft.com/office/drawing/2014/main" id="{F552EE6D-0AA3-4060-A2E9-6B485BAD2A2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097338" y="19208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2" name="Rectangle 538">
            <a:extLst>
              <a:ext uri="{FF2B5EF4-FFF2-40B4-BE49-F238E27FC236}">
                <a16:creationId xmlns:a16="http://schemas.microsoft.com/office/drawing/2014/main" id="{2AF7D7BB-2F08-4941-80AF-2F02BF8110F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276725" y="1830388"/>
            <a:ext cx="134938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3" name="Oval 539">
            <a:extLst>
              <a:ext uri="{FF2B5EF4-FFF2-40B4-BE49-F238E27FC236}">
                <a16:creationId xmlns:a16="http://schemas.microsoft.com/office/drawing/2014/main" id="{486351A3-8AE3-4569-B13D-A7B0E2C6E31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457700" y="19224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4" name="Oval 540">
            <a:extLst>
              <a:ext uri="{FF2B5EF4-FFF2-40B4-BE49-F238E27FC236}">
                <a16:creationId xmlns:a16="http://schemas.microsoft.com/office/drawing/2014/main" id="{67E34D4F-7B29-4714-89EB-A7F471425D5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637088" y="1920875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5" name="Oval 541">
            <a:extLst>
              <a:ext uri="{FF2B5EF4-FFF2-40B4-BE49-F238E27FC236}">
                <a16:creationId xmlns:a16="http://schemas.microsoft.com/office/drawing/2014/main" id="{814D1BEA-A3F8-4043-8E7E-E1806B13CFC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178425" y="2236788"/>
            <a:ext cx="179387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6" name="Rectangle 542">
            <a:extLst>
              <a:ext uri="{FF2B5EF4-FFF2-40B4-BE49-F238E27FC236}">
                <a16:creationId xmlns:a16="http://schemas.microsoft.com/office/drawing/2014/main" id="{BB35A16F-840F-46CA-81F0-CA00502EED62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200650" y="2078038"/>
            <a:ext cx="134938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7" name="Rectangle 543">
            <a:extLst>
              <a:ext uri="{FF2B5EF4-FFF2-40B4-BE49-F238E27FC236}">
                <a16:creationId xmlns:a16="http://schemas.microsoft.com/office/drawing/2014/main" id="{D83D376F-90FE-49A8-BC18-EFCD7D2471A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883944" y="1761332"/>
            <a:ext cx="136525" cy="49688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8" name="Oval 544">
            <a:extLst>
              <a:ext uri="{FF2B5EF4-FFF2-40B4-BE49-F238E27FC236}">
                <a16:creationId xmlns:a16="http://schemas.microsoft.com/office/drawing/2014/main" id="{0226CF7C-7DE5-4DAC-A891-CFB660874BF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260307" y="1921669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69" name="Rectangle 545">
            <a:extLst>
              <a:ext uri="{FF2B5EF4-FFF2-40B4-BE49-F238E27FC236}">
                <a16:creationId xmlns:a16="http://schemas.microsoft.com/office/drawing/2014/main" id="{D0C9A0CD-9CB9-411B-8558-42955C162F2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69819" y="1921669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0" name="Oval 546">
            <a:extLst>
              <a:ext uri="{FF2B5EF4-FFF2-40B4-BE49-F238E27FC236}">
                <a16:creationId xmlns:a16="http://schemas.microsoft.com/office/drawing/2014/main" id="{D4733A8C-C5AA-4740-B3AB-8A168C333F7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080919" y="19216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1" name="Oval 547">
            <a:extLst>
              <a:ext uri="{FF2B5EF4-FFF2-40B4-BE49-F238E27FC236}">
                <a16:creationId xmlns:a16="http://schemas.microsoft.com/office/drawing/2014/main" id="{029419BE-FB2D-472C-958C-C6160817D29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899944" y="1921669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2" name="Rectangle 548">
            <a:extLst>
              <a:ext uri="{FF2B5EF4-FFF2-40B4-BE49-F238E27FC236}">
                <a16:creationId xmlns:a16="http://schemas.microsoft.com/office/drawing/2014/main" id="{FF9C9344-9790-40A3-B379-42B665F07CE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765007" y="1877219"/>
            <a:ext cx="133350" cy="2682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3" name="Oval 549">
            <a:extLst>
              <a:ext uri="{FF2B5EF4-FFF2-40B4-BE49-F238E27FC236}">
                <a16:creationId xmlns:a16="http://schemas.microsoft.com/office/drawing/2014/main" id="{27B87D70-C35B-4509-B257-CCF091763A3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673725" y="2236788"/>
            <a:ext cx="179387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4" name="AutoShape 550">
            <a:extLst>
              <a:ext uri="{FF2B5EF4-FFF2-40B4-BE49-F238E27FC236}">
                <a16:creationId xmlns:a16="http://schemas.microsoft.com/office/drawing/2014/main" id="{B187095F-8C42-41C2-AB53-4B169608B57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200650" y="1943100"/>
            <a:ext cx="134938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5" name="AutoShape 551">
            <a:extLst>
              <a:ext uri="{FF2B5EF4-FFF2-40B4-BE49-F238E27FC236}">
                <a16:creationId xmlns:a16="http://schemas.microsoft.com/office/drawing/2014/main" id="{01B2531E-EC6B-441F-9975-1F9AEA80C4A8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5202238" y="1944688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6" name="Rectangle 552">
            <a:extLst>
              <a:ext uri="{FF2B5EF4-FFF2-40B4-BE49-F238E27FC236}">
                <a16:creationId xmlns:a16="http://schemas.microsoft.com/office/drawing/2014/main" id="{5117CF50-4D34-425D-9AF0-C7D31333A6C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98269" y="1400969"/>
            <a:ext cx="136525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7" name="AutoShape 553">
            <a:extLst>
              <a:ext uri="{FF2B5EF4-FFF2-40B4-BE49-F238E27FC236}">
                <a16:creationId xmlns:a16="http://schemas.microsoft.com/office/drawing/2014/main" id="{065A4869-48A3-483C-82FF-B6C8D89CDADE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695950" y="1447800"/>
            <a:ext cx="136525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8" name="AutoShape 554">
            <a:extLst>
              <a:ext uri="{FF2B5EF4-FFF2-40B4-BE49-F238E27FC236}">
                <a16:creationId xmlns:a16="http://schemas.microsoft.com/office/drawing/2014/main" id="{744F7379-5429-4C0E-B526-A9A3134B9A37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5695950" y="1447800"/>
            <a:ext cx="134938" cy="134938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79" name="Rectangle 555">
            <a:extLst>
              <a:ext uri="{FF2B5EF4-FFF2-40B4-BE49-F238E27FC236}">
                <a16:creationId xmlns:a16="http://schemas.microsoft.com/office/drawing/2014/main" id="{15DCC82B-C21A-49A9-BB35-38D25BF223A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695950" y="2036763"/>
            <a:ext cx="134938" cy="2651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0" name="Oval 556">
            <a:extLst>
              <a:ext uri="{FF2B5EF4-FFF2-40B4-BE49-F238E27FC236}">
                <a16:creationId xmlns:a16="http://schemas.microsoft.com/office/drawing/2014/main" id="{6FE0BC74-8769-4F22-B51F-C0C4EEB95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22555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1" name="Rectangle 557">
            <a:extLst>
              <a:ext uri="{FF2B5EF4-FFF2-40B4-BE49-F238E27FC236}">
                <a16:creationId xmlns:a16="http://schemas.microsoft.com/office/drawing/2014/main" id="{27C421CB-5074-495E-9331-73757579E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314450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2" name="Oval 558">
            <a:extLst>
              <a:ext uri="{FF2B5EF4-FFF2-40B4-BE49-F238E27FC236}">
                <a16:creationId xmlns:a16="http://schemas.microsoft.com/office/drawing/2014/main" id="{5B619AAF-E355-48E8-B175-0D42CDCBC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4049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3" name="Oval 559">
            <a:extLst>
              <a:ext uri="{FF2B5EF4-FFF2-40B4-BE49-F238E27FC236}">
                <a16:creationId xmlns:a16="http://schemas.microsoft.com/office/drawing/2014/main" id="{99FE6BE1-D803-409E-9073-038D784D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5843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4" name="Rectangle 560">
            <a:extLst>
              <a:ext uri="{FF2B5EF4-FFF2-40B4-BE49-F238E27FC236}">
                <a16:creationId xmlns:a16="http://schemas.microsoft.com/office/drawing/2014/main" id="{A7387A71-6F72-494D-BE2F-26002A069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674813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5" name="Rectangle 561">
            <a:extLst>
              <a:ext uri="{FF2B5EF4-FFF2-40B4-BE49-F238E27FC236}">
                <a16:creationId xmlns:a16="http://schemas.microsoft.com/office/drawing/2014/main" id="{AAD01F7C-A71C-43E2-9C20-55BE7210F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854200"/>
            <a:ext cx="133350" cy="889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6" name="Oval 562">
            <a:extLst>
              <a:ext uri="{FF2B5EF4-FFF2-40B4-BE49-F238E27FC236}">
                <a16:creationId xmlns:a16="http://schemas.microsoft.com/office/drawing/2014/main" id="{D2B31622-3268-4204-B8C6-9B2862DDA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854200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7" name="Line 563">
            <a:extLst>
              <a:ext uri="{FF2B5EF4-FFF2-40B4-BE49-F238E27FC236}">
                <a16:creationId xmlns:a16="http://schemas.microsoft.com/office/drawing/2014/main" id="{2B28508E-9CE6-4CB3-88C6-4E4A516079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638" y="2078038"/>
            <a:ext cx="134937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med" len="lg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7788" name="AutoShape 564">
            <a:extLst>
              <a:ext uri="{FF2B5EF4-FFF2-40B4-BE49-F238E27FC236}">
                <a16:creationId xmlns:a16="http://schemas.microsoft.com/office/drawing/2014/main" id="{9FE0C3A7-1FF8-4E1D-BC69-14F2E5A5F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" y="1671638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789" name="Line 565">
            <a:extLst>
              <a:ext uri="{FF2B5EF4-FFF2-40B4-BE49-F238E27FC236}">
                <a16:creationId xmlns:a16="http://schemas.microsoft.com/office/drawing/2014/main" id="{82E68FF6-A5F1-49C1-8057-E81C04C5DF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1763713"/>
            <a:ext cx="2341562" cy="0"/>
          </a:xfrm>
          <a:prstGeom prst="line">
            <a:avLst/>
          </a:prstGeom>
          <a:noFill/>
          <a:ln w="19050">
            <a:solidFill>
              <a:srgbClr val="008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7790" name="Line 566">
            <a:extLst>
              <a:ext uri="{FF2B5EF4-FFF2-40B4-BE49-F238E27FC236}">
                <a16:creationId xmlns:a16="http://schemas.microsoft.com/office/drawing/2014/main" id="{60715DEE-C6BD-4937-A52C-84E896487D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6563" y="1133475"/>
            <a:ext cx="0" cy="1439863"/>
          </a:xfrm>
          <a:prstGeom prst="line">
            <a:avLst/>
          </a:prstGeom>
          <a:noFill/>
          <a:ln w="19050">
            <a:solidFill>
              <a:srgbClr val="FF66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7791" name="Rectangle 567">
            <a:extLst>
              <a:ext uri="{FF2B5EF4-FFF2-40B4-BE49-F238E27FC236}">
                <a16:creationId xmlns:a16="http://schemas.microsoft.com/office/drawing/2014/main" id="{54A7097F-AA75-41EE-A752-E27160C2688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741988" y="1355725"/>
            <a:ext cx="46037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7792" name="Group 568">
            <a:extLst>
              <a:ext uri="{FF2B5EF4-FFF2-40B4-BE49-F238E27FC236}">
                <a16:creationId xmlns:a16="http://schemas.microsoft.com/office/drawing/2014/main" id="{5D895887-8193-4116-8EA1-CE40E2EF835D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5137150"/>
            <a:ext cx="134937" cy="1530350"/>
            <a:chOff x="1293" y="345"/>
            <a:chExt cx="113" cy="964"/>
          </a:xfrm>
        </p:grpSpPr>
        <p:sp>
          <p:nvSpPr>
            <p:cNvPr id="158008" name="Oval 569">
              <a:extLst>
                <a:ext uri="{FF2B5EF4-FFF2-40B4-BE49-F238E27FC236}">
                  <a16:creationId xmlns:a16="http://schemas.microsoft.com/office/drawing/2014/main" id="{DECEDBFA-BFF5-4ACE-BC90-B2AA8047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9" name="Rectangle 570">
              <a:extLst>
                <a:ext uri="{FF2B5EF4-FFF2-40B4-BE49-F238E27FC236}">
                  <a16:creationId xmlns:a16="http://schemas.microsoft.com/office/drawing/2014/main" id="{32A029AA-24D5-49A3-B3BB-A6C2732DB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0" name="Oval 571">
              <a:extLst>
                <a:ext uri="{FF2B5EF4-FFF2-40B4-BE49-F238E27FC236}">
                  <a16:creationId xmlns:a16="http://schemas.microsoft.com/office/drawing/2014/main" id="{DDD2268D-C9C6-443C-9094-106576C12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1" name="Oval 572">
              <a:extLst>
                <a:ext uri="{FF2B5EF4-FFF2-40B4-BE49-F238E27FC236}">
                  <a16:creationId xmlns:a16="http://schemas.microsoft.com/office/drawing/2014/main" id="{4A9625FE-B1CD-416C-9CAB-C15F91949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2" name="Oval 573">
              <a:extLst>
                <a:ext uri="{FF2B5EF4-FFF2-40B4-BE49-F238E27FC236}">
                  <a16:creationId xmlns:a16="http://schemas.microsoft.com/office/drawing/2014/main" id="{24939A52-2BB2-4A32-8BB2-17D846CF7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3" name="Rectangle 574">
              <a:extLst>
                <a:ext uri="{FF2B5EF4-FFF2-40B4-BE49-F238E27FC236}">
                  <a16:creationId xmlns:a16="http://schemas.microsoft.com/office/drawing/2014/main" id="{24EA1916-EB92-4351-B0E1-2EAB102FB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14" name="Rectangle 575">
              <a:extLst>
                <a:ext uri="{FF2B5EF4-FFF2-40B4-BE49-F238E27FC236}">
                  <a16:creationId xmlns:a16="http://schemas.microsoft.com/office/drawing/2014/main" id="{1F8B87AD-8C2D-444C-A3F9-6B999B5A3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93" name="Group 576">
            <a:extLst>
              <a:ext uri="{FF2B5EF4-FFF2-40B4-BE49-F238E27FC236}">
                <a16:creationId xmlns:a16="http://schemas.microsoft.com/office/drawing/2014/main" id="{ED4F3531-081B-4C98-B2CC-D6F673B3F7AC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5138738"/>
            <a:ext cx="134938" cy="1349375"/>
            <a:chOff x="1009" y="345"/>
            <a:chExt cx="113" cy="850"/>
          </a:xfrm>
        </p:grpSpPr>
        <p:sp>
          <p:nvSpPr>
            <p:cNvPr id="158002" name="Oval 577">
              <a:extLst>
                <a:ext uri="{FF2B5EF4-FFF2-40B4-BE49-F238E27FC236}">
                  <a16:creationId xmlns:a16="http://schemas.microsoft.com/office/drawing/2014/main" id="{D506C6CE-CAD8-46AE-B598-DFD9D50EE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3" name="Rectangle 578">
              <a:extLst>
                <a:ext uri="{FF2B5EF4-FFF2-40B4-BE49-F238E27FC236}">
                  <a16:creationId xmlns:a16="http://schemas.microsoft.com/office/drawing/2014/main" id="{237A515E-8F5C-4E87-81C2-3C4E5749A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4" name="Oval 579">
              <a:extLst>
                <a:ext uri="{FF2B5EF4-FFF2-40B4-BE49-F238E27FC236}">
                  <a16:creationId xmlns:a16="http://schemas.microsoft.com/office/drawing/2014/main" id="{1DC3CD6C-7619-436F-B083-F2E77FCF5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5" name="Oval 580">
              <a:extLst>
                <a:ext uri="{FF2B5EF4-FFF2-40B4-BE49-F238E27FC236}">
                  <a16:creationId xmlns:a16="http://schemas.microsoft.com/office/drawing/2014/main" id="{A622D383-1648-49D5-92B3-95A3CED3E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6" name="Rectangle 581">
              <a:extLst>
                <a:ext uri="{FF2B5EF4-FFF2-40B4-BE49-F238E27FC236}">
                  <a16:creationId xmlns:a16="http://schemas.microsoft.com/office/drawing/2014/main" id="{0E2755B3-3313-4655-8B73-69F1F98CD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7" name="Oval 582">
              <a:extLst>
                <a:ext uri="{FF2B5EF4-FFF2-40B4-BE49-F238E27FC236}">
                  <a16:creationId xmlns:a16="http://schemas.microsoft.com/office/drawing/2014/main" id="{43C1D483-A024-41B3-AF2B-146C5698D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94" name="Group 583">
            <a:extLst>
              <a:ext uri="{FF2B5EF4-FFF2-40B4-BE49-F238E27FC236}">
                <a16:creationId xmlns:a16="http://schemas.microsoft.com/office/drawing/2014/main" id="{1A520EFC-45AE-4814-909C-8A0F124A3893}"/>
              </a:ext>
            </a:extLst>
          </p:cNvPr>
          <p:cNvGrpSpPr>
            <a:grpSpLocks/>
          </p:cNvGrpSpPr>
          <p:nvPr/>
        </p:nvGrpSpPr>
        <p:grpSpPr bwMode="auto">
          <a:xfrm>
            <a:off x="1060450" y="5319713"/>
            <a:ext cx="134938" cy="989012"/>
            <a:chOff x="1917" y="459"/>
            <a:chExt cx="113" cy="623"/>
          </a:xfrm>
        </p:grpSpPr>
        <p:sp>
          <p:nvSpPr>
            <p:cNvPr id="157996" name="Oval 584">
              <a:extLst>
                <a:ext uri="{FF2B5EF4-FFF2-40B4-BE49-F238E27FC236}">
                  <a16:creationId xmlns:a16="http://schemas.microsoft.com/office/drawing/2014/main" id="{2F9822B9-3DCE-4022-BD4F-A4391D00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7" name="Rectangle 585">
              <a:extLst>
                <a:ext uri="{FF2B5EF4-FFF2-40B4-BE49-F238E27FC236}">
                  <a16:creationId xmlns:a16="http://schemas.microsoft.com/office/drawing/2014/main" id="{6D64199A-3111-48DD-B75D-7CBB3DB5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8" name="Oval 586">
              <a:extLst>
                <a:ext uri="{FF2B5EF4-FFF2-40B4-BE49-F238E27FC236}">
                  <a16:creationId xmlns:a16="http://schemas.microsoft.com/office/drawing/2014/main" id="{DBDEB522-4DB4-4B68-93E1-BEA2AF8BA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9" name="Oval 587">
              <a:extLst>
                <a:ext uri="{FF2B5EF4-FFF2-40B4-BE49-F238E27FC236}">
                  <a16:creationId xmlns:a16="http://schemas.microsoft.com/office/drawing/2014/main" id="{EDC4CDD3-674B-42CB-BF33-92A83E599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0" name="Rectangle 588">
              <a:extLst>
                <a:ext uri="{FF2B5EF4-FFF2-40B4-BE49-F238E27FC236}">
                  <a16:creationId xmlns:a16="http://schemas.microsoft.com/office/drawing/2014/main" id="{5D15710C-FC88-45C1-81B3-6B2F2B5D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001" name="Oval 589">
              <a:extLst>
                <a:ext uri="{FF2B5EF4-FFF2-40B4-BE49-F238E27FC236}">
                  <a16:creationId xmlns:a16="http://schemas.microsoft.com/office/drawing/2014/main" id="{9CB228FF-F2F6-463F-A7C1-51238DBCA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95" name="Group 590">
            <a:extLst>
              <a:ext uri="{FF2B5EF4-FFF2-40B4-BE49-F238E27FC236}">
                <a16:creationId xmlns:a16="http://schemas.microsoft.com/office/drawing/2014/main" id="{D624BDE1-A5F4-4760-958F-DB11EEDF747C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5321300"/>
            <a:ext cx="134937" cy="808038"/>
            <a:chOff x="1633" y="459"/>
            <a:chExt cx="113" cy="509"/>
          </a:xfrm>
        </p:grpSpPr>
        <p:sp>
          <p:nvSpPr>
            <p:cNvPr id="157989" name="Oval 591">
              <a:extLst>
                <a:ext uri="{FF2B5EF4-FFF2-40B4-BE49-F238E27FC236}">
                  <a16:creationId xmlns:a16="http://schemas.microsoft.com/office/drawing/2014/main" id="{493FF5A7-F48D-403C-9D03-5D0E7D2D0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0" name="Rectangle 592">
              <a:extLst>
                <a:ext uri="{FF2B5EF4-FFF2-40B4-BE49-F238E27FC236}">
                  <a16:creationId xmlns:a16="http://schemas.microsoft.com/office/drawing/2014/main" id="{8F9D47F7-6564-4B34-87D3-BB08AE4FD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1" name="Oval 593">
              <a:extLst>
                <a:ext uri="{FF2B5EF4-FFF2-40B4-BE49-F238E27FC236}">
                  <a16:creationId xmlns:a16="http://schemas.microsoft.com/office/drawing/2014/main" id="{BB7D80A5-DEA9-49A3-8DA3-58073E1E9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2" name="Oval 594">
              <a:extLst>
                <a:ext uri="{FF2B5EF4-FFF2-40B4-BE49-F238E27FC236}">
                  <a16:creationId xmlns:a16="http://schemas.microsoft.com/office/drawing/2014/main" id="{4968FA2C-16E7-494E-8ABE-4D96EA63A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3" name="Rectangle 595">
              <a:extLst>
                <a:ext uri="{FF2B5EF4-FFF2-40B4-BE49-F238E27FC236}">
                  <a16:creationId xmlns:a16="http://schemas.microsoft.com/office/drawing/2014/main" id="{7CB32B91-A59E-4922-A8B9-A1C94159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4" name="Rectangle 596">
              <a:extLst>
                <a:ext uri="{FF2B5EF4-FFF2-40B4-BE49-F238E27FC236}">
                  <a16:creationId xmlns:a16="http://schemas.microsoft.com/office/drawing/2014/main" id="{5B08D0C8-0208-4D82-B57E-F41ACB78F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95" name="Oval 597">
              <a:extLst>
                <a:ext uri="{FF2B5EF4-FFF2-40B4-BE49-F238E27FC236}">
                  <a16:creationId xmlns:a16="http://schemas.microsoft.com/office/drawing/2014/main" id="{D5088D64-2654-4281-A231-918E6C6B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7796" name="Rectangle 598">
            <a:extLst>
              <a:ext uri="{FF2B5EF4-FFF2-40B4-BE49-F238E27FC236}">
                <a16:creationId xmlns:a16="http://schemas.microsoft.com/office/drawing/2014/main" id="{C9A3DA65-BD6B-4CE1-8491-1F2266D74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" y="4776788"/>
            <a:ext cx="8913813" cy="273050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3:1 </a:t>
            </a: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分離　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15 %</a:t>
            </a:r>
          </a:p>
        </p:txBody>
      </p:sp>
      <p:grpSp>
        <p:nvGrpSpPr>
          <p:cNvPr id="157797" name="Group 599">
            <a:extLst>
              <a:ext uri="{FF2B5EF4-FFF2-40B4-BE49-F238E27FC236}">
                <a16:creationId xmlns:a16="http://schemas.microsoft.com/office/drawing/2014/main" id="{02E9C6D0-2016-4E44-B24A-EA553E0FC312}"/>
              </a:ext>
            </a:extLst>
          </p:cNvPr>
          <p:cNvGrpSpPr>
            <a:grpSpLocks/>
          </p:cNvGrpSpPr>
          <p:nvPr/>
        </p:nvGrpSpPr>
        <p:grpSpPr bwMode="auto">
          <a:xfrm>
            <a:off x="655638" y="5137150"/>
            <a:ext cx="134937" cy="1530350"/>
            <a:chOff x="1293" y="345"/>
            <a:chExt cx="113" cy="964"/>
          </a:xfrm>
        </p:grpSpPr>
        <p:sp>
          <p:nvSpPr>
            <p:cNvPr id="157982" name="Oval 600">
              <a:extLst>
                <a:ext uri="{FF2B5EF4-FFF2-40B4-BE49-F238E27FC236}">
                  <a16:creationId xmlns:a16="http://schemas.microsoft.com/office/drawing/2014/main" id="{136A9B29-7EBC-47C6-8F50-A5481BF4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3" name="Rectangle 601">
              <a:extLst>
                <a:ext uri="{FF2B5EF4-FFF2-40B4-BE49-F238E27FC236}">
                  <a16:creationId xmlns:a16="http://schemas.microsoft.com/office/drawing/2014/main" id="{78AA81A8-6F65-4A4B-8C2B-143952F0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4" name="Oval 602">
              <a:extLst>
                <a:ext uri="{FF2B5EF4-FFF2-40B4-BE49-F238E27FC236}">
                  <a16:creationId xmlns:a16="http://schemas.microsoft.com/office/drawing/2014/main" id="{F3789264-0C28-4EE4-BF49-4EB3C619A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5" name="Oval 603">
              <a:extLst>
                <a:ext uri="{FF2B5EF4-FFF2-40B4-BE49-F238E27FC236}">
                  <a16:creationId xmlns:a16="http://schemas.microsoft.com/office/drawing/2014/main" id="{5F2EAFB1-445F-41D6-8C67-72E7DD342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6" name="Oval 604">
              <a:extLst>
                <a:ext uri="{FF2B5EF4-FFF2-40B4-BE49-F238E27FC236}">
                  <a16:creationId xmlns:a16="http://schemas.microsoft.com/office/drawing/2014/main" id="{7B9FCD43-AB28-4276-9BC5-A2F0309B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7" name="Rectangle 605">
              <a:extLst>
                <a:ext uri="{FF2B5EF4-FFF2-40B4-BE49-F238E27FC236}">
                  <a16:creationId xmlns:a16="http://schemas.microsoft.com/office/drawing/2014/main" id="{BB08CEDD-505C-48C5-A89F-388DE52AF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8" name="Rectangle 606">
              <a:extLst>
                <a:ext uri="{FF2B5EF4-FFF2-40B4-BE49-F238E27FC236}">
                  <a16:creationId xmlns:a16="http://schemas.microsoft.com/office/drawing/2014/main" id="{E695BA09-B78B-4DE8-A35A-3C8BF41D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98" name="Group 607">
            <a:extLst>
              <a:ext uri="{FF2B5EF4-FFF2-40B4-BE49-F238E27FC236}">
                <a16:creationId xmlns:a16="http://schemas.microsoft.com/office/drawing/2014/main" id="{BBC40172-5215-41A0-9585-6A6A55EAA38D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5138738"/>
            <a:ext cx="134937" cy="1349375"/>
            <a:chOff x="1009" y="345"/>
            <a:chExt cx="113" cy="850"/>
          </a:xfrm>
        </p:grpSpPr>
        <p:sp>
          <p:nvSpPr>
            <p:cNvPr id="157976" name="Oval 608">
              <a:extLst>
                <a:ext uri="{FF2B5EF4-FFF2-40B4-BE49-F238E27FC236}">
                  <a16:creationId xmlns:a16="http://schemas.microsoft.com/office/drawing/2014/main" id="{286735AD-D8BD-4E58-8AFD-2AFCBEA77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7" name="Rectangle 609">
              <a:extLst>
                <a:ext uri="{FF2B5EF4-FFF2-40B4-BE49-F238E27FC236}">
                  <a16:creationId xmlns:a16="http://schemas.microsoft.com/office/drawing/2014/main" id="{0B79FE67-98F5-4373-B391-7D15732EC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8" name="Oval 610">
              <a:extLst>
                <a:ext uri="{FF2B5EF4-FFF2-40B4-BE49-F238E27FC236}">
                  <a16:creationId xmlns:a16="http://schemas.microsoft.com/office/drawing/2014/main" id="{7F8581BA-7902-4136-8343-2920F671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9" name="Oval 611">
              <a:extLst>
                <a:ext uri="{FF2B5EF4-FFF2-40B4-BE49-F238E27FC236}">
                  <a16:creationId xmlns:a16="http://schemas.microsoft.com/office/drawing/2014/main" id="{4F8B5A4B-5D85-42DC-B849-ED0E9F852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0" name="Rectangle 612">
              <a:extLst>
                <a:ext uri="{FF2B5EF4-FFF2-40B4-BE49-F238E27FC236}">
                  <a16:creationId xmlns:a16="http://schemas.microsoft.com/office/drawing/2014/main" id="{086DF200-779F-4E9A-9717-C38C256A2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81" name="Oval 613">
              <a:extLst>
                <a:ext uri="{FF2B5EF4-FFF2-40B4-BE49-F238E27FC236}">
                  <a16:creationId xmlns:a16="http://schemas.microsoft.com/office/drawing/2014/main" id="{B6BB5072-C137-4443-8690-720B354C3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799" name="Group 614">
            <a:extLst>
              <a:ext uri="{FF2B5EF4-FFF2-40B4-BE49-F238E27FC236}">
                <a16:creationId xmlns:a16="http://schemas.microsoft.com/office/drawing/2014/main" id="{87819DB2-CF92-49DC-A7DF-100C5683E0A3}"/>
              </a:ext>
            </a:extLst>
          </p:cNvPr>
          <p:cNvGrpSpPr>
            <a:grpSpLocks/>
          </p:cNvGrpSpPr>
          <p:nvPr/>
        </p:nvGrpSpPr>
        <p:grpSpPr bwMode="auto">
          <a:xfrm>
            <a:off x="3987800" y="5319713"/>
            <a:ext cx="134938" cy="989012"/>
            <a:chOff x="1917" y="459"/>
            <a:chExt cx="113" cy="623"/>
          </a:xfrm>
        </p:grpSpPr>
        <p:sp>
          <p:nvSpPr>
            <p:cNvPr id="157970" name="Oval 615">
              <a:extLst>
                <a:ext uri="{FF2B5EF4-FFF2-40B4-BE49-F238E27FC236}">
                  <a16:creationId xmlns:a16="http://schemas.microsoft.com/office/drawing/2014/main" id="{D0440F5B-2597-4260-B9D7-F7B3F77AD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1" name="Rectangle 616">
              <a:extLst>
                <a:ext uri="{FF2B5EF4-FFF2-40B4-BE49-F238E27FC236}">
                  <a16:creationId xmlns:a16="http://schemas.microsoft.com/office/drawing/2014/main" id="{90496572-26C9-43FF-9B6B-D8FE5E183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2" name="Oval 617">
              <a:extLst>
                <a:ext uri="{FF2B5EF4-FFF2-40B4-BE49-F238E27FC236}">
                  <a16:creationId xmlns:a16="http://schemas.microsoft.com/office/drawing/2014/main" id="{C79E154C-5279-453B-ACC6-600FC3151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3" name="Oval 618">
              <a:extLst>
                <a:ext uri="{FF2B5EF4-FFF2-40B4-BE49-F238E27FC236}">
                  <a16:creationId xmlns:a16="http://schemas.microsoft.com/office/drawing/2014/main" id="{061EC5DB-5978-48D7-BACB-EE3C373A3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4" name="Rectangle 619">
              <a:extLst>
                <a:ext uri="{FF2B5EF4-FFF2-40B4-BE49-F238E27FC236}">
                  <a16:creationId xmlns:a16="http://schemas.microsoft.com/office/drawing/2014/main" id="{4354E610-DB72-4D57-BA5C-776C16B9E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75" name="Oval 620">
              <a:extLst>
                <a:ext uri="{FF2B5EF4-FFF2-40B4-BE49-F238E27FC236}">
                  <a16:creationId xmlns:a16="http://schemas.microsoft.com/office/drawing/2014/main" id="{6C5844ED-6F46-47A5-8495-212B68C8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0" name="Group 621">
            <a:extLst>
              <a:ext uri="{FF2B5EF4-FFF2-40B4-BE49-F238E27FC236}">
                <a16:creationId xmlns:a16="http://schemas.microsoft.com/office/drawing/2014/main" id="{2CC5CED6-4844-4FB8-8BF7-40ECBDADE918}"/>
              </a:ext>
            </a:extLst>
          </p:cNvPr>
          <p:cNvGrpSpPr>
            <a:grpSpLocks/>
          </p:cNvGrpSpPr>
          <p:nvPr/>
        </p:nvGrpSpPr>
        <p:grpSpPr bwMode="auto">
          <a:xfrm>
            <a:off x="3311525" y="5321300"/>
            <a:ext cx="134938" cy="808038"/>
            <a:chOff x="1633" y="459"/>
            <a:chExt cx="113" cy="509"/>
          </a:xfrm>
        </p:grpSpPr>
        <p:sp>
          <p:nvSpPr>
            <p:cNvPr id="157963" name="Oval 622">
              <a:extLst>
                <a:ext uri="{FF2B5EF4-FFF2-40B4-BE49-F238E27FC236}">
                  <a16:creationId xmlns:a16="http://schemas.microsoft.com/office/drawing/2014/main" id="{0420BB32-D9B9-4447-BA18-DA170A282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4" name="Rectangle 623">
              <a:extLst>
                <a:ext uri="{FF2B5EF4-FFF2-40B4-BE49-F238E27FC236}">
                  <a16:creationId xmlns:a16="http://schemas.microsoft.com/office/drawing/2014/main" id="{FEF51E7A-2F32-4CBF-9482-9276825C3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5" name="Oval 624">
              <a:extLst>
                <a:ext uri="{FF2B5EF4-FFF2-40B4-BE49-F238E27FC236}">
                  <a16:creationId xmlns:a16="http://schemas.microsoft.com/office/drawing/2014/main" id="{3E661DDB-76C2-4E95-B897-C0AED88B4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6" name="Oval 625">
              <a:extLst>
                <a:ext uri="{FF2B5EF4-FFF2-40B4-BE49-F238E27FC236}">
                  <a16:creationId xmlns:a16="http://schemas.microsoft.com/office/drawing/2014/main" id="{0152C2B5-A4C9-4F5C-ABA2-586426729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7" name="Rectangle 626">
              <a:extLst>
                <a:ext uri="{FF2B5EF4-FFF2-40B4-BE49-F238E27FC236}">
                  <a16:creationId xmlns:a16="http://schemas.microsoft.com/office/drawing/2014/main" id="{97EF9615-DE06-409D-850B-25830B1E2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8" name="Rectangle 627">
              <a:extLst>
                <a:ext uri="{FF2B5EF4-FFF2-40B4-BE49-F238E27FC236}">
                  <a16:creationId xmlns:a16="http://schemas.microsoft.com/office/drawing/2014/main" id="{0394BAA0-38CA-48E5-A31B-AE875B575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9" name="Oval 628">
              <a:extLst>
                <a:ext uri="{FF2B5EF4-FFF2-40B4-BE49-F238E27FC236}">
                  <a16:creationId xmlns:a16="http://schemas.microsoft.com/office/drawing/2014/main" id="{BAB4641A-A8CE-4AED-A3C5-7E7EF4114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1" name="Group 629">
            <a:extLst>
              <a:ext uri="{FF2B5EF4-FFF2-40B4-BE49-F238E27FC236}">
                <a16:creationId xmlns:a16="http://schemas.microsoft.com/office/drawing/2014/main" id="{C3318179-F172-46AC-999F-D3B1698230E0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5137150"/>
            <a:ext cx="134938" cy="1530350"/>
            <a:chOff x="1293" y="345"/>
            <a:chExt cx="113" cy="964"/>
          </a:xfrm>
        </p:grpSpPr>
        <p:sp>
          <p:nvSpPr>
            <p:cNvPr id="157956" name="Oval 630">
              <a:extLst>
                <a:ext uri="{FF2B5EF4-FFF2-40B4-BE49-F238E27FC236}">
                  <a16:creationId xmlns:a16="http://schemas.microsoft.com/office/drawing/2014/main" id="{E11EF8BA-B479-46DE-ABCD-4A6B362A1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7" name="Rectangle 631">
              <a:extLst>
                <a:ext uri="{FF2B5EF4-FFF2-40B4-BE49-F238E27FC236}">
                  <a16:creationId xmlns:a16="http://schemas.microsoft.com/office/drawing/2014/main" id="{B8F4704C-664D-4B5E-8D59-D5EAE2B8C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8" name="Oval 632">
              <a:extLst>
                <a:ext uri="{FF2B5EF4-FFF2-40B4-BE49-F238E27FC236}">
                  <a16:creationId xmlns:a16="http://schemas.microsoft.com/office/drawing/2014/main" id="{A6EA585D-FEEC-44F0-A96A-0378D10AB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9" name="Oval 633">
              <a:extLst>
                <a:ext uri="{FF2B5EF4-FFF2-40B4-BE49-F238E27FC236}">
                  <a16:creationId xmlns:a16="http://schemas.microsoft.com/office/drawing/2014/main" id="{AF1FE9FA-28B1-419E-9B00-41FC2427E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0" name="Oval 634">
              <a:extLst>
                <a:ext uri="{FF2B5EF4-FFF2-40B4-BE49-F238E27FC236}">
                  <a16:creationId xmlns:a16="http://schemas.microsoft.com/office/drawing/2014/main" id="{E036441D-54B6-4062-9B3C-BFF996C30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1" name="Rectangle 635">
              <a:extLst>
                <a:ext uri="{FF2B5EF4-FFF2-40B4-BE49-F238E27FC236}">
                  <a16:creationId xmlns:a16="http://schemas.microsoft.com/office/drawing/2014/main" id="{FAE3A602-AB60-49A9-97B0-56A54236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62" name="Rectangle 636">
              <a:extLst>
                <a:ext uri="{FF2B5EF4-FFF2-40B4-BE49-F238E27FC236}">
                  <a16:creationId xmlns:a16="http://schemas.microsoft.com/office/drawing/2014/main" id="{FE3FEFC4-67C2-4B3A-BDA7-FFF0768BA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2" name="Group 637">
            <a:extLst>
              <a:ext uri="{FF2B5EF4-FFF2-40B4-BE49-F238E27FC236}">
                <a16:creationId xmlns:a16="http://schemas.microsoft.com/office/drawing/2014/main" id="{EC702BB4-9015-444A-8670-91BEFE9BA385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5138738"/>
            <a:ext cx="134938" cy="1349375"/>
            <a:chOff x="1009" y="345"/>
            <a:chExt cx="113" cy="850"/>
          </a:xfrm>
        </p:grpSpPr>
        <p:sp>
          <p:nvSpPr>
            <p:cNvPr id="157950" name="Oval 638">
              <a:extLst>
                <a:ext uri="{FF2B5EF4-FFF2-40B4-BE49-F238E27FC236}">
                  <a16:creationId xmlns:a16="http://schemas.microsoft.com/office/drawing/2014/main" id="{F8165283-4B9B-4F35-AF14-B0F1294AF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1" name="Rectangle 639">
              <a:extLst>
                <a:ext uri="{FF2B5EF4-FFF2-40B4-BE49-F238E27FC236}">
                  <a16:creationId xmlns:a16="http://schemas.microsoft.com/office/drawing/2014/main" id="{395E8BF6-FA3B-4828-B1F0-70E7DB240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2" name="Oval 640">
              <a:extLst>
                <a:ext uri="{FF2B5EF4-FFF2-40B4-BE49-F238E27FC236}">
                  <a16:creationId xmlns:a16="http://schemas.microsoft.com/office/drawing/2014/main" id="{22714738-3FB2-47A4-8786-A78C97682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3" name="Oval 641">
              <a:extLst>
                <a:ext uri="{FF2B5EF4-FFF2-40B4-BE49-F238E27FC236}">
                  <a16:creationId xmlns:a16="http://schemas.microsoft.com/office/drawing/2014/main" id="{A3F70803-1622-4C14-97F6-AA409B81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4" name="Rectangle 642">
              <a:extLst>
                <a:ext uri="{FF2B5EF4-FFF2-40B4-BE49-F238E27FC236}">
                  <a16:creationId xmlns:a16="http://schemas.microsoft.com/office/drawing/2014/main" id="{DD648689-8042-42B8-84E6-5B8EAF69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55" name="Oval 643">
              <a:extLst>
                <a:ext uri="{FF2B5EF4-FFF2-40B4-BE49-F238E27FC236}">
                  <a16:creationId xmlns:a16="http://schemas.microsoft.com/office/drawing/2014/main" id="{8124146D-5B0B-4951-9A73-458C00854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3" name="Group 644">
            <a:extLst>
              <a:ext uri="{FF2B5EF4-FFF2-40B4-BE49-F238E27FC236}">
                <a16:creationId xmlns:a16="http://schemas.microsoft.com/office/drawing/2014/main" id="{23FE95CF-9E68-4737-9A56-C31762476A01}"/>
              </a:ext>
            </a:extLst>
          </p:cNvPr>
          <p:cNvGrpSpPr>
            <a:grpSpLocks/>
          </p:cNvGrpSpPr>
          <p:nvPr/>
        </p:nvGrpSpPr>
        <p:grpSpPr bwMode="auto">
          <a:xfrm>
            <a:off x="8486775" y="5138738"/>
            <a:ext cx="134938" cy="1349375"/>
            <a:chOff x="1009" y="345"/>
            <a:chExt cx="113" cy="850"/>
          </a:xfrm>
        </p:grpSpPr>
        <p:sp>
          <p:nvSpPr>
            <p:cNvPr id="157944" name="Oval 645">
              <a:extLst>
                <a:ext uri="{FF2B5EF4-FFF2-40B4-BE49-F238E27FC236}">
                  <a16:creationId xmlns:a16="http://schemas.microsoft.com/office/drawing/2014/main" id="{115DBAC0-AE01-4AB8-BA52-C7A0E0CD5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5" name="Rectangle 646">
              <a:extLst>
                <a:ext uri="{FF2B5EF4-FFF2-40B4-BE49-F238E27FC236}">
                  <a16:creationId xmlns:a16="http://schemas.microsoft.com/office/drawing/2014/main" id="{FD82A9A2-A1D9-4916-B87C-5D90F284C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6" name="Oval 647">
              <a:extLst>
                <a:ext uri="{FF2B5EF4-FFF2-40B4-BE49-F238E27FC236}">
                  <a16:creationId xmlns:a16="http://schemas.microsoft.com/office/drawing/2014/main" id="{B17B36DF-91C9-47CB-85CF-FC8487C97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7" name="Oval 648">
              <a:extLst>
                <a:ext uri="{FF2B5EF4-FFF2-40B4-BE49-F238E27FC236}">
                  <a16:creationId xmlns:a16="http://schemas.microsoft.com/office/drawing/2014/main" id="{F72F2269-85D4-4FE4-B1D7-A38C7958A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8" name="Rectangle 649">
              <a:extLst>
                <a:ext uri="{FF2B5EF4-FFF2-40B4-BE49-F238E27FC236}">
                  <a16:creationId xmlns:a16="http://schemas.microsoft.com/office/drawing/2014/main" id="{3D0B1955-4E00-4F2E-978B-9C4F47D01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9" name="Oval 650">
              <a:extLst>
                <a:ext uri="{FF2B5EF4-FFF2-40B4-BE49-F238E27FC236}">
                  <a16:creationId xmlns:a16="http://schemas.microsoft.com/office/drawing/2014/main" id="{8EAF8C35-CE85-4AD2-8F0C-F55936A03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4" name="Group 651">
            <a:extLst>
              <a:ext uri="{FF2B5EF4-FFF2-40B4-BE49-F238E27FC236}">
                <a16:creationId xmlns:a16="http://schemas.microsoft.com/office/drawing/2014/main" id="{6D11BFCA-97C7-4F08-BD4E-E4A5270AA17A}"/>
              </a:ext>
            </a:extLst>
          </p:cNvPr>
          <p:cNvGrpSpPr>
            <a:grpSpLocks/>
          </p:cNvGrpSpPr>
          <p:nvPr/>
        </p:nvGrpSpPr>
        <p:grpSpPr bwMode="auto">
          <a:xfrm>
            <a:off x="7407275" y="5319713"/>
            <a:ext cx="134938" cy="989012"/>
            <a:chOff x="1917" y="459"/>
            <a:chExt cx="113" cy="623"/>
          </a:xfrm>
        </p:grpSpPr>
        <p:sp>
          <p:nvSpPr>
            <p:cNvPr id="157938" name="Oval 652">
              <a:extLst>
                <a:ext uri="{FF2B5EF4-FFF2-40B4-BE49-F238E27FC236}">
                  <a16:creationId xmlns:a16="http://schemas.microsoft.com/office/drawing/2014/main" id="{4516F23F-8714-4FD6-87A3-A223890B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9" name="Rectangle 653">
              <a:extLst>
                <a:ext uri="{FF2B5EF4-FFF2-40B4-BE49-F238E27FC236}">
                  <a16:creationId xmlns:a16="http://schemas.microsoft.com/office/drawing/2014/main" id="{E561904A-A942-48F2-B742-9A1DFC239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0" name="Oval 654">
              <a:extLst>
                <a:ext uri="{FF2B5EF4-FFF2-40B4-BE49-F238E27FC236}">
                  <a16:creationId xmlns:a16="http://schemas.microsoft.com/office/drawing/2014/main" id="{4A59CEFB-30D7-4FB9-B1F4-8BFDE737F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1" name="Oval 655">
              <a:extLst>
                <a:ext uri="{FF2B5EF4-FFF2-40B4-BE49-F238E27FC236}">
                  <a16:creationId xmlns:a16="http://schemas.microsoft.com/office/drawing/2014/main" id="{0CC77FA7-FB8E-4922-AAE0-F2550BC5B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2" name="Rectangle 656">
              <a:extLst>
                <a:ext uri="{FF2B5EF4-FFF2-40B4-BE49-F238E27FC236}">
                  <a16:creationId xmlns:a16="http://schemas.microsoft.com/office/drawing/2014/main" id="{7DD7775D-449E-486D-AE16-F5E0EE683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43" name="Oval 657">
              <a:extLst>
                <a:ext uri="{FF2B5EF4-FFF2-40B4-BE49-F238E27FC236}">
                  <a16:creationId xmlns:a16="http://schemas.microsoft.com/office/drawing/2014/main" id="{EE1AE0CB-40A0-41E9-815C-EB21CA377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5" name="Group 658">
            <a:extLst>
              <a:ext uri="{FF2B5EF4-FFF2-40B4-BE49-F238E27FC236}">
                <a16:creationId xmlns:a16="http://schemas.microsoft.com/office/drawing/2014/main" id="{E6DA4EC4-C7B4-4BFF-9840-16F55200A562}"/>
              </a:ext>
            </a:extLst>
          </p:cNvPr>
          <p:cNvGrpSpPr>
            <a:grpSpLocks/>
          </p:cNvGrpSpPr>
          <p:nvPr/>
        </p:nvGrpSpPr>
        <p:grpSpPr bwMode="auto">
          <a:xfrm>
            <a:off x="7812088" y="5321300"/>
            <a:ext cx="134937" cy="808038"/>
            <a:chOff x="1633" y="459"/>
            <a:chExt cx="113" cy="509"/>
          </a:xfrm>
        </p:grpSpPr>
        <p:sp>
          <p:nvSpPr>
            <p:cNvPr id="157931" name="Oval 659">
              <a:extLst>
                <a:ext uri="{FF2B5EF4-FFF2-40B4-BE49-F238E27FC236}">
                  <a16:creationId xmlns:a16="http://schemas.microsoft.com/office/drawing/2014/main" id="{4365B719-E93A-4C93-8293-D8E3F9E6B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2" name="Rectangle 660">
              <a:extLst>
                <a:ext uri="{FF2B5EF4-FFF2-40B4-BE49-F238E27FC236}">
                  <a16:creationId xmlns:a16="http://schemas.microsoft.com/office/drawing/2014/main" id="{E2ADC7F4-4501-4BF6-8290-597F9017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3" name="Oval 661">
              <a:extLst>
                <a:ext uri="{FF2B5EF4-FFF2-40B4-BE49-F238E27FC236}">
                  <a16:creationId xmlns:a16="http://schemas.microsoft.com/office/drawing/2014/main" id="{80ECB248-8F0E-4907-AF24-15CB16E65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4" name="Oval 662">
              <a:extLst>
                <a:ext uri="{FF2B5EF4-FFF2-40B4-BE49-F238E27FC236}">
                  <a16:creationId xmlns:a16="http://schemas.microsoft.com/office/drawing/2014/main" id="{FF361601-47D7-4EF5-8DD6-721CB1020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5" name="Rectangle 663">
              <a:extLst>
                <a:ext uri="{FF2B5EF4-FFF2-40B4-BE49-F238E27FC236}">
                  <a16:creationId xmlns:a16="http://schemas.microsoft.com/office/drawing/2014/main" id="{8228964E-A612-4A91-91F9-F2885EF6B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6" name="Rectangle 664">
              <a:extLst>
                <a:ext uri="{FF2B5EF4-FFF2-40B4-BE49-F238E27FC236}">
                  <a16:creationId xmlns:a16="http://schemas.microsoft.com/office/drawing/2014/main" id="{0CBA23C4-AAD4-4209-B6E5-E69FF567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7" name="Oval 665">
              <a:extLst>
                <a:ext uri="{FF2B5EF4-FFF2-40B4-BE49-F238E27FC236}">
                  <a16:creationId xmlns:a16="http://schemas.microsoft.com/office/drawing/2014/main" id="{D2D96DE1-D900-4F49-BCCE-319FE33D4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6" name="Group 666">
            <a:extLst>
              <a:ext uri="{FF2B5EF4-FFF2-40B4-BE49-F238E27FC236}">
                <a16:creationId xmlns:a16="http://schemas.microsoft.com/office/drawing/2014/main" id="{8CB3DB4C-5801-4BE8-BBF5-B7F3F947F083}"/>
              </a:ext>
            </a:extLst>
          </p:cNvPr>
          <p:cNvGrpSpPr>
            <a:grpSpLocks/>
          </p:cNvGrpSpPr>
          <p:nvPr/>
        </p:nvGrpSpPr>
        <p:grpSpPr bwMode="auto">
          <a:xfrm>
            <a:off x="7002463" y="5137150"/>
            <a:ext cx="134937" cy="1530350"/>
            <a:chOff x="1293" y="345"/>
            <a:chExt cx="113" cy="964"/>
          </a:xfrm>
        </p:grpSpPr>
        <p:sp>
          <p:nvSpPr>
            <p:cNvPr id="157924" name="Oval 667">
              <a:extLst>
                <a:ext uri="{FF2B5EF4-FFF2-40B4-BE49-F238E27FC236}">
                  <a16:creationId xmlns:a16="http://schemas.microsoft.com/office/drawing/2014/main" id="{75DA306D-D53F-464B-8FD9-4E25F1C33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5" name="Rectangle 668">
              <a:extLst>
                <a:ext uri="{FF2B5EF4-FFF2-40B4-BE49-F238E27FC236}">
                  <a16:creationId xmlns:a16="http://schemas.microsoft.com/office/drawing/2014/main" id="{1EB42670-34BC-49AA-99AB-ABA45C25A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6" name="Oval 669">
              <a:extLst>
                <a:ext uri="{FF2B5EF4-FFF2-40B4-BE49-F238E27FC236}">
                  <a16:creationId xmlns:a16="http://schemas.microsoft.com/office/drawing/2014/main" id="{4D454DE5-C617-4A6E-A440-60125A3BF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7" name="Oval 670">
              <a:extLst>
                <a:ext uri="{FF2B5EF4-FFF2-40B4-BE49-F238E27FC236}">
                  <a16:creationId xmlns:a16="http://schemas.microsoft.com/office/drawing/2014/main" id="{A791AF14-7879-4ABC-A142-7240AE756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8" name="Oval 671">
              <a:extLst>
                <a:ext uri="{FF2B5EF4-FFF2-40B4-BE49-F238E27FC236}">
                  <a16:creationId xmlns:a16="http://schemas.microsoft.com/office/drawing/2014/main" id="{3E5CCC06-DEE8-40F6-884B-EC7A14C8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9" name="Rectangle 672">
              <a:extLst>
                <a:ext uri="{FF2B5EF4-FFF2-40B4-BE49-F238E27FC236}">
                  <a16:creationId xmlns:a16="http://schemas.microsoft.com/office/drawing/2014/main" id="{41E050EF-9F46-40FA-8EE9-ADAB16767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30" name="Rectangle 673">
              <a:extLst>
                <a:ext uri="{FF2B5EF4-FFF2-40B4-BE49-F238E27FC236}">
                  <a16:creationId xmlns:a16="http://schemas.microsoft.com/office/drawing/2014/main" id="{C0B94B2C-821C-4C9F-8482-C8AB55F29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7" name="Group 674">
            <a:extLst>
              <a:ext uri="{FF2B5EF4-FFF2-40B4-BE49-F238E27FC236}">
                <a16:creationId xmlns:a16="http://schemas.microsoft.com/office/drawing/2014/main" id="{17957550-545B-4CED-9BC3-92420EE5A8D4}"/>
              </a:ext>
            </a:extLst>
          </p:cNvPr>
          <p:cNvGrpSpPr>
            <a:grpSpLocks/>
          </p:cNvGrpSpPr>
          <p:nvPr/>
        </p:nvGrpSpPr>
        <p:grpSpPr bwMode="auto">
          <a:xfrm>
            <a:off x="5157788" y="5316538"/>
            <a:ext cx="134937" cy="989012"/>
            <a:chOff x="1917" y="459"/>
            <a:chExt cx="113" cy="623"/>
          </a:xfrm>
        </p:grpSpPr>
        <p:sp>
          <p:nvSpPr>
            <p:cNvPr id="157918" name="Oval 675">
              <a:extLst>
                <a:ext uri="{FF2B5EF4-FFF2-40B4-BE49-F238E27FC236}">
                  <a16:creationId xmlns:a16="http://schemas.microsoft.com/office/drawing/2014/main" id="{E202FF46-7855-461C-B2FE-26B87231C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9" name="Rectangle 676">
              <a:extLst>
                <a:ext uri="{FF2B5EF4-FFF2-40B4-BE49-F238E27FC236}">
                  <a16:creationId xmlns:a16="http://schemas.microsoft.com/office/drawing/2014/main" id="{C9D70697-1C51-45D8-AA1B-665362EB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0" name="Oval 677">
              <a:extLst>
                <a:ext uri="{FF2B5EF4-FFF2-40B4-BE49-F238E27FC236}">
                  <a16:creationId xmlns:a16="http://schemas.microsoft.com/office/drawing/2014/main" id="{BE5F1977-CB5B-4385-9578-63AB8E936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1" name="Oval 678">
              <a:extLst>
                <a:ext uri="{FF2B5EF4-FFF2-40B4-BE49-F238E27FC236}">
                  <a16:creationId xmlns:a16="http://schemas.microsoft.com/office/drawing/2014/main" id="{F0114AF7-CCC5-4E32-9511-026CF0296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2" name="Rectangle 679">
              <a:extLst>
                <a:ext uri="{FF2B5EF4-FFF2-40B4-BE49-F238E27FC236}">
                  <a16:creationId xmlns:a16="http://schemas.microsoft.com/office/drawing/2014/main" id="{CDDEF552-A060-41C7-A366-354757030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23" name="Oval 680">
              <a:extLst>
                <a:ext uri="{FF2B5EF4-FFF2-40B4-BE49-F238E27FC236}">
                  <a16:creationId xmlns:a16="http://schemas.microsoft.com/office/drawing/2014/main" id="{5E5872F1-A9F9-48E8-8795-F6260688E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8" name="Group 681">
            <a:extLst>
              <a:ext uri="{FF2B5EF4-FFF2-40B4-BE49-F238E27FC236}">
                <a16:creationId xmlns:a16="http://schemas.microsoft.com/office/drawing/2014/main" id="{373E5275-E9A4-4754-BB68-6171048D2535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5316538"/>
            <a:ext cx="134938" cy="808037"/>
            <a:chOff x="1633" y="459"/>
            <a:chExt cx="113" cy="509"/>
          </a:xfrm>
        </p:grpSpPr>
        <p:sp>
          <p:nvSpPr>
            <p:cNvPr id="157911" name="Oval 682">
              <a:extLst>
                <a:ext uri="{FF2B5EF4-FFF2-40B4-BE49-F238E27FC236}">
                  <a16:creationId xmlns:a16="http://schemas.microsoft.com/office/drawing/2014/main" id="{E8CC1479-C10E-46BC-93E2-D0ED97515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2" name="Rectangle 683">
              <a:extLst>
                <a:ext uri="{FF2B5EF4-FFF2-40B4-BE49-F238E27FC236}">
                  <a16:creationId xmlns:a16="http://schemas.microsoft.com/office/drawing/2014/main" id="{32924BEF-7A74-42B7-96F8-A2B55A311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3" name="Oval 684">
              <a:extLst>
                <a:ext uri="{FF2B5EF4-FFF2-40B4-BE49-F238E27FC236}">
                  <a16:creationId xmlns:a16="http://schemas.microsoft.com/office/drawing/2014/main" id="{41C72C6F-C60A-4F97-BA91-756ACB439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4" name="Oval 685">
              <a:extLst>
                <a:ext uri="{FF2B5EF4-FFF2-40B4-BE49-F238E27FC236}">
                  <a16:creationId xmlns:a16="http://schemas.microsoft.com/office/drawing/2014/main" id="{70942D4D-07A0-4120-B890-282EEBE7C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5" name="Rectangle 686">
              <a:extLst>
                <a:ext uri="{FF2B5EF4-FFF2-40B4-BE49-F238E27FC236}">
                  <a16:creationId xmlns:a16="http://schemas.microsoft.com/office/drawing/2014/main" id="{F634DFB0-1218-42A3-8F41-BA27198A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6" name="Rectangle 687">
              <a:extLst>
                <a:ext uri="{FF2B5EF4-FFF2-40B4-BE49-F238E27FC236}">
                  <a16:creationId xmlns:a16="http://schemas.microsoft.com/office/drawing/2014/main" id="{52B5ADBF-A58D-4BBA-9736-EEB44221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7" name="Oval 688">
              <a:extLst>
                <a:ext uri="{FF2B5EF4-FFF2-40B4-BE49-F238E27FC236}">
                  <a16:creationId xmlns:a16="http://schemas.microsoft.com/office/drawing/2014/main" id="{47A3AED8-3E49-4196-8D32-996D8DE58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09" name="Group 689">
            <a:extLst>
              <a:ext uri="{FF2B5EF4-FFF2-40B4-BE49-F238E27FC236}">
                <a16:creationId xmlns:a16="http://schemas.microsoft.com/office/drawing/2014/main" id="{E9722D70-7F73-4AD0-A3DC-F01E59906A84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3087688"/>
            <a:ext cx="134938" cy="1349375"/>
            <a:chOff x="1009" y="345"/>
            <a:chExt cx="113" cy="850"/>
          </a:xfrm>
        </p:grpSpPr>
        <p:sp>
          <p:nvSpPr>
            <p:cNvPr id="157905" name="Oval 690">
              <a:extLst>
                <a:ext uri="{FF2B5EF4-FFF2-40B4-BE49-F238E27FC236}">
                  <a16:creationId xmlns:a16="http://schemas.microsoft.com/office/drawing/2014/main" id="{9913B777-537D-4ECD-9782-277207947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6" name="Rectangle 691">
              <a:extLst>
                <a:ext uri="{FF2B5EF4-FFF2-40B4-BE49-F238E27FC236}">
                  <a16:creationId xmlns:a16="http://schemas.microsoft.com/office/drawing/2014/main" id="{A8208524-469C-4F22-AAD5-F39494D3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7" name="Oval 692">
              <a:extLst>
                <a:ext uri="{FF2B5EF4-FFF2-40B4-BE49-F238E27FC236}">
                  <a16:creationId xmlns:a16="http://schemas.microsoft.com/office/drawing/2014/main" id="{48DF4C4D-25D1-4B09-8DDF-A7171E1F0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8" name="Oval 693">
              <a:extLst>
                <a:ext uri="{FF2B5EF4-FFF2-40B4-BE49-F238E27FC236}">
                  <a16:creationId xmlns:a16="http://schemas.microsoft.com/office/drawing/2014/main" id="{11348A32-9C34-45CF-96B1-79351A218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9" name="Rectangle 694">
              <a:extLst>
                <a:ext uri="{FF2B5EF4-FFF2-40B4-BE49-F238E27FC236}">
                  <a16:creationId xmlns:a16="http://schemas.microsoft.com/office/drawing/2014/main" id="{4ED09913-0E7F-4E69-8E27-62DBE8196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10" name="Oval 695">
              <a:extLst>
                <a:ext uri="{FF2B5EF4-FFF2-40B4-BE49-F238E27FC236}">
                  <a16:creationId xmlns:a16="http://schemas.microsoft.com/office/drawing/2014/main" id="{6A5B7BC6-6E04-45CC-BBF9-34F35F06D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10" name="Group 696">
            <a:extLst>
              <a:ext uri="{FF2B5EF4-FFF2-40B4-BE49-F238E27FC236}">
                <a16:creationId xmlns:a16="http://schemas.microsoft.com/office/drawing/2014/main" id="{132FC739-571C-41F0-AB99-35A73F3F2737}"/>
              </a:ext>
            </a:extLst>
          </p:cNvPr>
          <p:cNvGrpSpPr>
            <a:grpSpLocks/>
          </p:cNvGrpSpPr>
          <p:nvPr/>
        </p:nvGrpSpPr>
        <p:grpSpPr bwMode="auto">
          <a:xfrm>
            <a:off x="8172450" y="3268663"/>
            <a:ext cx="134938" cy="989012"/>
            <a:chOff x="1917" y="459"/>
            <a:chExt cx="113" cy="623"/>
          </a:xfrm>
        </p:grpSpPr>
        <p:sp>
          <p:nvSpPr>
            <p:cNvPr id="157899" name="Oval 697">
              <a:extLst>
                <a:ext uri="{FF2B5EF4-FFF2-40B4-BE49-F238E27FC236}">
                  <a16:creationId xmlns:a16="http://schemas.microsoft.com/office/drawing/2014/main" id="{F6A9EB77-257F-41E6-B5D1-40265E15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0" name="Rectangle 698">
              <a:extLst>
                <a:ext uri="{FF2B5EF4-FFF2-40B4-BE49-F238E27FC236}">
                  <a16:creationId xmlns:a16="http://schemas.microsoft.com/office/drawing/2014/main" id="{ADC8BAA7-A9CF-40E5-9A78-4B1BC4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1" name="Oval 699">
              <a:extLst>
                <a:ext uri="{FF2B5EF4-FFF2-40B4-BE49-F238E27FC236}">
                  <a16:creationId xmlns:a16="http://schemas.microsoft.com/office/drawing/2014/main" id="{8B007FDD-7478-4AB6-8ED3-DB47E737E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2" name="Oval 700">
              <a:extLst>
                <a:ext uri="{FF2B5EF4-FFF2-40B4-BE49-F238E27FC236}">
                  <a16:creationId xmlns:a16="http://schemas.microsoft.com/office/drawing/2014/main" id="{4257E92D-18CA-4641-90B6-A040CD98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3" name="Rectangle 701">
              <a:extLst>
                <a:ext uri="{FF2B5EF4-FFF2-40B4-BE49-F238E27FC236}">
                  <a16:creationId xmlns:a16="http://schemas.microsoft.com/office/drawing/2014/main" id="{46FEE518-6E37-4B5A-9E23-78CA9436D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904" name="Oval 702">
              <a:extLst>
                <a:ext uri="{FF2B5EF4-FFF2-40B4-BE49-F238E27FC236}">
                  <a16:creationId xmlns:a16="http://schemas.microsoft.com/office/drawing/2014/main" id="{C4832FEB-E746-43EE-BA8D-40436A5D8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11" name="Group 703">
            <a:extLst>
              <a:ext uri="{FF2B5EF4-FFF2-40B4-BE49-F238E27FC236}">
                <a16:creationId xmlns:a16="http://schemas.microsoft.com/office/drawing/2014/main" id="{A2388F7F-C8FB-4286-8FBB-3E56B7C775C3}"/>
              </a:ext>
            </a:extLst>
          </p:cNvPr>
          <p:cNvGrpSpPr>
            <a:grpSpLocks/>
          </p:cNvGrpSpPr>
          <p:nvPr/>
        </p:nvGrpSpPr>
        <p:grpSpPr bwMode="auto">
          <a:xfrm>
            <a:off x="7451725" y="3087688"/>
            <a:ext cx="134938" cy="1530350"/>
            <a:chOff x="1293" y="345"/>
            <a:chExt cx="113" cy="964"/>
          </a:xfrm>
        </p:grpSpPr>
        <p:sp>
          <p:nvSpPr>
            <p:cNvPr id="157892" name="Oval 704">
              <a:extLst>
                <a:ext uri="{FF2B5EF4-FFF2-40B4-BE49-F238E27FC236}">
                  <a16:creationId xmlns:a16="http://schemas.microsoft.com/office/drawing/2014/main" id="{C91905D3-38B8-4989-BA7E-5B2923399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3" name="Rectangle 705">
              <a:extLst>
                <a:ext uri="{FF2B5EF4-FFF2-40B4-BE49-F238E27FC236}">
                  <a16:creationId xmlns:a16="http://schemas.microsoft.com/office/drawing/2014/main" id="{F8E3186E-BDD9-4560-AF80-485C3093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4" name="Oval 706">
              <a:extLst>
                <a:ext uri="{FF2B5EF4-FFF2-40B4-BE49-F238E27FC236}">
                  <a16:creationId xmlns:a16="http://schemas.microsoft.com/office/drawing/2014/main" id="{815A82ED-D444-4617-B44E-E98883E6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5" name="Oval 707">
              <a:extLst>
                <a:ext uri="{FF2B5EF4-FFF2-40B4-BE49-F238E27FC236}">
                  <a16:creationId xmlns:a16="http://schemas.microsoft.com/office/drawing/2014/main" id="{A2D3F99E-7DD2-46F4-A0B0-C03E9F8AD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6" name="Oval 708">
              <a:extLst>
                <a:ext uri="{FF2B5EF4-FFF2-40B4-BE49-F238E27FC236}">
                  <a16:creationId xmlns:a16="http://schemas.microsoft.com/office/drawing/2014/main" id="{5413F62F-EB39-41DC-8914-93DCEABC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7" name="Rectangle 709">
              <a:extLst>
                <a:ext uri="{FF2B5EF4-FFF2-40B4-BE49-F238E27FC236}">
                  <a16:creationId xmlns:a16="http://schemas.microsoft.com/office/drawing/2014/main" id="{940EDDF1-EBEB-4DA5-BBC2-EB4FBE775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8" name="Rectangle 710">
              <a:extLst>
                <a:ext uri="{FF2B5EF4-FFF2-40B4-BE49-F238E27FC236}">
                  <a16:creationId xmlns:a16="http://schemas.microsoft.com/office/drawing/2014/main" id="{443E5348-3D1B-46BF-B0C1-EAC993D29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7812" name="Group 711">
            <a:extLst>
              <a:ext uri="{FF2B5EF4-FFF2-40B4-BE49-F238E27FC236}">
                <a16:creationId xmlns:a16="http://schemas.microsoft.com/office/drawing/2014/main" id="{9428DE9E-517B-4F0B-AE03-668A82BF2725}"/>
              </a:ext>
            </a:extLst>
          </p:cNvPr>
          <p:cNvGrpSpPr>
            <a:grpSpLocks/>
          </p:cNvGrpSpPr>
          <p:nvPr/>
        </p:nvGrpSpPr>
        <p:grpSpPr bwMode="auto">
          <a:xfrm>
            <a:off x="7812088" y="3270250"/>
            <a:ext cx="134937" cy="808038"/>
            <a:chOff x="1633" y="459"/>
            <a:chExt cx="113" cy="509"/>
          </a:xfrm>
        </p:grpSpPr>
        <p:sp>
          <p:nvSpPr>
            <p:cNvPr id="157885" name="Oval 712">
              <a:extLst>
                <a:ext uri="{FF2B5EF4-FFF2-40B4-BE49-F238E27FC236}">
                  <a16:creationId xmlns:a16="http://schemas.microsoft.com/office/drawing/2014/main" id="{163A3032-B4FA-4854-9074-70AEEDF2F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86" name="Rectangle 713">
              <a:extLst>
                <a:ext uri="{FF2B5EF4-FFF2-40B4-BE49-F238E27FC236}">
                  <a16:creationId xmlns:a16="http://schemas.microsoft.com/office/drawing/2014/main" id="{A3ACB04D-1471-4AF7-853A-8BD16FBE3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87" name="Oval 714">
              <a:extLst>
                <a:ext uri="{FF2B5EF4-FFF2-40B4-BE49-F238E27FC236}">
                  <a16:creationId xmlns:a16="http://schemas.microsoft.com/office/drawing/2014/main" id="{E820A0E6-BF44-4208-AA13-6E2CE0A1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88" name="Oval 715">
              <a:extLst>
                <a:ext uri="{FF2B5EF4-FFF2-40B4-BE49-F238E27FC236}">
                  <a16:creationId xmlns:a16="http://schemas.microsoft.com/office/drawing/2014/main" id="{6F5462A0-F234-4B23-9F30-DB834F03F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89" name="Rectangle 716">
              <a:extLst>
                <a:ext uri="{FF2B5EF4-FFF2-40B4-BE49-F238E27FC236}">
                  <a16:creationId xmlns:a16="http://schemas.microsoft.com/office/drawing/2014/main" id="{A186013F-F5E9-4F08-8F5C-332E14491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0" name="Rectangle 717">
              <a:extLst>
                <a:ext uri="{FF2B5EF4-FFF2-40B4-BE49-F238E27FC236}">
                  <a16:creationId xmlns:a16="http://schemas.microsoft.com/office/drawing/2014/main" id="{19FD166C-6A58-4BDB-95BF-7A79C909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7891" name="Oval 718">
              <a:extLst>
                <a:ext uri="{FF2B5EF4-FFF2-40B4-BE49-F238E27FC236}">
                  <a16:creationId xmlns:a16="http://schemas.microsoft.com/office/drawing/2014/main" id="{1C4F56E7-DAD1-44A4-88E2-9B7EC5D48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7813" name="Rectangle 719">
            <a:extLst>
              <a:ext uri="{FF2B5EF4-FFF2-40B4-BE49-F238E27FC236}">
                <a16:creationId xmlns:a16="http://schemas.microsoft.com/office/drawing/2014/main" id="{A89DBDD3-1633-4F2F-87BB-91FC8AEC6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2724150"/>
            <a:ext cx="2160588" cy="271463"/>
          </a:xfrm>
          <a:prstGeom prst="rect">
            <a:avLst/>
          </a:pr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不分離  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4:0 </a:t>
            </a: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分離　</a:t>
            </a: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0 %</a:t>
            </a:r>
          </a:p>
        </p:txBody>
      </p:sp>
      <p:sp>
        <p:nvSpPr>
          <p:cNvPr id="157814" name="Oval 720">
            <a:extLst>
              <a:ext uri="{FF2B5EF4-FFF2-40B4-BE49-F238E27FC236}">
                <a16:creationId xmlns:a16="http://schemas.microsoft.com/office/drawing/2014/main" id="{EA07773E-2292-4261-B598-1DFD7E13EB1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36807" y="14279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15" name="Rectangle 721">
            <a:extLst>
              <a:ext uri="{FF2B5EF4-FFF2-40B4-BE49-F238E27FC236}">
                <a16:creationId xmlns:a16="http://schemas.microsoft.com/office/drawing/2014/main" id="{E8DC3C55-7814-4BF2-8C32-418E8AFF0BB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7907" y="1427956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16" name="Oval 722">
            <a:extLst>
              <a:ext uri="{FF2B5EF4-FFF2-40B4-BE49-F238E27FC236}">
                <a16:creationId xmlns:a16="http://schemas.microsoft.com/office/drawing/2014/main" id="{80EC40B5-37F4-4A46-93D7-701F09560B9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7419" y="14279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17" name="Oval 723">
            <a:extLst>
              <a:ext uri="{FF2B5EF4-FFF2-40B4-BE49-F238E27FC236}">
                <a16:creationId xmlns:a16="http://schemas.microsoft.com/office/drawing/2014/main" id="{9BBC9337-4BD0-4C02-AADD-FC5F92E0A4A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150225" y="1336675"/>
            <a:ext cx="179388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18" name="Oval 724">
            <a:extLst>
              <a:ext uri="{FF2B5EF4-FFF2-40B4-BE49-F238E27FC236}">
                <a16:creationId xmlns:a16="http://schemas.microsoft.com/office/drawing/2014/main" id="{38126CF6-1EEC-42F9-B364-2F3B65AB2B9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8032" y="14279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19" name="Rectangle 725">
            <a:extLst>
              <a:ext uri="{FF2B5EF4-FFF2-40B4-BE49-F238E27FC236}">
                <a16:creationId xmlns:a16="http://schemas.microsoft.com/office/drawing/2014/main" id="{B8061D10-49A5-490E-8C72-FB9B636B073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07388" y="1450975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0" name="Oval 726">
            <a:extLst>
              <a:ext uri="{FF2B5EF4-FFF2-40B4-BE49-F238E27FC236}">
                <a16:creationId xmlns:a16="http://schemas.microsoft.com/office/drawing/2014/main" id="{12BC8DA6-35E9-4DB6-B0C8-1F9FB0CD7F0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573838" y="14271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1" name="Rectangle 727">
            <a:extLst>
              <a:ext uri="{FF2B5EF4-FFF2-40B4-BE49-F238E27FC236}">
                <a16:creationId xmlns:a16="http://schemas.microsoft.com/office/drawing/2014/main" id="{A5FBE9CF-3CE2-47F6-9873-784009395B3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753225" y="1336676"/>
            <a:ext cx="134937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2" name="Oval 728">
            <a:extLst>
              <a:ext uri="{FF2B5EF4-FFF2-40B4-BE49-F238E27FC236}">
                <a16:creationId xmlns:a16="http://schemas.microsoft.com/office/drawing/2014/main" id="{027BFE1F-1D56-441D-BBDA-E698224DDDB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934200" y="14271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3" name="Oval 729">
            <a:extLst>
              <a:ext uri="{FF2B5EF4-FFF2-40B4-BE49-F238E27FC236}">
                <a16:creationId xmlns:a16="http://schemas.microsoft.com/office/drawing/2014/main" id="{2666E424-43EC-4CE2-8ACB-F91110F620F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113588" y="14271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4" name="Rectangle 730">
            <a:extLst>
              <a:ext uri="{FF2B5EF4-FFF2-40B4-BE49-F238E27FC236}">
                <a16:creationId xmlns:a16="http://schemas.microsoft.com/office/drawing/2014/main" id="{BAD97DD1-E140-4CC7-950D-F5D6D20478E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427913" y="1201738"/>
            <a:ext cx="134937" cy="63023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5" name="Oval 731">
            <a:extLst>
              <a:ext uri="{FF2B5EF4-FFF2-40B4-BE49-F238E27FC236}">
                <a16:creationId xmlns:a16="http://schemas.microsoft.com/office/drawing/2014/main" id="{4044FFEC-D11E-4BCD-BF0B-B946F13510A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654925" y="1336675"/>
            <a:ext cx="179388" cy="13493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6" name="Oval 732">
            <a:extLst>
              <a:ext uri="{FF2B5EF4-FFF2-40B4-BE49-F238E27FC236}">
                <a16:creationId xmlns:a16="http://schemas.microsoft.com/office/drawing/2014/main" id="{3EB20A7A-52B1-47DD-B67B-65A0762CDC6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573838" y="19224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7" name="Rectangle 733">
            <a:extLst>
              <a:ext uri="{FF2B5EF4-FFF2-40B4-BE49-F238E27FC236}">
                <a16:creationId xmlns:a16="http://schemas.microsoft.com/office/drawing/2014/main" id="{7957F3C4-B60F-441C-9650-A3A2EE05259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753225" y="1831976"/>
            <a:ext cx="134937" cy="36036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8" name="Oval 734">
            <a:extLst>
              <a:ext uri="{FF2B5EF4-FFF2-40B4-BE49-F238E27FC236}">
                <a16:creationId xmlns:a16="http://schemas.microsoft.com/office/drawing/2014/main" id="{792BCD3F-5FC2-4C4A-AEFF-2F48E6A0227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934200" y="19240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29" name="Oval 735">
            <a:extLst>
              <a:ext uri="{FF2B5EF4-FFF2-40B4-BE49-F238E27FC236}">
                <a16:creationId xmlns:a16="http://schemas.microsoft.com/office/drawing/2014/main" id="{0BDAB487-40E1-4D49-94CA-4CF444B737AA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113588" y="19224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0" name="Oval 736">
            <a:extLst>
              <a:ext uri="{FF2B5EF4-FFF2-40B4-BE49-F238E27FC236}">
                <a16:creationId xmlns:a16="http://schemas.microsoft.com/office/drawing/2014/main" id="{8871ECFE-1542-4B05-A951-4B7247ED9C4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654925" y="2238375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1" name="Rectangle 737">
            <a:extLst>
              <a:ext uri="{FF2B5EF4-FFF2-40B4-BE49-F238E27FC236}">
                <a16:creationId xmlns:a16="http://schemas.microsoft.com/office/drawing/2014/main" id="{C86F503E-CB3D-4BD3-BD3D-3EAF4353402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677150" y="2079625"/>
            <a:ext cx="134938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2" name="Rectangle 738">
            <a:extLst>
              <a:ext uri="{FF2B5EF4-FFF2-40B4-BE49-F238E27FC236}">
                <a16:creationId xmlns:a16="http://schemas.microsoft.com/office/drawing/2014/main" id="{B32C27A9-72BA-48BE-AA8C-F6377BAE54A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360444" y="1762919"/>
            <a:ext cx="136525" cy="496887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3" name="Oval 739">
            <a:extLst>
              <a:ext uri="{FF2B5EF4-FFF2-40B4-BE49-F238E27FC236}">
                <a16:creationId xmlns:a16="http://schemas.microsoft.com/office/drawing/2014/main" id="{EEBE8684-15C8-4C68-9F87-03598CA0E95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36807" y="19232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4" name="Rectangle 740">
            <a:extLst>
              <a:ext uri="{FF2B5EF4-FFF2-40B4-BE49-F238E27FC236}">
                <a16:creationId xmlns:a16="http://schemas.microsoft.com/office/drawing/2014/main" id="{C09EB54D-98BB-42B1-8AD0-A77FCA3AEA1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646319" y="1923256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5" name="Oval 741">
            <a:extLst>
              <a:ext uri="{FF2B5EF4-FFF2-40B4-BE49-F238E27FC236}">
                <a16:creationId xmlns:a16="http://schemas.microsoft.com/office/drawing/2014/main" id="{30A47C31-46ED-4042-AE3A-69E11BC2CAF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57419" y="19232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6" name="Oval 742">
            <a:extLst>
              <a:ext uri="{FF2B5EF4-FFF2-40B4-BE49-F238E27FC236}">
                <a16:creationId xmlns:a16="http://schemas.microsoft.com/office/drawing/2014/main" id="{6A542027-5D61-45F3-8273-AF517F70CD6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76444" y="19232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7" name="Rectangle 743">
            <a:extLst>
              <a:ext uri="{FF2B5EF4-FFF2-40B4-BE49-F238E27FC236}">
                <a16:creationId xmlns:a16="http://schemas.microsoft.com/office/drawing/2014/main" id="{A735FDC1-9653-4C4A-9EAE-5F4A5744FAF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41507" y="1878806"/>
            <a:ext cx="133350" cy="2682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8" name="Oval 744">
            <a:extLst>
              <a:ext uri="{FF2B5EF4-FFF2-40B4-BE49-F238E27FC236}">
                <a16:creationId xmlns:a16="http://schemas.microsoft.com/office/drawing/2014/main" id="{3F82E498-AF64-4B22-B793-7FC8EA41533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150225" y="2238375"/>
            <a:ext cx="179388" cy="13493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39" name="AutoShape 745">
            <a:extLst>
              <a:ext uri="{FF2B5EF4-FFF2-40B4-BE49-F238E27FC236}">
                <a16:creationId xmlns:a16="http://schemas.microsoft.com/office/drawing/2014/main" id="{1910636C-BF04-40B6-B250-5CD30F514CA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677150" y="1944688"/>
            <a:ext cx="134938" cy="134937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0" name="AutoShape 746">
            <a:extLst>
              <a:ext uri="{FF2B5EF4-FFF2-40B4-BE49-F238E27FC236}">
                <a16:creationId xmlns:a16="http://schemas.microsoft.com/office/drawing/2014/main" id="{F9E903A8-9FD1-4F5A-8B77-E2F410BBFB2B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7678738" y="1946275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1" name="Rectangle 747">
            <a:extLst>
              <a:ext uri="{FF2B5EF4-FFF2-40B4-BE49-F238E27FC236}">
                <a16:creationId xmlns:a16="http://schemas.microsoft.com/office/drawing/2014/main" id="{9B5AEF94-4753-4E48-987A-33B72C61C46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74769" y="1402556"/>
            <a:ext cx="136525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2" name="AutoShape 748">
            <a:extLst>
              <a:ext uri="{FF2B5EF4-FFF2-40B4-BE49-F238E27FC236}">
                <a16:creationId xmlns:a16="http://schemas.microsoft.com/office/drawing/2014/main" id="{95FE8998-DD1A-490F-979A-25E4FAE2A11E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172450" y="1449388"/>
            <a:ext cx="136525" cy="134937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3" name="AutoShape 749">
            <a:extLst>
              <a:ext uri="{FF2B5EF4-FFF2-40B4-BE49-F238E27FC236}">
                <a16:creationId xmlns:a16="http://schemas.microsoft.com/office/drawing/2014/main" id="{1C8E114D-0A00-499E-93DE-D2324FE3A9F1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8172450" y="1449388"/>
            <a:ext cx="134937" cy="134938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4" name="Rectangle 750">
            <a:extLst>
              <a:ext uri="{FF2B5EF4-FFF2-40B4-BE49-F238E27FC236}">
                <a16:creationId xmlns:a16="http://schemas.microsoft.com/office/drawing/2014/main" id="{63ECB121-00ED-4955-A64E-B61F2043DEEF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8172450" y="2038350"/>
            <a:ext cx="134938" cy="26511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5" name="Rectangle 751">
            <a:extLst>
              <a:ext uri="{FF2B5EF4-FFF2-40B4-BE49-F238E27FC236}">
                <a16:creationId xmlns:a16="http://schemas.microsoft.com/office/drawing/2014/main" id="{542295B9-E56B-4361-BD1F-8DCA9733AA5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218488" y="1357312"/>
            <a:ext cx="46038" cy="13811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6" name="Oval 752">
            <a:extLst>
              <a:ext uri="{FF2B5EF4-FFF2-40B4-BE49-F238E27FC236}">
                <a16:creationId xmlns:a16="http://schemas.microsoft.com/office/drawing/2014/main" id="{08040AC5-97F9-4BB0-A4FA-86D71A789A0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785394" y="14279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7" name="Rectangle 753">
            <a:extLst>
              <a:ext uri="{FF2B5EF4-FFF2-40B4-BE49-F238E27FC236}">
                <a16:creationId xmlns:a16="http://schemas.microsoft.com/office/drawing/2014/main" id="{FA1CAD47-61BD-4A69-847B-524DBF0A85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96494" y="1427956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8" name="Oval 754">
            <a:extLst>
              <a:ext uri="{FF2B5EF4-FFF2-40B4-BE49-F238E27FC236}">
                <a16:creationId xmlns:a16="http://schemas.microsoft.com/office/drawing/2014/main" id="{9CA24F8F-FCF4-4193-8E8C-8C9D0CE60F3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06007" y="14279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49" name="Oval 755">
            <a:extLst>
              <a:ext uri="{FF2B5EF4-FFF2-40B4-BE49-F238E27FC236}">
                <a16:creationId xmlns:a16="http://schemas.microsoft.com/office/drawing/2014/main" id="{066A92E5-BF61-4F2A-81D5-FC689902E90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98813" y="1336675"/>
            <a:ext cx="179388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0" name="Oval 756">
            <a:extLst>
              <a:ext uri="{FF2B5EF4-FFF2-40B4-BE49-F238E27FC236}">
                <a16:creationId xmlns:a16="http://schemas.microsoft.com/office/drawing/2014/main" id="{83E23A44-E7B2-436D-9287-BB90FDA9BC7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26619" y="14279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1" name="Rectangle 757">
            <a:extLst>
              <a:ext uri="{FF2B5EF4-FFF2-40B4-BE49-F238E27FC236}">
                <a16:creationId xmlns:a16="http://schemas.microsoft.com/office/drawing/2014/main" id="{E9995D66-7E0B-470F-BDD7-FC4A0C963E7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355975" y="1450975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2" name="Oval 758">
            <a:extLst>
              <a:ext uri="{FF2B5EF4-FFF2-40B4-BE49-F238E27FC236}">
                <a16:creationId xmlns:a16="http://schemas.microsoft.com/office/drawing/2014/main" id="{4880B484-EAE0-4374-ABB8-C3A5C2C8118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711325" y="14271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3" name="Rectangle 759">
            <a:extLst>
              <a:ext uri="{FF2B5EF4-FFF2-40B4-BE49-F238E27FC236}">
                <a16:creationId xmlns:a16="http://schemas.microsoft.com/office/drawing/2014/main" id="{C7FF1336-BBE3-4047-8239-DF9646E7876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890713" y="1336675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4" name="Oval 760">
            <a:extLst>
              <a:ext uri="{FF2B5EF4-FFF2-40B4-BE49-F238E27FC236}">
                <a16:creationId xmlns:a16="http://schemas.microsoft.com/office/drawing/2014/main" id="{37E3926B-008E-41AD-8DB2-AF14CC4623E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71688" y="1427163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5" name="Oval 761">
            <a:extLst>
              <a:ext uri="{FF2B5EF4-FFF2-40B4-BE49-F238E27FC236}">
                <a16:creationId xmlns:a16="http://schemas.microsoft.com/office/drawing/2014/main" id="{D9F6E397-6D6A-490D-90F2-783A80D714B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51075" y="14271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6" name="Rectangle 762">
            <a:extLst>
              <a:ext uri="{FF2B5EF4-FFF2-40B4-BE49-F238E27FC236}">
                <a16:creationId xmlns:a16="http://schemas.microsoft.com/office/drawing/2014/main" id="{D8ABA73F-8C80-475A-A081-AA421F5B0DD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565400" y="1201738"/>
            <a:ext cx="134937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7" name="Oval 763">
            <a:extLst>
              <a:ext uri="{FF2B5EF4-FFF2-40B4-BE49-F238E27FC236}">
                <a16:creationId xmlns:a16="http://schemas.microsoft.com/office/drawing/2014/main" id="{65795E3D-3122-4621-99CA-738B8083D75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792413" y="1336675"/>
            <a:ext cx="179388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8" name="Oval 764">
            <a:extLst>
              <a:ext uri="{FF2B5EF4-FFF2-40B4-BE49-F238E27FC236}">
                <a16:creationId xmlns:a16="http://schemas.microsoft.com/office/drawing/2014/main" id="{F737A7A2-3F27-49E5-96D4-9434C6AF8ED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711325" y="19224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59" name="Rectangle 765">
            <a:extLst>
              <a:ext uri="{FF2B5EF4-FFF2-40B4-BE49-F238E27FC236}">
                <a16:creationId xmlns:a16="http://schemas.microsoft.com/office/drawing/2014/main" id="{EE1FE83D-4703-4027-B2BF-793CC298481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890713" y="1831975"/>
            <a:ext cx="134937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0" name="Oval 766">
            <a:extLst>
              <a:ext uri="{FF2B5EF4-FFF2-40B4-BE49-F238E27FC236}">
                <a16:creationId xmlns:a16="http://schemas.microsoft.com/office/drawing/2014/main" id="{0DEEFF6A-4296-4B47-82D2-70768E3C5FB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071688" y="1924050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1" name="Oval 767">
            <a:extLst>
              <a:ext uri="{FF2B5EF4-FFF2-40B4-BE49-F238E27FC236}">
                <a16:creationId xmlns:a16="http://schemas.microsoft.com/office/drawing/2014/main" id="{C620EDA9-273C-4EC4-9B5A-C5196E97DFB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251075" y="1922463"/>
            <a:ext cx="134937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2" name="Oval 768">
            <a:extLst>
              <a:ext uri="{FF2B5EF4-FFF2-40B4-BE49-F238E27FC236}">
                <a16:creationId xmlns:a16="http://schemas.microsoft.com/office/drawing/2014/main" id="{09275EE8-D246-4701-87B8-603408ED577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792413" y="2238375"/>
            <a:ext cx="179388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3" name="Rectangle 769">
            <a:extLst>
              <a:ext uri="{FF2B5EF4-FFF2-40B4-BE49-F238E27FC236}">
                <a16:creationId xmlns:a16="http://schemas.microsoft.com/office/drawing/2014/main" id="{7B4AC56E-AA6D-449C-86E4-BF97B71CECCB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814638" y="2079625"/>
            <a:ext cx="134937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4" name="Rectangle 770">
            <a:extLst>
              <a:ext uri="{FF2B5EF4-FFF2-40B4-BE49-F238E27FC236}">
                <a16:creationId xmlns:a16="http://schemas.microsoft.com/office/drawing/2014/main" id="{52CDFD43-20BA-4A2F-9C89-450C581805B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497931" y="1762919"/>
            <a:ext cx="136525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5" name="Oval 771">
            <a:extLst>
              <a:ext uri="{FF2B5EF4-FFF2-40B4-BE49-F238E27FC236}">
                <a16:creationId xmlns:a16="http://schemas.microsoft.com/office/drawing/2014/main" id="{FC785A47-D85A-4F06-B4BB-E61BBC362CC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785394" y="1923256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6" name="Rectangle 772">
            <a:extLst>
              <a:ext uri="{FF2B5EF4-FFF2-40B4-BE49-F238E27FC236}">
                <a16:creationId xmlns:a16="http://schemas.microsoft.com/office/drawing/2014/main" id="{BA0BD482-01A4-417A-A791-D950FB6175C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94907" y="1923256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7" name="Oval 773">
            <a:extLst>
              <a:ext uri="{FF2B5EF4-FFF2-40B4-BE49-F238E27FC236}">
                <a16:creationId xmlns:a16="http://schemas.microsoft.com/office/drawing/2014/main" id="{B8D01F33-B34E-4396-8124-F3834A5221E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606007" y="19232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8" name="Oval 774">
            <a:extLst>
              <a:ext uri="{FF2B5EF4-FFF2-40B4-BE49-F238E27FC236}">
                <a16:creationId xmlns:a16="http://schemas.microsoft.com/office/drawing/2014/main" id="{FDF819CD-D705-4ADE-A47A-803D8DCBD39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25032" y="1923256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69" name="Rectangle 775">
            <a:extLst>
              <a:ext uri="{FF2B5EF4-FFF2-40B4-BE49-F238E27FC236}">
                <a16:creationId xmlns:a16="http://schemas.microsoft.com/office/drawing/2014/main" id="{69C00221-9425-459A-A90B-4FF749A2954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90094" y="1878806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0" name="Oval 776">
            <a:extLst>
              <a:ext uri="{FF2B5EF4-FFF2-40B4-BE49-F238E27FC236}">
                <a16:creationId xmlns:a16="http://schemas.microsoft.com/office/drawing/2014/main" id="{7DD06846-A32C-461D-A255-E54751CE5C8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98813" y="2238375"/>
            <a:ext cx="179388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1" name="AutoShape 777">
            <a:extLst>
              <a:ext uri="{FF2B5EF4-FFF2-40B4-BE49-F238E27FC236}">
                <a16:creationId xmlns:a16="http://schemas.microsoft.com/office/drawing/2014/main" id="{AA7BF59D-3D4B-4392-AAB5-D4A06CCEB78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814638" y="1944688"/>
            <a:ext cx="134937" cy="134937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2" name="AutoShape 778">
            <a:extLst>
              <a:ext uri="{FF2B5EF4-FFF2-40B4-BE49-F238E27FC236}">
                <a16:creationId xmlns:a16="http://schemas.microsoft.com/office/drawing/2014/main" id="{102DECA7-D3F2-42D6-B46E-24DEAA16F888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2816225" y="1946275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3" name="Rectangle 779">
            <a:extLst>
              <a:ext uri="{FF2B5EF4-FFF2-40B4-BE49-F238E27FC236}">
                <a16:creationId xmlns:a16="http://schemas.microsoft.com/office/drawing/2014/main" id="{1182E72C-B95B-40D2-8D3A-E06F5AA3C23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812256" y="1402557"/>
            <a:ext cx="136525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4" name="AutoShape 780">
            <a:extLst>
              <a:ext uri="{FF2B5EF4-FFF2-40B4-BE49-F238E27FC236}">
                <a16:creationId xmlns:a16="http://schemas.microsoft.com/office/drawing/2014/main" id="{10FA353F-2FEA-415C-885E-D87A445ACB0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221038" y="1449388"/>
            <a:ext cx="136525" cy="134937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5" name="AutoShape 781">
            <a:extLst>
              <a:ext uri="{FF2B5EF4-FFF2-40B4-BE49-F238E27FC236}">
                <a16:creationId xmlns:a16="http://schemas.microsoft.com/office/drawing/2014/main" id="{1BBD62A9-B666-4130-8070-15CAEC867CA4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3221038" y="1449388"/>
            <a:ext cx="134937" cy="134937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6" name="Rectangle 782">
            <a:extLst>
              <a:ext uri="{FF2B5EF4-FFF2-40B4-BE49-F238E27FC236}">
                <a16:creationId xmlns:a16="http://schemas.microsoft.com/office/drawing/2014/main" id="{761997F0-F2DC-4235-B140-F03E47250A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221038" y="2038350"/>
            <a:ext cx="134937" cy="26511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77" name="Arc 783">
            <a:extLst>
              <a:ext uri="{FF2B5EF4-FFF2-40B4-BE49-F238E27FC236}">
                <a16:creationId xmlns:a16="http://schemas.microsoft.com/office/drawing/2014/main" id="{52AD5D3B-A54D-4B8D-8060-08E185068283}"/>
              </a:ext>
            </a:extLst>
          </p:cNvPr>
          <p:cNvSpPr>
            <a:spLocks/>
          </p:cNvSpPr>
          <p:nvPr/>
        </p:nvSpPr>
        <p:spPr bwMode="auto">
          <a:xfrm flipH="1">
            <a:off x="3041650" y="1765300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78" name="Arc 784">
            <a:extLst>
              <a:ext uri="{FF2B5EF4-FFF2-40B4-BE49-F238E27FC236}">
                <a16:creationId xmlns:a16="http://schemas.microsoft.com/office/drawing/2014/main" id="{46F33467-51BF-405C-BB6E-0F6AAB9BB460}"/>
              </a:ext>
            </a:extLst>
          </p:cNvPr>
          <p:cNvSpPr>
            <a:spLocks/>
          </p:cNvSpPr>
          <p:nvPr/>
        </p:nvSpPr>
        <p:spPr bwMode="auto">
          <a:xfrm flipV="1">
            <a:off x="2589213" y="1225550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79" name="Rectangle 785">
            <a:extLst>
              <a:ext uri="{FF2B5EF4-FFF2-40B4-BE49-F238E27FC236}">
                <a16:creationId xmlns:a16="http://schemas.microsoft.com/office/drawing/2014/main" id="{0C38634F-FD4D-4C62-BA09-285EBF731C5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67075" y="1357313"/>
            <a:ext cx="46038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7880" name="Arc 786">
            <a:extLst>
              <a:ext uri="{FF2B5EF4-FFF2-40B4-BE49-F238E27FC236}">
                <a16:creationId xmlns:a16="http://schemas.microsoft.com/office/drawing/2014/main" id="{6A9E0381-52E5-4E91-B5D6-5A8842E16BC6}"/>
              </a:ext>
            </a:extLst>
          </p:cNvPr>
          <p:cNvSpPr>
            <a:spLocks/>
          </p:cNvSpPr>
          <p:nvPr/>
        </p:nvSpPr>
        <p:spPr bwMode="auto">
          <a:xfrm flipH="1">
            <a:off x="8034338" y="1808163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81" name="Arc 787">
            <a:extLst>
              <a:ext uri="{FF2B5EF4-FFF2-40B4-BE49-F238E27FC236}">
                <a16:creationId xmlns:a16="http://schemas.microsoft.com/office/drawing/2014/main" id="{E3C41881-CAEA-48EF-AE07-AEA4E0C6B7A6}"/>
              </a:ext>
            </a:extLst>
          </p:cNvPr>
          <p:cNvSpPr>
            <a:spLocks/>
          </p:cNvSpPr>
          <p:nvPr/>
        </p:nvSpPr>
        <p:spPr bwMode="auto">
          <a:xfrm>
            <a:off x="7586663" y="1808163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82" name="Arc 788">
            <a:extLst>
              <a:ext uri="{FF2B5EF4-FFF2-40B4-BE49-F238E27FC236}">
                <a16:creationId xmlns:a16="http://schemas.microsoft.com/office/drawing/2014/main" id="{11B77BC4-D243-4C29-9747-C69C982BB868}"/>
              </a:ext>
            </a:extLst>
          </p:cNvPr>
          <p:cNvSpPr>
            <a:spLocks/>
          </p:cNvSpPr>
          <p:nvPr/>
        </p:nvSpPr>
        <p:spPr bwMode="auto">
          <a:xfrm flipH="1" flipV="1">
            <a:off x="8034338" y="1358900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83" name="Arc 789">
            <a:extLst>
              <a:ext uri="{FF2B5EF4-FFF2-40B4-BE49-F238E27FC236}">
                <a16:creationId xmlns:a16="http://schemas.microsoft.com/office/drawing/2014/main" id="{80A70E33-FC19-4509-A61F-C8E03D26EFF9}"/>
              </a:ext>
            </a:extLst>
          </p:cNvPr>
          <p:cNvSpPr>
            <a:spLocks/>
          </p:cNvSpPr>
          <p:nvPr/>
        </p:nvSpPr>
        <p:spPr bwMode="auto">
          <a:xfrm flipV="1">
            <a:off x="7586663" y="1358900"/>
            <a:ext cx="361950" cy="3619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7884" name="Rectangle 790">
            <a:extLst>
              <a:ext uri="{FF2B5EF4-FFF2-40B4-BE49-F238E27FC236}">
                <a16:creationId xmlns:a16="http://schemas.microsoft.com/office/drawing/2014/main" id="{5C0E8869-A05B-45F5-8095-EA210590A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7475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ｔ（</a:t>
            </a:r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11</a:t>
            </a:r>
            <a:r>
              <a:rPr lang="ja-JP" altLang="en-US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；</a:t>
            </a:r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22</a:t>
            </a:r>
            <a:r>
              <a:rPr lang="ja-JP" altLang="en-US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）（</a:t>
            </a:r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q23.3</a:t>
            </a:r>
            <a:r>
              <a:rPr lang="ja-JP" altLang="en-US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；</a:t>
            </a:r>
            <a:r>
              <a:rPr lang="en-US" altLang="ja-JP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q11.2</a:t>
            </a:r>
            <a:r>
              <a:rPr lang="ja-JP" altLang="en-US" sz="4400" dirty="0">
                <a:solidFill>
                  <a:schemeClr val="tx2"/>
                </a:solidFill>
                <a:latin typeface="Trebuchet MS" panose="020B070302020209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）</a:t>
            </a:r>
            <a:r>
              <a:rPr lang="ja-JP" altLang="en-US" sz="4400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の配偶子</a:t>
            </a:r>
            <a:endParaRPr lang="ja-JP" altLang="en-US" sz="2800" b="1" dirty="0">
              <a:solidFill>
                <a:srgbClr val="66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>
            <a:extLst>
              <a:ext uri="{FF2B5EF4-FFF2-40B4-BE49-F238E27FC236}">
                <a16:creationId xmlns:a16="http://schemas.microsoft.com/office/drawing/2014/main" id="{A0952CF0-A113-49CA-B669-DF901FC8D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23" name="Rectangle 3">
            <a:extLst>
              <a:ext uri="{FF2B5EF4-FFF2-40B4-BE49-F238E27FC236}">
                <a16:creationId xmlns:a16="http://schemas.microsoft.com/office/drawing/2014/main" id="{35C0B8A9-39C7-4739-8BFB-DCDAFE5EA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24" name="Rectangle 4">
            <a:extLst>
              <a:ext uri="{FF2B5EF4-FFF2-40B4-BE49-F238E27FC236}">
                <a16:creationId xmlns:a16="http://schemas.microsoft.com/office/drawing/2014/main" id="{84D89484-0B1C-40A6-8276-DE8A3C8D4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25" name="Rectangle 5">
            <a:extLst>
              <a:ext uri="{FF2B5EF4-FFF2-40B4-BE49-F238E27FC236}">
                <a16:creationId xmlns:a16="http://schemas.microsoft.com/office/drawing/2014/main" id="{8A7353C5-664A-408D-9970-9D61A6D70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26" name="Rectangle 6">
            <a:extLst>
              <a:ext uri="{FF2B5EF4-FFF2-40B4-BE49-F238E27FC236}">
                <a16:creationId xmlns:a16="http://schemas.microsoft.com/office/drawing/2014/main" id="{23202739-147B-4CEE-8A23-16E8B7830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27" name="Rectangle 7">
            <a:extLst>
              <a:ext uri="{FF2B5EF4-FFF2-40B4-BE49-F238E27FC236}">
                <a16:creationId xmlns:a16="http://schemas.microsoft.com/office/drawing/2014/main" id="{3F4EC3EC-579E-4E78-95C9-F67298A56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213" y="2532063"/>
            <a:ext cx="1260475" cy="34194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8728" name="Group 8">
            <a:extLst>
              <a:ext uri="{FF2B5EF4-FFF2-40B4-BE49-F238E27FC236}">
                <a16:creationId xmlns:a16="http://schemas.microsoft.com/office/drawing/2014/main" id="{0EB6AA61-3AAE-40BC-B5F4-1B6534E5152A}"/>
              </a:ext>
            </a:extLst>
          </p:cNvPr>
          <p:cNvGrpSpPr>
            <a:grpSpLocks/>
          </p:cNvGrpSpPr>
          <p:nvPr/>
        </p:nvGrpSpPr>
        <p:grpSpPr bwMode="auto">
          <a:xfrm>
            <a:off x="655638" y="2620963"/>
            <a:ext cx="134937" cy="1349375"/>
            <a:chOff x="1009" y="345"/>
            <a:chExt cx="113" cy="850"/>
          </a:xfrm>
        </p:grpSpPr>
        <p:sp>
          <p:nvSpPr>
            <p:cNvPr id="159156" name="Oval 9">
              <a:extLst>
                <a:ext uri="{FF2B5EF4-FFF2-40B4-BE49-F238E27FC236}">
                  <a16:creationId xmlns:a16="http://schemas.microsoft.com/office/drawing/2014/main" id="{221D4BDF-1D72-41CA-B65E-8A4926FBD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7" name="Rectangle 10">
              <a:extLst>
                <a:ext uri="{FF2B5EF4-FFF2-40B4-BE49-F238E27FC236}">
                  <a16:creationId xmlns:a16="http://schemas.microsoft.com/office/drawing/2014/main" id="{E7160637-DBF9-4660-BFB9-90A295363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8" name="Oval 11">
              <a:extLst>
                <a:ext uri="{FF2B5EF4-FFF2-40B4-BE49-F238E27FC236}">
                  <a16:creationId xmlns:a16="http://schemas.microsoft.com/office/drawing/2014/main" id="{1B4E317A-65BC-4C45-8A60-0AE39A60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9" name="Oval 12">
              <a:extLst>
                <a:ext uri="{FF2B5EF4-FFF2-40B4-BE49-F238E27FC236}">
                  <a16:creationId xmlns:a16="http://schemas.microsoft.com/office/drawing/2014/main" id="{CD876EAE-0D04-4331-B890-7885B137B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60" name="Rectangle 13">
              <a:extLst>
                <a:ext uri="{FF2B5EF4-FFF2-40B4-BE49-F238E27FC236}">
                  <a16:creationId xmlns:a16="http://schemas.microsoft.com/office/drawing/2014/main" id="{2E6C85E1-63C9-416F-BF73-FE1F50E3A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61" name="Oval 14">
              <a:extLst>
                <a:ext uri="{FF2B5EF4-FFF2-40B4-BE49-F238E27FC236}">
                  <a16:creationId xmlns:a16="http://schemas.microsoft.com/office/drawing/2014/main" id="{0C198C96-01A6-4BF9-A683-D4E0856E6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29" name="Group 15">
            <a:extLst>
              <a:ext uri="{FF2B5EF4-FFF2-40B4-BE49-F238E27FC236}">
                <a16:creationId xmlns:a16="http://schemas.microsoft.com/office/drawing/2014/main" id="{996E4EA6-5CEA-4A4F-BDE6-9E679A8B13AF}"/>
              </a:ext>
            </a:extLst>
          </p:cNvPr>
          <p:cNvGrpSpPr>
            <a:grpSpLocks/>
          </p:cNvGrpSpPr>
          <p:nvPr/>
        </p:nvGrpSpPr>
        <p:grpSpPr bwMode="auto">
          <a:xfrm>
            <a:off x="1152525" y="2801938"/>
            <a:ext cx="134938" cy="989012"/>
            <a:chOff x="1917" y="459"/>
            <a:chExt cx="113" cy="623"/>
          </a:xfrm>
        </p:grpSpPr>
        <p:sp>
          <p:nvSpPr>
            <p:cNvPr id="159150" name="Oval 16">
              <a:extLst>
                <a:ext uri="{FF2B5EF4-FFF2-40B4-BE49-F238E27FC236}">
                  <a16:creationId xmlns:a16="http://schemas.microsoft.com/office/drawing/2014/main" id="{D44B050C-4DD7-4D80-BE85-9A6310A50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1" name="Rectangle 17">
              <a:extLst>
                <a:ext uri="{FF2B5EF4-FFF2-40B4-BE49-F238E27FC236}">
                  <a16:creationId xmlns:a16="http://schemas.microsoft.com/office/drawing/2014/main" id="{937A6C00-343C-484B-983D-2D2019DC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2" name="Oval 18">
              <a:extLst>
                <a:ext uri="{FF2B5EF4-FFF2-40B4-BE49-F238E27FC236}">
                  <a16:creationId xmlns:a16="http://schemas.microsoft.com/office/drawing/2014/main" id="{6470A2AD-BFA2-4C61-9F3C-C6A11F492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3" name="Oval 19">
              <a:extLst>
                <a:ext uri="{FF2B5EF4-FFF2-40B4-BE49-F238E27FC236}">
                  <a16:creationId xmlns:a16="http://schemas.microsoft.com/office/drawing/2014/main" id="{4B6A8A70-224E-4871-BBF9-520900526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4" name="Rectangle 20">
              <a:extLst>
                <a:ext uri="{FF2B5EF4-FFF2-40B4-BE49-F238E27FC236}">
                  <a16:creationId xmlns:a16="http://schemas.microsoft.com/office/drawing/2014/main" id="{0FB0E8F8-88D3-4544-916F-A4DEEBAE6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55" name="Oval 21">
              <a:extLst>
                <a:ext uri="{FF2B5EF4-FFF2-40B4-BE49-F238E27FC236}">
                  <a16:creationId xmlns:a16="http://schemas.microsoft.com/office/drawing/2014/main" id="{D8B24C7A-D1EA-41B5-96F6-6FBE85187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0" name="Group 22">
            <a:extLst>
              <a:ext uri="{FF2B5EF4-FFF2-40B4-BE49-F238E27FC236}">
                <a16:creationId xmlns:a16="http://schemas.microsoft.com/office/drawing/2014/main" id="{FE9821AE-E656-4F02-8351-910FBD03C230}"/>
              </a:ext>
            </a:extLst>
          </p:cNvPr>
          <p:cNvGrpSpPr>
            <a:grpSpLocks/>
          </p:cNvGrpSpPr>
          <p:nvPr/>
        </p:nvGrpSpPr>
        <p:grpSpPr bwMode="auto">
          <a:xfrm>
            <a:off x="2098675" y="2620963"/>
            <a:ext cx="134938" cy="1530350"/>
            <a:chOff x="1293" y="345"/>
            <a:chExt cx="113" cy="964"/>
          </a:xfrm>
        </p:grpSpPr>
        <p:sp>
          <p:nvSpPr>
            <p:cNvPr id="159143" name="Oval 23">
              <a:extLst>
                <a:ext uri="{FF2B5EF4-FFF2-40B4-BE49-F238E27FC236}">
                  <a16:creationId xmlns:a16="http://schemas.microsoft.com/office/drawing/2014/main" id="{C8CD59AB-129A-42DE-BED0-E155B3B06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4" name="Rectangle 24">
              <a:extLst>
                <a:ext uri="{FF2B5EF4-FFF2-40B4-BE49-F238E27FC236}">
                  <a16:creationId xmlns:a16="http://schemas.microsoft.com/office/drawing/2014/main" id="{B3C40A6C-388E-4CC2-97C9-AC2E1245E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5" name="Oval 25">
              <a:extLst>
                <a:ext uri="{FF2B5EF4-FFF2-40B4-BE49-F238E27FC236}">
                  <a16:creationId xmlns:a16="http://schemas.microsoft.com/office/drawing/2014/main" id="{D17236F7-CFB5-43E0-92DC-9FC320BB7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6" name="Oval 26">
              <a:extLst>
                <a:ext uri="{FF2B5EF4-FFF2-40B4-BE49-F238E27FC236}">
                  <a16:creationId xmlns:a16="http://schemas.microsoft.com/office/drawing/2014/main" id="{D272E527-DA27-4060-A57B-3993C7541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7" name="Oval 27">
              <a:extLst>
                <a:ext uri="{FF2B5EF4-FFF2-40B4-BE49-F238E27FC236}">
                  <a16:creationId xmlns:a16="http://schemas.microsoft.com/office/drawing/2014/main" id="{C6CFC723-D817-49D9-B876-8C3FAA4B9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8" name="Rectangle 28">
              <a:extLst>
                <a:ext uri="{FF2B5EF4-FFF2-40B4-BE49-F238E27FC236}">
                  <a16:creationId xmlns:a16="http://schemas.microsoft.com/office/drawing/2014/main" id="{83DAE389-5569-4852-A604-49B154B2D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9" name="Rectangle 29">
              <a:extLst>
                <a:ext uri="{FF2B5EF4-FFF2-40B4-BE49-F238E27FC236}">
                  <a16:creationId xmlns:a16="http://schemas.microsoft.com/office/drawing/2014/main" id="{FFD0A426-0AC6-449C-9A51-1160F0DEE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1" name="Group 30">
            <a:extLst>
              <a:ext uri="{FF2B5EF4-FFF2-40B4-BE49-F238E27FC236}">
                <a16:creationId xmlns:a16="http://schemas.microsoft.com/office/drawing/2014/main" id="{249D7636-E4D1-4F06-9A59-07382F1D156E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2803525"/>
            <a:ext cx="134937" cy="808038"/>
            <a:chOff x="1633" y="459"/>
            <a:chExt cx="113" cy="509"/>
          </a:xfrm>
        </p:grpSpPr>
        <p:sp>
          <p:nvSpPr>
            <p:cNvPr id="159136" name="Oval 31">
              <a:extLst>
                <a:ext uri="{FF2B5EF4-FFF2-40B4-BE49-F238E27FC236}">
                  <a16:creationId xmlns:a16="http://schemas.microsoft.com/office/drawing/2014/main" id="{B9293D4E-063A-4DD3-B66F-EEE005A0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7" name="Rectangle 32">
              <a:extLst>
                <a:ext uri="{FF2B5EF4-FFF2-40B4-BE49-F238E27FC236}">
                  <a16:creationId xmlns:a16="http://schemas.microsoft.com/office/drawing/2014/main" id="{EC9268EE-76DB-458B-A6B6-2E6B109FA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8" name="Oval 33">
              <a:extLst>
                <a:ext uri="{FF2B5EF4-FFF2-40B4-BE49-F238E27FC236}">
                  <a16:creationId xmlns:a16="http://schemas.microsoft.com/office/drawing/2014/main" id="{806552C5-F45F-4EA0-A6E9-EFEC3F9DF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9" name="Oval 34">
              <a:extLst>
                <a:ext uri="{FF2B5EF4-FFF2-40B4-BE49-F238E27FC236}">
                  <a16:creationId xmlns:a16="http://schemas.microsoft.com/office/drawing/2014/main" id="{D55464C3-D02E-4202-9A26-26122F7C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0" name="Rectangle 35">
              <a:extLst>
                <a:ext uri="{FF2B5EF4-FFF2-40B4-BE49-F238E27FC236}">
                  <a16:creationId xmlns:a16="http://schemas.microsoft.com/office/drawing/2014/main" id="{3FD3F889-B605-4C62-A38D-2E8445D09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1" name="Rectangle 36">
              <a:extLst>
                <a:ext uri="{FF2B5EF4-FFF2-40B4-BE49-F238E27FC236}">
                  <a16:creationId xmlns:a16="http://schemas.microsoft.com/office/drawing/2014/main" id="{F7D89E26-F0D5-4E40-AC7C-B4FCF5C33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42" name="Oval 37">
              <a:extLst>
                <a:ext uri="{FF2B5EF4-FFF2-40B4-BE49-F238E27FC236}">
                  <a16:creationId xmlns:a16="http://schemas.microsoft.com/office/drawing/2014/main" id="{916C96F6-B774-4A33-A97D-C0BA22B19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2" name="Group 38">
            <a:extLst>
              <a:ext uri="{FF2B5EF4-FFF2-40B4-BE49-F238E27FC236}">
                <a16:creationId xmlns:a16="http://schemas.microsoft.com/office/drawing/2014/main" id="{6CB192B4-53B5-4284-9DCF-2F43A4CFC6C0}"/>
              </a:ext>
            </a:extLst>
          </p:cNvPr>
          <p:cNvGrpSpPr>
            <a:grpSpLocks/>
          </p:cNvGrpSpPr>
          <p:nvPr/>
        </p:nvGrpSpPr>
        <p:grpSpPr bwMode="auto">
          <a:xfrm>
            <a:off x="3538538" y="2620963"/>
            <a:ext cx="134937" cy="1349375"/>
            <a:chOff x="1009" y="345"/>
            <a:chExt cx="113" cy="850"/>
          </a:xfrm>
        </p:grpSpPr>
        <p:sp>
          <p:nvSpPr>
            <p:cNvPr id="159130" name="Oval 39">
              <a:extLst>
                <a:ext uri="{FF2B5EF4-FFF2-40B4-BE49-F238E27FC236}">
                  <a16:creationId xmlns:a16="http://schemas.microsoft.com/office/drawing/2014/main" id="{F0C3B373-C1DA-4FAE-AFAB-3D90EC53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1" name="Rectangle 40">
              <a:extLst>
                <a:ext uri="{FF2B5EF4-FFF2-40B4-BE49-F238E27FC236}">
                  <a16:creationId xmlns:a16="http://schemas.microsoft.com/office/drawing/2014/main" id="{B80C3816-E43A-4ECD-874F-AA65523E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2" name="Oval 41">
              <a:extLst>
                <a:ext uri="{FF2B5EF4-FFF2-40B4-BE49-F238E27FC236}">
                  <a16:creationId xmlns:a16="http://schemas.microsoft.com/office/drawing/2014/main" id="{5A426836-212E-4D72-A9A4-6231747C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3" name="Oval 42">
              <a:extLst>
                <a:ext uri="{FF2B5EF4-FFF2-40B4-BE49-F238E27FC236}">
                  <a16:creationId xmlns:a16="http://schemas.microsoft.com/office/drawing/2014/main" id="{3EC641DE-03E3-4BA2-8A68-BAF4B74C1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4" name="Rectangle 43">
              <a:extLst>
                <a:ext uri="{FF2B5EF4-FFF2-40B4-BE49-F238E27FC236}">
                  <a16:creationId xmlns:a16="http://schemas.microsoft.com/office/drawing/2014/main" id="{7710DD88-7303-4FB4-86AF-2D26D9A10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35" name="Oval 44">
              <a:extLst>
                <a:ext uri="{FF2B5EF4-FFF2-40B4-BE49-F238E27FC236}">
                  <a16:creationId xmlns:a16="http://schemas.microsoft.com/office/drawing/2014/main" id="{6602C191-83CA-4C4C-93D0-11926B60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3" name="Group 45">
            <a:extLst>
              <a:ext uri="{FF2B5EF4-FFF2-40B4-BE49-F238E27FC236}">
                <a16:creationId xmlns:a16="http://schemas.microsoft.com/office/drawing/2014/main" id="{FE0B816C-6F6A-40FB-9E7A-A90027D1FC61}"/>
              </a:ext>
            </a:extLst>
          </p:cNvPr>
          <p:cNvGrpSpPr>
            <a:grpSpLocks/>
          </p:cNvGrpSpPr>
          <p:nvPr/>
        </p:nvGrpSpPr>
        <p:grpSpPr bwMode="auto">
          <a:xfrm>
            <a:off x="5473700" y="2801938"/>
            <a:ext cx="134938" cy="989012"/>
            <a:chOff x="1917" y="459"/>
            <a:chExt cx="113" cy="623"/>
          </a:xfrm>
        </p:grpSpPr>
        <p:sp>
          <p:nvSpPr>
            <p:cNvPr id="159124" name="Oval 46">
              <a:extLst>
                <a:ext uri="{FF2B5EF4-FFF2-40B4-BE49-F238E27FC236}">
                  <a16:creationId xmlns:a16="http://schemas.microsoft.com/office/drawing/2014/main" id="{755A7F4B-E0F5-427F-A3CA-EBA72697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5" name="Rectangle 47">
              <a:extLst>
                <a:ext uri="{FF2B5EF4-FFF2-40B4-BE49-F238E27FC236}">
                  <a16:creationId xmlns:a16="http://schemas.microsoft.com/office/drawing/2014/main" id="{499CBC2F-6BDC-4BEF-A687-3A0214A7E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6" name="Oval 48">
              <a:extLst>
                <a:ext uri="{FF2B5EF4-FFF2-40B4-BE49-F238E27FC236}">
                  <a16:creationId xmlns:a16="http://schemas.microsoft.com/office/drawing/2014/main" id="{1816954D-2C3B-42E2-8D89-C30ADFF2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7" name="Oval 49">
              <a:extLst>
                <a:ext uri="{FF2B5EF4-FFF2-40B4-BE49-F238E27FC236}">
                  <a16:creationId xmlns:a16="http://schemas.microsoft.com/office/drawing/2014/main" id="{D70D279C-C107-406E-9331-45618F69C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8" name="Rectangle 50">
              <a:extLst>
                <a:ext uri="{FF2B5EF4-FFF2-40B4-BE49-F238E27FC236}">
                  <a16:creationId xmlns:a16="http://schemas.microsoft.com/office/drawing/2014/main" id="{CCA72961-B307-4309-A1A9-206D0F33D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9" name="Oval 51">
              <a:extLst>
                <a:ext uri="{FF2B5EF4-FFF2-40B4-BE49-F238E27FC236}">
                  <a16:creationId xmlns:a16="http://schemas.microsoft.com/office/drawing/2014/main" id="{329E8D60-094D-48A7-8A40-AE55A7AE3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4" name="Group 52">
            <a:extLst>
              <a:ext uri="{FF2B5EF4-FFF2-40B4-BE49-F238E27FC236}">
                <a16:creationId xmlns:a16="http://schemas.microsoft.com/office/drawing/2014/main" id="{438AADFE-3BF4-4B38-A158-B47FB7268DB4}"/>
              </a:ext>
            </a:extLst>
          </p:cNvPr>
          <p:cNvGrpSpPr>
            <a:grpSpLocks/>
          </p:cNvGrpSpPr>
          <p:nvPr/>
        </p:nvGrpSpPr>
        <p:grpSpPr bwMode="auto">
          <a:xfrm>
            <a:off x="4978400" y="2620963"/>
            <a:ext cx="134938" cy="1530350"/>
            <a:chOff x="1293" y="345"/>
            <a:chExt cx="113" cy="964"/>
          </a:xfrm>
        </p:grpSpPr>
        <p:sp>
          <p:nvSpPr>
            <p:cNvPr id="159117" name="Oval 53">
              <a:extLst>
                <a:ext uri="{FF2B5EF4-FFF2-40B4-BE49-F238E27FC236}">
                  <a16:creationId xmlns:a16="http://schemas.microsoft.com/office/drawing/2014/main" id="{F0EA8D79-59BB-4854-8172-9848DEF18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8" name="Rectangle 54">
              <a:extLst>
                <a:ext uri="{FF2B5EF4-FFF2-40B4-BE49-F238E27FC236}">
                  <a16:creationId xmlns:a16="http://schemas.microsoft.com/office/drawing/2014/main" id="{B40929F1-88A4-47AA-AD61-108B421C5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9" name="Oval 55">
              <a:extLst>
                <a:ext uri="{FF2B5EF4-FFF2-40B4-BE49-F238E27FC236}">
                  <a16:creationId xmlns:a16="http://schemas.microsoft.com/office/drawing/2014/main" id="{EAAEEB38-1C98-4002-84E5-CB9B57BF3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0" name="Oval 56">
              <a:extLst>
                <a:ext uri="{FF2B5EF4-FFF2-40B4-BE49-F238E27FC236}">
                  <a16:creationId xmlns:a16="http://schemas.microsoft.com/office/drawing/2014/main" id="{E75D337A-47BC-4BAF-8771-FC0C0DE6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1" name="Oval 57">
              <a:extLst>
                <a:ext uri="{FF2B5EF4-FFF2-40B4-BE49-F238E27FC236}">
                  <a16:creationId xmlns:a16="http://schemas.microsoft.com/office/drawing/2014/main" id="{09577A51-A86D-483F-9ECE-225EEE49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2" name="Rectangle 58">
              <a:extLst>
                <a:ext uri="{FF2B5EF4-FFF2-40B4-BE49-F238E27FC236}">
                  <a16:creationId xmlns:a16="http://schemas.microsoft.com/office/drawing/2014/main" id="{5CF17D3D-83BE-430A-80F9-8B836C22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23" name="Rectangle 59">
              <a:extLst>
                <a:ext uri="{FF2B5EF4-FFF2-40B4-BE49-F238E27FC236}">
                  <a16:creationId xmlns:a16="http://schemas.microsoft.com/office/drawing/2014/main" id="{381AE422-8BC5-465E-84E5-596A23A4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5" name="Group 60">
            <a:extLst>
              <a:ext uri="{FF2B5EF4-FFF2-40B4-BE49-F238E27FC236}">
                <a16:creationId xmlns:a16="http://schemas.microsoft.com/office/drawing/2014/main" id="{D9CB654B-F022-4DD6-84F6-F562BA3509D3}"/>
              </a:ext>
            </a:extLst>
          </p:cNvPr>
          <p:cNvGrpSpPr>
            <a:grpSpLocks/>
          </p:cNvGrpSpPr>
          <p:nvPr/>
        </p:nvGrpSpPr>
        <p:grpSpPr bwMode="auto">
          <a:xfrm>
            <a:off x="4033838" y="2803525"/>
            <a:ext cx="134937" cy="808038"/>
            <a:chOff x="1633" y="459"/>
            <a:chExt cx="113" cy="509"/>
          </a:xfrm>
        </p:grpSpPr>
        <p:sp>
          <p:nvSpPr>
            <p:cNvPr id="159110" name="Oval 61">
              <a:extLst>
                <a:ext uri="{FF2B5EF4-FFF2-40B4-BE49-F238E27FC236}">
                  <a16:creationId xmlns:a16="http://schemas.microsoft.com/office/drawing/2014/main" id="{BC9EAE0A-49F9-4F75-AC83-BE175C574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1" name="Rectangle 62">
              <a:extLst>
                <a:ext uri="{FF2B5EF4-FFF2-40B4-BE49-F238E27FC236}">
                  <a16:creationId xmlns:a16="http://schemas.microsoft.com/office/drawing/2014/main" id="{E4DBCCB4-0A8F-47AD-97C1-974764033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2" name="Oval 63">
              <a:extLst>
                <a:ext uri="{FF2B5EF4-FFF2-40B4-BE49-F238E27FC236}">
                  <a16:creationId xmlns:a16="http://schemas.microsoft.com/office/drawing/2014/main" id="{86F5F891-2F73-445D-904C-25587F44F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3" name="Oval 64">
              <a:extLst>
                <a:ext uri="{FF2B5EF4-FFF2-40B4-BE49-F238E27FC236}">
                  <a16:creationId xmlns:a16="http://schemas.microsoft.com/office/drawing/2014/main" id="{260004F1-F0C2-4BED-AFDC-0CEA6CBD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4" name="Rectangle 65">
              <a:extLst>
                <a:ext uri="{FF2B5EF4-FFF2-40B4-BE49-F238E27FC236}">
                  <a16:creationId xmlns:a16="http://schemas.microsoft.com/office/drawing/2014/main" id="{843FD53D-072D-4F6D-878D-F30431FA3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5" name="Rectangle 66">
              <a:extLst>
                <a:ext uri="{FF2B5EF4-FFF2-40B4-BE49-F238E27FC236}">
                  <a16:creationId xmlns:a16="http://schemas.microsoft.com/office/drawing/2014/main" id="{E77832C9-5962-4F26-BEB3-EF7E87A0D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16" name="Oval 67">
              <a:extLst>
                <a:ext uri="{FF2B5EF4-FFF2-40B4-BE49-F238E27FC236}">
                  <a16:creationId xmlns:a16="http://schemas.microsoft.com/office/drawing/2014/main" id="{5861C6CA-1D9F-4A8E-8E33-31068A1A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6" name="Group 68">
            <a:extLst>
              <a:ext uri="{FF2B5EF4-FFF2-40B4-BE49-F238E27FC236}">
                <a16:creationId xmlns:a16="http://schemas.microsoft.com/office/drawing/2014/main" id="{944ECF10-AA34-4AB2-AD58-EA6415AE94C6}"/>
              </a:ext>
            </a:extLst>
          </p:cNvPr>
          <p:cNvGrpSpPr>
            <a:grpSpLocks/>
          </p:cNvGrpSpPr>
          <p:nvPr/>
        </p:nvGrpSpPr>
        <p:grpSpPr bwMode="auto">
          <a:xfrm>
            <a:off x="6416675" y="2620963"/>
            <a:ext cx="134938" cy="1349375"/>
            <a:chOff x="1009" y="345"/>
            <a:chExt cx="113" cy="850"/>
          </a:xfrm>
        </p:grpSpPr>
        <p:sp>
          <p:nvSpPr>
            <p:cNvPr id="159104" name="Oval 69">
              <a:extLst>
                <a:ext uri="{FF2B5EF4-FFF2-40B4-BE49-F238E27FC236}">
                  <a16:creationId xmlns:a16="http://schemas.microsoft.com/office/drawing/2014/main" id="{18C2AC0E-EF6E-4EE4-8770-11E11B6B8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5" name="Rectangle 70">
              <a:extLst>
                <a:ext uri="{FF2B5EF4-FFF2-40B4-BE49-F238E27FC236}">
                  <a16:creationId xmlns:a16="http://schemas.microsoft.com/office/drawing/2014/main" id="{29859548-F507-4B2C-8821-3A73A2D08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6" name="Oval 71">
              <a:extLst>
                <a:ext uri="{FF2B5EF4-FFF2-40B4-BE49-F238E27FC236}">
                  <a16:creationId xmlns:a16="http://schemas.microsoft.com/office/drawing/2014/main" id="{2F62C304-0D67-4233-9665-6530B2F0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7" name="Oval 72">
              <a:extLst>
                <a:ext uri="{FF2B5EF4-FFF2-40B4-BE49-F238E27FC236}">
                  <a16:creationId xmlns:a16="http://schemas.microsoft.com/office/drawing/2014/main" id="{5C7E631A-FA56-4A94-BAEB-EA77BFF0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8" name="Rectangle 73">
              <a:extLst>
                <a:ext uri="{FF2B5EF4-FFF2-40B4-BE49-F238E27FC236}">
                  <a16:creationId xmlns:a16="http://schemas.microsoft.com/office/drawing/2014/main" id="{75E0572D-12E3-40DA-A035-A2D8CE103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9" name="Oval 74">
              <a:extLst>
                <a:ext uri="{FF2B5EF4-FFF2-40B4-BE49-F238E27FC236}">
                  <a16:creationId xmlns:a16="http://schemas.microsoft.com/office/drawing/2014/main" id="{D52B2AB1-CECC-418C-882A-793CDC93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7" name="Group 75">
            <a:extLst>
              <a:ext uri="{FF2B5EF4-FFF2-40B4-BE49-F238E27FC236}">
                <a16:creationId xmlns:a16="http://schemas.microsoft.com/office/drawing/2014/main" id="{59BF7B90-E30C-472A-89C8-5146CC8F2E37}"/>
              </a:ext>
            </a:extLst>
          </p:cNvPr>
          <p:cNvGrpSpPr>
            <a:grpSpLocks/>
          </p:cNvGrpSpPr>
          <p:nvPr/>
        </p:nvGrpSpPr>
        <p:grpSpPr bwMode="auto">
          <a:xfrm>
            <a:off x="8353425" y="2801938"/>
            <a:ext cx="134938" cy="989012"/>
            <a:chOff x="1917" y="459"/>
            <a:chExt cx="113" cy="623"/>
          </a:xfrm>
        </p:grpSpPr>
        <p:sp>
          <p:nvSpPr>
            <p:cNvPr id="159098" name="Oval 76">
              <a:extLst>
                <a:ext uri="{FF2B5EF4-FFF2-40B4-BE49-F238E27FC236}">
                  <a16:creationId xmlns:a16="http://schemas.microsoft.com/office/drawing/2014/main" id="{019E3573-E341-4131-9DDC-3155C3E68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9" name="Rectangle 77">
              <a:extLst>
                <a:ext uri="{FF2B5EF4-FFF2-40B4-BE49-F238E27FC236}">
                  <a16:creationId xmlns:a16="http://schemas.microsoft.com/office/drawing/2014/main" id="{64680B85-A90F-48A7-82A4-672016B8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0" name="Oval 78">
              <a:extLst>
                <a:ext uri="{FF2B5EF4-FFF2-40B4-BE49-F238E27FC236}">
                  <a16:creationId xmlns:a16="http://schemas.microsoft.com/office/drawing/2014/main" id="{573473A9-8848-4762-8228-F17658B5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1" name="Oval 79">
              <a:extLst>
                <a:ext uri="{FF2B5EF4-FFF2-40B4-BE49-F238E27FC236}">
                  <a16:creationId xmlns:a16="http://schemas.microsoft.com/office/drawing/2014/main" id="{E6A9E0B0-397F-4410-BE27-4FA176815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2" name="Rectangle 80">
              <a:extLst>
                <a:ext uri="{FF2B5EF4-FFF2-40B4-BE49-F238E27FC236}">
                  <a16:creationId xmlns:a16="http://schemas.microsoft.com/office/drawing/2014/main" id="{6203ED59-84DE-4634-8F06-DC6F3D08A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103" name="Oval 81">
              <a:extLst>
                <a:ext uri="{FF2B5EF4-FFF2-40B4-BE49-F238E27FC236}">
                  <a16:creationId xmlns:a16="http://schemas.microsoft.com/office/drawing/2014/main" id="{AF56246A-20CE-4F47-9C81-057365A15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8" name="Group 82">
            <a:extLst>
              <a:ext uri="{FF2B5EF4-FFF2-40B4-BE49-F238E27FC236}">
                <a16:creationId xmlns:a16="http://schemas.microsoft.com/office/drawing/2014/main" id="{AF870282-E684-4B3D-BA47-F8205A16D090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2620963"/>
            <a:ext cx="134937" cy="1530350"/>
            <a:chOff x="1293" y="345"/>
            <a:chExt cx="113" cy="964"/>
          </a:xfrm>
        </p:grpSpPr>
        <p:sp>
          <p:nvSpPr>
            <p:cNvPr id="159091" name="Oval 83">
              <a:extLst>
                <a:ext uri="{FF2B5EF4-FFF2-40B4-BE49-F238E27FC236}">
                  <a16:creationId xmlns:a16="http://schemas.microsoft.com/office/drawing/2014/main" id="{6B7904D1-F3E8-4EB8-B849-FBB7A5657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2" name="Rectangle 84">
              <a:extLst>
                <a:ext uri="{FF2B5EF4-FFF2-40B4-BE49-F238E27FC236}">
                  <a16:creationId xmlns:a16="http://schemas.microsoft.com/office/drawing/2014/main" id="{5283B707-83E9-4238-AA72-FAFB9C0A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3" name="Oval 85">
              <a:extLst>
                <a:ext uri="{FF2B5EF4-FFF2-40B4-BE49-F238E27FC236}">
                  <a16:creationId xmlns:a16="http://schemas.microsoft.com/office/drawing/2014/main" id="{3F973D57-3BE4-4AF4-9D7C-6AAF6E11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4" name="Oval 86">
              <a:extLst>
                <a:ext uri="{FF2B5EF4-FFF2-40B4-BE49-F238E27FC236}">
                  <a16:creationId xmlns:a16="http://schemas.microsoft.com/office/drawing/2014/main" id="{4F791377-8465-46EE-B978-D1452BE4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5" name="Oval 87">
              <a:extLst>
                <a:ext uri="{FF2B5EF4-FFF2-40B4-BE49-F238E27FC236}">
                  <a16:creationId xmlns:a16="http://schemas.microsoft.com/office/drawing/2014/main" id="{5BDEF841-69A6-4DD2-8BF2-55F4C4395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6" name="Rectangle 88">
              <a:extLst>
                <a:ext uri="{FF2B5EF4-FFF2-40B4-BE49-F238E27FC236}">
                  <a16:creationId xmlns:a16="http://schemas.microsoft.com/office/drawing/2014/main" id="{6582881C-3073-44EF-B1FC-5CE2CAC10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7" name="Rectangle 89">
              <a:extLst>
                <a:ext uri="{FF2B5EF4-FFF2-40B4-BE49-F238E27FC236}">
                  <a16:creationId xmlns:a16="http://schemas.microsoft.com/office/drawing/2014/main" id="{3B6DE5BE-492E-49BA-BE57-2FE72701D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39" name="Group 90">
            <a:extLst>
              <a:ext uri="{FF2B5EF4-FFF2-40B4-BE49-F238E27FC236}">
                <a16:creationId xmlns:a16="http://schemas.microsoft.com/office/drawing/2014/main" id="{C57F8A12-2B4D-4A05-99BA-10DAF504D45A}"/>
              </a:ext>
            </a:extLst>
          </p:cNvPr>
          <p:cNvGrpSpPr>
            <a:grpSpLocks/>
          </p:cNvGrpSpPr>
          <p:nvPr/>
        </p:nvGrpSpPr>
        <p:grpSpPr bwMode="auto">
          <a:xfrm>
            <a:off x="7856538" y="2803525"/>
            <a:ext cx="134937" cy="808038"/>
            <a:chOff x="1633" y="459"/>
            <a:chExt cx="113" cy="509"/>
          </a:xfrm>
        </p:grpSpPr>
        <p:sp>
          <p:nvSpPr>
            <p:cNvPr id="159084" name="Oval 91">
              <a:extLst>
                <a:ext uri="{FF2B5EF4-FFF2-40B4-BE49-F238E27FC236}">
                  <a16:creationId xmlns:a16="http://schemas.microsoft.com/office/drawing/2014/main" id="{E8001ABB-7170-431F-B412-CE90B6FCD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5" name="Rectangle 92">
              <a:extLst>
                <a:ext uri="{FF2B5EF4-FFF2-40B4-BE49-F238E27FC236}">
                  <a16:creationId xmlns:a16="http://schemas.microsoft.com/office/drawing/2014/main" id="{3970FEF5-E647-47E7-A891-377B4D282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6" name="Oval 93">
              <a:extLst>
                <a:ext uri="{FF2B5EF4-FFF2-40B4-BE49-F238E27FC236}">
                  <a16:creationId xmlns:a16="http://schemas.microsoft.com/office/drawing/2014/main" id="{B78B6570-16B1-412E-B6F1-53D1C02E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7" name="Oval 94">
              <a:extLst>
                <a:ext uri="{FF2B5EF4-FFF2-40B4-BE49-F238E27FC236}">
                  <a16:creationId xmlns:a16="http://schemas.microsoft.com/office/drawing/2014/main" id="{D755D412-85BA-4CB4-82A4-D8B21F999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8" name="Rectangle 95">
              <a:extLst>
                <a:ext uri="{FF2B5EF4-FFF2-40B4-BE49-F238E27FC236}">
                  <a16:creationId xmlns:a16="http://schemas.microsoft.com/office/drawing/2014/main" id="{61923293-E082-4C96-9368-B73B4CECD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9" name="Rectangle 96">
              <a:extLst>
                <a:ext uri="{FF2B5EF4-FFF2-40B4-BE49-F238E27FC236}">
                  <a16:creationId xmlns:a16="http://schemas.microsoft.com/office/drawing/2014/main" id="{CF6A764E-80FE-4156-A684-8E9D7B916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90" name="Oval 97">
              <a:extLst>
                <a:ext uri="{FF2B5EF4-FFF2-40B4-BE49-F238E27FC236}">
                  <a16:creationId xmlns:a16="http://schemas.microsoft.com/office/drawing/2014/main" id="{F860460D-96F9-4789-AC59-A302B1EA0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0" name="Group 98">
            <a:extLst>
              <a:ext uri="{FF2B5EF4-FFF2-40B4-BE49-F238E27FC236}">
                <a16:creationId xmlns:a16="http://schemas.microsoft.com/office/drawing/2014/main" id="{A78C89AB-BAC5-477B-8CBC-4A5EDE9816DE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4330700"/>
            <a:ext cx="136525" cy="1349375"/>
            <a:chOff x="3617" y="289"/>
            <a:chExt cx="114" cy="850"/>
          </a:xfrm>
        </p:grpSpPr>
        <p:sp>
          <p:nvSpPr>
            <p:cNvPr id="159078" name="Oval 99">
              <a:extLst>
                <a:ext uri="{FF2B5EF4-FFF2-40B4-BE49-F238E27FC236}">
                  <a16:creationId xmlns:a16="http://schemas.microsoft.com/office/drawing/2014/main" id="{1BB0E6B2-718B-4387-884C-39572754E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9" name="Rectangle 100">
              <a:extLst>
                <a:ext uri="{FF2B5EF4-FFF2-40B4-BE49-F238E27FC236}">
                  <a16:creationId xmlns:a16="http://schemas.microsoft.com/office/drawing/2014/main" id="{23B05A49-B59A-4150-B3E1-13D556FBF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0" name="Oval 101">
              <a:extLst>
                <a:ext uri="{FF2B5EF4-FFF2-40B4-BE49-F238E27FC236}">
                  <a16:creationId xmlns:a16="http://schemas.microsoft.com/office/drawing/2014/main" id="{6D71AB8C-3DAD-4A18-8FEE-82AF859B4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1" name="Oval 102">
              <a:extLst>
                <a:ext uri="{FF2B5EF4-FFF2-40B4-BE49-F238E27FC236}">
                  <a16:creationId xmlns:a16="http://schemas.microsoft.com/office/drawing/2014/main" id="{872639B1-CA4F-4956-9D5D-E7571A686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2" name="Rectangle 103">
              <a:extLst>
                <a:ext uri="{FF2B5EF4-FFF2-40B4-BE49-F238E27FC236}">
                  <a16:creationId xmlns:a16="http://schemas.microsoft.com/office/drawing/2014/main" id="{4934BA44-299E-4506-B36F-684D09A4F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83" name="Oval 104">
              <a:extLst>
                <a:ext uri="{FF2B5EF4-FFF2-40B4-BE49-F238E27FC236}">
                  <a16:creationId xmlns:a16="http://schemas.microsoft.com/office/drawing/2014/main" id="{60AE4D7C-5B8F-48DC-9C92-813319791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1" name="Group 105">
            <a:extLst>
              <a:ext uri="{FF2B5EF4-FFF2-40B4-BE49-F238E27FC236}">
                <a16:creationId xmlns:a16="http://schemas.microsoft.com/office/drawing/2014/main" id="{EFEF6337-0711-4A39-AA41-FF14A9A7589F}"/>
              </a:ext>
            </a:extLst>
          </p:cNvPr>
          <p:cNvGrpSpPr>
            <a:grpSpLocks/>
          </p:cNvGrpSpPr>
          <p:nvPr/>
        </p:nvGrpSpPr>
        <p:grpSpPr bwMode="auto">
          <a:xfrm>
            <a:off x="4213225" y="4511675"/>
            <a:ext cx="134938" cy="989013"/>
            <a:chOff x="3787" y="289"/>
            <a:chExt cx="113" cy="623"/>
          </a:xfrm>
        </p:grpSpPr>
        <p:sp>
          <p:nvSpPr>
            <p:cNvPr id="159072" name="Oval 106">
              <a:extLst>
                <a:ext uri="{FF2B5EF4-FFF2-40B4-BE49-F238E27FC236}">
                  <a16:creationId xmlns:a16="http://schemas.microsoft.com/office/drawing/2014/main" id="{5EF891C6-738E-407E-B384-0E03B4B8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3" name="Rectangle 107">
              <a:extLst>
                <a:ext uri="{FF2B5EF4-FFF2-40B4-BE49-F238E27FC236}">
                  <a16:creationId xmlns:a16="http://schemas.microsoft.com/office/drawing/2014/main" id="{DC44B8C9-F1DD-484F-8814-5E720B1C0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4" name="Oval 108">
              <a:extLst>
                <a:ext uri="{FF2B5EF4-FFF2-40B4-BE49-F238E27FC236}">
                  <a16:creationId xmlns:a16="http://schemas.microsoft.com/office/drawing/2014/main" id="{03F12453-E6B4-4E12-9658-600CEF3D8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5" name="Oval 109">
              <a:extLst>
                <a:ext uri="{FF2B5EF4-FFF2-40B4-BE49-F238E27FC236}">
                  <a16:creationId xmlns:a16="http://schemas.microsoft.com/office/drawing/2014/main" id="{AD1A5A36-930C-47C5-B858-3DFDB2C60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6" name="Rectangle 110">
              <a:extLst>
                <a:ext uri="{FF2B5EF4-FFF2-40B4-BE49-F238E27FC236}">
                  <a16:creationId xmlns:a16="http://schemas.microsoft.com/office/drawing/2014/main" id="{ECA7E879-00A0-41EC-9B96-204A44645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7" name="Oval 111">
              <a:extLst>
                <a:ext uri="{FF2B5EF4-FFF2-40B4-BE49-F238E27FC236}">
                  <a16:creationId xmlns:a16="http://schemas.microsoft.com/office/drawing/2014/main" id="{28DA7AD7-0E44-45DC-894F-4F43F031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2" name="Group 112">
            <a:extLst>
              <a:ext uri="{FF2B5EF4-FFF2-40B4-BE49-F238E27FC236}">
                <a16:creationId xmlns:a16="http://schemas.microsoft.com/office/drawing/2014/main" id="{2F3FB0D0-5CE0-41DE-9CC7-99A270941E1B}"/>
              </a:ext>
            </a:extLst>
          </p:cNvPr>
          <p:cNvGrpSpPr>
            <a:grpSpLocks/>
          </p:cNvGrpSpPr>
          <p:nvPr/>
        </p:nvGrpSpPr>
        <p:grpSpPr bwMode="auto">
          <a:xfrm>
            <a:off x="3627438" y="4332288"/>
            <a:ext cx="134937" cy="1349375"/>
            <a:chOff x="1009" y="345"/>
            <a:chExt cx="113" cy="850"/>
          </a:xfrm>
        </p:grpSpPr>
        <p:sp>
          <p:nvSpPr>
            <p:cNvPr id="159066" name="Oval 113">
              <a:extLst>
                <a:ext uri="{FF2B5EF4-FFF2-40B4-BE49-F238E27FC236}">
                  <a16:creationId xmlns:a16="http://schemas.microsoft.com/office/drawing/2014/main" id="{519F3E25-362B-4F5A-8A59-17CD8C7E7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7" name="Rectangle 114">
              <a:extLst>
                <a:ext uri="{FF2B5EF4-FFF2-40B4-BE49-F238E27FC236}">
                  <a16:creationId xmlns:a16="http://schemas.microsoft.com/office/drawing/2014/main" id="{4DCB7A25-765C-48E8-9699-81003097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8" name="Oval 115">
              <a:extLst>
                <a:ext uri="{FF2B5EF4-FFF2-40B4-BE49-F238E27FC236}">
                  <a16:creationId xmlns:a16="http://schemas.microsoft.com/office/drawing/2014/main" id="{7F7007FF-D655-47B6-ADD2-80DF80A19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9" name="Oval 116">
              <a:extLst>
                <a:ext uri="{FF2B5EF4-FFF2-40B4-BE49-F238E27FC236}">
                  <a16:creationId xmlns:a16="http://schemas.microsoft.com/office/drawing/2014/main" id="{43D3670C-385A-4FD1-A751-85A5AB712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0" name="Rectangle 117">
              <a:extLst>
                <a:ext uri="{FF2B5EF4-FFF2-40B4-BE49-F238E27FC236}">
                  <a16:creationId xmlns:a16="http://schemas.microsoft.com/office/drawing/2014/main" id="{68E93D89-B9DF-4C75-A543-1C4818EB5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71" name="Oval 118">
              <a:extLst>
                <a:ext uri="{FF2B5EF4-FFF2-40B4-BE49-F238E27FC236}">
                  <a16:creationId xmlns:a16="http://schemas.microsoft.com/office/drawing/2014/main" id="{FC1B40D0-E34B-4107-AD7A-407F0F509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3" name="Group 119">
            <a:extLst>
              <a:ext uri="{FF2B5EF4-FFF2-40B4-BE49-F238E27FC236}">
                <a16:creationId xmlns:a16="http://schemas.microsoft.com/office/drawing/2014/main" id="{A0364753-1978-41C7-92E7-5409E457C1D5}"/>
              </a:ext>
            </a:extLst>
          </p:cNvPr>
          <p:cNvGrpSpPr>
            <a:grpSpLocks/>
          </p:cNvGrpSpPr>
          <p:nvPr/>
        </p:nvGrpSpPr>
        <p:grpSpPr bwMode="auto">
          <a:xfrm>
            <a:off x="3941763" y="4513263"/>
            <a:ext cx="134937" cy="808037"/>
            <a:chOff x="1633" y="459"/>
            <a:chExt cx="113" cy="509"/>
          </a:xfrm>
        </p:grpSpPr>
        <p:sp>
          <p:nvSpPr>
            <p:cNvPr id="159059" name="Oval 120">
              <a:extLst>
                <a:ext uri="{FF2B5EF4-FFF2-40B4-BE49-F238E27FC236}">
                  <a16:creationId xmlns:a16="http://schemas.microsoft.com/office/drawing/2014/main" id="{0328FFF1-DA15-403C-8B21-59EC90E43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0" name="Rectangle 121">
              <a:extLst>
                <a:ext uri="{FF2B5EF4-FFF2-40B4-BE49-F238E27FC236}">
                  <a16:creationId xmlns:a16="http://schemas.microsoft.com/office/drawing/2014/main" id="{1B1CFC5C-E752-468C-9908-CC8F3524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1" name="Oval 122">
              <a:extLst>
                <a:ext uri="{FF2B5EF4-FFF2-40B4-BE49-F238E27FC236}">
                  <a16:creationId xmlns:a16="http://schemas.microsoft.com/office/drawing/2014/main" id="{06B35AF4-8014-4DB1-9E1E-1BB016E43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2" name="Oval 123">
              <a:extLst>
                <a:ext uri="{FF2B5EF4-FFF2-40B4-BE49-F238E27FC236}">
                  <a16:creationId xmlns:a16="http://schemas.microsoft.com/office/drawing/2014/main" id="{6D2B88EB-C43F-4E6E-990C-80377DE08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3" name="Rectangle 124">
              <a:extLst>
                <a:ext uri="{FF2B5EF4-FFF2-40B4-BE49-F238E27FC236}">
                  <a16:creationId xmlns:a16="http://schemas.microsoft.com/office/drawing/2014/main" id="{D5F6EB42-9EF8-4596-9A55-89262B7E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4" name="Rectangle 125">
              <a:extLst>
                <a:ext uri="{FF2B5EF4-FFF2-40B4-BE49-F238E27FC236}">
                  <a16:creationId xmlns:a16="http://schemas.microsoft.com/office/drawing/2014/main" id="{505BA08A-1344-4F10-B4E6-87044D57D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65" name="Oval 126">
              <a:extLst>
                <a:ext uri="{FF2B5EF4-FFF2-40B4-BE49-F238E27FC236}">
                  <a16:creationId xmlns:a16="http://schemas.microsoft.com/office/drawing/2014/main" id="{0B4287F9-DABF-4A36-AB54-BFE1FBEB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4" name="Group 127">
            <a:extLst>
              <a:ext uri="{FF2B5EF4-FFF2-40B4-BE49-F238E27FC236}">
                <a16:creationId xmlns:a16="http://schemas.microsoft.com/office/drawing/2014/main" id="{2D972780-6242-42A6-9794-D24AB588CA6C}"/>
              </a:ext>
            </a:extLst>
          </p:cNvPr>
          <p:cNvGrpSpPr>
            <a:grpSpLocks/>
          </p:cNvGrpSpPr>
          <p:nvPr/>
        </p:nvGrpSpPr>
        <p:grpSpPr bwMode="auto">
          <a:xfrm>
            <a:off x="4797425" y="4330700"/>
            <a:ext cx="136525" cy="1349375"/>
            <a:chOff x="3617" y="289"/>
            <a:chExt cx="114" cy="850"/>
          </a:xfrm>
        </p:grpSpPr>
        <p:sp>
          <p:nvSpPr>
            <p:cNvPr id="159053" name="Oval 128">
              <a:extLst>
                <a:ext uri="{FF2B5EF4-FFF2-40B4-BE49-F238E27FC236}">
                  <a16:creationId xmlns:a16="http://schemas.microsoft.com/office/drawing/2014/main" id="{C7B408A7-59E2-49FF-9282-C1ED90136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4" name="Rectangle 129">
              <a:extLst>
                <a:ext uri="{FF2B5EF4-FFF2-40B4-BE49-F238E27FC236}">
                  <a16:creationId xmlns:a16="http://schemas.microsoft.com/office/drawing/2014/main" id="{29B1C5B0-55B0-49E9-A312-0A5D078F5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5" name="Oval 130">
              <a:extLst>
                <a:ext uri="{FF2B5EF4-FFF2-40B4-BE49-F238E27FC236}">
                  <a16:creationId xmlns:a16="http://schemas.microsoft.com/office/drawing/2014/main" id="{596063BE-C203-46E1-B52C-486C12720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6" name="Oval 131">
              <a:extLst>
                <a:ext uri="{FF2B5EF4-FFF2-40B4-BE49-F238E27FC236}">
                  <a16:creationId xmlns:a16="http://schemas.microsoft.com/office/drawing/2014/main" id="{8F1FD6A6-DF6A-4F8D-A336-F052EFAE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7" name="Rectangle 132">
              <a:extLst>
                <a:ext uri="{FF2B5EF4-FFF2-40B4-BE49-F238E27FC236}">
                  <a16:creationId xmlns:a16="http://schemas.microsoft.com/office/drawing/2014/main" id="{E9000BC2-E3D6-45DA-9A19-91B670E4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8" name="Oval 133">
              <a:extLst>
                <a:ext uri="{FF2B5EF4-FFF2-40B4-BE49-F238E27FC236}">
                  <a16:creationId xmlns:a16="http://schemas.microsoft.com/office/drawing/2014/main" id="{F2969E4A-5096-4A85-9FAF-18AE99883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5" name="Group 134">
            <a:extLst>
              <a:ext uri="{FF2B5EF4-FFF2-40B4-BE49-F238E27FC236}">
                <a16:creationId xmlns:a16="http://schemas.microsoft.com/office/drawing/2014/main" id="{2193FA86-4679-4151-8CAD-06DFE12673B1}"/>
              </a:ext>
            </a:extLst>
          </p:cNvPr>
          <p:cNvGrpSpPr>
            <a:grpSpLocks/>
          </p:cNvGrpSpPr>
          <p:nvPr/>
        </p:nvGrpSpPr>
        <p:grpSpPr bwMode="auto">
          <a:xfrm>
            <a:off x="5654675" y="4511675"/>
            <a:ext cx="134938" cy="989013"/>
            <a:chOff x="3787" y="289"/>
            <a:chExt cx="113" cy="623"/>
          </a:xfrm>
        </p:grpSpPr>
        <p:sp>
          <p:nvSpPr>
            <p:cNvPr id="159047" name="Oval 135">
              <a:extLst>
                <a:ext uri="{FF2B5EF4-FFF2-40B4-BE49-F238E27FC236}">
                  <a16:creationId xmlns:a16="http://schemas.microsoft.com/office/drawing/2014/main" id="{4BAA58B1-2CCE-4BF7-AD6A-95EFE5155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8" name="Rectangle 136">
              <a:extLst>
                <a:ext uri="{FF2B5EF4-FFF2-40B4-BE49-F238E27FC236}">
                  <a16:creationId xmlns:a16="http://schemas.microsoft.com/office/drawing/2014/main" id="{14048BD7-01A7-46F7-A32A-3C54E1718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9" name="Oval 137">
              <a:extLst>
                <a:ext uri="{FF2B5EF4-FFF2-40B4-BE49-F238E27FC236}">
                  <a16:creationId xmlns:a16="http://schemas.microsoft.com/office/drawing/2014/main" id="{DE318038-F7BE-4D20-9A63-DB6C606F7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0" name="Oval 138">
              <a:extLst>
                <a:ext uri="{FF2B5EF4-FFF2-40B4-BE49-F238E27FC236}">
                  <a16:creationId xmlns:a16="http://schemas.microsoft.com/office/drawing/2014/main" id="{0306CE85-DE0E-4687-B8AD-23F95FDB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1" name="Rectangle 139">
              <a:extLst>
                <a:ext uri="{FF2B5EF4-FFF2-40B4-BE49-F238E27FC236}">
                  <a16:creationId xmlns:a16="http://schemas.microsoft.com/office/drawing/2014/main" id="{6E4225D5-611D-4FB0-910A-FCDACC90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52" name="Oval 140">
              <a:extLst>
                <a:ext uri="{FF2B5EF4-FFF2-40B4-BE49-F238E27FC236}">
                  <a16:creationId xmlns:a16="http://schemas.microsoft.com/office/drawing/2014/main" id="{6C659829-B797-47B9-B6AE-AEBE9C8D4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6" name="Group 141">
            <a:extLst>
              <a:ext uri="{FF2B5EF4-FFF2-40B4-BE49-F238E27FC236}">
                <a16:creationId xmlns:a16="http://schemas.microsoft.com/office/drawing/2014/main" id="{41A1F89D-3B87-45D7-A80E-C10B5303CCFF}"/>
              </a:ext>
            </a:extLst>
          </p:cNvPr>
          <p:cNvGrpSpPr>
            <a:grpSpLocks/>
          </p:cNvGrpSpPr>
          <p:nvPr/>
        </p:nvGrpSpPr>
        <p:grpSpPr bwMode="auto">
          <a:xfrm>
            <a:off x="474663" y="4330700"/>
            <a:ext cx="136525" cy="1349375"/>
            <a:chOff x="3617" y="289"/>
            <a:chExt cx="114" cy="850"/>
          </a:xfrm>
        </p:grpSpPr>
        <p:sp>
          <p:nvSpPr>
            <p:cNvPr id="159041" name="Oval 142">
              <a:extLst>
                <a:ext uri="{FF2B5EF4-FFF2-40B4-BE49-F238E27FC236}">
                  <a16:creationId xmlns:a16="http://schemas.microsoft.com/office/drawing/2014/main" id="{AF0A353E-4EAD-4F94-90F1-68937CD7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2" name="Rectangle 143">
              <a:extLst>
                <a:ext uri="{FF2B5EF4-FFF2-40B4-BE49-F238E27FC236}">
                  <a16:creationId xmlns:a16="http://schemas.microsoft.com/office/drawing/2014/main" id="{71FB3B42-8EA1-4FBF-B21C-A2CB2D8BB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3" name="Oval 144">
              <a:extLst>
                <a:ext uri="{FF2B5EF4-FFF2-40B4-BE49-F238E27FC236}">
                  <a16:creationId xmlns:a16="http://schemas.microsoft.com/office/drawing/2014/main" id="{2C1749E3-A1CC-4C65-A8C3-8CB269631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4" name="Oval 145">
              <a:extLst>
                <a:ext uri="{FF2B5EF4-FFF2-40B4-BE49-F238E27FC236}">
                  <a16:creationId xmlns:a16="http://schemas.microsoft.com/office/drawing/2014/main" id="{44C4DB34-88B7-49B2-9523-A4EF16FB2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5" name="Rectangle 146">
              <a:extLst>
                <a:ext uri="{FF2B5EF4-FFF2-40B4-BE49-F238E27FC236}">
                  <a16:creationId xmlns:a16="http://schemas.microsoft.com/office/drawing/2014/main" id="{55683FF1-5772-4191-AAED-B1FE1ACE9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6" name="Oval 147">
              <a:extLst>
                <a:ext uri="{FF2B5EF4-FFF2-40B4-BE49-F238E27FC236}">
                  <a16:creationId xmlns:a16="http://schemas.microsoft.com/office/drawing/2014/main" id="{C6C780F6-E727-4857-8C07-0DB9001C6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7" name="Group 148">
            <a:extLst>
              <a:ext uri="{FF2B5EF4-FFF2-40B4-BE49-F238E27FC236}">
                <a16:creationId xmlns:a16="http://schemas.microsoft.com/office/drawing/2014/main" id="{5A1E24BA-8EEA-4A89-9979-B350DD7B4025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4511675"/>
            <a:ext cx="134937" cy="989013"/>
            <a:chOff x="3787" y="289"/>
            <a:chExt cx="113" cy="623"/>
          </a:xfrm>
        </p:grpSpPr>
        <p:sp>
          <p:nvSpPr>
            <p:cNvPr id="159035" name="Oval 149">
              <a:extLst>
                <a:ext uri="{FF2B5EF4-FFF2-40B4-BE49-F238E27FC236}">
                  <a16:creationId xmlns:a16="http://schemas.microsoft.com/office/drawing/2014/main" id="{F033AA69-57E4-41B1-96C1-219A34D27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6" name="Rectangle 150">
              <a:extLst>
                <a:ext uri="{FF2B5EF4-FFF2-40B4-BE49-F238E27FC236}">
                  <a16:creationId xmlns:a16="http://schemas.microsoft.com/office/drawing/2014/main" id="{BC017DAD-2840-4F8D-A558-6EE5BD6F2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7" name="Oval 151">
              <a:extLst>
                <a:ext uri="{FF2B5EF4-FFF2-40B4-BE49-F238E27FC236}">
                  <a16:creationId xmlns:a16="http://schemas.microsoft.com/office/drawing/2014/main" id="{2E9CA063-3888-448F-8B4F-A14AE2745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8" name="Oval 152">
              <a:extLst>
                <a:ext uri="{FF2B5EF4-FFF2-40B4-BE49-F238E27FC236}">
                  <a16:creationId xmlns:a16="http://schemas.microsoft.com/office/drawing/2014/main" id="{F6E41B54-15B4-492C-93FE-235C82B2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9" name="Rectangle 153">
              <a:extLst>
                <a:ext uri="{FF2B5EF4-FFF2-40B4-BE49-F238E27FC236}">
                  <a16:creationId xmlns:a16="http://schemas.microsoft.com/office/drawing/2014/main" id="{E70A7094-BEBA-4CED-B7B0-1114DC027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40" name="Oval 154">
              <a:extLst>
                <a:ext uri="{FF2B5EF4-FFF2-40B4-BE49-F238E27FC236}">
                  <a16:creationId xmlns:a16="http://schemas.microsoft.com/office/drawing/2014/main" id="{46328779-5786-4399-9F2D-5DF2D7E15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8" name="Group 155">
            <a:extLst>
              <a:ext uri="{FF2B5EF4-FFF2-40B4-BE49-F238E27FC236}">
                <a16:creationId xmlns:a16="http://schemas.microsoft.com/office/drawing/2014/main" id="{E48D5EA5-49B0-46A8-B687-406A7F0AA00B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330700"/>
            <a:ext cx="136525" cy="1349375"/>
            <a:chOff x="3617" y="289"/>
            <a:chExt cx="114" cy="850"/>
          </a:xfrm>
        </p:grpSpPr>
        <p:sp>
          <p:nvSpPr>
            <p:cNvPr id="159029" name="Oval 156">
              <a:extLst>
                <a:ext uri="{FF2B5EF4-FFF2-40B4-BE49-F238E27FC236}">
                  <a16:creationId xmlns:a16="http://schemas.microsoft.com/office/drawing/2014/main" id="{C64E3D34-903B-4601-A31F-502CCBB01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0" name="Rectangle 157">
              <a:extLst>
                <a:ext uri="{FF2B5EF4-FFF2-40B4-BE49-F238E27FC236}">
                  <a16:creationId xmlns:a16="http://schemas.microsoft.com/office/drawing/2014/main" id="{B278F23D-BDBB-40A1-A804-AA4AA54AA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1" name="Oval 158">
              <a:extLst>
                <a:ext uri="{FF2B5EF4-FFF2-40B4-BE49-F238E27FC236}">
                  <a16:creationId xmlns:a16="http://schemas.microsoft.com/office/drawing/2014/main" id="{03265740-CB13-46BB-BC78-EDE47140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2" name="Oval 159">
              <a:extLst>
                <a:ext uri="{FF2B5EF4-FFF2-40B4-BE49-F238E27FC236}">
                  <a16:creationId xmlns:a16="http://schemas.microsoft.com/office/drawing/2014/main" id="{E7A09A30-8B29-42F2-9B8C-1D86539A4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3" name="Rectangle 160">
              <a:extLst>
                <a:ext uri="{FF2B5EF4-FFF2-40B4-BE49-F238E27FC236}">
                  <a16:creationId xmlns:a16="http://schemas.microsoft.com/office/drawing/2014/main" id="{2EE2523B-CC31-4D2A-A237-629D2FD3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34" name="Oval 161">
              <a:extLst>
                <a:ext uri="{FF2B5EF4-FFF2-40B4-BE49-F238E27FC236}">
                  <a16:creationId xmlns:a16="http://schemas.microsoft.com/office/drawing/2014/main" id="{9A6A4FD4-6B60-4D83-9E36-F21829AEF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49" name="Group 162">
            <a:extLst>
              <a:ext uri="{FF2B5EF4-FFF2-40B4-BE49-F238E27FC236}">
                <a16:creationId xmlns:a16="http://schemas.microsoft.com/office/drawing/2014/main" id="{8D5DBB36-DAE7-4D3E-A44A-6CFF0926A0AB}"/>
              </a:ext>
            </a:extLst>
          </p:cNvPr>
          <p:cNvGrpSpPr>
            <a:grpSpLocks/>
          </p:cNvGrpSpPr>
          <p:nvPr/>
        </p:nvGrpSpPr>
        <p:grpSpPr bwMode="auto">
          <a:xfrm>
            <a:off x="2773363" y="4511675"/>
            <a:ext cx="134937" cy="989013"/>
            <a:chOff x="3787" y="289"/>
            <a:chExt cx="113" cy="623"/>
          </a:xfrm>
        </p:grpSpPr>
        <p:sp>
          <p:nvSpPr>
            <p:cNvPr id="159023" name="Oval 163">
              <a:extLst>
                <a:ext uri="{FF2B5EF4-FFF2-40B4-BE49-F238E27FC236}">
                  <a16:creationId xmlns:a16="http://schemas.microsoft.com/office/drawing/2014/main" id="{9E635F3C-A2E5-4F1F-8601-BF3356DEE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4" name="Rectangle 164">
              <a:extLst>
                <a:ext uri="{FF2B5EF4-FFF2-40B4-BE49-F238E27FC236}">
                  <a16:creationId xmlns:a16="http://schemas.microsoft.com/office/drawing/2014/main" id="{F010BB99-C296-4624-8414-A3AA45443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5" name="Oval 165">
              <a:extLst>
                <a:ext uri="{FF2B5EF4-FFF2-40B4-BE49-F238E27FC236}">
                  <a16:creationId xmlns:a16="http://schemas.microsoft.com/office/drawing/2014/main" id="{23171A02-E15B-44D6-AB8C-A7DE9BD70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6" name="Oval 166">
              <a:extLst>
                <a:ext uri="{FF2B5EF4-FFF2-40B4-BE49-F238E27FC236}">
                  <a16:creationId xmlns:a16="http://schemas.microsoft.com/office/drawing/2014/main" id="{C19E4EC2-F354-4548-8A43-314EDEF36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7" name="Rectangle 167">
              <a:extLst>
                <a:ext uri="{FF2B5EF4-FFF2-40B4-BE49-F238E27FC236}">
                  <a16:creationId xmlns:a16="http://schemas.microsoft.com/office/drawing/2014/main" id="{9EABB38A-489A-4581-93CC-006F8284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8" name="Oval 168">
              <a:extLst>
                <a:ext uri="{FF2B5EF4-FFF2-40B4-BE49-F238E27FC236}">
                  <a16:creationId xmlns:a16="http://schemas.microsoft.com/office/drawing/2014/main" id="{275C1A81-1DDC-4881-9854-52B3CD8AD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0" name="Group 169">
            <a:extLst>
              <a:ext uri="{FF2B5EF4-FFF2-40B4-BE49-F238E27FC236}">
                <a16:creationId xmlns:a16="http://schemas.microsoft.com/office/drawing/2014/main" id="{A17AB2B5-780F-45C2-9A80-DC1B325F0402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4330700"/>
            <a:ext cx="136525" cy="1349375"/>
            <a:chOff x="3617" y="289"/>
            <a:chExt cx="114" cy="850"/>
          </a:xfrm>
        </p:grpSpPr>
        <p:sp>
          <p:nvSpPr>
            <p:cNvPr id="159017" name="Oval 170">
              <a:extLst>
                <a:ext uri="{FF2B5EF4-FFF2-40B4-BE49-F238E27FC236}">
                  <a16:creationId xmlns:a16="http://schemas.microsoft.com/office/drawing/2014/main" id="{698C84C5-D672-40ED-AEAD-62414B2F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8" name="Rectangle 171">
              <a:extLst>
                <a:ext uri="{FF2B5EF4-FFF2-40B4-BE49-F238E27FC236}">
                  <a16:creationId xmlns:a16="http://schemas.microsoft.com/office/drawing/2014/main" id="{C7A20838-ED98-49A9-9530-527302199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9" name="Oval 172">
              <a:extLst>
                <a:ext uri="{FF2B5EF4-FFF2-40B4-BE49-F238E27FC236}">
                  <a16:creationId xmlns:a16="http://schemas.microsoft.com/office/drawing/2014/main" id="{4DB86A1F-73DE-4C69-BB15-F2F398C8A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0" name="Oval 173">
              <a:extLst>
                <a:ext uri="{FF2B5EF4-FFF2-40B4-BE49-F238E27FC236}">
                  <a16:creationId xmlns:a16="http://schemas.microsoft.com/office/drawing/2014/main" id="{1BA5F2CC-5DB0-4652-A5AB-C4FF24014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1" name="Rectangle 174">
              <a:extLst>
                <a:ext uri="{FF2B5EF4-FFF2-40B4-BE49-F238E27FC236}">
                  <a16:creationId xmlns:a16="http://schemas.microsoft.com/office/drawing/2014/main" id="{0B9E3DCC-84C9-4F2D-B272-05DB2992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22" name="Oval 175">
              <a:extLst>
                <a:ext uri="{FF2B5EF4-FFF2-40B4-BE49-F238E27FC236}">
                  <a16:creationId xmlns:a16="http://schemas.microsoft.com/office/drawing/2014/main" id="{FA7366B5-6C9F-49D3-9A09-CF3DE1E5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1" name="Group 176">
            <a:extLst>
              <a:ext uri="{FF2B5EF4-FFF2-40B4-BE49-F238E27FC236}">
                <a16:creationId xmlns:a16="http://schemas.microsoft.com/office/drawing/2014/main" id="{E35E5BC4-2C81-44E3-908D-0B29BC837575}"/>
              </a:ext>
            </a:extLst>
          </p:cNvPr>
          <p:cNvGrpSpPr>
            <a:grpSpLocks/>
          </p:cNvGrpSpPr>
          <p:nvPr/>
        </p:nvGrpSpPr>
        <p:grpSpPr bwMode="auto">
          <a:xfrm>
            <a:off x="7094538" y="4511675"/>
            <a:ext cx="134937" cy="989013"/>
            <a:chOff x="3787" y="289"/>
            <a:chExt cx="113" cy="623"/>
          </a:xfrm>
        </p:grpSpPr>
        <p:sp>
          <p:nvSpPr>
            <p:cNvPr id="159011" name="Oval 177">
              <a:extLst>
                <a:ext uri="{FF2B5EF4-FFF2-40B4-BE49-F238E27FC236}">
                  <a16:creationId xmlns:a16="http://schemas.microsoft.com/office/drawing/2014/main" id="{6DC6D46C-A6B2-46E3-9C5B-EA75B359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2" name="Rectangle 178">
              <a:extLst>
                <a:ext uri="{FF2B5EF4-FFF2-40B4-BE49-F238E27FC236}">
                  <a16:creationId xmlns:a16="http://schemas.microsoft.com/office/drawing/2014/main" id="{3D83B679-7980-4B44-BA57-60DB87171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3" name="Oval 179">
              <a:extLst>
                <a:ext uri="{FF2B5EF4-FFF2-40B4-BE49-F238E27FC236}">
                  <a16:creationId xmlns:a16="http://schemas.microsoft.com/office/drawing/2014/main" id="{566CBAB4-3207-4651-B99A-E00ABE4EE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4" name="Oval 180">
              <a:extLst>
                <a:ext uri="{FF2B5EF4-FFF2-40B4-BE49-F238E27FC236}">
                  <a16:creationId xmlns:a16="http://schemas.microsoft.com/office/drawing/2014/main" id="{0C0DB351-EFC3-42F4-BC85-9C234CF0A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5" name="Rectangle 181">
              <a:extLst>
                <a:ext uri="{FF2B5EF4-FFF2-40B4-BE49-F238E27FC236}">
                  <a16:creationId xmlns:a16="http://schemas.microsoft.com/office/drawing/2014/main" id="{DBF4F6D6-D485-4590-9FD2-139467DD5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6" name="Oval 182">
              <a:extLst>
                <a:ext uri="{FF2B5EF4-FFF2-40B4-BE49-F238E27FC236}">
                  <a16:creationId xmlns:a16="http://schemas.microsoft.com/office/drawing/2014/main" id="{AF9B569C-1E19-4FA1-A3A7-3BE0AE8F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2" name="Group 183">
            <a:extLst>
              <a:ext uri="{FF2B5EF4-FFF2-40B4-BE49-F238E27FC236}">
                <a16:creationId xmlns:a16="http://schemas.microsoft.com/office/drawing/2014/main" id="{F0C0CDBD-B25F-4CFB-988B-ADE7730773E8}"/>
              </a:ext>
            </a:extLst>
          </p:cNvPr>
          <p:cNvGrpSpPr>
            <a:grpSpLocks/>
          </p:cNvGrpSpPr>
          <p:nvPr/>
        </p:nvGrpSpPr>
        <p:grpSpPr bwMode="auto">
          <a:xfrm>
            <a:off x="7675563" y="4330700"/>
            <a:ext cx="136525" cy="1349375"/>
            <a:chOff x="3617" y="289"/>
            <a:chExt cx="114" cy="850"/>
          </a:xfrm>
        </p:grpSpPr>
        <p:sp>
          <p:nvSpPr>
            <p:cNvPr id="159005" name="Oval 184">
              <a:extLst>
                <a:ext uri="{FF2B5EF4-FFF2-40B4-BE49-F238E27FC236}">
                  <a16:creationId xmlns:a16="http://schemas.microsoft.com/office/drawing/2014/main" id="{BF1B7592-D0C2-4F1F-B00C-5D95611BF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6" name="Rectangle 185">
              <a:extLst>
                <a:ext uri="{FF2B5EF4-FFF2-40B4-BE49-F238E27FC236}">
                  <a16:creationId xmlns:a16="http://schemas.microsoft.com/office/drawing/2014/main" id="{F29E3729-0ACC-4CEA-8F2F-41DC7F08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7" name="Oval 186">
              <a:extLst>
                <a:ext uri="{FF2B5EF4-FFF2-40B4-BE49-F238E27FC236}">
                  <a16:creationId xmlns:a16="http://schemas.microsoft.com/office/drawing/2014/main" id="{0818CE82-759B-4694-9FA1-C5D205A83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8" name="Oval 187">
              <a:extLst>
                <a:ext uri="{FF2B5EF4-FFF2-40B4-BE49-F238E27FC236}">
                  <a16:creationId xmlns:a16="http://schemas.microsoft.com/office/drawing/2014/main" id="{6D5AE3D4-B423-4ADF-9D5A-CAA34AD3F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9" name="Rectangle 188">
              <a:extLst>
                <a:ext uri="{FF2B5EF4-FFF2-40B4-BE49-F238E27FC236}">
                  <a16:creationId xmlns:a16="http://schemas.microsoft.com/office/drawing/2014/main" id="{EA5AF42F-FBE3-4D7F-8365-CBC872E19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10" name="Oval 189">
              <a:extLst>
                <a:ext uri="{FF2B5EF4-FFF2-40B4-BE49-F238E27FC236}">
                  <a16:creationId xmlns:a16="http://schemas.microsoft.com/office/drawing/2014/main" id="{AB94DD6B-CA2F-47DE-8478-A06DB5DD6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3" name="Group 190">
            <a:extLst>
              <a:ext uri="{FF2B5EF4-FFF2-40B4-BE49-F238E27FC236}">
                <a16:creationId xmlns:a16="http://schemas.microsoft.com/office/drawing/2014/main" id="{9701D65E-31EE-47AC-AB94-DBC1D31B9519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4511675"/>
            <a:ext cx="134938" cy="989013"/>
            <a:chOff x="3787" y="289"/>
            <a:chExt cx="113" cy="623"/>
          </a:xfrm>
        </p:grpSpPr>
        <p:sp>
          <p:nvSpPr>
            <p:cNvPr id="158999" name="Oval 191">
              <a:extLst>
                <a:ext uri="{FF2B5EF4-FFF2-40B4-BE49-F238E27FC236}">
                  <a16:creationId xmlns:a16="http://schemas.microsoft.com/office/drawing/2014/main" id="{43A5999C-4A44-4922-8BA1-6CD179F2E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0" name="Rectangle 192">
              <a:extLst>
                <a:ext uri="{FF2B5EF4-FFF2-40B4-BE49-F238E27FC236}">
                  <a16:creationId xmlns:a16="http://schemas.microsoft.com/office/drawing/2014/main" id="{576C264E-D215-4D0B-8F0F-DD76F0A8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1" name="Oval 193">
              <a:extLst>
                <a:ext uri="{FF2B5EF4-FFF2-40B4-BE49-F238E27FC236}">
                  <a16:creationId xmlns:a16="http://schemas.microsoft.com/office/drawing/2014/main" id="{C56EB5E8-A77A-45DF-B16B-39C1634FF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2" name="Oval 194">
              <a:extLst>
                <a:ext uri="{FF2B5EF4-FFF2-40B4-BE49-F238E27FC236}">
                  <a16:creationId xmlns:a16="http://schemas.microsoft.com/office/drawing/2014/main" id="{3460A683-9A5D-4376-8D21-68C8A1EBE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3" name="Rectangle 195">
              <a:extLst>
                <a:ext uri="{FF2B5EF4-FFF2-40B4-BE49-F238E27FC236}">
                  <a16:creationId xmlns:a16="http://schemas.microsoft.com/office/drawing/2014/main" id="{9C6F4A2C-23D1-490F-A126-45F9B3207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9004" name="Oval 196">
              <a:extLst>
                <a:ext uri="{FF2B5EF4-FFF2-40B4-BE49-F238E27FC236}">
                  <a16:creationId xmlns:a16="http://schemas.microsoft.com/office/drawing/2014/main" id="{6BDABEAF-D9B7-4996-9A70-7D7D86497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4" name="Group 197">
            <a:extLst>
              <a:ext uri="{FF2B5EF4-FFF2-40B4-BE49-F238E27FC236}">
                <a16:creationId xmlns:a16="http://schemas.microsoft.com/office/drawing/2014/main" id="{E3C4759A-8E3F-47DF-922A-A657E45118B5}"/>
              </a:ext>
            </a:extLst>
          </p:cNvPr>
          <p:cNvGrpSpPr>
            <a:grpSpLocks/>
          </p:cNvGrpSpPr>
          <p:nvPr/>
        </p:nvGrpSpPr>
        <p:grpSpPr bwMode="auto">
          <a:xfrm>
            <a:off x="746125" y="4332288"/>
            <a:ext cx="134938" cy="1349375"/>
            <a:chOff x="1009" y="345"/>
            <a:chExt cx="113" cy="850"/>
          </a:xfrm>
        </p:grpSpPr>
        <p:sp>
          <p:nvSpPr>
            <p:cNvPr id="158993" name="Oval 198">
              <a:extLst>
                <a:ext uri="{FF2B5EF4-FFF2-40B4-BE49-F238E27FC236}">
                  <a16:creationId xmlns:a16="http://schemas.microsoft.com/office/drawing/2014/main" id="{0A72E773-C0D4-43DC-8F33-1458DBE1E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4" name="Rectangle 199">
              <a:extLst>
                <a:ext uri="{FF2B5EF4-FFF2-40B4-BE49-F238E27FC236}">
                  <a16:creationId xmlns:a16="http://schemas.microsoft.com/office/drawing/2014/main" id="{33F1F8F3-3CCE-4569-8349-F8683D4C4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5" name="Oval 200">
              <a:extLst>
                <a:ext uri="{FF2B5EF4-FFF2-40B4-BE49-F238E27FC236}">
                  <a16:creationId xmlns:a16="http://schemas.microsoft.com/office/drawing/2014/main" id="{4E2D6869-80D4-4BC2-89DB-83E22BF10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6" name="Oval 201">
              <a:extLst>
                <a:ext uri="{FF2B5EF4-FFF2-40B4-BE49-F238E27FC236}">
                  <a16:creationId xmlns:a16="http://schemas.microsoft.com/office/drawing/2014/main" id="{2A3EF1F5-CBD8-4C32-B2DB-E2F03BE3E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7" name="Rectangle 202">
              <a:extLst>
                <a:ext uri="{FF2B5EF4-FFF2-40B4-BE49-F238E27FC236}">
                  <a16:creationId xmlns:a16="http://schemas.microsoft.com/office/drawing/2014/main" id="{942ACFBC-28F4-4A14-B9AC-ACF0059CB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8" name="Oval 203">
              <a:extLst>
                <a:ext uri="{FF2B5EF4-FFF2-40B4-BE49-F238E27FC236}">
                  <a16:creationId xmlns:a16="http://schemas.microsoft.com/office/drawing/2014/main" id="{EAD63F1E-42CB-423F-B9C0-FA50CA956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5" name="Group 204">
            <a:extLst>
              <a:ext uri="{FF2B5EF4-FFF2-40B4-BE49-F238E27FC236}">
                <a16:creationId xmlns:a16="http://schemas.microsoft.com/office/drawing/2014/main" id="{33559594-99E0-448B-8514-221B77C1EDA1}"/>
              </a:ext>
            </a:extLst>
          </p:cNvPr>
          <p:cNvGrpSpPr>
            <a:grpSpLocks/>
          </p:cNvGrpSpPr>
          <p:nvPr/>
        </p:nvGrpSpPr>
        <p:grpSpPr bwMode="auto">
          <a:xfrm>
            <a:off x="1062038" y="4513263"/>
            <a:ext cx="134937" cy="989012"/>
            <a:chOff x="1917" y="459"/>
            <a:chExt cx="113" cy="623"/>
          </a:xfrm>
        </p:grpSpPr>
        <p:sp>
          <p:nvSpPr>
            <p:cNvPr id="158987" name="Oval 205">
              <a:extLst>
                <a:ext uri="{FF2B5EF4-FFF2-40B4-BE49-F238E27FC236}">
                  <a16:creationId xmlns:a16="http://schemas.microsoft.com/office/drawing/2014/main" id="{E522D6D3-5F7E-46E7-A338-99EBE0A49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8" name="Rectangle 206">
              <a:extLst>
                <a:ext uri="{FF2B5EF4-FFF2-40B4-BE49-F238E27FC236}">
                  <a16:creationId xmlns:a16="http://schemas.microsoft.com/office/drawing/2014/main" id="{FF350DFD-6FDF-40DD-8245-C8E5CBEAF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9" name="Oval 207">
              <a:extLst>
                <a:ext uri="{FF2B5EF4-FFF2-40B4-BE49-F238E27FC236}">
                  <a16:creationId xmlns:a16="http://schemas.microsoft.com/office/drawing/2014/main" id="{B6C0E031-0F3A-4A5F-8665-E6C58C3F9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0" name="Oval 208">
              <a:extLst>
                <a:ext uri="{FF2B5EF4-FFF2-40B4-BE49-F238E27FC236}">
                  <a16:creationId xmlns:a16="http://schemas.microsoft.com/office/drawing/2014/main" id="{44EDDDEC-1CFE-4502-8202-26BF128D7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1" name="Rectangle 209">
              <a:extLst>
                <a:ext uri="{FF2B5EF4-FFF2-40B4-BE49-F238E27FC236}">
                  <a16:creationId xmlns:a16="http://schemas.microsoft.com/office/drawing/2014/main" id="{72FF6510-6503-4E83-9EC6-EC8E7DA18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92" name="Oval 210">
              <a:extLst>
                <a:ext uri="{FF2B5EF4-FFF2-40B4-BE49-F238E27FC236}">
                  <a16:creationId xmlns:a16="http://schemas.microsoft.com/office/drawing/2014/main" id="{7FB14904-636A-4248-ABF7-33B0F2A09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6" name="Group 211">
            <a:extLst>
              <a:ext uri="{FF2B5EF4-FFF2-40B4-BE49-F238E27FC236}">
                <a16:creationId xmlns:a16="http://schemas.microsoft.com/office/drawing/2014/main" id="{D39628A4-23D1-4C07-9B78-1473DE93DC78}"/>
              </a:ext>
            </a:extLst>
          </p:cNvPr>
          <p:cNvGrpSpPr>
            <a:grpSpLocks/>
          </p:cNvGrpSpPr>
          <p:nvPr/>
        </p:nvGrpSpPr>
        <p:grpSpPr bwMode="auto">
          <a:xfrm>
            <a:off x="2187575" y="4330700"/>
            <a:ext cx="134938" cy="1530350"/>
            <a:chOff x="1293" y="345"/>
            <a:chExt cx="113" cy="964"/>
          </a:xfrm>
        </p:grpSpPr>
        <p:sp>
          <p:nvSpPr>
            <p:cNvPr id="158980" name="Oval 212">
              <a:extLst>
                <a:ext uri="{FF2B5EF4-FFF2-40B4-BE49-F238E27FC236}">
                  <a16:creationId xmlns:a16="http://schemas.microsoft.com/office/drawing/2014/main" id="{FE36213B-EFD6-4A89-9CDD-ABAA94A9A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1" name="Rectangle 213">
              <a:extLst>
                <a:ext uri="{FF2B5EF4-FFF2-40B4-BE49-F238E27FC236}">
                  <a16:creationId xmlns:a16="http://schemas.microsoft.com/office/drawing/2014/main" id="{55AB39C8-0590-486F-A15C-66E994595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2" name="Oval 214">
              <a:extLst>
                <a:ext uri="{FF2B5EF4-FFF2-40B4-BE49-F238E27FC236}">
                  <a16:creationId xmlns:a16="http://schemas.microsoft.com/office/drawing/2014/main" id="{B7B235E2-23D7-4623-BB0B-9C354D834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3" name="Oval 215">
              <a:extLst>
                <a:ext uri="{FF2B5EF4-FFF2-40B4-BE49-F238E27FC236}">
                  <a16:creationId xmlns:a16="http://schemas.microsoft.com/office/drawing/2014/main" id="{F6C411ED-1C58-47CC-A722-1932C74C9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4" name="Oval 216">
              <a:extLst>
                <a:ext uri="{FF2B5EF4-FFF2-40B4-BE49-F238E27FC236}">
                  <a16:creationId xmlns:a16="http://schemas.microsoft.com/office/drawing/2014/main" id="{C5D53A26-761C-4706-948D-FDB4172A9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5" name="Rectangle 217">
              <a:extLst>
                <a:ext uri="{FF2B5EF4-FFF2-40B4-BE49-F238E27FC236}">
                  <a16:creationId xmlns:a16="http://schemas.microsoft.com/office/drawing/2014/main" id="{EFDDA9F8-0F80-465F-AF90-D29E50CE3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86" name="Rectangle 218">
              <a:extLst>
                <a:ext uri="{FF2B5EF4-FFF2-40B4-BE49-F238E27FC236}">
                  <a16:creationId xmlns:a16="http://schemas.microsoft.com/office/drawing/2014/main" id="{9203A8D6-3F2D-49C1-A15E-5AB1DE9B9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7" name="Group 219">
            <a:extLst>
              <a:ext uri="{FF2B5EF4-FFF2-40B4-BE49-F238E27FC236}">
                <a16:creationId xmlns:a16="http://schemas.microsoft.com/office/drawing/2014/main" id="{251F7E37-6C8F-4D02-8E11-5C60EDDBE315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4513263"/>
            <a:ext cx="134938" cy="808037"/>
            <a:chOff x="1633" y="459"/>
            <a:chExt cx="113" cy="509"/>
          </a:xfrm>
        </p:grpSpPr>
        <p:sp>
          <p:nvSpPr>
            <p:cNvPr id="158973" name="Oval 220">
              <a:extLst>
                <a:ext uri="{FF2B5EF4-FFF2-40B4-BE49-F238E27FC236}">
                  <a16:creationId xmlns:a16="http://schemas.microsoft.com/office/drawing/2014/main" id="{992E6102-1C50-4648-970D-32BF4024D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4" name="Rectangle 221">
              <a:extLst>
                <a:ext uri="{FF2B5EF4-FFF2-40B4-BE49-F238E27FC236}">
                  <a16:creationId xmlns:a16="http://schemas.microsoft.com/office/drawing/2014/main" id="{87DD347D-F84C-4F4E-8FD4-FD4F597EC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5" name="Oval 222">
              <a:extLst>
                <a:ext uri="{FF2B5EF4-FFF2-40B4-BE49-F238E27FC236}">
                  <a16:creationId xmlns:a16="http://schemas.microsoft.com/office/drawing/2014/main" id="{CA912A50-CBDB-47C2-BA38-4C1031B21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6" name="Oval 223">
              <a:extLst>
                <a:ext uri="{FF2B5EF4-FFF2-40B4-BE49-F238E27FC236}">
                  <a16:creationId xmlns:a16="http://schemas.microsoft.com/office/drawing/2014/main" id="{2C5759FF-97EC-4294-8A5C-4EA694357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7" name="Rectangle 224">
              <a:extLst>
                <a:ext uri="{FF2B5EF4-FFF2-40B4-BE49-F238E27FC236}">
                  <a16:creationId xmlns:a16="http://schemas.microsoft.com/office/drawing/2014/main" id="{66516AAA-86BF-40C8-911B-82A17976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8" name="Rectangle 225">
              <a:extLst>
                <a:ext uri="{FF2B5EF4-FFF2-40B4-BE49-F238E27FC236}">
                  <a16:creationId xmlns:a16="http://schemas.microsoft.com/office/drawing/2014/main" id="{E0E30F2D-4AFB-4388-9323-9EC17379D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9" name="Oval 226">
              <a:extLst>
                <a:ext uri="{FF2B5EF4-FFF2-40B4-BE49-F238E27FC236}">
                  <a16:creationId xmlns:a16="http://schemas.microsoft.com/office/drawing/2014/main" id="{934B78FB-973D-4C87-9807-E1F68E559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8" name="Group 227">
            <a:extLst>
              <a:ext uri="{FF2B5EF4-FFF2-40B4-BE49-F238E27FC236}">
                <a16:creationId xmlns:a16="http://schemas.microsoft.com/office/drawing/2014/main" id="{4F579E9E-7FF5-4E60-918E-2C997ECA15E3}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4511675"/>
            <a:ext cx="134937" cy="989013"/>
            <a:chOff x="1917" y="459"/>
            <a:chExt cx="113" cy="623"/>
          </a:xfrm>
        </p:grpSpPr>
        <p:sp>
          <p:nvSpPr>
            <p:cNvPr id="158967" name="Oval 228">
              <a:extLst>
                <a:ext uri="{FF2B5EF4-FFF2-40B4-BE49-F238E27FC236}">
                  <a16:creationId xmlns:a16="http://schemas.microsoft.com/office/drawing/2014/main" id="{27A9F44B-8D46-4D1A-8A7A-A94289535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8" name="Rectangle 229">
              <a:extLst>
                <a:ext uri="{FF2B5EF4-FFF2-40B4-BE49-F238E27FC236}">
                  <a16:creationId xmlns:a16="http://schemas.microsoft.com/office/drawing/2014/main" id="{4B29B1EE-9DFB-4BE4-86C5-0D2245D07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9" name="Oval 230">
              <a:extLst>
                <a:ext uri="{FF2B5EF4-FFF2-40B4-BE49-F238E27FC236}">
                  <a16:creationId xmlns:a16="http://schemas.microsoft.com/office/drawing/2014/main" id="{09DA3FD4-1B22-4198-9D42-1DBF646C4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0" name="Oval 231">
              <a:extLst>
                <a:ext uri="{FF2B5EF4-FFF2-40B4-BE49-F238E27FC236}">
                  <a16:creationId xmlns:a16="http://schemas.microsoft.com/office/drawing/2014/main" id="{D713CF0D-A619-4869-AF24-A57CDF778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1" name="Rectangle 232">
              <a:extLst>
                <a:ext uri="{FF2B5EF4-FFF2-40B4-BE49-F238E27FC236}">
                  <a16:creationId xmlns:a16="http://schemas.microsoft.com/office/drawing/2014/main" id="{5A45CC0D-A022-4D56-AAD2-B5941D3A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72" name="Oval 233">
              <a:extLst>
                <a:ext uri="{FF2B5EF4-FFF2-40B4-BE49-F238E27FC236}">
                  <a16:creationId xmlns:a16="http://schemas.microsoft.com/office/drawing/2014/main" id="{6DFBAD22-36B6-41E3-A290-41EA15C2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59" name="Group 234">
            <a:extLst>
              <a:ext uri="{FF2B5EF4-FFF2-40B4-BE49-F238E27FC236}">
                <a16:creationId xmlns:a16="http://schemas.microsoft.com/office/drawing/2014/main" id="{445B9C2C-DEF2-4773-BD7B-807C44533F68}"/>
              </a:ext>
            </a:extLst>
          </p:cNvPr>
          <p:cNvGrpSpPr>
            <a:grpSpLocks/>
          </p:cNvGrpSpPr>
          <p:nvPr/>
        </p:nvGrpSpPr>
        <p:grpSpPr bwMode="auto">
          <a:xfrm>
            <a:off x="5067300" y="4330700"/>
            <a:ext cx="134938" cy="1530350"/>
            <a:chOff x="1293" y="345"/>
            <a:chExt cx="113" cy="964"/>
          </a:xfrm>
        </p:grpSpPr>
        <p:sp>
          <p:nvSpPr>
            <p:cNvPr id="158960" name="Oval 235">
              <a:extLst>
                <a:ext uri="{FF2B5EF4-FFF2-40B4-BE49-F238E27FC236}">
                  <a16:creationId xmlns:a16="http://schemas.microsoft.com/office/drawing/2014/main" id="{037F6C39-3890-44C3-9A1E-DAFFC2214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1" name="Rectangle 236">
              <a:extLst>
                <a:ext uri="{FF2B5EF4-FFF2-40B4-BE49-F238E27FC236}">
                  <a16:creationId xmlns:a16="http://schemas.microsoft.com/office/drawing/2014/main" id="{FDDA2B26-FC30-49D8-9CF9-D77F22EB9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2" name="Oval 237">
              <a:extLst>
                <a:ext uri="{FF2B5EF4-FFF2-40B4-BE49-F238E27FC236}">
                  <a16:creationId xmlns:a16="http://schemas.microsoft.com/office/drawing/2014/main" id="{48729B24-5D00-45BA-B3BA-587DF2730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3" name="Oval 238">
              <a:extLst>
                <a:ext uri="{FF2B5EF4-FFF2-40B4-BE49-F238E27FC236}">
                  <a16:creationId xmlns:a16="http://schemas.microsoft.com/office/drawing/2014/main" id="{062D47DB-6CD6-4626-8FE2-D3E5BC241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4" name="Oval 239">
              <a:extLst>
                <a:ext uri="{FF2B5EF4-FFF2-40B4-BE49-F238E27FC236}">
                  <a16:creationId xmlns:a16="http://schemas.microsoft.com/office/drawing/2014/main" id="{DE5666D1-DC24-45FC-9F5B-C79B250D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5" name="Rectangle 240">
              <a:extLst>
                <a:ext uri="{FF2B5EF4-FFF2-40B4-BE49-F238E27FC236}">
                  <a16:creationId xmlns:a16="http://schemas.microsoft.com/office/drawing/2014/main" id="{3AED805F-AFD2-4BA9-95E6-849D2F7CB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66" name="Rectangle 241">
              <a:extLst>
                <a:ext uri="{FF2B5EF4-FFF2-40B4-BE49-F238E27FC236}">
                  <a16:creationId xmlns:a16="http://schemas.microsoft.com/office/drawing/2014/main" id="{E2BB58EE-A843-4164-BF44-5E3E610AC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60" name="Group 242">
            <a:extLst>
              <a:ext uri="{FF2B5EF4-FFF2-40B4-BE49-F238E27FC236}">
                <a16:creationId xmlns:a16="http://schemas.microsoft.com/office/drawing/2014/main" id="{24E008DB-1486-4997-9C1E-DA67E20A9DD5}"/>
              </a:ext>
            </a:extLst>
          </p:cNvPr>
          <p:cNvGrpSpPr>
            <a:grpSpLocks/>
          </p:cNvGrpSpPr>
          <p:nvPr/>
        </p:nvGrpSpPr>
        <p:grpSpPr bwMode="auto">
          <a:xfrm>
            <a:off x="6507163" y="4330700"/>
            <a:ext cx="134937" cy="1349375"/>
            <a:chOff x="1009" y="345"/>
            <a:chExt cx="113" cy="850"/>
          </a:xfrm>
        </p:grpSpPr>
        <p:sp>
          <p:nvSpPr>
            <p:cNvPr id="158954" name="Oval 243">
              <a:extLst>
                <a:ext uri="{FF2B5EF4-FFF2-40B4-BE49-F238E27FC236}">
                  <a16:creationId xmlns:a16="http://schemas.microsoft.com/office/drawing/2014/main" id="{676B99F0-6C37-4356-95B3-43A1DA5C6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5" name="Rectangle 244">
              <a:extLst>
                <a:ext uri="{FF2B5EF4-FFF2-40B4-BE49-F238E27FC236}">
                  <a16:creationId xmlns:a16="http://schemas.microsoft.com/office/drawing/2014/main" id="{0BCF164C-E022-4E4B-B3C0-A2D69D465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6" name="Oval 245">
              <a:extLst>
                <a:ext uri="{FF2B5EF4-FFF2-40B4-BE49-F238E27FC236}">
                  <a16:creationId xmlns:a16="http://schemas.microsoft.com/office/drawing/2014/main" id="{27A494B2-B747-46EB-851C-30EC3E94F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7" name="Oval 246">
              <a:extLst>
                <a:ext uri="{FF2B5EF4-FFF2-40B4-BE49-F238E27FC236}">
                  <a16:creationId xmlns:a16="http://schemas.microsoft.com/office/drawing/2014/main" id="{5C4B02EE-1BBF-4DF4-8F76-26B9FB248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8" name="Rectangle 247">
              <a:extLst>
                <a:ext uri="{FF2B5EF4-FFF2-40B4-BE49-F238E27FC236}">
                  <a16:creationId xmlns:a16="http://schemas.microsoft.com/office/drawing/2014/main" id="{735B5F0C-8388-4F17-882E-7D0308DCD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9" name="Oval 248">
              <a:extLst>
                <a:ext uri="{FF2B5EF4-FFF2-40B4-BE49-F238E27FC236}">
                  <a16:creationId xmlns:a16="http://schemas.microsoft.com/office/drawing/2014/main" id="{BBB1DE67-21B1-41FD-BAB2-C2A1EED81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61" name="Group 249">
            <a:extLst>
              <a:ext uri="{FF2B5EF4-FFF2-40B4-BE49-F238E27FC236}">
                <a16:creationId xmlns:a16="http://schemas.microsoft.com/office/drawing/2014/main" id="{D646FE47-780C-4A71-8523-4C6A7B8F36DE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4330700"/>
            <a:ext cx="134938" cy="1530350"/>
            <a:chOff x="1293" y="345"/>
            <a:chExt cx="113" cy="964"/>
          </a:xfrm>
        </p:grpSpPr>
        <p:sp>
          <p:nvSpPr>
            <p:cNvPr id="158947" name="Oval 250">
              <a:extLst>
                <a:ext uri="{FF2B5EF4-FFF2-40B4-BE49-F238E27FC236}">
                  <a16:creationId xmlns:a16="http://schemas.microsoft.com/office/drawing/2014/main" id="{1636CDA1-0DD2-456F-BD44-B5A7FA2B5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8" name="Rectangle 251">
              <a:extLst>
                <a:ext uri="{FF2B5EF4-FFF2-40B4-BE49-F238E27FC236}">
                  <a16:creationId xmlns:a16="http://schemas.microsoft.com/office/drawing/2014/main" id="{B4156E36-3500-485C-B3D3-52F4E050A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9" name="Oval 252">
              <a:extLst>
                <a:ext uri="{FF2B5EF4-FFF2-40B4-BE49-F238E27FC236}">
                  <a16:creationId xmlns:a16="http://schemas.microsoft.com/office/drawing/2014/main" id="{4A15CCF1-F56E-4029-B5EF-358139FA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0" name="Oval 253">
              <a:extLst>
                <a:ext uri="{FF2B5EF4-FFF2-40B4-BE49-F238E27FC236}">
                  <a16:creationId xmlns:a16="http://schemas.microsoft.com/office/drawing/2014/main" id="{5677157E-4492-4A82-B449-AA0A7CE76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1" name="Oval 254">
              <a:extLst>
                <a:ext uri="{FF2B5EF4-FFF2-40B4-BE49-F238E27FC236}">
                  <a16:creationId xmlns:a16="http://schemas.microsoft.com/office/drawing/2014/main" id="{A20E45A9-D054-4A1F-8EC4-78F1CC169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2" name="Rectangle 255">
              <a:extLst>
                <a:ext uri="{FF2B5EF4-FFF2-40B4-BE49-F238E27FC236}">
                  <a16:creationId xmlns:a16="http://schemas.microsoft.com/office/drawing/2014/main" id="{19127320-CCCB-4F78-8DE5-8826D44C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53" name="Rectangle 256">
              <a:extLst>
                <a:ext uri="{FF2B5EF4-FFF2-40B4-BE49-F238E27FC236}">
                  <a16:creationId xmlns:a16="http://schemas.microsoft.com/office/drawing/2014/main" id="{4D85B741-28BC-407F-AECE-0AC31CFD5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62" name="Group 257">
            <a:extLst>
              <a:ext uri="{FF2B5EF4-FFF2-40B4-BE49-F238E27FC236}">
                <a16:creationId xmlns:a16="http://schemas.microsoft.com/office/drawing/2014/main" id="{6C43954B-4D1D-4E1E-9620-A769AC777E84}"/>
              </a:ext>
            </a:extLst>
          </p:cNvPr>
          <p:cNvGrpSpPr>
            <a:grpSpLocks/>
          </p:cNvGrpSpPr>
          <p:nvPr/>
        </p:nvGrpSpPr>
        <p:grpSpPr bwMode="auto">
          <a:xfrm>
            <a:off x="8262938" y="4510088"/>
            <a:ext cx="134937" cy="989012"/>
            <a:chOff x="1917" y="459"/>
            <a:chExt cx="113" cy="623"/>
          </a:xfrm>
        </p:grpSpPr>
        <p:sp>
          <p:nvSpPr>
            <p:cNvPr id="158941" name="Oval 258">
              <a:extLst>
                <a:ext uri="{FF2B5EF4-FFF2-40B4-BE49-F238E27FC236}">
                  <a16:creationId xmlns:a16="http://schemas.microsoft.com/office/drawing/2014/main" id="{7171ACC1-3F61-49D9-8BBC-EE965E00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2" name="Rectangle 259">
              <a:extLst>
                <a:ext uri="{FF2B5EF4-FFF2-40B4-BE49-F238E27FC236}">
                  <a16:creationId xmlns:a16="http://schemas.microsoft.com/office/drawing/2014/main" id="{642BC2E4-2A27-4694-B100-0E055C217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3" name="Oval 260">
              <a:extLst>
                <a:ext uri="{FF2B5EF4-FFF2-40B4-BE49-F238E27FC236}">
                  <a16:creationId xmlns:a16="http://schemas.microsoft.com/office/drawing/2014/main" id="{960A767B-1A41-4469-B28D-D64381AE3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4" name="Oval 261">
              <a:extLst>
                <a:ext uri="{FF2B5EF4-FFF2-40B4-BE49-F238E27FC236}">
                  <a16:creationId xmlns:a16="http://schemas.microsoft.com/office/drawing/2014/main" id="{EC5005B3-AAE9-493E-A850-6239576E8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5" name="Rectangle 262">
              <a:extLst>
                <a:ext uri="{FF2B5EF4-FFF2-40B4-BE49-F238E27FC236}">
                  <a16:creationId xmlns:a16="http://schemas.microsoft.com/office/drawing/2014/main" id="{AE09AAB8-F4B6-41B8-9C5E-DF8759EB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6" name="Oval 263">
              <a:extLst>
                <a:ext uri="{FF2B5EF4-FFF2-40B4-BE49-F238E27FC236}">
                  <a16:creationId xmlns:a16="http://schemas.microsoft.com/office/drawing/2014/main" id="{2E0ECD6A-4D5E-46DD-A54A-9A0DA6892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63" name="Group 264">
            <a:extLst>
              <a:ext uri="{FF2B5EF4-FFF2-40B4-BE49-F238E27FC236}">
                <a16:creationId xmlns:a16="http://schemas.microsoft.com/office/drawing/2014/main" id="{B9FCF3BB-04BD-4DFC-9987-A61C7C597159}"/>
              </a:ext>
            </a:extLst>
          </p:cNvPr>
          <p:cNvGrpSpPr>
            <a:grpSpLocks/>
          </p:cNvGrpSpPr>
          <p:nvPr/>
        </p:nvGrpSpPr>
        <p:grpSpPr bwMode="auto">
          <a:xfrm>
            <a:off x="7947025" y="4511675"/>
            <a:ext cx="134938" cy="808038"/>
            <a:chOff x="1633" y="459"/>
            <a:chExt cx="113" cy="509"/>
          </a:xfrm>
        </p:grpSpPr>
        <p:sp>
          <p:nvSpPr>
            <p:cNvPr id="158934" name="Oval 265">
              <a:extLst>
                <a:ext uri="{FF2B5EF4-FFF2-40B4-BE49-F238E27FC236}">
                  <a16:creationId xmlns:a16="http://schemas.microsoft.com/office/drawing/2014/main" id="{B818DDC3-9688-41EA-ACCB-CE261138E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5" name="Rectangle 266">
              <a:extLst>
                <a:ext uri="{FF2B5EF4-FFF2-40B4-BE49-F238E27FC236}">
                  <a16:creationId xmlns:a16="http://schemas.microsoft.com/office/drawing/2014/main" id="{CC2A2913-EC0E-4E16-80D9-684C46C63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6" name="Oval 267">
              <a:extLst>
                <a:ext uri="{FF2B5EF4-FFF2-40B4-BE49-F238E27FC236}">
                  <a16:creationId xmlns:a16="http://schemas.microsoft.com/office/drawing/2014/main" id="{08636405-1689-43C5-9509-22AB2C9CA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7" name="Oval 268">
              <a:extLst>
                <a:ext uri="{FF2B5EF4-FFF2-40B4-BE49-F238E27FC236}">
                  <a16:creationId xmlns:a16="http://schemas.microsoft.com/office/drawing/2014/main" id="{EC0556B3-BDAE-4780-9B7B-912454339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8" name="Rectangle 269">
              <a:extLst>
                <a:ext uri="{FF2B5EF4-FFF2-40B4-BE49-F238E27FC236}">
                  <a16:creationId xmlns:a16="http://schemas.microsoft.com/office/drawing/2014/main" id="{46B80283-10A5-49FD-A8F5-A51DD9104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9" name="Rectangle 270">
              <a:extLst>
                <a:ext uri="{FF2B5EF4-FFF2-40B4-BE49-F238E27FC236}">
                  <a16:creationId xmlns:a16="http://schemas.microsoft.com/office/drawing/2014/main" id="{4F81E16A-63F0-4EF1-84B2-B5DC7C97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40" name="Oval 271">
              <a:extLst>
                <a:ext uri="{FF2B5EF4-FFF2-40B4-BE49-F238E27FC236}">
                  <a16:creationId xmlns:a16="http://schemas.microsoft.com/office/drawing/2014/main" id="{75A6A350-6E5D-4B88-A594-B2D6541C4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8764" name="Rectangle 272">
            <a:extLst>
              <a:ext uri="{FF2B5EF4-FFF2-40B4-BE49-F238E27FC236}">
                <a16:creationId xmlns:a16="http://schemas.microsoft.com/office/drawing/2014/main" id="{47A0488B-067B-4FA7-87D8-89EEEE8EB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259013"/>
            <a:ext cx="2700337" cy="269875"/>
          </a:xfrm>
          <a:prstGeom prst="rect">
            <a:avLst/>
          </a:prstGeom>
          <a:solidFill>
            <a:srgbClr val="CC99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交互分離</a:t>
            </a:r>
          </a:p>
        </p:txBody>
      </p:sp>
      <p:sp>
        <p:nvSpPr>
          <p:cNvPr id="158765" name="Rectangle 273">
            <a:extLst>
              <a:ext uri="{FF2B5EF4-FFF2-40B4-BE49-F238E27FC236}">
                <a16:creationId xmlns:a16="http://schemas.microsoft.com/office/drawing/2014/main" id="{F2A0CF50-C227-4215-8D41-36E86FF3E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2259013"/>
            <a:ext cx="2700338" cy="269875"/>
          </a:xfrm>
          <a:prstGeom prst="rect">
            <a:avLst/>
          </a:prstGeom>
          <a:solidFill>
            <a:srgbClr val="99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-1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8766" name="Rectangle 274">
            <a:extLst>
              <a:ext uri="{FF2B5EF4-FFF2-40B4-BE49-F238E27FC236}">
                <a16:creationId xmlns:a16="http://schemas.microsoft.com/office/drawing/2014/main" id="{B179C0A3-FC6C-44FD-9C7F-14C091476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2259013"/>
            <a:ext cx="2700338" cy="269875"/>
          </a:xfrm>
          <a:prstGeom prst="rect">
            <a:avLst/>
          </a:prstGeom>
          <a:solidFill>
            <a:srgbClr val="FFCC99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隣接</a:t>
            </a:r>
            <a:r>
              <a:rPr lang="en-US" altLang="ja-JP" sz="1800">
                <a:latin typeface="Arial" panose="020B0604020202020204" pitchFamily="34" charset="0"/>
                <a:ea typeface="ＭＳ Ｐゴシック" panose="020B0600070205080204" pitchFamily="50" charset="-128"/>
              </a:rPr>
              <a:t>-2 </a:t>
            </a:r>
            <a:r>
              <a: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rPr>
              <a:t>分離</a:t>
            </a:r>
          </a:p>
        </p:txBody>
      </p:sp>
      <p:sp>
        <p:nvSpPr>
          <p:cNvPr id="158767" name="Rectangle 275">
            <a:extLst>
              <a:ext uri="{FF2B5EF4-FFF2-40B4-BE49-F238E27FC236}">
                <a16:creationId xmlns:a16="http://schemas.microsoft.com/office/drawing/2014/main" id="{F1468247-B8B2-4447-8277-5669561E6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均衡型転座</a:t>
            </a:r>
          </a:p>
        </p:txBody>
      </p:sp>
      <p:sp>
        <p:nvSpPr>
          <p:cNvPr id="158768" name="Rectangle 276">
            <a:extLst>
              <a:ext uri="{FF2B5EF4-FFF2-40B4-BE49-F238E27FC236}">
                <a16:creationId xmlns:a16="http://schemas.microsoft.com/office/drawing/2014/main" id="{0DE9804E-43D7-48A7-8D4A-3944D5A5A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latin typeface="Arial" panose="020B0604020202020204" pitchFamily="34" charset="0"/>
                <a:ea typeface="ＭＳ Ｐゴシック" panose="020B0600070205080204" pitchFamily="50" charset="-128"/>
              </a:rPr>
              <a:t>正常</a:t>
            </a:r>
          </a:p>
        </p:txBody>
      </p:sp>
      <p:grpSp>
        <p:nvGrpSpPr>
          <p:cNvPr id="158769" name="Group 277">
            <a:extLst>
              <a:ext uri="{FF2B5EF4-FFF2-40B4-BE49-F238E27FC236}">
                <a16:creationId xmlns:a16="http://schemas.microsoft.com/office/drawing/2014/main" id="{98D177AC-7C50-47D6-8149-933C79AC53FE}"/>
              </a:ext>
            </a:extLst>
          </p:cNvPr>
          <p:cNvGrpSpPr>
            <a:grpSpLocks/>
          </p:cNvGrpSpPr>
          <p:nvPr/>
        </p:nvGrpSpPr>
        <p:grpSpPr bwMode="auto">
          <a:xfrm>
            <a:off x="4752975" y="6292850"/>
            <a:ext cx="90488" cy="106363"/>
            <a:chOff x="1406" y="3975"/>
            <a:chExt cx="113" cy="113"/>
          </a:xfrm>
        </p:grpSpPr>
        <p:sp>
          <p:nvSpPr>
            <p:cNvPr id="158932" name="Rectangle 278">
              <a:extLst>
                <a:ext uri="{FF2B5EF4-FFF2-40B4-BE49-F238E27FC236}">
                  <a16:creationId xmlns:a16="http://schemas.microsoft.com/office/drawing/2014/main" id="{1A2604ED-10D8-4CD3-8CD9-8CF8616F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3" name="Oval 279">
              <a:extLst>
                <a:ext uri="{FF2B5EF4-FFF2-40B4-BE49-F238E27FC236}">
                  <a16:creationId xmlns:a16="http://schemas.microsoft.com/office/drawing/2014/main" id="{586C7E08-89C4-460A-97EF-20C325F7D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0" name="Group 280">
            <a:extLst>
              <a:ext uri="{FF2B5EF4-FFF2-40B4-BE49-F238E27FC236}">
                <a16:creationId xmlns:a16="http://schemas.microsoft.com/office/drawing/2014/main" id="{B8D01E30-9CCD-4B8E-98F9-4793026F00B2}"/>
              </a:ext>
            </a:extLst>
          </p:cNvPr>
          <p:cNvGrpSpPr>
            <a:grpSpLocks/>
          </p:cNvGrpSpPr>
          <p:nvPr/>
        </p:nvGrpSpPr>
        <p:grpSpPr bwMode="auto">
          <a:xfrm>
            <a:off x="6192838" y="6078538"/>
            <a:ext cx="90487" cy="590550"/>
            <a:chOff x="5092" y="344"/>
            <a:chExt cx="113" cy="737"/>
          </a:xfrm>
        </p:grpSpPr>
        <p:sp>
          <p:nvSpPr>
            <p:cNvPr id="158927" name="Oval 281">
              <a:extLst>
                <a:ext uri="{FF2B5EF4-FFF2-40B4-BE49-F238E27FC236}">
                  <a16:creationId xmlns:a16="http://schemas.microsoft.com/office/drawing/2014/main" id="{14023BEF-7ADC-4745-AF1C-8B4E876E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8" name="Rectangle 282">
              <a:extLst>
                <a:ext uri="{FF2B5EF4-FFF2-40B4-BE49-F238E27FC236}">
                  <a16:creationId xmlns:a16="http://schemas.microsoft.com/office/drawing/2014/main" id="{2554F6AB-FB47-4277-A5EB-60EA532F2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9" name="Oval 283">
              <a:extLst>
                <a:ext uri="{FF2B5EF4-FFF2-40B4-BE49-F238E27FC236}">
                  <a16:creationId xmlns:a16="http://schemas.microsoft.com/office/drawing/2014/main" id="{A7F82EDF-EC75-4F34-B595-91FF5CAD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0" name="Oval 284">
              <a:extLst>
                <a:ext uri="{FF2B5EF4-FFF2-40B4-BE49-F238E27FC236}">
                  <a16:creationId xmlns:a16="http://schemas.microsoft.com/office/drawing/2014/main" id="{AD3700FC-A856-4828-9A1D-2577A1DDD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31" name="Rectangle 285">
              <a:extLst>
                <a:ext uri="{FF2B5EF4-FFF2-40B4-BE49-F238E27FC236}">
                  <a16:creationId xmlns:a16="http://schemas.microsoft.com/office/drawing/2014/main" id="{2E83A17C-6552-43FA-B5B2-87A94789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1" name="Group 286">
            <a:extLst>
              <a:ext uri="{FF2B5EF4-FFF2-40B4-BE49-F238E27FC236}">
                <a16:creationId xmlns:a16="http://schemas.microsoft.com/office/drawing/2014/main" id="{8ED439B9-BB3A-4159-8704-7230327D6D7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823075" y="6178550"/>
            <a:ext cx="88900" cy="311150"/>
            <a:chOff x="5432" y="458"/>
            <a:chExt cx="113" cy="396"/>
          </a:xfrm>
        </p:grpSpPr>
        <p:sp>
          <p:nvSpPr>
            <p:cNvPr id="158922" name="Oval 287">
              <a:extLst>
                <a:ext uri="{FF2B5EF4-FFF2-40B4-BE49-F238E27FC236}">
                  <a16:creationId xmlns:a16="http://schemas.microsoft.com/office/drawing/2014/main" id="{EB96DA84-0506-4E05-88D8-7AFC5533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3" name="Rectangle 288">
              <a:extLst>
                <a:ext uri="{FF2B5EF4-FFF2-40B4-BE49-F238E27FC236}">
                  <a16:creationId xmlns:a16="http://schemas.microsoft.com/office/drawing/2014/main" id="{0CE3B682-54A3-4237-AD37-798E390A7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4" name="Oval 289">
              <a:extLst>
                <a:ext uri="{FF2B5EF4-FFF2-40B4-BE49-F238E27FC236}">
                  <a16:creationId xmlns:a16="http://schemas.microsoft.com/office/drawing/2014/main" id="{F55BFA3C-9BA4-4DDD-9BF2-0D8F959D1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5" name="Oval 290">
              <a:extLst>
                <a:ext uri="{FF2B5EF4-FFF2-40B4-BE49-F238E27FC236}">
                  <a16:creationId xmlns:a16="http://schemas.microsoft.com/office/drawing/2014/main" id="{99AF44C5-1A83-4079-8635-D3D37BB66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6" name="Rectangle 291">
              <a:extLst>
                <a:ext uri="{FF2B5EF4-FFF2-40B4-BE49-F238E27FC236}">
                  <a16:creationId xmlns:a16="http://schemas.microsoft.com/office/drawing/2014/main" id="{F03885A1-88A4-437A-9B89-B2CBA402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2" name="Group 292">
            <a:extLst>
              <a:ext uri="{FF2B5EF4-FFF2-40B4-BE49-F238E27FC236}">
                <a16:creationId xmlns:a16="http://schemas.microsoft.com/office/drawing/2014/main" id="{7B233E69-6456-4DDF-BF79-A8E4BC9EC339}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6219825"/>
            <a:ext cx="90487" cy="211138"/>
            <a:chOff x="1122" y="3974"/>
            <a:chExt cx="113" cy="227"/>
          </a:xfrm>
        </p:grpSpPr>
        <p:sp>
          <p:nvSpPr>
            <p:cNvPr id="158920" name="Oval 293">
              <a:extLst>
                <a:ext uri="{FF2B5EF4-FFF2-40B4-BE49-F238E27FC236}">
                  <a16:creationId xmlns:a16="http://schemas.microsoft.com/office/drawing/2014/main" id="{3404B4B2-102E-4A80-B1A3-0A21D2C08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21" name="Rectangle 294">
              <a:extLst>
                <a:ext uri="{FF2B5EF4-FFF2-40B4-BE49-F238E27FC236}">
                  <a16:creationId xmlns:a16="http://schemas.microsoft.com/office/drawing/2014/main" id="{FD3C8A92-5AB3-464D-A6A3-90D63311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3" name="Group 295">
            <a:extLst>
              <a:ext uri="{FF2B5EF4-FFF2-40B4-BE49-F238E27FC236}">
                <a16:creationId xmlns:a16="http://schemas.microsoft.com/office/drawing/2014/main" id="{44F9EB8D-22C1-433F-A1C4-DFB0804E0E56}"/>
              </a:ext>
            </a:extLst>
          </p:cNvPr>
          <p:cNvGrpSpPr>
            <a:grpSpLocks/>
          </p:cNvGrpSpPr>
          <p:nvPr/>
        </p:nvGrpSpPr>
        <p:grpSpPr bwMode="auto">
          <a:xfrm>
            <a:off x="3941763" y="6219825"/>
            <a:ext cx="90487" cy="211138"/>
            <a:chOff x="1122" y="3974"/>
            <a:chExt cx="113" cy="227"/>
          </a:xfrm>
        </p:grpSpPr>
        <p:sp>
          <p:nvSpPr>
            <p:cNvPr id="158918" name="Oval 296">
              <a:extLst>
                <a:ext uri="{FF2B5EF4-FFF2-40B4-BE49-F238E27FC236}">
                  <a16:creationId xmlns:a16="http://schemas.microsoft.com/office/drawing/2014/main" id="{F0DBC258-73D6-4049-8575-49C68EE4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408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9" name="Rectangle 297">
              <a:extLst>
                <a:ext uri="{FF2B5EF4-FFF2-40B4-BE49-F238E27FC236}">
                  <a16:creationId xmlns:a16="http://schemas.microsoft.com/office/drawing/2014/main" id="{DE488B2C-8611-461B-9472-818C54584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3974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4" name="Group 298">
            <a:extLst>
              <a:ext uri="{FF2B5EF4-FFF2-40B4-BE49-F238E27FC236}">
                <a16:creationId xmlns:a16="http://schemas.microsoft.com/office/drawing/2014/main" id="{C20B9A17-3B8C-4D3C-86F0-D1650CA601FD}"/>
              </a:ext>
            </a:extLst>
          </p:cNvPr>
          <p:cNvGrpSpPr>
            <a:grpSpLocks/>
          </p:cNvGrpSpPr>
          <p:nvPr/>
        </p:nvGrpSpPr>
        <p:grpSpPr bwMode="auto">
          <a:xfrm>
            <a:off x="3311525" y="6308725"/>
            <a:ext cx="90488" cy="106363"/>
            <a:chOff x="1406" y="3975"/>
            <a:chExt cx="113" cy="113"/>
          </a:xfrm>
        </p:grpSpPr>
        <p:sp>
          <p:nvSpPr>
            <p:cNvPr id="158916" name="Rectangle 299">
              <a:extLst>
                <a:ext uri="{FF2B5EF4-FFF2-40B4-BE49-F238E27FC236}">
                  <a16:creationId xmlns:a16="http://schemas.microsoft.com/office/drawing/2014/main" id="{72E24B70-433C-4E06-B110-F7B10F2B2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7" name="Oval 300">
              <a:extLst>
                <a:ext uri="{FF2B5EF4-FFF2-40B4-BE49-F238E27FC236}">
                  <a16:creationId xmlns:a16="http://schemas.microsoft.com/office/drawing/2014/main" id="{C8384E1C-52BA-4407-9F29-516792950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397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5" name="Group 301">
            <a:extLst>
              <a:ext uri="{FF2B5EF4-FFF2-40B4-BE49-F238E27FC236}">
                <a16:creationId xmlns:a16="http://schemas.microsoft.com/office/drawing/2014/main" id="{A2AC4E1A-857B-486A-A1BD-1FAB10269375}"/>
              </a:ext>
            </a:extLst>
          </p:cNvPr>
          <p:cNvGrpSpPr>
            <a:grpSpLocks/>
          </p:cNvGrpSpPr>
          <p:nvPr/>
        </p:nvGrpSpPr>
        <p:grpSpPr bwMode="auto">
          <a:xfrm>
            <a:off x="7632700" y="6078538"/>
            <a:ext cx="90488" cy="590550"/>
            <a:chOff x="5092" y="344"/>
            <a:chExt cx="113" cy="737"/>
          </a:xfrm>
        </p:grpSpPr>
        <p:sp>
          <p:nvSpPr>
            <p:cNvPr id="158911" name="Oval 302">
              <a:extLst>
                <a:ext uri="{FF2B5EF4-FFF2-40B4-BE49-F238E27FC236}">
                  <a16:creationId xmlns:a16="http://schemas.microsoft.com/office/drawing/2014/main" id="{A5557712-E4A8-417E-A8A0-33CD1288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34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2" name="Rectangle 303">
              <a:extLst>
                <a:ext uri="{FF2B5EF4-FFF2-40B4-BE49-F238E27FC236}">
                  <a16:creationId xmlns:a16="http://schemas.microsoft.com/office/drawing/2014/main" id="{9CDF5F2F-A861-486B-A657-0FDE77EFB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400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3" name="Oval 304">
              <a:extLst>
                <a:ext uri="{FF2B5EF4-FFF2-40B4-BE49-F238E27FC236}">
                  <a16:creationId xmlns:a16="http://schemas.microsoft.com/office/drawing/2014/main" id="{86C94D45-EF98-4250-885A-8579D77A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571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4" name="Oval 305">
              <a:extLst>
                <a:ext uri="{FF2B5EF4-FFF2-40B4-BE49-F238E27FC236}">
                  <a16:creationId xmlns:a16="http://schemas.microsoft.com/office/drawing/2014/main" id="{2904279B-24AD-4BC5-8D2E-E3C390B0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684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5" name="Rectangle 306">
              <a:extLst>
                <a:ext uri="{FF2B5EF4-FFF2-40B4-BE49-F238E27FC236}">
                  <a16:creationId xmlns:a16="http://schemas.microsoft.com/office/drawing/2014/main" id="{8E577A66-1335-4696-9D59-C6BFBE5E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740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776" name="Group 307">
            <a:extLst>
              <a:ext uri="{FF2B5EF4-FFF2-40B4-BE49-F238E27FC236}">
                <a16:creationId xmlns:a16="http://schemas.microsoft.com/office/drawing/2014/main" id="{102CAEF2-0957-4E17-BF1C-74AC968727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64525" y="6178550"/>
            <a:ext cx="88900" cy="311150"/>
            <a:chOff x="5432" y="458"/>
            <a:chExt cx="113" cy="396"/>
          </a:xfrm>
        </p:grpSpPr>
        <p:sp>
          <p:nvSpPr>
            <p:cNvPr id="158906" name="Oval 308">
              <a:extLst>
                <a:ext uri="{FF2B5EF4-FFF2-40B4-BE49-F238E27FC236}">
                  <a16:creationId xmlns:a16="http://schemas.microsoft.com/office/drawing/2014/main" id="{18382973-4E42-458A-921E-9416110DD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458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7" name="Rectangle 309">
              <a:extLst>
                <a:ext uri="{FF2B5EF4-FFF2-40B4-BE49-F238E27FC236}">
                  <a16:creationId xmlns:a16="http://schemas.microsoft.com/office/drawing/2014/main" id="{CE48720A-3041-4A84-83AB-E0D0A17A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14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8" name="Oval 310">
              <a:extLst>
                <a:ext uri="{FF2B5EF4-FFF2-40B4-BE49-F238E27FC236}">
                  <a16:creationId xmlns:a16="http://schemas.microsoft.com/office/drawing/2014/main" id="{33CA45CB-5C31-4093-A92C-D7A744BAC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571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9" name="Oval 311">
              <a:extLst>
                <a:ext uri="{FF2B5EF4-FFF2-40B4-BE49-F238E27FC236}">
                  <a16:creationId xmlns:a16="http://schemas.microsoft.com/office/drawing/2014/main" id="{D6759135-013A-4367-97FE-6EFBB102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684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10" name="Rectangle 312">
              <a:extLst>
                <a:ext uri="{FF2B5EF4-FFF2-40B4-BE49-F238E27FC236}">
                  <a16:creationId xmlns:a16="http://schemas.microsoft.com/office/drawing/2014/main" id="{B44972B1-7558-43DB-AAE9-3477220A6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" y="741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158777" name="Rectangle 313">
            <a:extLst>
              <a:ext uri="{FF2B5EF4-FFF2-40B4-BE49-F238E27FC236}">
                <a16:creationId xmlns:a16="http://schemas.microsoft.com/office/drawing/2014/main" id="{89A91651-359F-45A0-8AA7-6F719B1D3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×3     ×1 </a:t>
            </a:r>
          </a:p>
        </p:txBody>
      </p:sp>
      <p:sp>
        <p:nvSpPr>
          <p:cNvPr id="158778" name="Rectangle 314">
            <a:extLst>
              <a:ext uri="{FF2B5EF4-FFF2-40B4-BE49-F238E27FC236}">
                <a16:creationId xmlns:a16="http://schemas.microsoft.com/office/drawing/2014/main" id="{74033F4F-3830-465A-BB81-C64845889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×1     ×3 </a:t>
            </a:r>
          </a:p>
        </p:txBody>
      </p:sp>
      <p:sp>
        <p:nvSpPr>
          <p:cNvPr id="158779" name="Rectangle 315">
            <a:extLst>
              <a:ext uri="{FF2B5EF4-FFF2-40B4-BE49-F238E27FC236}">
                <a16:creationId xmlns:a16="http://schemas.microsoft.com/office/drawing/2014/main" id="{468EAB0C-9F21-4207-A792-05E04FAAB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×3     ×1 </a:t>
            </a:r>
          </a:p>
        </p:txBody>
      </p:sp>
      <p:sp>
        <p:nvSpPr>
          <p:cNvPr id="158780" name="Rectangle 316">
            <a:extLst>
              <a:ext uri="{FF2B5EF4-FFF2-40B4-BE49-F238E27FC236}">
                <a16:creationId xmlns:a16="http://schemas.microsoft.com/office/drawing/2014/main" id="{3B380572-31B5-44E2-BE8A-C53E4BDF3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213" y="5949950"/>
            <a:ext cx="1260475" cy="8096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600">
                <a:latin typeface="Arial" panose="020B0604020202020204" pitchFamily="34" charset="0"/>
                <a:ea typeface="ＭＳ Ｐゴシック" panose="020B0600070205080204" pitchFamily="50" charset="-128"/>
              </a:rPr>
              <a:t>  ×1     ×3 </a:t>
            </a:r>
          </a:p>
        </p:txBody>
      </p:sp>
      <p:sp>
        <p:nvSpPr>
          <p:cNvPr id="158781" name="Rectangle 317">
            <a:extLst>
              <a:ext uri="{FF2B5EF4-FFF2-40B4-BE49-F238E27FC236}">
                <a16:creationId xmlns:a16="http://schemas.microsoft.com/office/drawing/2014/main" id="{6F892120-5ECE-4DF6-AD67-D2AF3CAAB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141288"/>
            <a:ext cx="4410075" cy="189071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2" name="Oval 318">
            <a:extLst>
              <a:ext uri="{FF2B5EF4-FFF2-40B4-BE49-F238E27FC236}">
                <a16:creationId xmlns:a16="http://schemas.microsoft.com/office/drawing/2014/main" id="{F50B0C58-FAA8-4A1F-B392-41DCBAFAA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3" name="Rectangle 319">
            <a:extLst>
              <a:ext uri="{FF2B5EF4-FFF2-40B4-BE49-F238E27FC236}">
                <a16:creationId xmlns:a16="http://schemas.microsoft.com/office/drawing/2014/main" id="{4C761F86-5632-4BB0-A31F-E7D96EE2C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4" name="Oval 320">
            <a:extLst>
              <a:ext uri="{FF2B5EF4-FFF2-40B4-BE49-F238E27FC236}">
                <a16:creationId xmlns:a16="http://schemas.microsoft.com/office/drawing/2014/main" id="{4D36BDB9-0577-4071-A941-C6B7A991B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5032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5" name="Rectangle 321">
            <a:extLst>
              <a:ext uri="{FF2B5EF4-FFF2-40B4-BE49-F238E27FC236}">
                <a16:creationId xmlns:a16="http://schemas.microsoft.com/office/drawing/2014/main" id="{6C9DC9E2-53B4-47D0-A6A2-21AFDBCDC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59213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6" name="Oval 322">
            <a:extLst>
              <a:ext uri="{FF2B5EF4-FFF2-40B4-BE49-F238E27FC236}">
                <a16:creationId xmlns:a16="http://schemas.microsoft.com/office/drawing/2014/main" id="{5E8C59B9-BC9F-4E87-8AEB-401C3976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7" name="Oval 323">
            <a:extLst>
              <a:ext uri="{FF2B5EF4-FFF2-40B4-BE49-F238E27FC236}">
                <a16:creationId xmlns:a16="http://schemas.microsoft.com/office/drawing/2014/main" id="{C7D816C6-2C88-4238-80BE-056459D94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6826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8" name="Oval 324">
            <a:extLst>
              <a:ext uri="{FF2B5EF4-FFF2-40B4-BE49-F238E27FC236}">
                <a16:creationId xmlns:a16="http://schemas.microsoft.com/office/drawing/2014/main" id="{4CCF7CEF-18A5-493B-A42E-6ACCBB8CC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89" name="Rectangle 325">
            <a:extLst>
              <a:ext uri="{FF2B5EF4-FFF2-40B4-BE49-F238E27FC236}">
                <a16:creationId xmlns:a16="http://schemas.microsoft.com/office/drawing/2014/main" id="{B30C20BF-EA8D-4C03-BEF3-1AA7F418A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949325"/>
            <a:ext cx="133350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0" name="Oval 326">
            <a:extLst>
              <a:ext uri="{FF2B5EF4-FFF2-40B4-BE49-F238E27FC236}">
                <a16:creationId xmlns:a16="http://schemas.microsoft.com/office/drawing/2014/main" id="{65B5FC11-4B5C-4A44-9BC1-3A2FA6A24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1490663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1" name="Oval 327">
            <a:extLst>
              <a:ext uri="{FF2B5EF4-FFF2-40B4-BE49-F238E27FC236}">
                <a16:creationId xmlns:a16="http://schemas.microsoft.com/office/drawing/2014/main" id="{42F08DBE-237E-4165-A852-972DE1BA0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8620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2" name="Rectangle 328">
            <a:extLst>
              <a:ext uri="{FF2B5EF4-FFF2-40B4-BE49-F238E27FC236}">
                <a16:creationId xmlns:a16="http://schemas.microsoft.com/office/drawing/2014/main" id="{7E19D988-1453-4B25-929A-BF747261D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952500"/>
            <a:ext cx="133350" cy="449263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3" name="Oval 329">
            <a:extLst>
              <a:ext uri="{FF2B5EF4-FFF2-40B4-BE49-F238E27FC236}">
                <a16:creationId xmlns:a16="http://schemas.microsoft.com/office/drawing/2014/main" id="{091CF8D4-776D-43AF-9B71-C5F7CA165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131286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4" name="Oval 330">
            <a:extLst>
              <a:ext uri="{FF2B5EF4-FFF2-40B4-BE49-F238E27FC236}">
                <a16:creationId xmlns:a16="http://schemas.microsoft.com/office/drawing/2014/main" id="{94BABFB2-685B-49BD-98D8-A0B23B90E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3206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5" name="Rectangle 331">
            <a:extLst>
              <a:ext uri="{FF2B5EF4-FFF2-40B4-BE49-F238E27FC236}">
                <a16:creationId xmlns:a16="http://schemas.microsoft.com/office/drawing/2014/main" id="{CBDBFFB9-2336-4AA1-870D-AE03F7CEA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409575"/>
            <a:ext cx="133350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6" name="Oval 332">
            <a:extLst>
              <a:ext uri="{FF2B5EF4-FFF2-40B4-BE49-F238E27FC236}">
                <a16:creationId xmlns:a16="http://schemas.microsoft.com/office/drawing/2014/main" id="{CF017ACA-9240-40D0-8592-980218FBB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681038"/>
            <a:ext cx="133350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7" name="Oval 333">
            <a:extLst>
              <a:ext uri="{FF2B5EF4-FFF2-40B4-BE49-F238E27FC236}">
                <a16:creationId xmlns:a16="http://schemas.microsoft.com/office/drawing/2014/main" id="{CA5606D5-DBA7-4875-922C-4B7A62700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86042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8" name="Oval 334">
            <a:extLst>
              <a:ext uri="{FF2B5EF4-FFF2-40B4-BE49-F238E27FC236}">
                <a16:creationId xmlns:a16="http://schemas.microsoft.com/office/drawing/2014/main" id="{C97CF470-3905-48F3-B77D-C6AC6E86BEF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747794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799" name="Rectangle 335">
            <a:extLst>
              <a:ext uri="{FF2B5EF4-FFF2-40B4-BE49-F238E27FC236}">
                <a16:creationId xmlns:a16="http://schemas.microsoft.com/office/drawing/2014/main" id="{82E1B915-49D1-4ECA-8E43-057F043C9B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58894" y="705644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0" name="Oval 336">
            <a:extLst>
              <a:ext uri="{FF2B5EF4-FFF2-40B4-BE49-F238E27FC236}">
                <a16:creationId xmlns:a16="http://schemas.microsoft.com/office/drawing/2014/main" id="{83237176-610D-424E-AAEA-3C948BC8F02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568407" y="7056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1" name="Oval 337">
            <a:extLst>
              <a:ext uri="{FF2B5EF4-FFF2-40B4-BE49-F238E27FC236}">
                <a16:creationId xmlns:a16="http://schemas.microsoft.com/office/drawing/2014/main" id="{E21E265C-4D4F-48FA-87E2-A6A1AADE32D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161213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2" name="Oval 338">
            <a:extLst>
              <a:ext uri="{FF2B5EF4-FFF2-40B4-BE49-F238E27FC236}">
                <a16:creationId xmlns:a16="http://schemas.microsoft.com/office/drawing/2014/main" id="{BA1A0849-3EE1-4D17-BAD2-46324962510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89019" y="7056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3" name="Rectangle 339">
            <a:extLst>
              <a:ext uri="{FF2B5EF4-FFF2-40B4-BE49-F238E27FC236}">
                <a16:creationId xmlns:a16="http://schemas.microsoft.com/office/drawing/2014/main" id="{ED7CA2A9-2F7C-434E-A3E1-05B0596B2C1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18375" y="728663"/>
            <a:ext cx="133350" cy="133350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4" name="Oval 340">
            <a:extLst>
              <a:ext uri="{FF2B5EF4-FFF2-40B4-BE49-F238E27FC236}">
                <a16:creationId xmlns:a16="http://schemas.microsoft.com/office/drawing/2014/main" id="{475540E2-2BA6-4B2F-A9F0-E1F65F91E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1671638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5" name="Rectangle 341">
            <a:extLst>
              <a:ext uri="{FF2B5EF4-FFF2-40B4-BE49-F238E27FC236}">
                <a16:creationId xmlns:a16="http://schemas.microsoft.com/office/drawing/2014/main" id="{40DCE63C-3751-4713-B2E3-EB0537D01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1490663"/>
            <a:ext cx="133350" cy="27146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6" name="Rectangle 342">
            <a:extLst>
              <a:ext uri="{FF2B5EF4-FFF2-40B4-BE49-F238E27FC236}">
                <a16:creationId xmlns:a16="http://schemas.microsoft.com/office/drawing/2014/main" id="{12089989-B5BC-461E-9888-28D0B2BD7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949325"/>
            <a:ext cx="133350" cy="5413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7" name="Oval 343">
            <a:extLst>
              <a:ext uri="{FF2B5EF4-FFF2-40B4-BE49-F238E27FC236}">
                <a16:creationId xmlns:a16="http://schemas.microsoft.com/office/drawing/2014/main" id="{2BC8E669-467E-43AB-95A2-7471CD713E4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584825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8" name="Rectangle 344">
            <a:extLst>
              <a:ext uri="{FF2B5EF4-FFF2-40B4-BE49-F238E27FC236}">
                <a16:creationId xmlns:a16="http://schemas.microsoft.com/office/drawing/2014/main" id="{FBB5D752-C10F-4034-8C1A-F3C6AAFCEF82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764213" y="6143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09" name="Oval 345">
            <a:extLst>
              <a:ext uri="{FF2B5EF4-FFF2-40B4-BE49-F238E27FC236}">
                <a16:creationId xmlns:a16="http://schemas.microsoft.com/office/drawing/2014/main" id="{752F4761-C265-4523-9ABC-3E3417EEC79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45188" y="704850"/>
            <a:ext cx="134938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0" name="Oval 346">
            <a:extLst>
              <a:ext uri="{FF2B5EF4-FFF2-40B4-BE49-F238E27FC236}">
                <a16:creationId xmlns:a16="http://schemas.microsoft.com/office/drawing/2014/main" id="{F36C1E89-DF0B-4AD8-81BF-F575442A766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24575" y="7048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1" name="Rectangle 347">
            <a:extLst>
              <a:ext uri="{FF2B5EF4-FFF2-40B4-BE49-F238E27FC236}">
                <a16:creationId xmlns:a16="http://schemas.microsoft.com/office/drawing/2014/main" id="{C225DAD7-4A6C-4931-B42A-7E569982BFF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438900" y="479425"/>
            <a:ext cx="134938" cy="63023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2" name="Oval 348">
            <a:extLst>
              <a:ext uri="{FF2B5EF4-FFF2-40B4-BE49-F238E27FC236}">
                <a16:creationId xmlns:a16="http://schemas.microsoft.com/office/drawing/2014/main" id="{C662CE57-C940-40BE-82D3-FF37688E91F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665913" y="614363"/>
            <a:ext cx="179387" cy="13493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3" name="Oval 349">
            <a:extLst>
              <a:ext uri="{FF2B5EF4-FFF2-40B4-BE49-F238E27FC236}">
                <a16:creationId xmlns:a16="http://schemas.microsoft.com/office/drawing/2014/main" id="{A9B0725A-94AE-4C63-B49B-8F4E4FDA671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584825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4" name="Rectangle 350">
            <a:extLst>
              <a:ext uri="{FF2B5EF4-FFF2-40B4-BE49-F238E27FC236}">
                <a16:creationId xmlns:a16="http://schemas.microsoft.com/office/drawing/2014/main" id="{28A0B150-A910-414D-9142-E0F8722D9E3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764213" y="1109662"/>
            <a:ext cx="134938" cy="360363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5" name="Oval 351">
            <a:extLst>
              <a:ext uri="{FF2B5EF4-FFF2-40B4-BE49-F238E27FC236}">
                <a16:creationId xmlns:a16="http://schemas.microsoft.com/office/drawing/2014/main" id="{F006E8D7-B3CF-4FAD-A27B-961731933BA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45188" y="1201738"/>
            <a:ext cx="134937" cy="179387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6" name="Oval 352">
            <a:extLst>
              <a:ext uri="{FF2B5EF4-FFF2-40B4-BE49-F238E27FC236}">
                <a16:creationId xmlns:a16="http://schemas.microsoft.com/office/drawing/2014/main" id="{E0E88D54-89FC-4A5D-B428-3E99219A01E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24575" y="1200150"/>
            <a:ext cx="134938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7" name="Oval 353">
            <a:extLst>
              <a:ext uri="{FF2B5EF4-FFF2-40B4-BE49-F238E27FC236}">
                <a16:creationId xmlns:a16="http://schemas.microsoft.com/office/drawing/2014/main" id="{0CD852CE-1572-471E-9198-F381C7F6E9C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665913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8" name="Rectangle 354">
            <a:extLst>
              <a:ext uri="{FF2B5EF4-FFF2-40B4-BE49-F238E27FC236}">
                <a16:creationId xmlns:a16="http://schemas.microsoft.com/office/drawing/2014/main" id="{F10E1E61-C9DC-4D21-BF92-24BB74B4D622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6688138" y="1357313"/>
            <a:ext cx="134937" cy="225425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19" name="Rectangle 355">
            <a:extLst>
              <a:ext uri="{FF2B5EF4-FFF2-40B4-BE49-F238E27FC236}">
                <a16:creationId xmlns:a16="http://schemas.microsoft.com/office/drawing/2014/main" id="{8716788E-DC24-4A56-8C95-0B7AE80210F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371431" y="1040607"/>
            <a:ext cx="136525" cy="496888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0" name="Oval 356">
            <a:extLst>
              <a:ext uri="{FF2B5EF4-FFF2-40B4-BE49-F238E27FC236}">
                <a16:creationId xmlns:a16="http://schemas.microsoft.com/office/drawing/2014/main" id="{1A254CC6-5F36-4B5E-97E1-1A58183CC7A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747794" y="1200944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1" name="Rectangle 357">
            <a:extLst>
              <a:ext uri="{FF2B5EF4-FFF2-40B4-BE49-F238E27FC236}">
                <a16:creationId xmlns:a16="http://schemas.microsoft.com/office/drawing/2014/main" id="{80907C49-4F20-4918-A5E1-63B2CBA9A5F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57307" y="1200944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2" name="Oval 358">
            <a:extLst>
              <a:ext uri="{FF2B5EF4-FFF2-40B4-BE49-F238E27FC236}">
                <a16:creationId xmlns:a16="http://schemas.microsoft.com/office/drawing/2014/main" id="{FE783542-FC78-4D0A-95B8-04E1CE2507A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568407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3" name="Oval 359">
            <a:extLst>
              <a:ext uri="{FF2B5EF4-FFF2-40B4-BE49-F238E27FC236}">
                <a16:creationId xmlns:a16="http://schemas.microsoft.com/office/drawing/2014/main" id="{531870E0-2918-48FD-9BE3-38A58543B6E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387432" y="1200944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4" name="Rectangle 360">
            <a:extLst>
              <a:ext uri="{FF2B5EF4-FFF2-40B4-BE49-F238E27FC236}">
                <a16:creationId xmlns:a16="http://schemas.microsoft.com/office/drawing/2014/main" id="{0DB427FC-E85A-4431-A9A7-043110B3CFE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52494" y="1156494"/>
            <a:ext cx="133350" cy="2682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5" name="Oval 361">
            <a:extLst>
              <a:ext uri="{FF2B5EF4-FFF2-40B4-BE49-F238E27FC236}">
                <a16:creationId xmlns:a16="http://schemas.microsoft.com/office/drawing/2014/main" id="{82494B21-0994-47C4-96E5-AE83E6ED17E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161213" y="1516063"/>
            <a:ext cx="179387" cy="13493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6" name="AutoShape 362">
            <a:extLst>
              <a:ext uri="{FF2B5EF4-FFF2-40B4-BE49-F238E27FC236}">
                <a16:creationId xmlns:a16="http://schemas.microsoft.com/office/drawing/2014/main" id="{F8D18BC4-4E5F-4E67-91CA-B3981469C3C6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88138" y="1222375"/>
            <a:ext cx="134937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7" name="AutoShape 363">
            <a:extLst>
              <a:ext uri="{FF2B5EF4-FFF2-40B4-BE49-F238E27FC236}">
                <a16:creationId xmlns:a16="http://schemas.microsoft.com/office/drawing/2014/main" id="{BCCF32F3-7EFE-4C7A-99B4-1D3A29B612CA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6689725" y="1223963"/>
            <a:ext cx="133350" cy="133350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8" name="Rectangle 364">
            <a:extLst>
              <a:ext uri="{FF2B5EF4-FFF2-40B4-BE49-F238E27FC236}">
                <a16:creationId xmlns:a16="http://schemas.microsoft.com/office/drawing/2014/main" id="{D49F6516-65D9-4BD5-8837-FB2D370E757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85756" y="680245"/>
            <a:ext cx="136525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29" name="AutoShape 365">
            <a:extLst>
              <a:ext uri="{FF2B5EF4-FFF2-40B4-BE49-F238E27FC236}">
                <a16:creationId xmlns:a16="http://schemas.microsoft.com/office/drawing/2014/main" id="{834BAD12-72EC-4BE5-9A47-A52E6FE3BB8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183438" y="727075"/>
            <a:ext cx="136525" cy="134938"/>
          </a:xfrm>
          <a:prstGeom prst="rtTriangle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0" name="AutoShape 366">
            <a:extLst>
              <a:ext uri="{FF2B5EF4-FFF2-40B4-BE49-F238E27FC236}">
                <a16:creationId xmlns:a16="http://schemas.microsoft.com/office/drawing/2014/main" id="{119F060F-D1BC-4040-9378-EF567D362C96}"/>
              </a:ext>
            </a:extLst>
          </p:cNvPr>
          <p:cNvSpPr>
            <a:spLocks noChangeArrowheads="1"/>
          </p:cNvSpPr>
          <p:nvPr/>
        </p:nvSpPr>
        <p:spPr bwMode="auto">
          <a:xfrm rot="5400000" flipH="1" flipV="1">
            <a:off x="7183438" y="727075"/>
            <a:ext cx="134938" cy="134937"/>
          </a:xfrm>
          <a:prstGeom prst="rtTriangle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1" name="Rectangle 367">
            <a:extLst>
              <a:ext uri="{FF2B5EF4-FFF2-40B4-BE49-F238E27FC236}">
                <a16:creationId xmlns:a16="http://schemas.microsoft.com/office/drawing/2014/main" id="{F52A24C2-ADEE-4032-ADAA-DFB911BE248F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183438" y="1316038"/>
            <a:ext cx="134937" cy="265112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2" name="Oval 368">
            <a:extLst>
              <a:ext uri="{FF2B5EF4-FFF2-40B4-BE49-F238E27FC236}">
                <a16:creationId xmlns:a16="http://schemas.microsoft.com/office/drawing/2014/main" id="{99E0F438-8DF4-4402-A364-0EE73AC04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504825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3" name="Rectangle 369">
            <a:extLst>
              <a:ext uri="{FF2B5EF4-FFF2-40B4-BE49-F238E27FC236}">
                <a16:creationId xmlns:a16="http://schemas.microsoft.com/office/drawing/2014/main" id="{46AB6BD3-3AC8-499A-AB86-C7B6FDEBA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593725"/>
            <a:ext cx="133350" cy="179388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4" name="Oval 370">
            <a:extLst>
              <a:ext uri="{FF2B5EF4-FFF2-40B4-BE49-F238E27FC236}">
                <a16:creationId xmlns:a16="http://schemas.microsoft.com/office/drawing/2014/main" id="{3485F584-4889-4F4A-B3DC-BF3DF5FE5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84213"/>
            <a:ext cx="133350" cy="179387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5" name="Oval 371">
            <a:extLst>
              <a:ext uri="{FF2B5EF4-FFF2-40B4-BE49-F238E27FC236}">
                <a16:creationId xmlns:a16="http://schemas.microsoft.com/office/drawing/2014/main" id="{F691D569-A59D-42A2-8324-39F58E19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863600"/>
            <a:ext cx="133350" cy="179388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6" name="Rectangle 372">
            <a:extLst>
              <a:ext uri="{FF2B5EF4-FFF2-40B4-BE49-F238E27FC236}">
                <a16:creationId xmlns:a16="http://schemas.microsoft.com/office/drawing/2014/main" id="{2467094D-5CE6-406C-B7F1-E3D6D787B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954088"/>
            <a:ext cx="133350" cy="179387"/>
          </a:xfrm>
          <a:prstGeom prst="rect">
            <a:avLst/>
          </a:prstGeom>
          <a:solidFill>
            <a:srgbClr val="00CCFF"/>
          </a:solidFill>
          <a:ln w="0">
            <a:solidFill>
              <a:srgbClr val="00CC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7" name="Rectangle 373">
            <a:extLst>
              <a:ext uri="{FF2B5EF4-FFF2-40B4-BE49-F238E27FC236}">
                <a16:creationId xmlns:a16="http://schemas.microsoft.com/office/drawing/2014/main" id="{8CEF3324-BC56-42DB-8821-3D2081E02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1133475"/>
            <a:ext cx="133350" cy="88900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8" name="Oval 374">
            <a:extLst>
              <a:ext uri="{FF2B5EF4-FFF2-40B4-BE49-F238E27FC236}">
                <a16:creationId xmlns:a16="http://schemas.microsoft.com/office/drawing/2014/main" id="{D1946A7A-E8F5-42E1-B484-CB49B4097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1133475"/>
            <a:ext cx="133350" cy="179388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39" name="Line 375">
            <a:extLst>
              <a:ext uri="{FF2B5EF4-FFF2-40B4-BE49-F238E27FC236}">
                <a16:creationId xmlns:a16="http://schemas.microsoft.com/office/drawing/2014/main" id="{ACB011A2-BD4A-4766-9710-AB2F550E1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7675" y="1400175"/>
            <a:ext cx="269875" cy="269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8840" name="AutoShape 376">
            <a:extLst>
              <a:ext uri="{FF2B5EF4-FFF2-40B4-BE49-F238E27FC236}">
                <a16:creationId xmlns:a16="http://schemas.microsoft.com/office/drawing/2014/main" id="{AAE66406-6AE5-4A6B-B0F3-80B8DB0A7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300" y="950913"/>
            <a:ext cx="360363" cy="180975"/>
          </a:xfrm>
          <a:prstGeom prst="rightArrow">
            <a:avLst>
              <a:gd name="adj1" fmla="val 50000"/>
              <a:gd name="adj2" fmla="val 49781"/>
            </a:avLst>
          </a:prstGeom>
          <a:solidFill>
            <a:srgbClr val="FFFF00"/>
          </a:solidFill>
          <a:ln w="12700">
            <a:solidFill>
              <a:srgbClr val="3333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41" name="Line 377">
            <a:extLst>
              <a:ext uri="{FF2B5EF4-FFF2-40B4-BE49-F238E27FC236}">
                <a16:creationId xmlns:a16="http://schemas.microsoft.com/office/drawing/2014/main" id="{4BC2F789-1A94-437B-BA5F-3AD501CFEC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2600" y="1042988"/>
            <a:ext cx="2341563" cy="0"/>
          </a:xfrm>
          <a:prstGeom prst="line">
            <a:avLst/>
          </a:prstGeom>
          <a:noFill/>
          <a:ln w="19050">
            <a:solidFill>
              <a:srgbClr val="008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8842" name="Line 378">
            <a:extLst>
              <a:ext uri="{FF2B5EF4-FFF2-40B4-BE49-F238E27FC236}">
                <a16:creationId xmlns:a16="http://schemas.microsoft.com/office/drawing/2014/main" id="{16285706-F4DA-4DAB-8593-E18C09F8E2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4050" y="412750"/>
            <a:ext cx="0" cy="1439863"/>
          </a:xfrm>
          <a:prstGeom prst="line">
            <a:avLst/>
          </a:prstGeom>
          <a:noFill/>
          <a:ln w="19050">
            <a:solidFill>
              <a:srgbClr val="FF66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58843" name="Arc 379">
            <a:extLst>
              <a:ext uri="{FF2B5EF4-FFF2-40B4-BE49-F238E27FC236}">
                <a16:creationId xmlns:a16="http://schemas.microsoft.com/office/drawing/2014/main" id="{F9A3D38D-A20B-4726-8A83-B3E5AC494CA1}"/>
              </a:ext>
            </a:extLst>
          </p:cNvPr>
          <p:cNvSpPr>
            <a:spLocks/>
          </p:cNvSpPr>
          <p:nvPr/>
        </p:nvSpPr>
        <p:spPr bwMode="auto">
          <a:xfrm flipH="1">
            <a:off x="7004050" y="1042988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8844" name="Arc 380">
            <a:extLst>
              <a:ext uri="{FF2B5EF4-FFF2-40B4-BE49-F238E27FC236}">
                <a16:creationId xmlns:a16="http://schemas.microsoft.com/office/drawing/2014/main" id="{63654386-4B81-4F67-B047-166201A61B7F}"/>
              </a:ext>
            </a:extLst>
          </p:cNvPr>
          <p:cNvSpPr>
            <a:spLocks/>
          </p:cNvSpPr>
          <p:nvPr/>
        </p:nvSpPr>
        <p:spPr bwMode="auto">
          <a:xfrm flipV="1">
            <a:off x="6462713" y="503238"/>
            <a:ext cx="539750" cy="539750"/>
          </a:xfrm>
          <a:custGeom>
            <a:avLst/>
            <a:gdLst>
              <a:gd name="T0" fmla="*/ 0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19050">
            <a:solidFill>
              <a:srgbClr val="80008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8845" name="Rectangle 381">
            <a:extLst>
              <a:ext uri="{FF2B5EF4-FFF2-40B4-BE49-F238E27FC236}">
                <a16:creationId xmlns:a16="http://schemas.microsoft.com/office/drawing/2014/main" id="{561C3E7A-BD8C-4978-BF38-DA1EAB7B033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29475" y="635001"/>
            <a:ext cx="46037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FF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46" name="AutoShape 472">
            <a:extLst>
              <a:ext uri="{FF2B5EF4-FFF2-40B4-BE49-F238E27FC236}">
                <a16:creationId xmlns:a16="http://schemas.microsoft.com/office/drawing/2014/main" id="{58334ADA-261B-4D5E-AA1B-6322F4638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142875"/>
            <a:ext cx="1081087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158847" name="AutoShape 473">
            <a:extLst>
              <a:ext uri="{FF2B5EF4-FFF2-40B4-BE49-F238E27FC236}">
                <a16:creationId xmlns:a16="http://schemas.microsoft.com/office/drawing/2014/main" id="{E5023AA6-40E1-480C-8E28-BB8137AC7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5" y="142875"/>
            <a:ext cx="1079500" cy="1890713"/>
          </a:xfrm>
          <a:prstGeom prst="roundRect">
            <a:avLst>
              <a:gd name="adj" fmla="val 16667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grpSp>
        <p:nvGrpSpPr>
          <p:cNvPr id="158848" name="Group 474">
            <a:extLst>
              <a:ext uri="{FF2B5EF4-FFF2-40B4-BE49-F238E27FC236}">
                <a16:creationId xmlns:a16="http://schemas.microsoft.com/office/drawing/2014/main" id="{9014D975-B26D-4A2A-893D-3D0F3327525B}"/>
              </a:ext>
            </a:extLst>
          </p:cNvPr>
          <p:cNvGrpSpPr>
            <a:grpSpLocks/>
          </p:cNvGrpSpPr>
          <p:nvPr/>
        </p:nvGrpSpPr>
        <p:grpSpPr bwMode="auto">
          <a:xfrm>
            <a:off x="1243013" y="322263"/>
            <a:ext cx="136525" cy="1349375"/>
            <a:chOff x="3617" y="289"/>
            <a:chExt cx="114" cy="850"/>
          </a:xfrm>
        </p:grpSpPr>
        <p:sp>
          <p:nvSpPr>
            <p:cNvPr id="158900" name="Oval 475">
              <a:extLst>
                <a:ext uri="{FF2B5EF4-FFF2-40B4-BE49-F238E27FC236}">
                  <a16:creationId xmlns:a16="http://schemas.microsoft.com/office/drawing/2014/main" id="{EC579AF6-C889-444F-99D8-9E3E0EFC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1" name="Rectangle 476">
              <a:extLst>
                <a:ext uri="{FF2B5EF4-FFF2-40B4-BE49-F238E27FC236}">
                  <a16:creationId xmlns:a16="http://schemas.microsoft.com/office/drawing/2014/main" id="{4878D43C-97A1-4750-ADE9-97CF8BFCA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2" name="Oval 477">
              <a:extLst>
                <a:ext uri="{FF2B5EF4-FFF2-40B4-BE49-F238E27FC236}">
                  <a16:creationId xmlns:a16="http://schemas.microsoft.com/office/drawing/2014/main" id="{2389E583-6FB9-4B4C-B026-F4524478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3" name="Oval 478">
              <a:extLst>
                <a:ext uri="{FF2B5EF4-FFF2-40B4-BE49-F238E27FC236}">
                  <a16:creationId xmlns:a16="http://schemas.microsoft.com/office/drawing/2014/main" id="{343BAC64-6176-4151-9092-7AB2A8FA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4" name="Rectangle 479">
              <a:extLst>
                <a:ext uri="{FF2B5EF4-FFF2-40B4-BE49-F238E27FC236}">
                  <a16:creationId xmlns:a16="http://schemas.microsoft.com/office/drawing/2014/main" id="{779611E6-2261-4191-B040-FA5E1C560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905" name="Oval 480">
              <a:extLst>
                <a:ext uri="{FF2B5EF4-FFF2-40B4-BE49-F238E27FC236}">
                  <a16:creationId xmlns:a16="http://schemas.microsoft.com/office/drawing/2014/main" id="{7BB4EE65-654E-4805-A597-09838E9D9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49" name="Group 481">
            <a:extLst>
              <a:ext uri="{FF2B5EF4-FFF2-40B4-BE49-F238E27FC236}">
                <a16:creationId xmlns:a16="http://schemas.microsoft.com/office/drawing/2014/main" id="{54985F75-5679-4B73-BD8A-3143655A089C}"/>
              </a:ext>
            </a:extLst>
          </p:cNvPr>
          <p:cNvGrpSpPr>
            <a:grpSpLocks/>
          </p:cNvGrpSpPr>
          <p:nvPr/>
        </p:nvGrpSpPr>
        <p:grpSpPr bwMode="auto">
          <a:xfrm>
            <a:off x="1693863" y="322263"/>
            <a:ext cx="134937" cy="989012"/>
            <a:chOff x="3787" y="289"/>
            <a:chExt cx="113" cy="623"/>
          </a:xfrm>
        </p:grpSpPr>
        <p:sp>
          <p:nvSpPr>
            <p:cNvPr id="158894" name="Oval 482">
              <a:extLst>
                <a:ext uri="{FF2B5EF4-FFF2-40B4-BE49-F238E27FC236}">
                  <a16:creationId xmlns:a16="http://schemas.microsoft.com/office/drawing/2014/main" id="{0C641CBB-37F9-41DB-878B-492F99FC4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5" name="Rectangle 483">
              <a:extLst>
                <a:ext uri="{FF2B5EF4-FFF2-40B4-BE49-F238E27FC236}">
                  <a16:creationId xmlns:a16="http://schemas.microsoft.com/office/drawing/2014/main" id="{01ED8075-CCD8-480F-8E5A-B460896B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6" name="Oval 484">
              <a:extLst>
                <a:ext uri="{FF2B5EF4-FFF2-40B4-BE49-F238E27FC236}">
                  <a16:creationId xmlns:a16="http://schemas.microsoft.com/office/drawing/2014/main" id="{073710D2-01EB-4785-A42A-F5C1B31E8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7" name="Oval 485">
              <a:extLst>
                <a:ext uri="{FF2B5EF4-FFF2-40B4-BE49-F238E27FC236}">
                  <a16:creationId xmlns:a16="http://schemas.microsoft.com/office/drawing/2014/main" id="{BE724646-E0E7-449B-B3FD-D117694B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8" name="Rectangle 486">
              <a:extLst>
                <a:ext uri="{FF2B5EF4-FFF2-40B4-BE49-F238E27FC236}">
                  <a16:creationId xmlns:a16="http://schemas.microsoft.com/office/drawing/2014/main" id="{8F04B232-BC8F-4D48-B808-0944469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9" name="Oval 487">
              <a:extLst>
                <a:ext uri="{FF2B5EF4-FFF2-40B4-BE49-F238E27FC236}">
                  <a16:creationId xmlns:a16="http://schemas.microsoft.com/office/drawing/2014/main" id="{CDD5E381-1DDD-4161-87E0-CADAE1F4D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0" name="Group 488">
            <a:extLst>
              <a:ext uri="{FF2B5EF4-FFF2-40B4-BE49-F238E27FC236}">
                <a16:creationId xmlns:a16="http://schemas.microsoft.com/office/drawing/2014/main" id="{EBC4B55D-C37A-4B26-9233-16718E1397BD}"/>
              </a:ext>
            </a:extLst>
          </p:cNvPr>
          <p:cNvGrpSpPr>
            <a:grpSpLocks/>
          </p:cNvGrpSpPr>
          <p:nvPr/>
        </p:nvGrpSpPr>
        <p:grpSpPr bwMode="auto">
          <a:xfrm>
            <a:off x="2322513" y="320675"/>
            <a:ext cx="134937" cy="1349375"/>
            <a:chOff x="1009" y="345"/>
            <a:chExt cx="113" cy="850"/>
          </a:xfrm>
        </p:grpSpPr>
        <p:sp>
          <p:nvSpPr>
            <p:cNvPr id="158888" name="Oval 489">
              <a:extLst>
                <a:ext uri="{FF2B5EF4-FFF2-40B4-BE49-F238E27FC236}">
                  <a16:creationId xmlns:a16="http://schemas.microsoft.com/office/drawing/2014/main" id="{47C2E6A5-DAA3-4E66-BBF9-C9097909C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9" name="Rectangle 490">
              <a:extLst>
                <a:ext uri="{FF2B5EF4-FFF2-40B4-BE49-F238E27FC236}">
                  <a16:creationId xmlns:a16="http://schemas.microsoft.com/office/drawing/2014/main" id="{050ADF64-4E26-41FE-AA14-1935F296B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0" name="Oval 491">
              <a:extLst>
                <a:ext uri="{FF2B5EF4-FFF2-40B4-BE49-F238E27FC236}">
                  <a16:creationId xmlns:a16="http://schemas.microsoft.com/office/drawing/2014/main" id="{B49C123B-020F-4FF5-8922-34B747527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1" name="Oval 492">
              <a:extLst>
                <a:ext uri="{FF2B5EF4-FFF2-40B4-BE49-F238E27FC236}">
                  <a16:creationId xmlns:a16="http://schemas.microsoft.com/office/drawing/2014/main" id="{FCE714C5-7E5D-4602-AE16-7A1D17FAF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2" name="Rectangle 493">
              <a:extLst>
                <a:ext uri="{FF2B5EF4-FFF2-40B4-BE49-F238E27FC236}">
                  <a16:creationId xmlns:a16="http://schemas.microsoft.com/office/drawing/2014/main" id="{1CADD4B8-6544-4E59-BF5B-2D2D900C3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741"/>
              <a:ext cx="113" cy="39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93" name="Oval 494">
              <a:extLst>
                <a:ext uri="{FF2B5EF4-FFF2-40B4-BE49-F238E27FC236}">
                  <a16:creationId xmlns:a16="http://schemas.microsoft.com/office/drawing/2014/main" id="{93F2117C-53DF-466B-A835-8C412B220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08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1" name="Group 495">
            <a:extLst>
              <a:ext uri="{FF2B5EF4-FFF2-40B4-BE49-F238E27FC236}">
                <a16:creationId xmlns:a16="http://schemas.microsoft.com/office/drawing/2014/main" id="{51894144-409A-41D9-AA35-935265C8864D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501650"/>
            <a:ext cx="134938" cy="989013"/>
            <a:chOff x="1917" y="459"/>
            <a:chExt cx="113" cy="623"/>
          </a:xfrm>
        </p:grpSpPr>
        <p:sp>
          <p:nvSpPr>
            <p:cNvPr id="158882" name="Oval 496">
              <a:extLst>
                <a:ext uri="{FF2B5EF4-FFF2-40B4-BE49-F238E27FC236}">
                  <a16:creationId xmlns:a16="http://schemas.microsoft.com/office/drawing/2014/main" id="{F81C8DD9-48CD-421D-A7AD-35827BDF4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3" name="Rectangle 497">
              <a:extLst>
                <a:ext uri="{FF2B5EF4-FFF2-40B4-BE49-F238E27FC236}">
                  <a16:creationId xmlns:a16="http://schemas.microsoft.com/office/drawing/2014/main" id="{281A5905-1888-4A88-823D-83B7B761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4" name="Oval 498">
              <a:extLst>
                <a:ext uri="{FF2B5EF4-FFF2-40B4-BE49-F238E27FC236}">
                  <a16:creationId xmlns:a16="http://schemas.microsoft.com/office/drawing/2014/main" id="{12996002-94D5-424E-8BC0-595A5CED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5" name="Oval 499">
              <a:extLst>
                <a:ext uri="{FF2B5EF4-FFF2-40B4-BE49-F238E27FC236}">
                  <a16:creationId xmlns:a16="http://schemas.microsoft.com/office/drawing/2014/main" id="{F4DC3C2F-19E4-4558-AB33-03D5BC81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6" name="Rectangle 500">
              <a:extLst>
                <a:ext uri="{FF2B5EF4-FFF2-40B4-BE49-F238E27FC236}">
                  <a16:creationId xmlns:a16="http://schemas.microsoft.com/office/drawing/2014/main" id="{D6A4E393-6FB1-4AB2-8F28-33B228865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42"/>
              <a:ext cx="113" cy="28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7" name="Oval 501">
              <a:extLst>
                <a:ext uri="{FF2B5EF4-FFF2-40B4-BE49-F238E27FC236}">
                  <a16:creationId xmlns:a16="http://schemas.microsoft.com/office/drawing/2014/main" id="{584EABBE-F3B3-4BE6-B9FE-3E9ADD364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96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2" name="Group 502">
            <a:extLst>
              <a:ext uri="{FF2B5EF4-FFF2-40B4-BE49-F238E27FC236}">
                <a16:creationId xmlns:a16="http://schemas.microsoft.com/office/drawing/2014/main" id="{75732E9A-DA78-49D8-8E0F-915E8993A903}"/>
              </a:ext>
            </a:extLst>
          </p:cNvPr>
          <p:cNvGrpSpPr>
            <a:grpSpLocks/>
          </p:cNvGrpSpPr>
          <p:nvPr/>
        </p:nvGrpSpPr>
        <p:grpSpPr bwMode="auto">
          <a:xfrm>
            <a:off x="2546350" y="320675"/>
            <a:ext cx="134938" cy="1530350"/>
            <a:chOff x="1293" y="345"/>
            <a:chExt cx="113" cy="964"/>
          </a:xfrm>
        </p:grpSpPr>
        <p:sp>
          <p:nvSpPr>
            <p:cNvPr id="158875" name="Oval 503">
              <a:extLst>
                <a:ext uri="{FF2B5EF4-FFF2-40B4-BE49-F238E27FC236}">
                  <a16:creationId xmlns:a16="http://schemas.microsoft.com/office/drawing/2014/main" id="{8B987860-B76B-46E1-BC2F-3CA60E974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4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6" name="Rectangle 504">
              <a:extLst>
                <a:ext uri="{FF2B5EF4-FFF2-40B4-BE49-F238E27FC236}">
                  <a16:creationId xmlns:a16="http://schemas.microsoft.com/office/drawing/2014/main" id="{C1C84A87-8BE7-4DA3-8CA1-DAAC4C82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401"/>
              <a:ext cx="113" cy="227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7" name="Oval 505">
              <a:extLst>
                <a:ext uri="{FF2B5EF4-FFF2-40B4-BE49-F238E27FC236}">
                  <a16:creationId xmlns:a16="http://schemas.microsoft.com/office/drawing/2014/main" id="{1F9F4D09-A811-4D72-B278-3786BE36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572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8" name="Oval 506">
              <a:extLst>
                <a:ext uri="{FF2B5EF4-FFF2-40B4-BE49-F238E27FC236}">
                  <a16:creationId xmlns:a16="http://schemas.microsoft.com/office/drawing/2014/main" id="{C0035479-6F9D-4FFC-B796-53F2F4E77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68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9" name="Oval 507">
              <a:extLst>
                <a:ext uri="{FF2B5EF4-FFF2-40B4-BE49-F238E27FC236}">
                  <a16:creationId xmlns:a16="http://schemas.microsoft.com/office/drawing/2014/main" id="{FAB4397B-992F-4FDA-A955-789BB1D46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196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0" name="Rectangle 508">
              <a:extLst>
                <a:ext uri="{FF2B5EF4-FFF2-40B4-BE49-F238E27FC236}">
                  <a16:creationId xmlns:a16="http://schemas.microsoft.com/office/drawing/2014/main" id="{C6DFD4FB-CF1B-46E3-938F-078DD2E48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82"/>
              <a:ext cx="113" cy="171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81" name="Rectangle 509">
              <a:extLst>
                <a:ext uri="{FF2B5EF4-FFF2-40B4-BE49-F238E27FC236}">
                  <a16:creationId xmlns:a16="http://schemas.microsoft.com/office/drawing/2014/main" id="{9474A41E-D73D-4A0F-9A44-0D6550107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741"/>
              <a:ext cx="113" cy="34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3" name="Group 510">
            <a:extLst>
              <a:ext uri="{FF2B5EF4-FFF2-40B4-BE49-F238E27FC236}">
                <a16:creationId xmlns:a16="http://schemas.microsoft.com/office/drawing/2014/main" id="{3623E6C7-71C2-418F-9E05-AF82ED4F4BD5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503238"/>
            <a:ext cx="134938" cy="808037"/>
            <a:chOff x="1633" y="459"/>
            <a:chExt cx="113" cy="509"/>
          </a:xfrm>
        </p:grpSpPr>
        <p:sp>
          <p:nvSpPr>
            <p:cNvPr id="158868" name="Oval 511">
              <a:extLst>
                <a:ext uri="{FF2B5EF4-FFF2-40B4-BE49-F238E27FC236}">
                  <a16:creationId xmlns:a16="http://schemas.microsoft.com/office/drawing/2014/main" id="{8202393D-D621-4B02-95E2-F2CB5526F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459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9" name="Rectangle 512">
              <a:extLst>
                <a:ext uri="{FF2B5EF4-FFF2-40B4-BE49-F238E27FC236}">
                  <a16:creationId xmlns:a16="http://schemas.microsoft.com/office/drawing/2014/main" id="{339E2F4A-E1DA-4969-AF04-179055DAA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15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0" name="Oval 513">
              <a:extLst>
                <a:ext uri="{FF2B5EF4-FFF2-40B4-BE49-F238E27FC236}">
                  <a16:creationId xmlns:a16="http://schemas.microsoft.com/office/drawing/2014/main" id="{2C4EF881-64DC-4C15-A446-E195B14A1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572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1" name="Oval 514">
              <a:extLst>
                <a:ext uri="{FF2B5EF4-FFF2-40B4-BE49-F238E27FC236}">
                  <a16:creationId xmlns:a16="http://schemas.microsoft.com/office/drawing/2014/main" id="{3EA43DD3-1E59-4931-B7E5-D9BE8118A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685"/>
              <a:ext cx="113" cy="113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2" name="Rectangle 515">
              <a:extLst>
                <a:ext uri="{FF2B5EF4-FFF2-40B4-BE49-F238E27FC236}">
                  <a16:creationId xmlns:a16="http://schemas.microsoft.com/office/drawing/2014/main" id="{26D2B627-6BB7-4DA8-B149-2E58DC476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742"/>
              <a:ext cx="113" cy="113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3" name="Rectangle 516">
              <a:extLst>
                <a:ext uri="{FF2B5EF4-FFF2-40B4-BE49-F238E27FC236}">
                  <a16:creationId xmlns:a16="http://schemas.microsoft.com/office/drawing/2014/main" id="{60E49AB1-77ED-49C7-93BC-91AD5E2B2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56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74" name="Oval 517">
              <a:extLst>
                <a:ext uri="{FF2B5EF4-FFF2-40B4-BE49-F238E27FC236}">
                  <a16:creationId xmlns:a16="http://schemas.microsoft.com/office/drawing/2014/main" id="{593177A6-1268-4CCE-BED7-221A1B232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855"/>
              <a:ext cx="113" cy="113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4" name="Group 518">
            <a:extLst>
              <a:ext uri="{FF2B5EF4-FFF2-40B4-BE49-F238E27FC236}">
                <a16:creationId xmlns:a16="http://schemas.microsoft.com/office/drawing/2014/main" id="{E55173AE-0A9B-43D5-B29C-6DD69B1DB6E8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323850"/>
            <a:ext cx="134938" cy="989013"/>
            <a:chOff x="3787" y="289"/>
            <a:chExt cx="113" cy="623"/>
          </a:xfrm>
        </p:grpSpPr>
        <p:sp>
          <p:nvSpPr>
            <p:cNvPr id="158862" name="Oval 519">
              <a:extLst>
                <a:ext uri="{FF2B5EF4-FFF2-40B4-BE49-F238E27FC236}">
                  <a16:creationId xmlns:a16="http://schemas.microsoft.com/office/drawing/2014/main" id="{5408ADD4-DE3A-4598-82AA-467C612CC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8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3" name="Rectangle 520">
              <a:extLst>
                <a:ext uri="{FF2B5EF4-FFF2-40B4-BE49-F238E27FC236}">
                  <a16:creationId xmlns:a16="http://schemas.microsoft.com/office/drawing/2014/main" id="{EB4D3F21-0921-4FB1-AE2B-3D6C3A8B3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345"/>
              <a:ext cx="113" cy="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4" name="Oval 521">
              <a:extLst>
                <a:ext uri="{FF2B5EF4-FFF2-40B4-BE49-F238E27FC236}">
                  <a16:creationId xmlns:a16="http://schemas.microsoft.com/office/drawing/2014/main" id="{EC4AC9FF-8B8C-4040-A8FD-09588AE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402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5" name="Oval 522">
              <a:extLst>
                <a:ext uri="{FF2B5EF4-FFF2-40B4-BE49-F238E27FC236}">
                  <a16:creationId xmlns:a16="http://schemas.microsoft.com/office/drawing/2014/main" id="{34C8251E-BF21-4FF9-966F-0CFB355A2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15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6" name="Rectangle 523">
              <a:extLst>
                <a:ext uri="{FF2B5EF4-FFF2-40B4-BE49-F238E27FC236}">
                  <a16:creationId xmlns:a16="http://schemas.microsoft.com/office/drawing/2014/main" id="{9F9145A0-0E28-49DF-924E-3B6F79AE1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572"/>
              <a:ext cx="113" cy="28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7" name="Oval 524">
              <a:extLst>
                <a:ext uri="{FF2B5EF4-FFF2-40B4-BE49-F238E27FC236}">
                  <a16:creationId xmlns:a16="http://schemas.microsoft.com/office/drawing/2014/main" id="{B15C064E-7460-48D5-B12E-14F0CAE14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799"/>
              <a:ext cx="113" cy="113"/>
            </a:xfrm>
            <a:prstGeom prst="ellipse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158855" name="Group 525">
            <a:extLst>
              <a:ext uri="{FF2B5EF4-FFF2-40B4-BE49-F238E27FC236}">
                <a16:creationId xmlns:a16="http://schemas.microsoft.com/office/drawing/2014/main" id="{F1B10C36-2975-4782-8DC8-B44E7971E3FC}"/>
              </a:ext>
            </a:extLst>
          </p:cNvPr>
          <p:cNvGrpSpPr>
            <a:grpSpLocks/>
          </p:cNvGrpSpPr>
          <p:nvPr/>
        </p:nvGrpSpPr>
        <p:grpSpPr bwMode="auto">
          <a:xfrm>
            <a:off x="1465263" y="323850"/>
            <a:ext cx="136525" cy="1349375"/>
            <a:chOff x="3617" y="289"/>
            <a:chExt cx="114" cy="850"/>
          </a:xfrm>
        </p:grpSpPr>
        <p:sp>
          <p:nvSpPr>
            <p:cNvPr id="158856" name="Oval 526">
              <a:extLst>
                <a:ext uri="{FF2B5EF4-FFF2-40B4-BE49-F238E27FC236}">
                  <a16:creationId xmlns:a16="http://schemas.microsoft.com/office/drawing/2014/main" id="{9A5E9E28-7051-434B-BD08-CFDD49646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89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57" name="Rectangle 527">
              <a:extLst>
                <a:ext uri="{FF2B5EF4-FFF2-40B4-BE49-F238E27FC236}">
                  <a16:creationId xmlns:a16="http://schemas.microsoft.com/office/drawing/2014/main" id="{B5333732-DBAD-44C9-9500-2A832E07A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345"/>
              <a:ext cx="113" cy="22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58" name="Oval 528">
              <a:extLst>
                <a:ext uri="{FF2B5EF4-FFF2-40B4-BE49-F238E27FC236}">
                  <a16:creationId xmlns:a16="http://schemas.microsoft.com/office/drawing/2014/main" id="{C19D2626-CBD6-4B4A-8F4F-91D89187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15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59" name="Oval 529">
              <a:extLst>
                <a:ext uri="{FF2B5EF4-FFF2-40B4-BE49-F238E27FC236}">
                  <a16:creationId xmlns:a16="http://schemas.microsoft.com/office/drawing/2014/main" id="{F6224867-9665-4E6B-998A-6F023BF6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630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0" name="Rectangle 530">
              <a:extLst>
                <a:ext uri="{FF2B5EF4-FFF2-40B4-BE49-F238E27FC236}">
                  <a16:creationId xmlns:a16="http://schemas.microsoft.com/office/drawing/2014/main" id="{BCB53AC7-804B-448B-8E3C-65AF54CA9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685"/>
              <a:ext cx="113" cy="39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158861" name="Oval 531">
              <a:extLst>
                <a:ext uri="{FF2B5EF4-FFF2-40B4-BE49-F238E27FC236}">
                  <a16:creationId xmlns:a16="http://schemas.microsoft.com/office/drawing/2014/main" id="{34B02182-B268-4548-B6E5-A3311DF98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026"/>
              <a:ext cx="113" cy="11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Picture 2" descr="rtr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550" y="2063750"/>
            <a:ext cx="1670050" cy="428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691" name="Picture 3" descr="rs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4475" y="2063750"/>
            <a:ext cx="1670050" cy="428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287338" y="257175"/>
            <a:ext cx="813752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4000" b="1" i="0" u="none" strike="noStrike" kern="1200" cap="none" spc="0" normalizeH="0" baseline="0" noProof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　→ 遺伝子の切断される可能性</a:t>
            </a:r>
          </a:p>
        </p:txBody>
      </p:sp>
      <p:pic>
        <p:nvPicPr>
          <p:cNvPr id="114693" name="Picture 5" descr="in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4275" y="2058988"/>
            <a:ext cx="1670050" cy="428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4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染色体異常症</a:t>
            </a:r>
            <a:r>
              <a:rPr lang="en-US" altLang="ja-JP" dirty="0">
                <a:solidFill>
                  <a:schemeClr val="accent2"/>
                </a:solidFill>
              </a:rPr>
              <a:t>: </a:t>
            </a:r>
            <a:r>
              <a:rPr lang="ja-JP" altLang="en-US" sz="4000" dirty="0">
                <a:solidFill>
                  <a:schemeClr val="accent2"/>
                </a:solidFill>
              </a:rPr>
              <a:t>転座 </a:t>
            </a:r>
            <a:r>
              <a:rPr lang="en-US" altLang="ja-JP" sz="4000" dirty="0">
                <a:solidFill>
                  <a:schemeClr val="accent2"/>
                </a:solidFill>
              </a:rPr>
              <a:t>(</a:t>
            </a:r>
            <a:r>
              <a:rPr lang="ja-JP" altLang="en-US" sz="4000" dirty="0">
                <a:solidFill>
                  <a:schemeClr val="accent2"/>
                </a:solidFill>
              </a:rPr>
              <a:t>相互転座</a:t>
            </a:r>
            <a:r>
              <a:rPr lang="en-US" altLang="ja-JP" sz="4000" dirty="0">
                <a:solidFill>
                  <a:schemeClr val="accent2"/>
                </a:solidFill>
              </a:rPr>
              <a:t>)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Picture 2" descr="inp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738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3" descr="inq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3350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40" name="Picture 4" descr="inc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1963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1" name="Text Box 5"/>
          <p:cNvSpPr txBox="1">
            <a:spLocks noChangeArrowheads="1"/>
          </p:cNvSpPr>
          <p:nvPr/>
        </p:nvSpPr>
        <p:spPr bwMode="auto">
          <a:xfrm>
            <a:off x="287338" y="200212"/>
            <a:ext cx="810895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ja-JP" sz="4000">
              <a:solidFill>
                <a:schemeClr val="accent2"/>
              </a:solidFill>
              <a:latin typeface="HG丸ｺﾞｼｯｸM-PRO" panose="020F0600000000000000" pitchFamily="50" charset="-128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4000">
                <a:solidFill>
                  <a:schemeClr val="accent2"/>
                </a:solidFill>
                <a:latin typeface="HG丸ｺﾞｼｯｸM-PRO" panose="020F0600000000000000" pitchFamily="50" charset="-128"/>
              </a:rPr>
              <a:t>　→ 遺伝子の切断される可能性</a:t>
            </a:r>
          </a:p>
        </p:txBody>
      </p:sp>
      <p:sp>
        <p:nvSpPr>
          <p:cNvPr id="116742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25600"/>
            <a:ext cx="8637587" cy="719137"/>
          </a:xfrm>
        </p:spPr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染色体異常症</a:t>
            </a:r>
            <a:r>
              <a:rPr lang="en-US" altLang="ja-JP" dirty="0">
                <a:solidFill>
                  <a:schemeClr val="accent2"/>
                </a:solidFill>
              </a:rPr>
              <a:t>: </a:t>
            </a:r>
            <a:r>
              <a:rPr lang="ja-JP" altLang="en-US" dirty="0">
                <a:solidFill>
                  <a:schemeClr val="accent2"/>
                </a:solidFill>
              </a:rPr>
              <a:t>転座 </a:t>
            </a:r>
            <a:r>
              <a:rPr lang="en-US" altLang="ja-JP" dirty="0">
                <a:solidFill>
                  <a:schemeClr val="accent2"/>
                </a:solidFill>
              </a:rPr>
              <a:t>(</a:t>
            </a:r>
            <a:r>
              <a:rPr lang="ja-JP" altLang="en-US" dirty="0">
                <a:solidFill>
                  <a:schemeClr val="accent2"/>
                </a:solidFill>
              </a:rPr>
              <a:t>逆位</a:t>
            </a:r>
            <a:r>
              <a:rPr lang="en-US" altLang="ja-JP" dirty="0">
                <a:solidFill>
                  <a:schemeClr val="accent2"/>
                </a:solidFill>
              </a:rPr>
              <a:t>)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6">
            <a:extLst>
              <a:ext uri="{FF2B5EF4-FFF2-40B4-BE49-F238E27FC236}">
                <a16:creationId xmlns:a16="http://schemas.microsoft.com/office/drawing/2014/main" id="{02785E7F-ADB1-4FC9-9E39-4680F6329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25600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9pPr>
          </a:lstStyle>
          <a:p>
            <a:pPr eaLnBrk="1" hangingPunct="1"/>
            <a:r>
              <a:rPr lang="ja-JP" altLang="en-US" kern="0" dirty="0">
                <a:solidFill>
                  <a:schemeClr val="accent2"/>
                </a:solidFill>
              </a:rPr>
              <a:t>染色体の逆位</a:t>
            </a:r>
            <a:endParaRPr lang="en-US" altLang="ja-JP" kern="0" dirty="0">
              <a:solidFill>
                <a:schemeClr val="accent2"/>
              </a:solidFill>
            </a:endParaRPr>
          </a:p>
        </p:txBody>
      </p:sp>
      <p:sp>
        <p:nvSpPr>
          <p:cNvPr id="108" name="Text Box 668">
            <a:extLst>
              <a:ext uri="{FF2B5EF4-FFF2-40B4-BE49-F238E27FC236}">
                <a16:creationId xmlns:a16="http://schemas.microsoft.com/office/drawing/2014/main" id="{1A3A58B4-F07E-4DB7-8757-18394DC18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3646" y="5037813"/>
            <a:ext cx="125095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/>
              <a:t>腕内逆位</a:t>
            </a:r>
          </a:p>
        </p:txBody>
      </p:sp>
      <p:sp>
        <p:nvSpPr>
          <p:cNvPr id="109" name="Text Box 669">
            <a:extLst>
              <a:ext uri="{FF2B5EF4-FFF2-40B4-BE49-F238E27FC236}">
                <a16:creationId xmlns:a16="http://schemas.microsoft.com/office/drawing/2014/main" id="{B96110A9-B4B9-4CC4-B2A3-6572CA9E3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9184" y="5037813"/>
            <a:ext cx="125095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/>
              <a:t>腕間逆位</a:t>
            </a:r>
          </a:p>
        </p:txBody>
      </p:sp>
      <p:grpSp>
        <p:nvGrpSpPr>
          <p:cNvPr id="110" name="グループ化 147">
            <a:extLst>
              <a:ext uri="{FF2B5EF4-FFF2-40B4-BE49-F238E27FC236}">
                <a16:creationId xmlns:a16="http://schemas.microsoft.com/office/drawing/2014/main" id="{7584976D-FC6D-456E-9B14-1D301016FA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08821" y="2145388"/>
            <a:ext cx="5967413" cy="2511425"/>
            <a:chOff x="2841625" y="3622675"/>
            <a:chExt cx="4262438" cy="1793875"/>
          </a:xfrm>
        </p:grpSpPr>
        <p:grpSp>
          <p:nvGrpSpPr>
            <p:cNvPr id="111" name="Group 554">
              <a:extLst>
                <a:ext uri="{FF2B5EF4-FFF2-40B4-BE49-F238E27FC236}">
                  <a16:creationId xmlns:a16="http://schemas.microsoft.com/office/drawing/2014/main" id="{9A8109A0-0D1E-4AB6-8FF0-F1A6CE161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4675" y="4519613"/>
              <a:ext cx="179388" cy="896937"/>
              <a:chOff x="1580" y="2614"/>
              <a:chExt cx="113" cy="676"/>
            </a:xfrm>
          </p:grpSpPr>
          <p:sp>
            <p:nvSpPr>
              <p:cNvPr id="354" name="円弧 173">
                <a:extLst>
                  <a:ext uri="{FF2B5EF4-FFF2-40B4-BE49-F238E27FC236}">
                    <a16:creationId xmlns:a16="http://schemas.microsoft.com/office/drawing/2014/main" id="{D9BCEC95-6CBA-4D9B-A307-C7225D7FA7A0}"/>
                  </a:ext>
                </a:extLst>
              </p:cNvPr>
              <p:cNvSpPr/>
              <p:nvPr/>
            </p:nvSpPr>
            <p:spPr>
              <a:xfrm>
                <a:off x="1580" y="2614"/>
                <a:ext cx="113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55" name="Line 556">
                <a:extLst>
                  <a:ext uri="{FF2B5EF4-FFF2-40B4-BE49-F238E27FC236}">
                    <a16:creationId xmlns:a16="http://schemas.microsoft.com/office/drawing/2014/main" id="{C853F661-D79A-4F68-92DE-D7FDBD90C4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0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6" name="Line 557">
                <a:extLst>
                  <a:ext uri="{FF2B5EF4-FFF2-40B4-BE49-F238E27FC236}">
                    <a16:creationId xmlns:a16="http://schemas.microsoft.com/office/drawing/2014/main" id="{8129EBB1-7C34-49DF-BC72-6F21C2F2F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3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7" name="円弧 173">
                <a:extLst>
                  <a:ext uri="{FF2B5EF4-FFF2-40B4-BE49-F238E27FC236}">
                    <a16:creationId xmlns:a16="http://schemas.microsoft.com/office/drawing/2014/main" id="{3CBD202C-E806-4081-98EA-4277869637E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580" y="3176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58" name="Line 559">
                <a:extLst>
                  <a:ext uri="{FF2B5EF4-FFF2-40B4-BE49-F238E27FC236}">
                    <a16:creationId xmlns:a16="http://schemas.microsoft.com/office/drawing/2014/main" id="{F8FF91EC-8E63-46C3-8E56-0D5ACCAD3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0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9" name="Line 560">
                <a:extLst>
                  <a:ext uri="{FF2B5EF4-FFF2-40B4-BE49-F238E27FC236}">
                    <a16:creationId xmlns:a16="http://schemas.microsoft.com/office/drawing/2014/main" id="{92B4EE4D-D849-419B-92B7-C89FE36EB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3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2" name="Rectangle 453">
              <a:extLst>
                <a:ext uri="{FF2B5EF4-FFF2-40B4-BE49-F238E27FC236}">
                  <a16:creationId xmlns:a16="http://schemas.microsoft.com/office/drawing/2014/main" id="{71F9D9AA-E062-4605-B441-1D9B56AE4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4525963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3</a:t>
              </a:r>
            </a:p>
          </p:txBody>
        </p:sp>
        <p:sp>
          <p:nvSpPr>
            <p:cNvPr id="113" name="Rectangle 454">
              <a:extLst>
                <a:ext uri="{FF2B5EF4-FFF2-40B4-BE49-F238E27FC236}">
                  <a16:creationId xmlns:a16="http://schemas.microsoft.com/office/drawing/2014/main" id="{6D90EB3F-F520-488A-8ECC-C9669348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4705350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4</a:t>
              </a:r>
            </a:p>
          </p:txBody>
        </p:sp>
        <p:sp>
          <p:nvSpPr>
            <p:cNvPr id="114" name="Rectangle 455">
              <a:extLst>
                <a:ext uri="{FF2B5EF4-FFF2-40B4-BE49-F238E27FC236}">
                  <a16:creationId xmlns:a16="http://schemas.microsoft.com/office/drawing/2014/main" id="{AF558B55-E15B-4853-BE18-9172FF98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4884738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5</a:t>
              </a:r>
            </a:p>
          </p:txBody>
        </p:sp>
        <p:sp>
          <p:nvSpPr>
            <p:cNvPr id="115" name="Rectangle 456">
              <a:extLst>
                <a:ext uri="{FF2B5EF4-FFF2-40B4-BE49-F238E27FC236}">
                  <a16:creationId xmlns:a16="http://schemas.microsoft.com/office/drawing/2014/main" id="{ACD193C7-BC2D-4E26-9324-CDF8155F4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5064125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grpSp>
          <p:nvGrpSpPr>
            <p:cNvPr id="116" name="Group 457">
              <a:extLst>
                <a:ext uri="{FF2B5EF4-FFF2-40B4-BE49-F238E27FC236}">
                  <a16:creationId xmlns:a16="http://schemas.microsoft.com/office/drawing/2014/main" id="{6240B8D3-0F45-474C-B97D-71C082381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625" y="4338638"/>
              <a:ext cx="179388" cy="1073150"/>
              <a:chOff x="1580" y="2614"/>
              <a:chExt cx="113" cy="676"/>
            </a:xfrm>
          </p:grpSpPr>
          <p:sp>
            <p:nvSpPr>
              <p:cNvPr id="348" name="円弧 173">
                <a:extLst>
                  <a:ext uri="{FF2B5EF4-FFF2-40B4-BE49-F238E27FC236}">
                    <a16:creationId xmlns:a16="http://schemas.microsoft.com/office/drawing/2014/main" id="{4F8B2A00-9D19-4C4B-96FC-373CA1F73E59}"/>
                  </a:ext>
                </a:extLst>
              </p:cNvPr>
              <p:cNvSpPr/>
              <p:nvPr/>
            </p:nvSpPr>
            <p:spPr>
              <a:xfrm>
                <a:off x="1580" y="2614"/>
                <a:ext cx="113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49" name="Line 459">
                <a:extLst>
                  <a:ext uri="{FF2B5EF4-FFF2-40B4-BE49-F238E27FC236}">
                    <a16:creationId xmlns:a16="http://schemas.microsoft.com/office/drawing/2014/main" id="{AF7DBD4A-503C-4B6E-9E25-1A1D410E6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0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0" name="Line 460">
                <a:extLst>
                  <a:ext uri="{FF2B5EF4-FFF2-40B4-BE49-F238E27FC236}">
                    <a16:creationId xmlns:a16="http://schemas.microsoft.com/office/drawing/2014/main" id="{286F1158-DE5C-4E04-8EF3-FFBFBE9FBB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3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1" name="円弧 173">
                <a:extLst>
                  <a:ext uri="{FF2B5EF4-FFF2-40B4-BE49-F238E27FC236}">
                    <a16:creationId xmlns:a16="http://schemas.microsoft.com/office/drawing/2014/main" id="{FBD78D5E-4F13-4D54-8917-629F83D1AF9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580" y="3176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52" name="Line 462">
                <a:extLst>
                  <a:ext uri="{FF2B5EF4-FFF2-40B4-BE49-F238E27FC236}">
                    <a16:creationId xmlns:a16="http://schemas.microsoft.com/office/drawing/2014/main" id="{15543EB0-8DA6-442D-972E-CB418504B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0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53" name="Line 463">
                <a:extLst>
                  <a:ext uri="{FF2B5EF4-FFF2-40B4-BE49-F238E27FC236}">
                    <a16:creationId xmlns:a16="http://schemas.microsoft.com/office/drawing/2014/main" id="{FDF7E51F-1E4E-4709-9967-562708FDE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3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7" name="円弧 173">
              <a:extLst>
                <a:ext uri="{FF2B5EF4-FFF2-40B4-BE49-F238E27FC236}">
                  <a16:creationId xmlns:a16="http://schemas.microsoft.com/office/drawing/2014/main" id="{239CC4C0-5DA1-4A26-AF18-9AB3D24A4061}"/>
                </a:ext>
              </a:extLst>
            </p:cNvPr>
            <p:cNvSpPr/>
            <p:nvPr/>
          </p:nvSpPr>
          <p:spPr bwMode="auto">
            <a:xfrm>
              <a:off x="2841625" y="3622675"/>
              <a:ext cx="179161" cy="181429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Line 466">
              <a:extLst>
                <a:ext uri="{FF2B5EF4-FFF2-40B4-BE49-F238E27FC236}">
                  <a16:creationId xmlns:a16="http://schemas.microsoft.com/office/drawing/2014/main" id="{F312B1D1-2F43-4C8E-9F03-2807DAF13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3705225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9" name="Line 467">
              <a:extLst>
                <a:ext uri="{FF2B5EF4-FFF2-40B4-BE49-F238E27FC236}">
                  <a16:creationId xmlns:a16="http://schemas.microsoft.com/office/drawing/2014/main" id="{37C4B633-5579-42A6-BB9D-1D27493D8E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1013" y="3705225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0" name="円弧 173">
              <a:extLst>
                <a:ext uri="{FF2B5EF4-FFF2-40B4-BE49-F238E27FC236}">
                  <a16:creationId xmlns:a16="http://schemas.microsoft.com/office/drawing/2014/main" id="{A4FE2C22-B64A-41E4-9CC8-CA5884CF5B2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841625" y="4154488"/>
              <a:ext cx="179388" cy="180975"/>
            </a:xfrm>
            <a:custGeom>
              <a:avLst/>
              <a:gdLst>
                <a:gd name="T0" fmla="*/ 0 w 180000"/>
                <a:gd name="T1" fmla="*/ 0 h 180000"/>
                <a:gd name="T2" fmla="*/ 0 w 180000"/>
                <a:gd name="T3" fmla="*/ 0 h 180000"/>
                <a:gd name="T4" fmla="*/ 0 w 180000"/>
                <a:gd name="T5" fmla="*/ 0 h 180000"/>
                <a:gd name="T6" fmla="*/ 5898240 60000 65536"/>
                <a:gd name="T7" fmla="*/ 5898240 60000 65536"/>
                <a:gd name="T8" fmla="*/ 5898240 60000 65536"/>
                <a:gd name="T9" fmla="*/ 0 w 180000"/>
                <a:gd name="T10" fmla="*/ 0 h 180000"/>
                <a:gd name="T11" fmla="*/ 180000 w 180000"/>
                <a:gd name="T12" fmla="*/ 90000 h 1800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000" h="180000" stroke="0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  <a:lnTo>
                    <a:pt x="90000" y="90000"/>
                  </a:lnTo>
                  <a:close/>
                </a:path>
                <a:path w="180000" h="180000" fill="none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</a:path>
              </a:pathLst>
            </a:cu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121" name="Line 469">
              <a:extLst>
                <a:ext uri="{FF2B5EF4-FFF2-40B4-BE49-F238E27FC236}">
                  <a16:creationId xmlns:a16="http://schemas.microsoft.com/office/drawing/2014/main" id="{9926A8DA-81B2-480C-BEFA-4B07807B0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1625" y="3894138"/>
              <a:ext cx="0" cy="36036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2" name="Line 470">
              <a:extLst>
                <a:ext uri="{FF2B5EF4-FFF2-40B4-BE49-F238E27FC236}">
                  <a16:creationId xmlns:a16="http://schemas.microsoft.com/office/drawing/2014/main" id="{D310326E-5F94-4EC6-BE31-81BB954B32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1013" y="3894138"/>
              <a:ext cx="0" cy="36036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3" name="Rectangle 472">
              <a:extLst>
                <a:ext uri="{FF2B5EF4-FFF2-40B4-BE49-F238E27FC236}">
                  <a16:creationId xmlns:a16="http://schemas.microsoft.com/office/drawing/2014/main" id="{E8FF829F-0CA0-4A47-930B-16A398B18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808413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124" name="Rectangle 473">
              <a:extLst>
                <a:ext uri="{FF2B5EF4-FFF2-40B4-BE49-F238E27FC236}">
                  <a16:creationId xmlns:a16="http://schemas.microsoft.com/office/drawing/2014/main" id="{4EC6DF49-C112-4780-A553-6FCC151CC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987800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grpSp>
          <p:nvGrpSpPr>
            <p:cNvPr id="125" name="Group 479">
              <a:extLst>
                <a:ext uri="{FF2B5EF4-FFF2-40B4-BE49-F238E27FC236}">
                  <a16:creationId xmlns:a16="http://schemas.microsoft.com/office/drawing/2014/main" id="{18AECDF2-E4BB-4A8B-ADBA-0CA480A195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4025" y="4341813"/>
              <a:ext cx="179388" cy="1073150"/>
              <a:chOff x="1580" y="2614"/>
              <a:chExt cx="113" cy="676"/>
            </a:xfrm>
          </p:grpSpPr>
          <p:sp>
            <p:nvSpPr>
              <p:cNvPr id="342" name="円弧 173">
                <a:extLst>
                  <a:ext uri="{FF2B5EF4-FFF2-40B4-BE49-F238E27FC236}">
                    <a16:creationId xmlns:a16="http://schemas.microsoft.com/office/drawing/2014/main" id="{328D275C-882D-4555-A91F-22FD0F1C062F}"/>
                  </a:ext>
                </a:extLst>
              </p:cNvPr>
              <p:cNvSpPr/>
              <p:nvPr/>
            </p:nvSpPr>
            <p:spPr>
              <a:xfrm>
                <a:off x="1580" y="2614"/>
                <a:ext cx="114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43" name="Line 481">
                <a:extLst>
                  <a:ext uri="{FF2B5EF4-FFF2-40B4-BE49-F238E27FC236}">
                    <a16:creationId xmlns:a16="http://schemas.microsoft.com/office/drawing/2014/main" id="{19828532-D38A-4257-AB5D-1C49DDCEE6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0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44" name="Line 482">
                <a:extLst>
                  <a:ext uri="{FF2B5EF4-FFF2-40B4-BE49-F238E27FC236}">
                    <a16:creationId xmlns:a16="http://schemas.microsoft.com/office/drawing/2014/main" id="{8B76D0D5-F823-47C7-8C46-D1AC201EB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3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45" name="円弧 173">
                <a:extLst>
                  <a:ext uri="{FF2B5EF4-FFF2-40B4-BE49-F238E27FC236}">
                    <a16:creationId xmlns:a16="http://schemas.microsoft.com/office/drawing/2014/main" id="{DA1B623D-EA63-45B3-BBF5-49A4912990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580" y="3176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46" name="Line 484">
                <a:extLst>
                  <a:ext uri="{FF2B5EF4-FFF2-40B4-BE49-F238E27FC236}">
                    <a16:creationId xmlns:a16="http://schemas.microsoft.com/office/drawing/2014/main" id="{B7124FE9-E41A-4E80-81E9-854E8A425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0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47" name="Line 485">
                <a:extLst>
                  <a:ext uri="{FF2B5EF4-FFF2-40B4-BE49-F238E27FC236}">
                    <a16:creationId xmlns:a16="http://schemas.microsoft.com/office/drawing/2014/main" id="{6BEF326A-BB3A-45A6-A542-4322F697E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3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26" name="Group 486">
              <a:extLst>
                <a:ext uri="{FF2B5EF4-FFF2-40B4-BE49-F238E27FC236}">
                  <a16:creationId xmlns:a16="http://schemas.microsoft.com/office/drawing/2014/main" id="{A53155FC-B555-463E-874B-CF8F50C66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4025" y="3625850"/>
              <a:ext cx="179388" cy="712788"/>
              <a:chOff x="1643" y="2118"/>
              <a:chExt cx="113" cy="449"/>
            </a:xfrm>
          </p:grpSpPr>
          <p:sp>
            <p:nvSpPr>
              <p:cNvPr id="336" name="円弧 173">
                <a:extLst>
                  <a:ext uri="{FF2B5EF4-FFF2-40B4-BE49-F238E27FC236}">
                    <a16:creationId xmlns:a16="http://schemas.microsoft.com/office/drawing/2014/main" id="{AA799820-9F39-4CA2-839C-9DB875A2D834}"/>
                  </a:ext>
                </a:extLst>
              </p:cNvPr>
              <p:cNvSpPr/>
              <p:nvPr/>
            </p:nvSpPr>
            <p:spPr>
              <a:xfrm>
                <a:off x="1643" y="2118"/>
                <a:ext cx="114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37" name="Line 488">
                <a:extLst>
                  <a:ext uri="{FF2B5EF4-FFF2-40B4-BE49-F238E27FC236}">
                    <a16:creationId xmlns:a16="http://schemas.microsoft.com/office/drawing/2014/main" id="{49EF5544-C81C-4126-8454-3FC6CCB60F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38" name="Line 489">
                <a:extLst>
                  <a:ext uri="{FF2B5EF4-FFF2-40B4-BE49-F238E27FC236}">
                    <a16:creationId xmlns:a16="http://schemas.microsoft.com/office/drawing/2014/main" id="{D47E9A5B-E825-4A9A-822E-7C9681A63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39" name="円弧 173">
                <a:extLst>
                  <a:ext uri="{FF2B5EF4-FFF2-40B4-BE49-F238E27FC236}">
                    <a16:creationId xmlns:a16="http://schemas.microsoft.com/office/drawing/2014/main" id="{449C9C70-A239-49C3-AFA3-0C0C9CF3C21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643" y="245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40" name="Line 491">
                <a:extLst>
                  <a:ext uri="{FF2B5EF4-FFF2-40B4-BE49-F238E27FC236}">
                    <a16:creationId xmlns:a16="http://schemas.microsoft.com/office/drawing/2014/main" id="{60042CE5-210A-4706-86DF-66660D30E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41" name="Line 492">
                <a:extLst>
                  <a:ext uri="{FF2B5EF4-FFF2-40B4-BE49-F238E27FC236}">
                    <a16:creationId xmlns:a16="http://schemas.microsoft.com/office/drawing/2014/main" id="{F4565772-4F79-4B08-97CD-891C1ACB74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6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27" name="Group 496">
              <a:extLst>
                <a:ext uri="{FF2B5EF4-FFF2-40B4-BE49-F238E27FC236}">
                  <a16:creationId xmlns:a16="http://schemas.microsoft.com/office/drawing/2014/main" id="{356C059D-D36C-4BB2-946B-6A224294D0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4025" y="4340225"/>
              <a:ext cx="179388" cy="1073150"/>
              <a:chOff x="1580" y="2614"/>
              <a:chExt cx="113" cy="676"/>
            </a:xfrm>
          </p:grpSpPr>
          <p:sp>
            <p:nvSpPr>
              <p:cNvPr id="330" name="円弧 173">
                <a:extLst>
                  <a:ext uri="{FF2B5EF4-FFF2-40B4-BE49-F238E27FC236}">
                    <a16:creationId xmlns:a16="http://schemas.microsoft.com/office/drawing/2014/main" id="{E50904CD-8CF3-43A2-B3FA-3170479F3D5D}"/>
                  </a:ext>
                </a:extLst>
              </p:cNvPr>
              <p:cNvSpPr/>
              <p:nvPr/>
            </p:nvSpPr>
            <p:spPr>
              <a:xfrm>
                <a:off x="1580" y="2614"/>
                <a:ext cx="114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31" name="Line 498">
                <a:extLst>
                  <a:ext uri="{FF2B5EF4-FFF2-40B4-BE49-F238E27FC236}">
                    <a16:creationId xmlns:a16="http://schemas.microsoft.com/office/drawing/2014/main" id="{638B24C9-E1EE-408B-AA15-843112F5A0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0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32" name="Line 499">
                <a:extLst>
                  <a:ext uri="{FF2B5EF4-FFF2-40B4-BE49-F238E27FC236}">
                    <a16:creationId xmlns:a16="http://schemas.microsoft.com/office/drawing/2014/main" id="{70506FB6-0479-4F24-B0BF-5F5995720D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3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33" name="円弧 173">
                <a:extLst>
                  <a:ext uri="{FF2B5EF4-FFF2-40B4-BE49-F238E27FC236}">
                    <a16:creationId xmlns:a16="http://schemas.microsoft.com/office/drawing/2014/main" id="{522C0BEF-5B77-40EF-939C-E90B934F88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580" y="3176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34" name="Line 501">
                <a:extLst>
                  <a:ext uri="{FF2B5EF4-FFF2-40B4-BE49-F238E27FC236}">
                    <a16:creationId xmlns:a16="http://schemas.microsoft.com/office/drawing/2014/main" id="{4359324C-5E4F-4319-98E0-B24C132FD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0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35" name="Line 502">
                <a:extLst>
                  <a:ext uri="{FF2B5EF4-FFF2-40B4-BE49-F238E27FC236}">
                    <a16:creationId xmlns:a16="http://schemas.microsoft.com/office/drawing/2014/main" id="{104F8827-D9A9-4972-AA4E-CFE46510E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3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28" name="Group 503">
              <a:extLst>
                <a:ext uri="{FF2B5EF4-FFF2-40B4-BE49-F238E27FC236}">
                  <a16:creationId xmlns:a16="http://schemas.microsoft.com/office/drawing/2014/main" id="{87EACB4B-E9DA-4A89-87C5-7CA588AD2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4025" y="3624263"/>
              <a:ext cx="179388" cy="712787"/>
              <a:chOff x="1643" y="2118"/>
              <a:chExt cx="113" cy="449"/>
            </a:xfrm>
          </p:grpSpPr>
          <p:sp>
            <p:nvSpPr>
              <p:cNvPr id="324" name="円弧 173">
                <a:extLst>
                  <a:ext uri="{FF2B5EF4-FFF2-40B4-BE49-F238E27FC236}">
                    <a16:creationId xmlns:a16="http://schemas.microsoft.com/office/drawing/2014/main" id="{009B6EA1-DEC2-4E8F-AD36-594899D97C49}"/>
                  </a:ext>
                </a:extLst>
              </p:cNvPr>
              <p:cNvSpPr/>
              <p:nvPr/>
            </p:nvSpPr>
            <p:spPr>
              <a:xfrm>
                <a:off x="1643" y="2118"/>
                <a:ext cx="114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5" name="Line 505">
                <a:extLst>
                  <a:ext uri="{FF2B5EF4-FFF2-40B4-BE49-F238E27FC236}">
                    <a16:creationId xmlns:a16="http://schemas.microsoft.com/office/drawing/2014/main" id="{DA232B9D-7CD8-4980-A5B9-C904DE2E6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26" name="Line 506">
                <a:extLst>
                  <a:ext uri="{FF2B5EF4-FFF2-40B4-BE49-F238E27FC236}">
                    <a16:creationId xmlns:a16="http://schemas.microsoft.com/office/drawing/2014/main" id="{BBCB592D-1855-4D7C-97E4-BCCDE5218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27" name="円弧 173">
                <a:extLst>
                  <a:ext uri="{FF2B5EF4-FFF2-40B4-BE49-F238E27FC236}">
                    <a16:creationId xmlns:a16="http://schemas.microsoft.com/office/drawing/2014/main" id="{D0DD9CD2-88ED-4687-A1C6-8D0368ECC52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643" y="245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28" name="Line 508">
                <a:extLst>
                  <a:ext uri="{FF2B5EF4-FFF2-40B4-BE49-F238E27FC236}">
                    <a16:creationId xmlns:a16="http://schemas.microsoft.com/office/drawing/2014/main" id="{7F134188-BFFA-47B9-8557-FDDC5682C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29" name="Line 509">
                <a:extLst>
                  <a:ext uri="{FF2B5EF4-FFF2-40B4-BE49-F238E27FC236}">
                    <a16:creationId xmlns:a16="http://schemas.microsoft.com/office/drawing/2014/main" id="{8094F4DF-8A1A-41D2-AB4C-5486A2C14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6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29" name="Arc 512">
              <a:extLst>
                <a:ext uri="{FF2B5EF4-FFF2-40B4-BE49-F238E27FC236}">
                  <a16:creationId xmlns:a16="http://schemas.microsoft.com/office/drawing/2014/main" id="{2FA6D623-B7FB-4CA3-9664-0CAD67BBB648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3454400" y="4564063"/>
              <a:ext cx="358775" cy="219075"/>
            </a:xfrm>
            <a:custGeom>
              <a:avLst/>
              <a:gdLst>
                <a:gd name="T0" fmla="*/ 2147483647 w 21600"/>
                <a:gd name="T1" fmla="*/ 0 h 24629"/>
                <a:gd name="T2" fmla="*/ 2147483647 w 21600"/>
                <a:gd name="T3" fmla="*/ 2147483647 h 24629"/>
                <a:gd name="T4" fmla="*/ 0 w 21600"/>
                <a:gd name="T5" fmla="*/ 2147483647 h 2462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4629"/>
                <a:gd name="T11" fmla="*/ 21600 w 21600"/>
                <a:gd name="T12" fmla="*/ 24629 h 246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4629" fill="none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</a:path>
                <a:path w="21600" h="24629" stroke="0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  <a:lnTo>
                    <a:pt x="0" y="11379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 type="none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grpSp>
          <p:nvGrpSpPr>
            <p:cNvPr id="130" name="Group 576">
              <a:extLst>
                <a:ext uri="{FF2B5EF4-FFF2-40B4-BE49-F238E27FC236}">
                  <a16:creationId xmlns:a16="http://schemas.microsoft.com/office/drawing/2014/main" id="{7AD7701D-5D70-4EB0-8A7E-90D87DD2FB2B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4264025" y="4524375"/>
              <a:ext cx="179388" cy="538163"/>
              <a:chOff x="3230" y="2940"/>
              <a:chExt cx="113" cy="339"/>
            </a:xfrm>
          </p:grpSpPr>
          <p:sp>
            <p:nvSpPr>
              <p:cNvPr id="321" name="Rectangle 513">
                <a:extLst>
                  <a:ext uri="{FF2B5EF4-FFF2-40B4-BE49-F238E27FC236}">
                    <a16:creationId xmlns:a16="http://schemas.microsoft.com/office/drawing/2014/main" id="{423569C3-E9FF-46F7-8263-1C4658A3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940"/>
                <a:ext cx="113" cy="113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3</a:t>
                </a:r>
              </a:p>
            </p:txBody>
          </p:sp>
          <p:sp>
            <p:nvSpPr>
              <p:cNvPr id="322" name="Rectangle 514">
                <a:extLst>
                  <a:ext uri="{FF2B5EF4-FFF2-40B4-BE49-F238E27FC236}">
                    <a16:creationId xmlns:a16="http://schemas.microsoft.com/office/drawing/2014/main" id="{220CBBDA-D742-4C59-BB08-0421243F7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053"/>
                <a:ext cx="113" cy="113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4</a:t>
                </a:r>
              </a:p>
            </p:txBody>
          </p:sp>
          <p:sp>
            <p:nvSpPr>
              <p:cNvPr id="323" name="Rectangle 515">
                <a:extLst>
                  <a:ext uri="{FF2B5EF4-FFF2-40B4-BE49-F238E27FC236}">
                    <a16:creationId xmlns:a16="http://schemas.microsoft.com/office/drawing/2014/main" id="{B195E15D-CF56-482D-B896-5F7FFA7CC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166"/>
                <a:ext cx="113" cy="113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5</a:t>
                </a:r>
              </a:p>
            </p:txBody>
          </p:sp>
        </p:grpSp>
        <p:sp>
          <p:nvSpPr>
            <p:cNvPr id="131" name="Rectangle 516">
              <a:extLst>
                <a:ext uri="{FF2B5EF4-FFF2-40B4-BE49-F238E27FC236}">
                  <a16:creationId xmlns:a16="http://schemas.microsoft.com/office/drawing/2014/main" id="{7FC92246-5C19-435F-9086-134E4BE89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025" y="5062538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sp>
          <p:nvSpPr>
            <p:cNvPr id="132" name="Rectangle 517">
              <a:extLst>
                <a:ext uri="{FF2B5EF4-FFF2-40B4-BE49-F238E27FC236}">
                  <a16:creationId xmlns:a16="http://schemas.microsoft.com/office/drawing/2014/main" id="{F8DD3B0A-82FB-44E8-A674-6C28FD7E8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025" y="3806825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133" name="Rectangle 518">
              <a:extLst>
                <a:ext uri="{FF2B5EF4-FFF2-40B4-BE49-F238E27FC236}">
                  <a16:creationId xmlns:a16="http://schemas.microsoft.com/office/drawing/2014/main" id="{B1626A1A-228D-4A9C-B2F8-3DE266428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025" y="3986213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sp>
          <p:nvSpPr>
            <p:cNvPr id="134" name="Rectangle 520">
              <a:extLst>
                <a:ext uri="{FF2B5EF4-FFF2-40B4-BE49-F238E27FC236}">
                  <a16:creationId xmlns:a16="http://schemas.microsoft.com/office/drawing/2014/main" id="{B0344E26-F379-410D-8458-D7E4C5515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4529138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3</a:t>
              </a:r>
            </a:p>
          </p:txBody>
        </p:sp>
        <p:sp>
          <p:nvSpPr>
            <p:cNvPr id="135" name="Rectangle 521">
              <a:extLst>
                <a:ext uri="{FF2B5EF4-FFF2-40B4-BE49-F238E27FC236}">
                  <a16:creationId xmlns:a16="http://schemas.microsoft.com/office/drawing/2014/main" id="{E5505743-D3C0-4F9E-BAB2-297125D3D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4708525"/>
              <a:ext cx="179387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4</a:t>
              </a:r>
            </a:p>
          </p:txBody>
        </p:sp>
        <p:sp>
          <p:nvSpPr>
            <p:cNvPr id="136" name="Rectangle 522">
              <a:extLst>
                <a:ext uri="{FF2B5EF4-FFF2-40B4-BE49-F238E27FC236}">
                  <a16:creationId xmlns:a16="http://schemas.microsoft.com/office/drawing/2014/main" id="{5E510C70-784A-4F3C-A96F-5F992DAF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4887913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5</a:t>
              </a:r>
            </a:p>
          </p:txBody>
        </p:sp>
        <p:sp>
          <p:nvSpPr>
            <p:cNvPr id="137" name="Rectangle 523">
              <a:extLst>
                <a:ext uri="{FF2B5EF4-FFF2-40B4-BE49-F238E27FC236}">
                  <a16:creationId xmlns:a16="http://schemas.microsoft.com/office/drawing/2014/main" id="{CDDD7A9F-E039-4413-9FD8-36357C38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067300"/>
              <a:ext cx="179387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grpSp>
          <p:nvGrpSpPr>
            <p:cNvPr id="138" name="Group 524">
              <a:extLst>
                <a:ext uri="{FF2B5EF4-FFF2-40B4-BE49-F238E27FC236}">
                  <a16:creationId xmlns:a16="http://schemas.microsoft.com/office/drawing/2014/main" id="{70E6EC99-765C-4B2E-99F5-CFDD84F4F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8138" y="4341813"/>
              <a:ext cx="179387" cy="1073150"/>
              <a:chOff x="1580" y="2614"/>
              <a:chExt cx="113" cy="676"/>
            </a:xfrm>
          </p:grpSpPr>
          <p:sp>
            <p:nvSpPr>
              <p:cNvPr id="315" name="円弧 173">
                <a:extLst>
                  <a:ext uri="{FF2B5EF4-FFF2-40B4-BE49-F238E27FC236}">
                    <a16:creationId xmlns:a16="http://schemas.microsoft.com/office/drawing/2014/main" id="{AED07635-0BC1-49CC-88E7-0B897C62F5E3}"/>
                  </a:ext>
                </a:extLst>
              </p:cNvPr>
              <p:cNvSpPr/>
              <p:nvPr/>
            </p:nvSpPr>
            <p:spPr>
              <a:xfrm>
                <a:off x="1580" y="2614"/>
                <a:ext cx="113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6" name="Line 526">
                <a:extLst>
                  <a:ext uri="{FF2B5EF4-FFF2-40B4-BE49-F238E27FC236}">
                    <a16:creationId xmlns:a16="http://schemas.microsoft.com/office/drawing/2014/main" id="{6BAD8EA6-A720-4EC3-800F-1141E82A3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0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17" name="Line 527">
                <a:extLst>
                  <a:ext uri="{FF2B5EF4-FFF2-40B4-BE49-F238E27FC236}">
                    <a16:creationId xmlns:a16="http://schemas.microsoft.com/office/drawing/2014/main" id="{7D400A8F-53C2-4CFA-A538-33A4B0B88F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3" y="2665"/>
                <a:ext cx="0" cy="5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18" name="円弧 173">
                <a:extLst>
                  <a:ext uri="{FF2B5EF4-FFF2-40B4-BE49-F238E27FC236}">
                    <a16:creationId xmlns:a16="http://schemas.microsoft.com/office/drawing/2014/main" id="{E1DB2EF9-6F43-4048-AAAF-152C84F3695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580" y="3176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19" name="Line 529">
                <a:extLst>
                  <a:ext uri="{FF2B5EF4-FFF2-40B4-BE49-F238E27FC236}">
                    <a16:creationId xmlns:a16="http://schemas.microsoft.com/office/drawing/2014/main" id="{F4870ABE-D4EA-4389-B27C-803940B16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0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20" name="Line 530">
                <a:extLst>
                  <a:ext uri="{FF2B5EF4-FFF2-40B4-BE49-F238E27FC236}">
                    <a16:creationId xmlns:a16="http://schemas.microsoft.com/office/drawing/2014/main" id="{5427E19D-6278-455B-B4B5-A5C9F4741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3" y="3193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39" name="円弧 173">
              <a:extLst>
                <a:ext uri="{FF2B5EF4-FFF2-40B4-BE49-F238E27FC236}">
                  <a16:creationId xmlns:a16="http://schemas.microsoft.com/office/drawing/2014/main" id="{D0E74B4E-AEF0-43F9-B807-19597C3B3571}"/>
                </a:ext>
              </a:extLst>
            </p:cNvPr>
            <p:cNvSpPr/>
            <p:nvPr/>
          </p:nvSpPr>
          <p:spPr bwMode="auto">
            <a:xfrm>
              <a:off x="5417911" y="3626077"/>
              <a:ext cx="179161" cy="180294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0" name="Line 533">
              <a:extLst>
                <a:ext uri="{FF2B5EF4-FFF2-40B4-BE49-F238E27FC236}">
                  <a16:creationId xmlns:a16="http://schemas.microsoft.com/office/drawing/2014/main" id="{23171291-3380-4BD2-A062-D4DE11FA2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8138" y="3708400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1" name="Line 534">
              <a:extLst>
                <a:ext uri="{FF2B5EF4-FFF2-40B4-BE49-F238E27FC236}">
                  <a16:creationId xmlns:a16="http://schemas.microsoft.com/office/drawing/2014/main" id="{E5FDAC48-B1F2-415E-B0DA-5BED61B0A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7525" y="3708400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2" name="円弧 173">
              <a:extLst>
                <a:ext uri="{FF2B5EF4-FFF2-40B4-BE49-F238E27FC236}">
                  <a16:creationId xmlns:a16="http://schemas.microsoft.com/office/drawing/2014/main" id="{DEC40549-5FAF-44DC-A2C9-566AA993841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418138" y="4157663"/>
              <a:ext cx="179387" cy="180975"/>
            </a:xfrm>
            <a:custGeom>
              <a:avLst/>
              <a:gdLst>
                <a:gd name="T0" fmla="*/ 0 w 180000"/>
                <a:gd name="T1" fmla="*/ 0 h 180000"/>
                <a:gd name="T2" fmla="*/ 0 w 180000"/>
                <a:gd name="T3" fmla="*/ 0 h 180000"/>
                <a:gd name="T4" fmla="*/ 0 w 180000"/>
                <a:gd name="T5" fmla="*/ 0 h 180000"/>
                <a:gd name="T6" fmla="*/ 5898240 60000 65536"/>
                <a:gd name="T7" fmla="*/ 5898240 60000 65536"/>
                <a:gd name="T8" fmla="*/ 5898240 60000 65536"/>
                <a:gd name="T9" fmla="*/ 0 w 180000"/>
                <a:gd name="T10" fmla="*/ 0 h 180000"/>
                <a:gd name="T11" fmla="*/ 180000 w 180000"/>
                <a:gd name="T12" fmla="*/ 90000 h 1800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000" h="180000" stroke="0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  <a:lnTo>
                    <a:pt x="90000" y="90000"/>
                  </a:lnTo>
                  <a:close/>
                </a:path>
                <a:path w="180000" h="180000" fill="none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</a:path>
              </a:pathLst>
            </a:cu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143" name="Line 536">
              <a:extLst>
                <a:ext uri="{FF2B5EF4-FFF2-40B4-BE49-F238E27FC236}">
                  <a16:creationId xmlns:a16="http://schemas.microsoft.com/office/drawing/2014/main" id="{2B46CCBC-C5D4-46FC-AB15-F77430EA3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8138" y="3897313"/>
              <a:ext cx="0" cy="36036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4" name="Line 537">
              <a:extLst>
                <a:ext uri="{FF2B5EF4-FFF2-40B4-BE49-F238E27FC236}">
                  <a16:creationId xmlns:a16="http://schemas.microsoft.com/office/drawing/2014/main" id="{D4CC10E7-F0A8-41C3-97D3-638B085442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97525" y="3897313"/>
              <a:ext cx="0" cy="36036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5" name="Rectangle 538">
              <a:extLst>
                <a:ext uri="{FF2B5EF4-FFF2-40B4-BE49-F238E27FC236}">
                  <a16:creationId xmlns:a16="http://schemas.microsoft.com/office/drawing/2014/main" id="{0D5AD578-90DA-4E0B-A784-CF9AC2BEA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3811588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146" name="Rectangle 539">
              <a:extLst>
                <a:ext uri="{FF2B5EF4-FFF2-40B4-BE49-F238E27FC236}">
                  <a16:creationId xmlns:a16="http://schemas.microsoft.com/office/drawing/2014/main" id="{A7F666AA-50DB-423D-9A41-72A546B0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3990975"/>
              <a:ext cx="179387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grpSp>
          <p:nvGrpSpPr>
            <p:cNvPr id="147" name="Group 547">
              <a:extLst>
                <a:ext uri="{FF2B5EF4-FFF2-40B4-BE49-F238E27FC236}">
                  <a16:creationId xmlns:a16="http://schemas.microsoft.com/office/drawing/2014/main" id="{79B5D937-CD0B-4BBF-B65A-1787F9772B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4675" y="3629025"/>
              <a:ext cx="179388" cy="884238"/>
              <a:chOff x="1643" y="2118"/>
              <a:chExt cx="113" cy="449"/>
            </a:xfrm>
          </p:grpSpPr>
          <p:sp>
            <p:nvSpPr>
              <p:cNvPr id="309" name="円弧 173">
                <a:extLst>
                  <a:ext uri="{FF2B5EF4-FFF2-40B4-BE49-F238E27FC236}">
                    <a16:creationId xmlns:a16="http://schemas.microsoft.com/office/drawing/2014/main" id="{80A81A28-1E90-434A-92FF-361149CAA813}"/>
                  </a:ext>
                </a:extLst>
              </p:cNvPr>
              <p:cNvSpPr/>
              <p:nvPr/>
            </p:nvSpPr>
            <p:spPr>
              <a:xfrm>
                <a:off x="1643" y="2118"/>
                <a:ext cx="113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0" name="Line 549">
                <a:extLst>
                  <a:ext uri="{FF2B5EF4-FFF2-40B4-BE49-F238E27FC236}">
                    <a16:creationId xmlns:a16="http://schemas.microsoft.com/office/drawing/2014/main" id="{93B3D3D4-2818-41D5-82F6-256491BD7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11" name="Line 550">
                <a:extLst>
                  <a:ext uri="{FF2B5EF4-FFF2-40B4-BE49-F238E27FC236}">
                    <a16:creationId xmlns:a16="http://schemas.microsoft.com/office/drawing/2014/main" id="{96729762-FCB4-4CD4-9DE1-48140C35D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2170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12" name="円弧 173">
                <a:extLst>
                  <a:ext uri="{FF2B5EF4-FFF2-40B4-BE49-F238E27FC236}">
                    <a16:creationId xmlns:a16="http://schemas.microsoft.com/office/drawing/2014/main" id="{C41770D4-9BEA-4181-A746-7814123E90F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643" y="245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13" name="Line 552">
                <a:extLst>
                  <a:ext uri="{FF2B5EF4-FFF2-40B4-BE49-F238E27FC236}">
                    <a16:creationId xmlns:a16="http://schemas.microsoft.com/office/drawing/2014/main" id="{82C276AE-8CD6-4875-B940-3B883DF55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14" name="Line 553">
                <a:extLst>
                  <a:ext uri="{FF2B5EF4-FFF2-40B4-BE49-F238E27FC236}">
                    <a16:creationId xmlns:a16="http://schemas.microsoft.com/office/drawing/2014/main" id="{DEDD4068-3583-45AD-9048-B4D21A6D5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6" y="2289"/>
                <a:ext cx="0" cy="22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48" name="Rectangle 570">
              <a:extLst>
                <a:ext uri="{FF2B5EF4-FFF2-40B4-BE49-F238E27FC236}">
                  <a16:creationId xmlns:a16="http://schemas.microsoft.com/office/drawing/2014/main" id="{72005297-2F26-4371-98B5-F60E4BB431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924675" y="4165600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3</a:t>
              </a:r>
            </a:p>
          </p:txBody>
        </p:sp>
        <p:sp>
          <p:nvSpPr>
            <p:cNvPr id="149" name="Rectangle 571">
              <a:extLst>
                <a:ext uri="{FF2B5EF4-FFF2-40B4-BE49-F238E27FC236}">
                  <a16:creationId xmlns:a16="http://schemas.microsoft.com/office/drawing/2014/main" id="{7EA16E99-DCF0-45F7-833F-458EDD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924675" y="4706938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sp>
          <p:nvSpPr>
            <p:cNvPr id="150" name="Rectangle 572">
              <a:extLst>
                <a:ext uri="{FF2B5EF4-FFF2-40B4-BE49-F238E27FC236}">
                  <a16:creationId xmlns:a16="http://schemas.microsoft.com/office/drawing/2014/main" id="{B6F35F7F-BF1B-4226-B3A3-0B90689CD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4675" y="4886325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5</a:t>
              </a:r>
            </a:p>
          </p:txBody>
        </p:sp>
        <p:sp>
          <p:nvSpPr>
            <p:cNvPr id="151" name="Rectangle 573">
              <a:extLst>
                <a:ext uri="{FF2B5EF4-FFF2-40B4-BE49-F238E27FC236}">
                  <a16:creationId xmlns:a16="http://schemas.microsoft.com/office/drawing/2014/main" id="{5E801A1B-CB99-421B-8905-C794FB4CD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4675" y="5065713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sp>
          <p:nvSpPr>
            <p:cNvPr id="152" name="Rectangle 574">
              <a:extLst>
                <a:ext uri="{FF2B5EF4-FFF2-40B4-BE49-F238E27FC236}">
                  <a16:creationId xmlns:a16="http://schemas.microsoft.com/office/drawing/2014/main" id="{1B3855E5-330F-4CCA-BD67-C4D36FF76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4675" y="3810000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153" name="Rectangle 575">
              <a:extLst>
                <a:ext uri="{FF2B5EF4-FFF2-40B4-BE49-F238E27FC236}">
                  <a16:creationId xmlns:a16="http://schemas.microsoft.com/office/drawing/2014/main" id="{6C85B465-5316-4EF5-BCFF-9C61691FFF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924675" y="3989388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4</a:t>
              </a:r>
            </a:p>
          </p:txBody>
        </p:sp>
        <p:sp>
          <p:nvSpPr>
            <p:cNvPr id="154" name="Rectangle 592">
              <a:extLst>
                <a:ext uri="{FF2B5EF4-FFF2-40B4-BE49-F238E27FC236}">
                  <a16:creationId xmlns:a16="http://schemas.microsoft.com/office/drawing/2014/main" id="{1C79A34F-B816-4FF6-8B9A-AE91E0929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5065713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sp>
          <p:nvSpPr>
            <p:cNvPr id="261" name="円弧 173">
              <a:extLst>
                <a:ext uri="{FF2B5EF4-FFF2-40B4-BE49-F238E27FC236}">
                  <a16:creationId xmlns:a16="http://schemas.microsoft.com/office/drawing/2014/main" id="{F8F83D33-0593-42E7-A8D9-3A3E440ED1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63938" y="5232400"/>
              <a:ext cx="179387" cy="180975"/>
            </a:xfrm>
            <a:custGeom>
              <a:avLst/>
              <a:gdLst>
                <a:gd name="T0" fmla="*/ 90 w 180000"/>
                <a:gd name="T1" fmla="*/ 91725 h 180000"/>
                <a:gd name="T2" fmla="*/ 86394 w 180000"/>
                <a:gd name="T3" fmla="*/ 96027 h 180000"/>
                <a:gd name="T4" fmla="*/ 172780 w 180000"/>
                <a:gd name="T5" fmla="*/ 96027 h 180000"/>
                <a:gd name="T6" fmla="*/ 5898240 60000 65536"/>
                <a:gd name="T7" fmla="*/ 5898240 60000 65536"/>
                <a:gd name="T8" fmla="*/ 5898240 60000 65536"/>
                <a:gd name="T9" fmla="*/ 90 w 180000"/>
                <a:gd name="T10" fmla="*/ 0 h 180000"/>
                <a:gd name="T11" fmla="*/ 180000 w 180000"/>
                <a:gd name="T12" fmla="*/ 90000 h 1800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000" h="180000" stroke="0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  <a:lnTo>
                    <a:pt x="90000" y="90000"/>
                  </a:lnTo>
                  <a:close/>
                </a:path>
                <a:path w="180000" h="180000" fill="none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</a:path>
              </a:pathLst>
            </a:cu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262" name="Line 599">
              <a:extLst>
                <a:ext uri="{FF2B5EF4-FFF2-40B4-BE49-F238E27FC236}">
                  <a16:creationId xmlns:a16="http://schemas.microsoft.com/office/drawing/2014/main" id="{165D856F-0623-4BA0-8BFC-4F093B4FD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325" y="5237163"/>
              <a:ext cx="0" cy="9366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3" name="円弧 173">
              <a:extLst>
                <a:ext uri="{FF2B5EF4-FFF2-40B4-BE49-F238E27FC236}">
                  <a16:creationId xmlns:a16="http://schemas.microsoft.com/office/drawing/2014/main" id="{CC5D78A2-D3F8-4809-9202-00A9A5B4A379}"/>
                </a:ext>
              </a:extLst>
            </p:cNvPr>
            <p:cNvSpPr/>
            <p:nvPr/>
          </p:nvSpPr>
          <p:spPr bwMode="auto">
            <a:xfrm>
              <a:off x="3563938" y="3623809"/>
              <a:ext cx="179161" cy="181429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4" name="Line 602">
              <a:extLst>
                <a:ext uri="{FF2B5EF4-FFF2-40B4-BE49-F238E27FC236}">
                  <a16:creationId xmlns:a16="http://schemas.microsoft.com/office/drawing/2014/main" id="{9361D13C-4136-48BD-8BF9-2B476FF4FE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3938" y="3706813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5" name="Line 603">
              <a:extLst>
                <a:ext uri="{FF2B5EF4-FFF2-40B4-BE49-F238E27FC236}">
                  <a16:creationId xmlns:a16="http://schemas.microsoft.com/office/drawing/2014/main" id="{E3F82879-92A7-4B0B-B592-A3A68A5FBC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325" y="3706813"/>
              <a:ext cx="0" cy="2159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6" name="円弧 173">
              <a:extLst>
                <a:ext uri="{FF2B5EF4-FFF2-40B4-BE49-F238E27FC236}">
                  <a16:creationId xmlns:a16="http://schemas.microsoft.com/office/drawing/2014/main" id="{77CAB3D7-0E1D-47E6-A794-01794D57447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63938" y="4156075"/>
              <a:ext cx="179387" cy="180975"/>
            </a:xfrm>
            <a:custGeom>
              <a:avLst/>
              <a:gdLst>
                <a:gd name="T0" fmla="*/ 0 w 180000"/>
                <a:gd name="T1" fmla="*/ 0 h 180000"/>
                <a:gd name="T2" fmla="*/ 0 w 180000"/>
                <a:gd name="T3" fmla="*/ 0 h 180000"/>
                <a:gd name="T4" fmla="*/ 0 w 180000"/>
                <a:gd name="T5" fmla="*/ 0 h 180000"/>
                <a:gd name="T6" fmla="*/ 5898240 60000 65536"/>
                <a:gd name="T7" fmla="*/ 5898240 60000 65536"/>
                <a:gd name="T8" fmla="*/ 5898240 60000 65536"/>
                <a:gd name="T9" fmla="*/ 0 w 180000"/>
                <a:gd name="T10" fmla="*/ 0 h 180000"/>
                <a:gd name="T11" fmla="*/ 180000 w 180000"/>
                <a:gd name="T12" fmla="*/ 90000 h 1800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000" h="180000" stroke="0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  <a:lnTo>
                    <a:pt x="90000" y="90000"/>
                  </a:lnTo>
                  <a:close/>
                </a:path>
                <a:path w="180000" h="180000" fill="none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</a:path>
              </a:pathLst>
            </a:cu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267" name="Line 605">
              <a:extLst>
                <a:ext uri="{FF2B5EF4-FFF2-40B4-BE49-F238E27FC236}">
                  <a16:creationId xmlns:a16="http://schemas.microsoft.com/office/drawing/2014/main" id="{E14A10FE-D0DE-4F1D-87EB-E509CCF68A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63938" y="3895725"/>
              <a:ext cx="0" cy="3603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8" name="Line 606">
              <a:extLst>
                <a:ext uri="{FF2B5EF4-FFF2-40B4-BE49-F238E27FC236}">
                  <a16:creationId xmlns:a16="http://schemas.microsoft.com/office/drawing/2014/main" id="{28763461-2E3E-44A2-BB82-4CA2BC1537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325" y="3895725"/>
              <a:ext cx="0" cy="3603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9" name="Rectangle 607">
              <a:extLst>
                <a:ext uri="{FF2B5EF4-FFF2-40B4-BE49-F238E27FC236}">
                  <a16:creationId xmlns:a16="http://schemas.microsoft.com/office/drawing/2014/main" id="{6EA759BC-2B05-4B5B-9ADD-FF1072B18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3810000"/>
              <a:ext cx="179387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270" name="Rectangle 608">
              <a:extLst>
                <a:ext uri="{FF2B5EF4-FFF2-40B4-BE49-F238E27FC236}">
                  <a16:creationId xmlns:a16="http://schemas.microsoft.com/office/drawing/2014/main" id="{E3ED532D-E56D-469E-9140-D406FB538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3989388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grpSp>
          <p:nvGrpSpPr>
            <p:cNvPr id="271" name="Group 610">
              <a:extLst>
                <a:ext uri="{FF2B5EF4-FFF2-40B4-BE49-F238E27FC236}">
                  <a16:creationId xmlns:a16="http://schemas.microsoft.com/office/drawing/2014/main" id="{CBD6D29B-ECA6-43EC-A623-FCE4EF3A2C35}"/>
                </a:ext>
              </a:extLst>
            </p:cNvPr>
            <p:cNvGrpSpPr>
              <a:grpSpLocks/>
            </p:cNvGrpSpPr>
            <p:nvPr/>
          </p:nvGrpSpPr>
          <p:grpSpPr bwMode="auto">
            <a:xfrm rot="13500000" flipV="1">
              <a:off x="3563938" y="4525963"/>
              <a:ext cx="179387" cy="538162"/>
              <a:chOff x="3230" y="2940"/>
              <a:chExt cx="113" cy="339"/>
            </a:xfrm>
          </p:grpSpPr>
          <p:sp>
            <p:nvSpPr>
              <p:cNvPr id="306" name="Rectangle 611">
                <a:extLst>
                  <a:ext uri="{FF2B5EF4-FFF2-40B4-BE49-F238E27FC236}">
                    <a16:creationId xmlns:a16="http://schemas.microsoft.com/office/drawing/2014/main" id="{A1EEE6EE-8FE5-499F-AD6D-B4ED8CFE1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940"/>
                <a:ext cx="113" cy="113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3</a:t>
                </a:r>
              </a:p>
            </p:txBody>
          </p:sp>
          <p:sp>
            <p:nvSpPr>
              <p:cNvPr id="307" name="Rectangle 612">
                <a:extLst>
                  <a:ext uri="{FF2B5EF4-FFF2-40B4-BE49-F238E27FC236}">
                    <a16:creationId xmlns:a16="http://schemas.microsoft.com/office/drawing/2014/main" id="{83336FEC-5970-4EA2-A9F3-5E853F627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053"/>
                <a:ext cx="113" cy="113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4</a:t>
                </a:r>
              </a:p>
            </p:txBody>
          </p:sp>
          <p:sp>
            <p:nvSpPr>
              <p:cNvPr id="308" name="Rectangle 613">
                <a:extLst>
                  <a:ext uri="{FF2B5EF4-FFF2-40B4-BE49-F238E27FC236}">
                    <a16:creationId xmlns:a16="http://schemas.microsoft.com/office/drawing/2014/main" id="{1EAAD121-CEF6-4F3F-BF26-3F0B6360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166"/>
                <a:ext cx="113" cy="113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r>
                  <a:rPr lang="en-US" altLang="ja-JP" sz="1200"/>
                  <a:t>5</a:t>
                </a:r>
              </a:p>
            </p:txBody>
          </p:sp>
        </p:grpSp>
        <p:sp>
          <p:nvSpPr>
            <p:cNvPr id="272" name="Line 614">
              <a:extLst>
                <a:ext uri="{FF2B5EF4-FFF2-40B4-BE49-F238E27FC236}">
                  <a16:creationId xmlns:a16="http://schemas.microsoft.com/office/drawing/2014/main" id="{CE25F845-5B4F-429B-9B5A-87409F53C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5525" y="5237163"/>
              <a:ext cx="0" cy="968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73" name="Group 617">
              <a:extLst>
                <a:ext uri="{FF2B5EF4-FFF2-40B4-BE49-F238E27FC236}">
                  <a16:creationId xmlns:a16="http://schemas.microsoft.com/office/drawing/2014/main" id="{B855A1E3-256B-4BD9-84E7-61911F8016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4413" y="4340225"/>
              <a:ext cx="188912" cy="185738"/>
              <a:chOff x="3183" y="2830"/>
              <a:chExt cx="119" cy="117"/>
            </a:xfrm>
          </p:grpSpPr>
          <p:sp>
            <p:nvSpPr>
              <p:cNvPr id="302" name="円弧 173">
                <a:extLst>
                  <a:ext uri="{FF2B5EF4-FFF2-40B4-BE49-F238E27FC236}">
                    <a16:creationId xmlns:a16="http://schemas.microsoft.com/office/drawing/2014/main" id="{3B031936-353A-4223-8083-E67F009D6848}"/>
                  </a:ext>
                </a:extLst>
              </p:cNvPr>
              <p:cNvSpPr/>
              <p:nvPr/>
            </p:nvSpPr>
            <p:spPr>
              <a:xfrm>
                <a:off x="3189" y="2830"/>
                <a:ext cx="113" cy="114"/>
              </a:xfrm>
              <a:prstGeom prst="arc">
                <a:avLst>
                  <a:gd name="adj1" fmla="val 10954080"/>
                  <a:gd name="adj2" fmla="val 0"/>
                </a:avLst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3" name="Line 596">
                <a:extLst>
                  <a:ext uri="{FF2B5EF4-FFF2-40B4-BE49-F238E27FC236}">
                    <a16:creationId xmlns:a16="http://schemas.microsoft.com/office/drawing/2014/main" id="{4F69D5BD-A3BF-42A8-9344-A723442E9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02" y="2881"/>
                <a:ext cx="0" cy="6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4" name="Line 598">
                <a:extLst>
                  <a:ext uri="{FF2B5EF4-FFF2-40B4-BE49-F238E27FC236}">
                    <a16:creationId xmlns:a16="http://schemas.microsoft.com/office/drawing/2014/main" id="{FF0C54C9-9803-4CF3-AC2E-614D568C7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9" y="2884"/>
                <a:ext cx="0" cy="6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5" name="Line 615">
                <a:extLst>
                  <a:ext uri="{FF2B5EF4-FFF2-40B4-BE49-F238E27FC236}">
                    <a16:creationId xmlns:a16="http://schemas.microsoft.com/office/drawing/2014/main" id="{1B01B795-5540-425B-B12A-5F67AC1E9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3" y="2939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74" name="Arc 616">
              <a:extLst>
                <a:ext uri="{FF2B5EF4-FFF2-40B4-BE49-F238E27FC236}">
                  <a16:creationId xmlns:a16="http://schemas.microsoft.com/office/drawing/2014/main" id="{DF485708-63D8-4E57-8A9A-D976F13FB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4816475"/>
              <a:ext cx="358775" cy="219075"/>
            </a:xfrm>
            <a:custGeom>
              <a:avLst/>
              <a:gdLst>
                <a:gd name="T0" fmla="*/ 2147483647 w 21600"/>
                <a:gd name="T1" fmla="*/ 0 h 24629"/>
                <a:gd name="T2" fmla="*/ 2147483647 w 21600"/>
                <a:gd name="T3" fmla="*/ 2147483647 h 24629"/>
                <a:gd name="T4" fmla="*/ 0 w 21600"/>
                <a:gd name="T5" fmla="*/ 2147483647 h 2462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4629"/>
                <a:gd name="T11" fmla="*/ 21600 w 21600"/>
                <a:gd name="T12" fmla="*/ 24629 h 246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4629" fill="none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</a:path>
                <a:path w="21600" h="24629" stroke="0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  <a:lnTo>
                    <a:pt x="0" y="11379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 type="none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75" name="円弧 173">
              <a:extLst>
                <a:ext uri="{FF2B5EF4-FFF2-40B4-BE49-F238E27FC236}">
                  <a16:creationId xmlns:a16="http://schemas.microsoft.com/office/drawing/2014/main" id="{326F7D97-EBDC-4AB4-81E2-9A8559BAD484}"/>
                </a:ext>
              </a:extLst>
            </p:cNvPr>
            <p:cNvSpPr/>
            <p:nvPr/>
          </p:nvSpPr>
          <p:spPr bwMode="auto">
            <a:xfrm rot="1800000">
              <a:off x="6178777" y="4349524"/>
              <a:ext cx="179161" cy="181429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6" name="Line 620">
              <a:extLst>
                <a:ext uri="{FF2B5EF4-FFF2-40B4-BE49-F238E27FC236}">
                  <a16:creationId xmlns:a16="http://schemas.microsoft.com/office/drawing/2014/main" id="{40B1991A-A483-406F-93F3-CA352C6BFB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>
              <a:off x="6326188" y="4470400"/>
              <a:ext cx="0" cy="1047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77" name="Line 621">
              <a:extLst>
                <a:ext uri="{FF2B5EF4-FFF2-40B4-BE49-F238E27FC236}">
                  <a16:creationId xmlns:a16="http://schemas.microsoft.com/office/drawing/2014/main" id="{D5305A6B-E466-46B8-893E-B295961D8C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>
              <a:off x="6170613" y="4384675"/>
              <a:ext cx="0" cy="968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78" name="Line 622">
              <a:extLst>
                <a:ext uri="{FF2B5EF4-FFF2-40B4-BE49-F238E27FC236}">
                  <a16:creationId xmlns:a16="http://schemas.microsoft.com/office/drawing/2014/main" id="{885546EF-8E1A-47EA-B7AF-40BB4A8CD2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 flipV="1">
              <a:off x="6130925" y="4506913"/>
              <a:ext cx="1793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79" name="Rectangle 623">
              <a:extLst>
                <a:ext uri="{FF2B5EF4-FFF2-40B4-BE49-F238E27FC236}">
                  <a16:creationId xmlns:a16="http://schemas.microsoft.com/office/drawing/2014/main" id="{E6B3492D-6E97-4FA6-B831-1215D16189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">
              <a:off x="6357938" y="4043363"/>
              <a:ext cx="179387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2</a:t>
              </a:r>
            </a:p>
          </p:txBody>
        </p:sp>
        <p:sp>
          <p:nvSpPr>
            <p:cNvPr id="280" name="円弧 173">
              <a:extLst>
                <a:ext uri="{FF2B5EF4-FFF2-40B4-BE49-F238E27FC236}">
                  <a16:creationId xmlns:a16="http://schemas.microsoft.com/office/drawing/2014/main" id="{920C3DA2-8E2E-46B1-A7D5-24A43C356A00}"/>
                </a:ext>
              </a:extLst>
            </p:cNvPr>
            <p:cNvSpPr/>
            <p:nvPr/>
          </p:nvSpPr>
          <p:spPr bwMode="auto">
            <a:xfrm rot="1800000" flipV="1">
              <a:off x="6274027" y="4182836"/>
              <a:ext cx="179161" cy="181429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1" name="Line 626">
              <a:extLst>
                <a:ext uri="{FF2B5EF4-FFF2-40B4-BE49-F238E27FC236}">
                  <a16:creationId xmlns:a16="http://schemas.microsoft.com/office/drawing/2014/main" id="{672E72AE-CB6E-4955-B075-E9B431A3BC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 flipV="1">
              <a:off x="6461125" y="4237038"/>
              <a:ext cx="0" cy="1047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2" name="Line 627">
              <a:extLst>
                <a:ext uri="{FF2B5EF4-FFF2-40B4-BE49-F238E27FC236}">
                  <a16:creationId xmlns:a16="http://schemas.microsoft.com/office/drawing/2014/main" id="{1DC66FF5-60D2-4512-866A-4E48B1459A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 flipV="1">
              <a:off x="6307138" y="4149725"/>
              <a:ext cx="0" cy="968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3" name="Line 628">
              <a:extLst>
                <a:ext uri="{FF2B5EF4-FFF2-40B4-BE49-F238E27FC236}">
                  <a16:creationId xmlns:a16="http://schemas.microsoft.com/office/drawing/2014/main" id="{15040798-04D5-4F21-97CD-85A4D9B115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00000">
              <a:off x="6305550" y="4205288"/>
              <a:ext cx="1793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4" name="Rectangle 629">
              <a:extLst>
                <a:ext uri="{FF2B5EF4-FFF2-40B4-BE49-F238E27FC236}">
                  <a16:creationId xmlns:a16="http://schemas.microsoft.com/office/drawing/2014/main" id="{B82F6C1C-4B18-4D00-AEC7-407C09346C5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">
              <a:off x="6092825" y="4503738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3</a:t>
              </a:r>
            </a:p>
          </p:txBody>
        </p:sp>
        <p:sp>
          <p:nvSpPr>
            <p:cNvPr id="285" name="Rectangle 630">
              <a:extLst>
                <a:ext uri="{FF2B5EF4-FFF2-40B4-BE49-F238E27FC236}">
                  <a16:creationId xmlns:a16="http://schemas.microsoft.com/office/drawing/2014/main" id="{03D295D2-4974-4428-B1E8-C1C17CBED7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">
              <a:off x="6002338" y="4657725"/>
              <a:ext cx="179387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4</a:t>
              </a:r>
            </a:p>
          </p:txBody>
        </p:sp>
        <p:sp>
          <p:nvSpPr>
            <p:cNvPr id="286" name="Rectangle 634">
              <a:extLst>
                <a:ext uri="{FF2B5EF4-FFF2-40B4-BE49-F238E27FC236}">
                  <a16:creationId xmlns:a16="http://schemas.microsoft.com/office/drawing/2014/main" id="{18E418EB-96FA-4DF4-B2B3-E1F03D030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4887913"/>
              <a:ext cx="179388" cy="179387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5</a:t>
              </a:r>
            </a:p>
          </p:txBody>
        </p:sp>
        <p:sp>
          <p:nvSpPr>
            <p:cNvPr id="287" name="Rectangle 635">
              <a:extLst>
                <a:ext uri="{FF2B5EF4-FFF2-40B4-BE49-F238E27FC236}">
                  <a16:creationId xmlns:a16="http://schemas.microsoft.com/office/drawing/2014/main" id="{2D5AED62-F884-421D-89F8-0B38C8AD8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5067300"/>
              <a:ext cx="179388" cy="17938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6</a:t>
              </a:r>
            </a:p>
          </p:txBody>
        </p:sp>
        <p:sp>
          <p:nvSpPr>
            <p:cNvPr id="288" name="Rectangle 650">
              <a:extLst>
                <a:ext uri="{FF2B5EF4-FFF2-40B4-BE49-F238E27FC236}">
                  <a16:creationId xmlns:a16="http://schemas.microsoft.com/office/drawing/2014/main" id="{D77A74C3-0D0E-4A29-AE5F-3A60BDD8C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3811588"/>
              <a:ext cx="179387" cy="17938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200"/>
                <a:t>1</a:t>
              </a:r>
            </a:p>
          </p:txBody>
        </p:sp>
        <p:sp>
          <p:nvSpPr>
            <p:cNvPr id="289" name="円弧 173">
              <a:extLst>
                <a:ext uri="{FF2B5EF4-FFF2-40B4-BE49-F238E27FC236}">
                  <a16:creationId xmlns:a16="http://schemas.microsoft.com/office/drawing/2014/main" id="{3F3D8166-D4D7-433B-B39D-4160FD2B3113}"/>
                </a:ext>
              </a:extLst>
            </p:cNvPr>
            <p:cNvSpPr/>
            <p:nvPr/>
          </p:nvSpPr>
          <p:spPr bwMode="auto">
            <a:xfrm>
              <a:off x="6170839" y="3627211"/>
              <a:ext cx="179161" cy="181429"/>
            </a:xfrm>
            <a:prstGeom prst="arc">
              <a:avLst>
                <a:gd name="adj1" fmla="val 10954080"/>
                <a:gd name="adj2" fmla="val 0"/>
              </a:avLst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0" name="Line 655">
              <a:extLst>
                <a:ext uri="{FF2B5EF4-FFF2-40B4-BE49-F238E27FC236}">
                  <a16:creationId xmlns:a16="http://schemas.microsoft.com/office/drawing/2014/main" id="{16AC578B-FC57-4A62-B509-72D47C4ED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0000" y="3708400"/>
              <a:ext cx="0" cy="1047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1" name="Line 656">
              <a:extLst>
                <a:ext uri="{FF2B5EF4-FFF2-40B4-BE49-F238E27FC236}">
                  <a16:creationId xmlns:a16="http://schemas.microsoft.com/office/drawing/2014/main" id="{4A5D01A9-50CC-4DD4-A03C-768E107C5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70613" y="3713163"/>
              <a:ext cx="0" cy="968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92" name="Group 662">
              <a:extLst>
                <a:ext uri="{FF2B5EF4-FFF2-40B4-BE49-F238E27FC236}">
                  <a16:creationId xmlns:a16="http://schemas.microsoft.com/office/drawing/2014/main" id="{48EBC80B-6872-40FE-8E7F-63A579190F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9025" y="5233988"/>
              <a:ext cx="179388" cy="180975"/>
              <a:chOff x="4036" y="3393"/>
              <a:chExt cx="113" cy="114"/>
            </a:xfrm>
          </p:grpSpPr>
          <p:sp>
            <p:nvSpPr>
              <p:cNvPr id="299" name="円弧 173">
                <a:extLst>
                  <a:ext uri="{FF2B5EF4-FFF2-40B4-BE49-F238E27FC236}">
                    <a16:creationId xmlns:a16="http://schemas.microsoft.com/office/drawing/2014/main" id="{E774C753-AC9F-4301-B021-6E3547208F0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36" y="339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300" name="Line 660">
                <a:extLst>
                  <a:ext uri="{FF2B5EF4-FFF2-40B4-BE49-F238E27FC236}">
                    <a16:creationId xmlns:a16="http://schemas.microsoft.com/office/drawing/2014/main" id="{AF3E527C-9F12-40DD-8F66-EF6CABFE2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49" y="3396"/>
                <a:ext cx="0" cy="5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" name="Line 661">
                <a:extLst>
                  <a:ext uri="{FF2B5EF4-FFF2-40B4-BE49-F238E27FC236}">
                    <a16:creationId xmlns:a16="http://schemas.microsoft.com/office/drawing/2014/main" id="{9C7FEA2E-F666-449D-B4BA-542F3C598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396"/>
                <a:ext cx="0" cy="6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93" name="Arc 663">
              <a:extLst>
                <a:ext uri="{FF2B5EF4-FFF2-40B4-BE49-F238E27FC236}">
                  <a16:creationId xmlns:a16="http://schemas.microsoft.com/office/drawing/2014/main" id="{EE27D803-3F23-429E-A536-EE0C6F0055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061075" y="4222750"/>
              <a:ext cx="358775" cy="219075"/>
            </a:xfrm>
            <a:custGeom>
              <a:avLst/>
              <a:gdLst>
                <a:gd name="T0" fmla="*/ 2147483647 w 21600"/>
                <a:gd name="T1" fmla="*/ 0 h 24629"/>
                <a:gd name="T2" fmla="*/ 2147483647 w 21600"/>
                <a:gd name="T3" fmla="*/ 2147483647 h 24629"/>
                <a:gd name="T4" fmla="*/ 0 w 21600"/>
                <a:gd name="T5" fmla="*/ 2147483647 h 2462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4629"/>
                <a:gd name="T11" fmla="*/ 21600 w 21600"/>
                <a:gd name="T12" fmla="*/ 24629 h 246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4629" fill="none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</a:path>
                <a:path w="21600" h="24629" stroke="0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  <a:lnTo>
                    <a:pt x="0" y="11379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 type="none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94" name="Arc 664">
              <a:extLst>
                <a:ext uri="{FF2B5EF4-FFF2-40B4-BE49-F238E27FC236}">
                  <a16:creationId xmlns:a16="http://schemas.microsoft.com/office/drawing/2014/main" id="{E459E790-03F6-46AF-B1B6-23C798F16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538" y="4275138"/>
              <a:ext cx="358775" cy="219075"/>
            </a:xfrm>
            <a:custGeom>
              <a:avLst/>
              <a:gdLst>
                <a:gd name="T0" fmla="*/ 2147483647 w 21600"/>
                <a:gd name="T1" fmla="*/ 0 h 24629"/>
                <a:gd name="T2" fmla="*/ 2147483647 w 21600"/>
                <a:gd name="T3" fmla="*/ 2147483647 h 24629"/>
                <a:gd name="T4" fmla="*/ 0 w 21600"/>
                <a:gd name="T5" fmla="*/ 2147483647 h 2462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4629"/>
                <a:gd name="T11" fmla="*/ 21600 w 21600"/>
                <a:gd name="T12" fmla="*/ 24629 h 246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4629" fill="none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</a:path>
                <a:path w="21600" h="24629" stroke="0" extrusionOk="0">
                  <a:moveTo>
                    <a:pt x="18359" y="0"/>
                  </a:moveTo>
                  <a:cubicBezTo>
                    <a:pt x="20477" y="3417"/>
                    <a:pt x="21600" y="7358"/>
                    <a:pt x="21600" y="11379"/>
                  </a:cubicBezTo>
                  <a:cubicBezTo>
                    <a:pt x="21600" y="16177"/>
                    <a:pt x="20002" y="20839"/>
                    <a:pt x="17058" y="24628"/>
                  </a:cubicBezTo>
                  <a:lnTo>
                    <a:pt x="0" y="11379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 type="none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cxnSp>
          <p:nvCxnSpPr>
            <p:cNvPr id="295" name="直線矢印コネクタ 294">
              <a:extLst>
                <a:ext uri="{FF2B5EF4-FFF2-40B4-BE49-F238E27FC236}">
                  <a16:creationId xmlns:a16="http://schemas.microsoft.com/office/drawing/2014/main" id="{164D0B72-D6EB-402B-85C4-7243EDC73AD0}"/>
                </a:ext>
              </a:extLst>
            </p:cNvPr>
            <p:cNvCxnSpPr/>
            <p:nvPr/>
          </p:nvCxnSpPr>
          <p:spPr>
            <a:xfrm>
              <a:off x="3968750" y="4816702"/>
              <a:ext cx="215446" cy="113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直線矢印コネクタ 295">
              <a:extLst>
                <a:ext uri="{FF2B5EF4-FFF2-40B4-BE49-F238E27FC236}">
                  <a16:creationId xmlns:a16="http://schemas.microsoft.com/office/drawing/2014/main" id="{9BE7D770-F4EF-4ABA-A593-7868F1887C6B}"/>
                </a:ext>
              </a:extLst>
            </p:cNvPr>
            <p:cNvCxnSpPr/>
            <p:nvPr/>
          </p:nvCxnSpPr>
          <p:spPr>
            <a:xfrm>
              <a:off x="3152321" y="4832577"/>
              <a:ext cx="217714" cy="113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直線矢印コネクタ 296">
              <a:extLst>
                <a:ext uri="{FF2B5EF4-FFF2-40B4-BE49-F238E27FC236}">
                  <a16:creationId xmlns:a16="http://schemas.microsoft.com/office/drawing/2014/main" id="{BD9C5395-FC2C-43BD-BD46-6377A6D0E1E3}"/>
                </a:ext>
              </a:extLst>
            </p:cNvPr>
            <p:cNvCxnSpPr/>
            <p:nvPr/>
          </p:nvCxnSpPr>
          <p:spPr>
            <a:xfrm>
              <a:off x="5699125" y="4351791"/>
              <a:ext cx="215446" cy="113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直線矢印コネクタ 297">
              <a:extLst>
                <a:ext uri="{FF2B5EF4-FFF2-40B4-BE49-F238E27FC236}">
                  <a16:creationId xmlns:a16="http://schemas.microsoft.com/office/drawing/2014/main" id="{1BCFF460-C1BC-45AC-8C91-9C3B335BECC5}"/>
                </a:ext>
              </a:extLst>
            </p:cNvPr>
            <p:cNvCxnSpPr/>
            <p:nvPr/>
          </p:nvCxnSpPr>
          <p:spPr>
            <a:xfrm>
              <a:off x="6648224" y="4351791"/>
              <a:ext cx="216580" cy="113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0687083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6">
            <a:extLst>
              <a:ext uri="{FF2B5EF4-FFF2-40B4-BE49-F238E27FC236}">
                <a16:creationId xmlns:a16="http://schemas.microsoft.com/office/drawing/2014/main" id="{02785E7F-ADB1-4FC9-9E39-4680F6329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25600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9pPr>
          </a:lstStyle>
          <a:p>
            <a:pPr eaLnBrk="1" hangingPunct="1"/>
            <a:r>
              <a:rPr lang="ja-JP" altLang="en-US" kern="0" dirty="0">
                <a:solidFill>
                  <a:schemeClr val="accent2"/>
                </a:solidFill>
              </a:rPr>
              <a:t>染色体逆位により生じる染色体</a:t>
            </a:r>
            <a:endParaRPr lang="en-US" altLang="ja-JP" kern="0" dirty="0">
              <a:solidFill>
                <a:schemeClr val="accent2"/>
              </a:solidFill>
            </a:endParaRPr>
          </a:p>
        </p:txBody>
      </p:sp>
      <p:sp>
        <p:nvSpPr>
          <p:cNvPr id="155" name="フリーフォーム 19">
            <a:extLst>
              <a:ext uri="{FF2B5EF4-FFF2-40B4-BE49-F238E27FC236}">
                <a16:creationId xmlns:a16="http://schemas.microsoft.com/office/drawing/2014/main" id="{3976E001-1D99-40D3-87CF-E52C522EA553}"/>
              </a:ext>
            </a:extLst>
          </p:cNvPr>
          <p:cNvSpPr/>
          <p:nvPr/>
        </p:nvSpPr>
        <p:spPr>
          <a:xfrm>
            <a:off x="2949804" y="2400976"/>
            <a:ext cx="2335212" cy="2187575"/>
          </a:xfrm>
          <a:custGeom>
            <a:avLst/>
            <a:gdLst>
              <a:gd name="connsiteX0" fmla="*/ 0 w 2335530"/>
              <a:gd name="connsiteY0" fmla="*/ 472440 h 2186940"/>
              <a:gd name="connsiteX1" fmla="*/ 34290 w 2335530"/>
              <a:gd name="connsiteY1" fmla="*/ 381000 h 2186940"/>
              <a:gd name="connsiteX2" fmla="*/ 95250 w 2335530"/>
              <a:gd name="connsiteY2" fmla="*/ 369570 h 2186940"/>
              <a:gd name="connsiteX3" fmla="*/ 194310 w 2335530"/>
              <a:gd name="connsiteY3" fmla="*/ 308610 h 2186940"/>
              <a:gd name="connsiteX4" fmla="*/ 316230 w 2335530"/>
              <a:gd name="connsiteY4" fmla="*/ 232410 h 2186940"/>
              <a:gd name="connsiteX5" fmla="*/ 514350 w 2335530"/>
              <a:gd name="connsiteY5" fmla="*/ 156210 h 2186940"/>
              <a:gd name="connsiteX6" fmla="*/ 613410 w 2335530"/>
              <a:gd name="connsiteY6" fmla="*/ 106680 h 2186940"/>
              <a:gd name="connsiteX7" fmla="*/ 731520 w 2335530"/>
              <a:gd name="connsiteY7" fmla="*/ 68580 h 2186940"/>
              <a:gd name="connsiteX8" fmla="*/ 883920 w 2335530"/>
              <a:gd name="connsiteY8" fmla="*/ 34290 h 2186940"/>
              <a:gd name="connsiteX9" fmla="*/ 1055370 w 2335530"/>
              <a:gd name="connsiteY9" fmla="*/ 7620 h 2186940"/>
              <a:gd name="connsiteX10" fmla="*/ 1188720 w 2335530"/>
              <a:gd name="connsiteY10" fmla="*/ 0 h 2186940"/>
              <a:gd name="connsiteX11" fmla="*/ 1257300 w 2335530"/>
              <a:gd name="connsiteY11" fmla="*/ 0 h 2186940"/>
              <a:gd name="connsiteX12" fmla="*/ 1348740 w 2335530"/>
              <a:gd name="connsiteY12" fmla="*/ 0 h 2186940"/>
              <a:gd name="connsiteX13" fmla="*/ 1424940 w 2335530"/>
              <a:gd name="connsiteY13" fmla="*/ 3810 h 2186940"/>
              <a:gd name="connsiteX14" fmla="*/ 1516380 w 2335530"/>
              <a:gd name="connsiteY14" fmla="*/ 26670 h 2186940"/>
              <a:gd name="connsiteX15" fmla="*/ 1596390 w 2335530"/>
              <a:gd name="connsiteY15" fmla="*/ 53340 h 2186940"/>
              <a:gd name="connsiteX16" fmla="*/ 1672590 w 2335530"/>
              <a:gd name="connsiteY16" fmla="*/ 80010 h 2186940"/>
              <a:gd name="connsiteX17" fmla="*/ 1744980 w 2335530"/>
              <a:gd name="connsiteY17" fmla="*/ 106680 h 2186940"/>
              <a:gd name="connsiteX18" fmla="*/ 1832610 w 2335530"/>
              <a:gd name="connsiteY18" fmla="*/ 152400 h 2186940"/>
              <a:gd name="connsiteX19" fmla="*/ 1939290 w 2335530"/>
              <a:gd name="connsiteY19" fmla="*/ 213360 h 2186940"/>
              <a:gd name="connsiteX20" fmla="*/ 2011680 w 2335530"/>
              <a:gd name="connsiteY20" fmla="*/ 266700 h 2186940"/>
              <a:gd name="connsiteX21" fmla="*/ 2076450 w 2335530"/>
              <a:gd name="connsiteY21" fmla="*/ 323850 h 2186940"/>
              <a:gd name="connsiteX22" fmla="*/ 2125980 w 2335530"/>
              <a:gd name="connsiteY22" fmla="*/ 384810 h 2186940"/>
              <a:gd name="connsiteX23" fmla="*/ 2209800 w 2335530"/>
              <a:gd name="connsiteY23" fmla="*/ 491490 h 2186940"/>
              <a:gd name="connsiteX24" fmla="*/ 2263140 w 2335530"/>
              <a:gd name="connsiteY24" fmla="*/ 598170 h 2186940"/>
              <a:gd name="connsiteX25" fmla="*/ 2305050 w 2335530"/>
              <a:gd name="connsiteY25" fmla="*/ 731520 h 2186940"/>
              <a:gd name="connsiteX26" fmla="*/ 2331720 w 2335530"/>
              <a:gd name="connsiteY26" fmla="*/ 929640 h 2186940"/>
              <a:gd name="connsiteX27" fmla="*/ 2335530 w 2335530"/>
              <a:gd name="connsiteY27" fmla="*/ 1082040 h 2186940"/>
              <a:gd name="connsiteX28" fmla="*/ 2331720 w 2335530"/>
              <a:gd name="connsiteY28" fmla="*/ 1230630 h 2186940"/>
              <a:gd name="connsiteX29" fmla="*/ 2297430 w 2335530"/>
              <a:gd name="connsiteY29" fmla="*/ 1424940 h 2186940"/>
              <a:gd name="connsiteX30" fmla="*/ 2225040 w 2335530"/>
              <a:gd name="connsiteY30" fmla="*/ 1615440 h 2186940"/>
              <a:gd name="connsiteX31" fmla="*/ 2129790 w 2335530"/>
              <a:gd name="connsiteY31" fmla="*/ 1802130 h 2186940"/>
              <a:gd name="connsiteX32" fmla="*/ 1977390 w 2335530"/>
              <a:gd name="connsiteY32" fmla="*/ 1969770 h 2186940"/>
              <a:gd name="connsiteX33" fmla="*/ 1851660 w 2335530"/>
              <a:gd name="connsiteY33" fmla="*/ 2061210 h 2186940"/>
              <a:gd name="connsiteX34" fmla="*/ 1695450 w 2335530"/>
              <a:gd name="connsiteY34" fmla="*/ 2145030 h 2186940"/>
              <a:gd name="connsiteX35" fmla="*/ 1558290 w 2335530"/>
              <a:gd name="connsiteY35" fmla="*/ 2175510 h 2186940"/>
              <a:gd name="connsiteX36" fmla="*/ 1440180 w 2335530"/>
              <a:gd name="connsiteY36" fmla="*/ 2186940 h 2186940"/>
              <a:gd name="connsiteX37" fmla="*/ 1344930 w 2335530"/>
              <a:gd name="connsiteY37" fmla="*/ 2167890 h 2186940"/>
              <a:gd name="connsiteX38" fmla="*/ 1306830 w 2335530"/>
              <a:gd name="connsiteY38" fmla="*/ 2148840 h 2186940"/>
              <a:gd name="connsiteX39" fmla="*/ 1314450 w 2335530"/>
              <a:gd name="connsiteY39" fmla="*/ 2118360 h 2186940"/>
              <a:gd name="connsiteX40" fmla="*/ 1314450 w 2335530"/>
              <a:gd name="connsiteY40" fmla="*/ 2118360 h 2186940"/>
              <a:gd name="connsiteX41" fmla="*/ 1436370 w 2335530"/>
              <a:gd name="connsiteY41" fmla="*/ 2118360 h 2186940"/>
              <a:gd name="connsiteX42" fmla="*/ 1611630 w 2335530"/>
              <a:gd name="connsiteY42" fmla="*/ 2103120 h 2186940"/>
              <a:gd name="connsiteX43" fmla="*/ 1687830 w 2335530"/>
              <a:gd name="connsiteY43" fmla="*/ 2057400 h 2186940"/>
              <a:gd name="connsiteX44" fmla="*/ 1786890 w 2335530"/>
              <a:gd name="connsiteY44" fmla="*/ 2007870 h 2186940"/>
              <a:gd name="connsiteX45" fmla="*/ 1889760 w 2335530"/>
              <a:gd name="connsiteY45" fmla="*/ 1931670 h 2186940"/>
              <a:gd name="connsiteX46" fmla="*/ 2053590 w 2335530"/>
              <a:gd name="connsiteY46" fmla="*/ 1764030 h 2186940"/>
              <a:gd name="connsiteX47" fmla="*/ 2137410 w 2335530"/>
              <a:gd name="connsiteY47" fmla="*/ 1619250 h 2186940"/>
              <a:gd name="connsiteX48" fmla="*/ 2198370 w 2335530"/>
              <a:gd name="connsiteY48" fmla="*/ 1463040 h 2186940"/>
              <a:gd name="connsiteX49" fmla="*/ 2225040 w 2335530"/>
              <a:gd name="connsiteY49" fmla="*/ 1356360 h 2186940"/>
              <a:gd name="connsiteX50" fmla="*/ 2255520 w 2335530"/>
              <a:gd name="connsiteY50" fmla="*/ 1257300 h 2186940"/>
              <a:gd name="connsiteX51" fmla="*/ 2266950 w 2335530"/>
              <a:gd name="connsiteY51" fmla="*/ 1131570 h 2186940"/>
              <a:gd name="connsiteX52" fmla="*/ 2263140 w 2335530"/>
              <a:gd name="connsiteY52" fmla="*/ 971550 h 2186940"/>
              <a:gd name="connsiteX53" fmla="*/ 2244090 w 2335530"/>
              <a:gd name="connsiteY53" fmla="*/ 807720 h 2186940"/>
              <a:gd name="connsiteX54" fmla="*/ 2190750 w 2335530"/>
              <a:gd name="connsiteY54" fmla="*/ 621030 h 2186940"/>
              <a:gd name="connsiteX55" fmla="*/ 2122170 w 2335530"/>
              <a:gd name="connsiteY55" fmla="*/ 487680 h 2186940"/>
              <a:gd name="connsiteX56" fmla="*/ 2042160 w 2335530"/>
              <a:gd name="connsiteY56" fmla="*/ 388620 h 2186940"/>
              <a:gd name="connsiteX57" fmla="*/ 1954530 w 2335530"/>
              <a:gd name="connsiteY57" fmla="*/ 320040 h 2186940"/>
              <a:gd name="connsiteX58" fmla="*/ 1836420 w 2335530"/>
              <a:gd name="connsiteY58" fmla="*/ 240030 h 2186940"/>
              <a:gd name="connsiteX59" fmla="*/ 1725930 w 2335530"/>
              <a:gd name="connsiteY59" fmla="*/ 182880 h 2186940"/>
              <a:gd name="connsiteX60" fmla="*/ 1562100 w 2335530"/>
              <a:gd name="connsiteY60" fmla="*/ 118110 h 2186940"/>
              <a:gd name="connsiteX61" fmla="*/ 1371600 w 2335530"/>
              <a:gd name="connsiteY61" fmla="*/ 80010 h 2186940"/>
              <a:gd name="connsiteX62" fmla="*/ 1245870 w 2335530"/>
              <a:gd name="connsiteY62" fmla="*/ 76200 h 2186940"/>
              <a:gd name="connsiteX63" fmla="*/ 1123950 w 2335530"/>
              <a:gd name="connsiteY63" fmla="*/ 68580 h 2186940"/>
              <a:gd name="connsiteX64" fmla="*/ 933450 w 2335530"/>
              <a:gd name="connsiteY64" fmla="*/ 102870 h 2186940"/>
              <a:gd name="connsiteX65" fmla="*/ 769620 w 2335530"/>
              <a:gd name="connsiteY65" fmla="*/ 140970 h 2186940"/>
              <a:gd name="connsiteX66" fmla="*/ 502920 w 2335530"/>
              <a:gd name="connsiteY66" fmla="*/ 240030 h 2186940"/>
              <a:gd name="connsiteX67" fmla="*/ 167640 w 2335530"/>
              <a:gd name="connsiteY67" fmla="*/ 392430 h 2186940"/>
              <a:gd name="connsiteX68" fmla="*/ 80010 w 2335530"/>
              <a:gd name="connsiteY68" fmla="*/ 449580 h 2186940"/>
              <a:gd name="connsiteX69" fmla="*/ 76200 w 2335530"/>
              <a:gd name="connsiteY69" fmla="*/ 449580 h 2186940"/>
              <a:gd name="connsiteX70" fmla="*/ 0 w 2335530"/>
              <a:gd name="connsiteY70" fmla="*/ 472440 h 2186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335530" h="2186940">
                <a:moveTo>
                  <a:pt x="0" y="472440"/>
                </a:moveTo>
                <a:lnTo>
                  <a:pt x="34290" y="381000"/>
                </a:lnTo>
                <a:lnTo>
                  <a:pt x="95250" y="369570"/>
                </a:lnTo>
                <a:lnTo>
                  <a:pt x="194310" y="308610"/>
                </a:lnTo>
                <a:lnTo>
                  <a:pt x="316230" y="232410"/>
                </a:lnTo>
                <a:lnTo>
                  <a:pt x="514350" y="156210"/>
                </a:lnTo>
                <a:lnTo>
                  <a:pt x="613410" y="106680"/>
                </a:lnTo>
                <a:lnTo>
                  <a:pt x="731520" y="68580"/>
                </a:lnTo>
                <a:lnTo>
                  <a:pt x="883920" y="34290"/>
                </a:lnTo>
                <a:lnTo>
                  <a:pt x="1055370" y="7620"/>
                </a:lnTo>
                <a:lnTo>
                  <a:pt x="1188720" y="0"/>
                </a:lnTo>
                <a:lnTo>
                  <a:pt x="1257300" y="0"/>
                </a:lnTo>
                <a:lnTo>
                  <a:pt x="1348740" y="0"/>
                </a:lnTo>
                <a:lnTo>
                  <a:pt x="1424940" y="3810"/>
                </a:lnTo>
                <a:lnTo>
                  <a:pt x="1516380" y="26670"/>
                </a:lnTo>
                <a:lnTo>
                  <a:pt x="1596390" y="53340"/>
                </a:lnTo>
                <a:lnTo>
                  <a:pt x="1672590" y="80010"/>
                </a:lnTo>
                <a:lnTo>
                  <a:pt x="1744980" y="106680"/>
                </a:lnTo>
                <a:lnTo>
                  <a:pt x="1832610" y="152400"/>
                </a:lnTo>
                <a:lnTo>
                  <a:pt x="1939290" y="213360"/>
                </a:lnTo>
                <a:lnTo>
                  <a:pt x="2011680" y="266700"/>
                </a:lnTo>
                <a:lnTo>
                  <a:pt x="2076450" y="323850"/>
                </a:lnTo>
                <a:lnTo>
                  <a:pt x="2125980" y="384810"/>
                </a:lnTo>
                <a:lnTo>
                  <a:pt x="2209800" y="491490"/>
                </a:lnTo>
                <a:lnTo>
                  <a:pt x="2263140" y="598170"/>
                </a:lnTo>
                <a:lnTo>
                  <a:pt x="2305050" y="731520"/>
                </a:lnTo>
                <a:lnTo>
                  <a:pt x="2331720" y="929640"/>
                </a:lnTo>
                <a:lnTo>
                  <a:pt x="2335530" y="1082040"/>
                </a:lnTo>
                <a:lnTo>
                  <a:pt x="2331720" y="1230630"/>
                </a:lnTo>
                <a:lnTo>
                  <a:pt x="2297430" y="1424940"/>
                </a:lnTo>
                <a:lnTo>
                  <a:pt x="2225040" y="1615440"/>
                </a:lnTo>
                <a:lnTo>
                  <a:pt x="2129790" y="1802130"/>
                </a:lnTo>
                <a:lnTo>
                  <a:pt x="1977390" y="1969770"/>
                </a:lnTo>
                <a:lnTo>
                  <a:pt x="1851660" y="2061210"/>
                </a:lnTo>
                <a:lnTo>
                  <a:pt x="1695450" y="2145030"/>
                </a:lnTo>
                <a:lnTo>
                  <a:pt x="1558290" y="2175510"/>
                </a:lnTo>
                <a:lnTo>
                  <a:pt x="1440180" y="2186940"/>
                </a:lnTo>
                <a:lnTo>
                  <a:pt x="1344930" y="2167890"/>
                </a:lnTo>
                <a:lnTo>
                  <a:pt x="1306830" y="2148840"/>
                </a:lnTo>
                <a:lnTo>
                  <a:pt x="1314450" y="2118360"/>
                </a:lnTo>
                <a:lnTo>
                  <a:pt x="1314450" y="2118360"/>
                </a:lnTo>
                <a:lnTo>
                  <a:pt x="1436370" y="2118360"/>
                </a:lnTo>
                <a:lnTo>
                  <a:pt x="1611630" y="2103120"/>
                </a:lnTo>
                <a:lnTo>
                  <a:pt x="1687830" y="2057400"/>
                </a:lnTo>
                <a:lnTo>
                  <a:pt x="1786890" y="2007870"/>
                </a:lnTo>
                <a:lnTo>
                  <a:pt x="1889760" y="1931670"/>
                </a:lnTo>
                <a:lnTo>
                  <a:pt x="2053590" y="1764030"/>
                </a:lnTo>
                <a:lnTo>
                  <a:pt x="2137410" y="1619250"/>
                </a:lnTo>
                <a:lnTo>
                  <a:pt x="2198370" y="1463040"/>
                </a:lnTo>
                <a:lnTo>
                  <a:pt x="2225040" y="1356360"/>
                </a:lnTo>
                <a:lnTo>
                  <a:pt x="2255520" y="1257300"/>
                </a:lnTo>
                <a:lnTo>
                  <a:pt x="2266950" y="1131570"/>
                </a:lnTo>
                <a:lnTo>
                  <a:pt x="2263140" y="971550"/>
                </a:lnTo>
                <a:lnTo>
                  <a:pt x="2244090" y="807720"/>
                </a:lnTo>
                <a:lnTo>
                  <a:pt x="2190750" y="621030"/>
                </a:lnTo>
                <a:lnTo>
                  <a:pt x="2122170" y="487680"/>
                </a:lnTo>
                <a:lnTo>
                  <a:pt x="2042160" y="388620"/>
                </a:lnTo>
                <a:lnTo>
                  <a:pt x="1954530" y="320040"/>
                </a:lnTo>
                <a:lnTo>
                  <a:pt x="1836420" y="240030"/>
                </a:lnTo>
                <a:lnTo>
                  <a:pt x="1725930" y="182880"/>
                </a:lnTo>
                <a:lnTo>
                  <a:pt x="1562100" y="118110"/>
                </a:lnTo>
                <a:lnTo>
                  <a:pt x="1371600" y="80010"/>
                </a:lnTo>
                <a:lnTo>
                  <a:pt x="1245870" y="76200"/>
                </a:lnTo>
                <a:lnTo>
                  <a:pt x="1123950" y="68580"/>
                </a:lnTo>
                <a:lnTo>
                  <a:pt x="933450" y="102870"/>
                </a:lnTo>
                <a:lnTo>
                  <a:pt x="769620" y="140970"/>
                </a:lnTo>
                <a:lnTo>
                  <a:pt x="502920" y="240030"/>
                </a:lnTo>
                <a:lnTo>
                  <a:pt x="167640" y="392430"/>
                </a:lnTo>
                <a:lnTo>
                  <a:pt x="80010" y="449580"/>
                </a:lnTo>
                <a:lnTo>
                  <a:pt x="76200" y="449580"/>
                </a:lnTo>
                <a:lnTo>
                  <a:pt x="0" y="47244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6" name="フリーフォーム 22">
            <a:extLst>
              <a:ext uri="{FF2B5EF4-FFF2-40B4-BE49-F238E27FC236}">
                <a16:creationId xmlns:a16="http://schemas.microsoft.com/office/drawing/2014/main" id="{B5DE1E5F-F250-4FD2-9CB0-2E65F674A562}"/>
              </a:ext>
            </a:extLst>
          </p:cNvPr>
          <p:cNvSpPr/>
          <p:nvPr/>
        </p:nvSpPr>
        <p:spPr>
          <a:xfrm>
            <a:off x="2808516" y="2570838"/>
            <a:ext cx="2343150" cy="1751013"/>
          </a:xfrm>
          <a:custGeom>
            <a:avLst/>
            <a:gdLst>
              <a:gd name="connsiteX0" fmla="*/ 635 w 2343150"/>
              <a:gd name="connsiteY0" fmla="*/ 459105 h 1750060"/>
              <a:gd name="connsiteX1" fmla="*/ 69215 w 2343150"/>
              <a:gd name="connsiteY1" fmla="*/ 409575 h 1750060"/>
              <a:gd name="connsiteX2" fmla="*/ 126365 w 2343150"/>
              <a:gd name="connsiteY2" fmla="*/ 398145 h 1750060"/>
              <a:gd name="connsiteX3" fmla="*/ 286385 w 2343150"/>
              <a:gd name="connsiteY3" fmla="*/ 310515 h 1750060"/>
              <a:gd name="connsiteX4" fmla="*/ 541655 w 2343150"/>
              <a:gd name="connsiteY4" fmla="*/ 169545 h 1750060"/>
              <a:gd name="connsiteX5" fmla="*/ 831215 w 2343150"/>
              <a:gd name="connsiteY5" fmla="*/ 70485 h 1750060"/>
              <a:gd name="connsiteX6" fmla="*/ 1082675 w 2343150"/>
              <a:gd name="connsiteY6" fmla="*/ 24765 h 1750060"/>
              <a:gd name="connsiteX7" fmla="*/ 1303655 w 2343150"/>
              <a:gd name="connsiteY7" fmla="*/ 1905 h 1750060"/>
              <a:gd name="connsiteX8" fmla="*/ 1539875 w 2343150"/>
              <a:gd name="connsiteY8" fmla="*/ 13335 h 1750060"/>
              <a:gd name="connsiteX9" fmla="*/ 1680845 w 2343150"/>
              <a:gd name="connsiteY9" fmla="*/ 43815 h 1750060"/>
              <a:gd name="connsiteX10" fmla="*/ 1837055 w 2343150"/>
              <a:gd name="connsiteY10" fmla="*/ 97155 h 1750060"/>
              <a:gd name="connsiteX11" fmla="*/ 2004695 w 2343150"/>
              <a:gd name="connsiteY11" fmla="*/ 200025 h 1750060"/>
              <a:gd name="connsiteX12" fmla="*/ 2176145 w 2343150"/>
              <a:gd name="connsiteY12" fmla="*/ 367665 h 1750060"/>
              <a:gd name="connsiteX13" fmla="*/ 2294255 w 2343150"/>
              <a:gd name="connsiteY13" fmla="*/ 558165 h 1750060"/>
              <a:gd name="connsiteX14" fmla="*/ 2336165 w 2343150"/>
              <a:gd name="connsiteY14" fmla="*/ 760095 h 1750060"/>
              <a:gd name="connsiteX15" fmla="*/ 2336165 w 2343150"/>
              <a:gd name="connsiteY15" fmla="*/ 920115 h 1750060"/>
              <a:gd name="connsiteX16" fmla="*/ 2294255 w 2343150"/>
              <a:gd name="connsiteY16" fmla="*/ 1106805 h 1750060"/>
              <a:gd name="connsiteX17" fmla="*/ 2126615 w 2343150"/>
              <a:gd name="connsiteY17" fmla="*/ 1274445 h 1750060"/>
              <a:gd name="connsiteX18" fmla="*/ 2012315 w 2343150"/>
              <a:gd name="connsiteY18" fmla="*/ 1388745 h 1750060"/>
              <a:gd name="connsiteX19" fmla="*/ 1928495 w 2343150"/>
              <a:gd name="connsiteY19" fmla="*/ 1548765 h 1750060"/>
              <a:gd name="connsiteX20" fmla="*/ 1795145 w 2343150"/>
              <a:gd name="connsiteY20" fmla="*/ 1689735 h 1750060"/>
              <a:gd name="connsiteX21" fmla="*/ 1612265 w 2343150"/>
              <a:gd name="connsiteY21" fmla="*/ 1743075 h 1750060"/>
              <a:gd name="connsiteX22" fmla="*/ 1471295 w 2343150"/>
              <a:gd name="connsiteY22" fmla="*/ 1731645 h 1750060"/>
              <a:gd name="connsiteX23" fmla="*/ 1440815 w 2343150"/>
              <a:gd name="connsiteY23" fmla="*/ 1724025 h 1750060"/>
              <a:gd name="connsiteX24" fmla="*/ 1433195 w 2343150"/>
              <a:gd name="connsiteY24" fmla="*/ 1697355 h 1750060"/>
              <a:gd name="connsiteX25" fmla="*/ 1497965 w 2343150"/>
              <a:gd name="connsiteY25" fmla="*/ 1682115 h 1750060"/>
              <a:gd name="connsiteX26" fmla="*/ 1627505 w 2343150"/>
              <a:gd name="connsiteY26" fmla="*/ 1674495 h 1750060"/>
              <a:gd name="connsiteX27" fmla="*/ 1745615 w 2343150"/>
              <a:gd name="connsiteY27" fmla="*/ 1647825 h 1750060"/>
              <a:gd name="connsiteX28" fmla="*/ 1844675 w 2343150"/>
              <a:gd name="connsiteY28" fmla="*/ 1541145 h 1750060"/>
              <a:gd name="connsiteX29" fmla="*/ 1920875 w 2343150"/>
              <a:gd name="connsiteY29" fmla="*/ 1415415 h 1750060"/>
              <a:gd name="connsiteX30" fmla="*/ 1993265 w 2343150"/>
              <a:gd name="connsiteY30" fmla="*/ 1278255 h 1750060"/>
              <a:gd name="connsiteX31" fmla="*/ 2130425 w 2343150"/>
              <a:gd name="connsiteY31" fmla="*/ 1171575 h 1750060"/>
              <a:gd name="connsiteX32" fmla="*/ 2221865 w 2343150"/>
              <a:gd name="connsiteY32" fmla="*/ 1083945 h 1750060"/>
              <a:gd name="connsiteX33" fmla="*/ 2256155 w 2343150"/>
              <a:gd name="connsiteY33" fmla="*/ 969645 h 1750060"/>
              <a:gd name="connsiteX34" fmla="*/ 2263775 w 2343150"/>
              <a:gd name="connsiteY34" fmla="*/ 756285 h 1750060"/>
              <a:gd name="connsiteX35" fmla="*/ 2221865 w 2343150"/>
              <a:gd name="connsiteY35" fmla="*/ 603885 h 1750060"/>
              <a:gd name="connsiteX36" fmla="*/ 2134235 w 2343150"/>
              <a:gd name="connsiteY36" fmla="*/ 451485 h 1750060"/>
              <a:gd name="connsiteX37" fmla="*/ 2035175 w 2343150"/>
              <a:gd name="connsiteY37" fmla="*/ 333375 h 1750060"/>
              <a:gd name="connsiteX38" fmla="*/ 1890395 w 2343150"/>
              <a:gd name="connsiteY38" fmla="*/ 215265 h 1750060"/>
              <a:gd name="connsiteX39" fmla="*/ 1661795 w 2343150"/>
              <a:gd name="connsiteY39" fmla="*/ 120015 h 1750060"/>
              <a:gd name="connsiteX40" fmla="*/ 1368425 w 2343150"/>
              <a:gd name="connsiteY40" fmla="*/ 89535 h 1750060"/>
              <a:gd name="connsiteX41" fmla="*/ 1097915 w 2343150"/>
              <a:gd name="connsiteY41" fmla="*/ 100965 h 1750060"/>
              <a:gd name="connsiteX42" fmla="*/ 892175 w 2343150"/>
              <a:gd name="connsiteY42" fmla="*/ 139065 h 1750060"/>
              <a:gd name="connsiteX43" fmla="*/ 621665 w 2343150"/>
              <a:gd name="connsiteY43" fmla="*/ 215265 h 1750060"/>
              <a:gd name="connsiteX44" fmla="*/ 465455 w 2343150"/>
              <a:gd name="connsiteY44" fmla="*/ 299085 h 1750060"/>
              <a:gd name="connsiteX45" fmla="*/ 343535 w 2343150"/>
              <a:gd name="connsiteY45" fmla="*/ 356235 h 1750060"/>
              <a:gd name="connsiteX46" fmla="*/ 225425 w 2343150"/>
              <a:gd name="connsiteY46" fmla="*/ 424815 h 1750060"/>
              <a:gd name="connsiteX47" fmla="*/ 153035 w 2343150"/>
              <a:gd name="connsiteY47" fmla="*/ 478155 h 1750060"/>
              <a:gd name="connsiteX48" fmla="*/ 114935 w 2343150"/>
              <a:gd name="connsiteY48" fmla="*/ 493395 h 1750060"/>
              <a:gd name="connsiteX49" fmla="*/ 73025 w 2343150"/>
              <a:gd name="connsiteY49" fmla="*/ 501015 h 1750060"/>
              <a:gd name="connsiteX50" fmla="*/ 635 w 2343150"/>
              <a:gd name="connsiteY50" fmla="*/ 459105 h 175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3150" h="1750060">
                <a:moveTo>
                  <a:pt x="635" y="459105"/>
                </a:moveTo>
                <a:cubicBezTo>
                  <a:pt x="0" y="443865"/>
                  <a:pt x="48260" y="419735"/>
                  <a:pt x="69215" y="409575"/>
                </a:cubicBezTo>
                <a:cubicBezTo>
                  <a:pt x="90170" y="399415"/>
                  <a:pt x="90170" y="414655"/>
                  <a:pt x="126365" y="398145"/>
                </a:cubicBezTo>
                <a:cubicBezTo>
                  <a:pt x="162560" y="381635"/>
                  <a:pt x="286385" y="310515"/>
                  <a:pt x="286385" y="310515"/>
                </a:cubicBezTo>
                <a:cubicBezTo>
                  <a:pt x="355600" y="272415"/>
                  <a:pt x="450850" y="209550"/>
                  <a:pt x="541655" y="169545"/>
                </a:cubicBezTo>
                <a:cubicBezTo>
                  <a:pt x="632460" y="129540"/>
                  <a:pt x="741045" y="94615"/>
                  <a:pt x="831215" y="70485"/>
                </a:cubicBezTo>
                <a:cubicBezTo>
                  <a:pt x="921385" y="46355"/>
                  <a:pt x="1003935" y="36195"/>
                  <a:pt x="1082675" y="24765"/>
                </a:cubicBezTo>
                <a:cubicBezTo>
                  <a:pt x="1161415" y="13335"/>
                  <a:pt x="1227455" y="3810"/>
                  <a:pt x="1303655" y="1905"/>
                </a:cubicBezTo>
                <a:cubicBezTo>
                  <a:pt x="1379855" y="0"/>
                  <a:pt x="1477010" y="6350"/>
                  <a:pt x="1539875" y="13335"/>
                </a:cubicBezTo>
                <a:cubicBezTo>
                  <a:pt x="1602740" y="20320"/>
                  <a:pt x="1631315" y="29845"/>
                  <a:pt x="1680845" y="43815"/>
                </a:cubicBezTo>
                <a:cubicBezTo>
                  <a:pt x="1730375" y="57785"/>
                  <a:pt x="1783080" y="71120"/>
                  <a:pt x="1837055" y="97155"/>
                </a:cubicBezTo>
                <a:cubicBezTo>
                  <a:pt x="1891030" y="123190"/>
                  <a:pt x="1948180" y="154940"/>
                  <a:pt x="2004695" y="200025"/>
                </a:cubicBezTo>
                <a:cubicBezTo>
                  <a:pt x="2061210" y="245110"/>
                  <a:pt x="2127885" y="307975"/>
                  <a:pt x="2176145" y="367665"/>
                </a:cubicBezTo>
                <a:cubicBezTo>
                  <a:pt x="2224405" y="427355"/>
                  <a:pt x="2267585" y="492760"/>
                  <a:pt x="2294255" y="558165"/>
                </a:cubicBezTo>
                <a:cubicBezTo>
                  <a:pt x="2320925" y="623570"/>
                  <a:pt x="2329180" y="699770"/>
                  <a:pt x="2336165" y="760095"/>
                </a:cubicBezTo>
                <a:cubicBezTo>
                  <a:pt x="2343150" y="820420"/>
                  <a:pt x="2343150" y="862330"/>
                  <a:pt x="2336165" y="920115"/>
                </a:cubicBezTo>
                <a:cubicBezTo>
                  <a:pt x="2329180" y="977900"/>
                  <a:pt x="2329180" y="1047750"/>
                  <a:pt x="2294255" y="1106805"/>
                </a:cubicBezTo>
                <a:cubicBezTo>
                  <a:pt x="2259330" y="1165860"/>
                  <a:pt x="2126615" y="1274445"/>
                  <a:pt x="2126615" y="1274445"/>
                </a:cubicBezTo>
                <a:cubicBezTo>
                  <a:pt x="2079625" y="1321435"/>
                  <a:pt x="2045335" y="1343025"/>
                  <a:pt x="2012315" y="1388745"/>
                </a:cubicBezTo>
                <a:cubicBezTo>
                  <a:pt x="1979295" y="1434465"/>
                  <a:pt x="1964690" y="1498600"/>
                  <a:pt x="1928495" y="1548765"/>
                </a:cubicBezTo>
                <a:cubicBezTo>
                  <a:pt x="1892300" y="1598930"/>
                  <a:pt x="1847850" y="1657350"/>
                  <a:pt x="1795145" y="1689735"/>
                </a:cubicBezTo>
                <a:cubicBezTo>
                  <a:pt x="1742440" y="1722120"/>
                  <a:pt x="1666240" y="1736090"/>
                  <a:pt x="1612265" y="1743075"/>
                </a:cubicBezTo>
                <a:cubicBezTo>
                  <a:pt x="1558290" y="1750060"/>
                  <a:pt x="1499870" y="1734820"/>
                  <a:pt x="1471295" y="1731645"/>
                </a:cubicBezTo>
                <a:cubicBezTo>
                  <a:pt x="1442720" y="1728470"/>
                  <a:pt x="1447165" y="1729740"/>
                  <a:pt x="1440815" y="1724025"/>
                </a:cubicBezTo>
                <a:cubicBezTo>
                  <a:pt x="1434465" y="1718310"/>
                  <a:pt x="1423670" y="1704340"/>
                  <a:pt x="1433195" y="1697355"/>
                </a:cubicBezTo>
                <a:cubicBezTo>
                  <a:pt x="1442720" y="1690370"/>
                  <a:pt x="1465580" y="1685925"/>
                  <a:pt x="1497965" y="1682115"/>
                </a:cubicBezTo>
                <a:cubicBezTo>
                  <a:pt x="1530350" y="1678305"/>
                  <a:pt x="1586230" y="1680210"/>
                  <a:pt x="1627505" y="1674495"/>
                </a:cubicBezTo>
                <a:cubicBezTo>
                  <a:pt x="1668780" y="1668780"/>
                  <a:pt x="1709420" y="1670050"/>
                  <a:pt x="1745615" y="1647825"/>
                </a:cubicBezTo>
                <a:cubicBezTo>
                  <a:pt x="1781810" y="1625600"/>
                  <a:pt x="1815465" y="1579880"/>
                  <a:pt x="1844675" y="1541145"/>
                </a:cubicBezTo>
                <a:cubicBezTo>
                  <a:pt x="1873885" y="1502410"/>
                  <a:pt x="1896110" y="1459230"/>
                  <a:pt x="1920875" y="1415415"/>
                </a:cubicBezTo>
                <a:cubicBezTo>
                  <a:pt x="1945640" y="1371600"/>
                  <a:pt x="1958340" y="1318895"/>
                  <a:pt x="1993265" y="1278255"/>
                </a:cubicBezTo>
                <a:cubicBezTo>
                  <a:pt x="2028190" y="1237615"/>
                  <a:pt x="2092325" y="1203960"/>
                  <a:pt x="2130425" y="1171575"/>
                </a:cubicBezTo>
                <a:cubicBezTo>
                  <a:pt x="2168525" y="1139190"/>
                  <a:pt x="2200910" y="1117600"/>
                  <a:pt x="2221865" y="1083945"/>
                </a:cubicBezTo>
                <a:cubicBezTo>
                  <a:pt x="2242820" y="1050290"/>
                  <a:pt x="2249170" y="1024255"/>
                  <a:pt x="2256155" y="969645"/>
                </a:cubicBezTo>
                <a:cubicBezTo>
                  <a:pt x="2263140" y="915035"/>
                  <a:pt x="2269490" y="817245"/>
                  <a:pt x="2263775" y="756285"/>
                </a:cubicBezTo>
                <a:cubicBezTo>
                  <a:pt x="2258060" y="695325"/>
                  <a:pt x="2243455" y="654685"/>
                  <a:pt x="2221865" y="603885"/>
                </a:cubicBezTo>
                <a:cubicBezTo>
                  <a:pt x="2200275" y="553085"/>
                  <a:pt x="2165350" y="496570"/>
                  <a:pt x="2134235" y="451485"/>
                </a:cubicBezTo>
                <a:cubicBezTo>
                  <a:pt x="2103120" y="406400"/>
                  <a:pt x="2075815" y="372745"/>
                  <a:pt x="2035175" y="333375"/>
                </a:cubicBezTo>
                <a:cubicBezTo>
                  <a:pt x="1994535" y="294005"/>
                  <a:pt x="1952625" y="250825"/>
                  <a:pt x="1890395" y="215265"/>
                </a:cubicBezTo>
                <a:cubicBezTo>
                  <a:pt x="1828165" y="179705"/>
                  <a:pt x="1748790" y="140970"/>
                  <a:pt x="1661795" y="120015"/>
                </a:cubicBezTo>
                <a:cubicBezTo>
                  <a:pt x="1574800" y="99060"/>
                  <a:pt x="1462405" y="92710"/>
                  <a:pt x="1368425" y="89535"/>
                </a:cubicBezTo>
                <a:cubicBezTo>
                  <a:pt x="1274445" y="86360"/>
                  <a:pt x="1177290" y="92710"/>
                  <a:pt x="1097915" y="100965"/>
                </a:cubicBezTo>
                <a:cubicBezTo>
                  <a:pt x="1018540" y="109220"/>
                  <a:pt x="971550" y="120015"/>
                  <a:pt x="892175" y="139065"/>
                </a:cubicBezTo>
                <a:cubicBezTo>
                  <a:pt x="812800" y="158115"/>
                  <a:pt x="692785" y="188595"/>
                  <a:pt x="621665" y="215265"/>
                </a:cubicBezTo>
                <a:cubicBezTo>
                  <a:pt x="550545" y="241935"/>
                  <a:pt x="511810" y="275590"/>
                  <a:pt x="465455" y="299085"/>
                </a:cubicBezTo>
                <a:cubicBezTo>
                  <a:pt x="419100" y="322580"/>
                  <a:pt x="383540" y="335280"/>
                  <a:pt x="343535" y="356235"/>
                </a:cubicBezTo>
                <a:cubicBezTo>
                  <a:pt x="303530" y="377190"/>
                  <a:pt x="257175" y="404495"/>
                  <a:pt x="225425" y="424815"/>
                </a:cubicBezTo>
                <a:cubicBezTo>
                  <a:pt x="193675" y="445135"/>
                  <a:pt x="171450" y="466725"/>
                  <a:pt x="153035" y="478155"/>
                </a:cubicBezTo>
                <a:cubicBezTo>
                  <a:pt x="134620" y="489585"/>
                  <a:pt x="128270" y="489585"/>
                  <a:pt x="114935" y="493395"/>
                </a:cubicBezTo>
                <a:cubicBezTo>
                  <a:pt x="101600" y="497205"/>
                  <a:pt x="88900" y="503555"/>
                  <a:pt x="73025" y="501015"/>
                </a:cubicBezTo>
                <a:cubicBezTo>
                  <a:pt x="57150" y="498475"/>
                  <a:pt x="1270" y="474345"/>
                  <a:pt x="635" y="4591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7" name="フリーフォーム 30">
            <a:extLst>
              <a:ext uri="{FF2B5EF4-FFF2-40B4-BE49-F238E27FC236}">
                <a16:creationId xmlns:a16="http://schemas.microsoft.com/office/drawing/2014/main" id="{D23DAC66-B70F-4DB6-8573-FB776FA4CE23}"/>
              </a:ext>
            </a:extLst>
          </p:cNvPr>
          <p:cNvSpPr/>
          <p:nvPr/>
        </p:nvSpPr>
        <p:spPr>
          <a:xfrm>
            <a:off x="2687866" y="3896401"/>
            <a:ext cx="1555750" cy="608012"/>
          </a:xfrm>
          <a:custGeom>
            <a:avLst/>
            <a:gdLst>
              <a:gd name="connsiteX0" fmla="*/ 1509395 w 1515745"/>
              <a:gd name="connsiteY0" fmla="*/ 595630 h 608330"/>
              <a:gd name="connsiteX1" fmla="*/ 1433195 w 1515745"/>
              <a:gd name="connsiteY1" fmla="*/ 527050 h 608330"/>
              <a:gd name="connsiteX2" fmla="*/ 1376045 w 1515745"/>
              <a:gd name="connsiteY2" fmla="*/ 527050 h 608330"/>
              <a:gd name="connsiteX3" fmla="*/ 1158875 w 1515745"/>
              <a:gd name="connsiteY3" fmla="*/ 538480 h 608330"/>
              <a:gd name="connsiteX4" fmla="*/ 1002665 w 1515745"/>
              <a:gd name="connsiteY4" fmla="*/ 508000 h 608330"/>
              <a:gd name="connsiteX5" fmla="*/ 865505 w 1515745"/>
              <a:gd name="connsiteY5" fmla="*/ 469900 h 608330"/>
              <a:gd name="connsiteX6" fmla="*/ 732155 w 1515745"/>
              <a:gd name="connsiteY6" fmla="*/ 397510 h 608330"/>
              <a:gd name="connsiteX7" fmla="*/ 606425 w 1515745"/>
              <a:gd name="connsiteY7" fmla="*/ 328930 h 608330"/>
              <a:gd name="connsiteX8" fmla="*/ 476885 w 1515745"/>
              <a:gd name="connsiteY8" fmla="*/ 260350 h 608330"/>
              <a:gd name="connsiteX9" fmla="*/ 408305 w 1515745"/>
              <a:gd name="connsiteY9" fmla="*/ 218440 h 608330"/>
              <a:gd name="connsiteX10" fmla="*/ 335915 w 1515745"/>
              <a:gd name="connsiteY10" fmla="*/ 161290 h 608330"/>
              <a:gd name="connsiteX11" fmla="*/ 236855 w 1515745"/>
              <a:gd name="connsiteY11" fmla="*/ 92710 h 608330"/>
              <a:gd name="connsiteX12" fmla="*/ 202565 w 1515745"/>
              <a:gd name="connsiteY12" fmla="*/ 50800 h 608330"/>
              <a:gd name="connsiteX13" fmla="*/ 156845 w 1515745"/>
              <a:gd name="connsiteY13" fmla="*/ 20320 h 608330"/>
              <a:gd name="connsiteX14" fmla="*/ 114935 w 1515745"/>
              <a:gd name="connsiteY14" fmla="*/ 8890 h 608330"/>
              <a:gd name="connsiteX15" fmla="*/ 76835 w 1515745"/>
              <a:gd name="connsiteY15" fmla="*/ 5080 h 608330"/>
              <a:gd name="connsiteX16" fmla="*/ 34925 w 1515745"/>
              <a:gd name="connsiteY16" fmla="*/ 39370 h 608330"/>
              <a:gd name="connsiteX17" fmla="*/ 635 w 1515745"/>
              <a:gd name="connsiteY17" fmla="*/ 66040 h 608330"/>
              <a:gd name="connsiteX18" fmla="*/ 31115 w 1515745"/>
              <a:gd name="connsiteY18" fmla="*/ 104140 h 608330"/>
              <a:gd name="connsiteX19" fmla="*/ 88265 w 1515745"/>
              <a:gd name="connsiteY19" fmla="*/ 92710 h 608330"/>
              <a:gd name="connsiteX20" fmla="*/ 137795 w 1515745"/>
              <a:gd name="connsiteY20" fmla="*/ 96520 h 608330"/>
              <a:gd name="connsiteX21" fmla="*/ 210185 w 1515745"/>
              <a:gd name="connsiteY21" fmla="*/ 153670 h 608330"/>
              <a:gd name="connsiteX22" fmla="*/ 309245 w 1515745"/>
              <a:gd name="connsiteY22" fmla="*/ 233680 h 608330"/>
              <a:gd name="connsiteX23" fmla="*/ 404495 w 1515745"/>
              <a:gd name="connsiteY23" fmla="*/ 306070 h 608330"/>
              <a:gd name="connsiteX24" fmla="*/ 484505 w 1515745"/>
              <a:gd name="connsiteY24" fmla="*/ 359410 h 608330"/>
              <a:gd name="connsiteX25" fmla="*/ 617855 w 1515745"/>
              <a:gd name="connsiteY25" fmla="*/ 439420 h 608330"/>
              <a:gd name="connsiteX26" fmla="*/ 716915 w 1515745"/>
              <a:gd name="connsiteY26" fmla="*/ 492760 h 608330"/>
              <a:gd name="connsiteX27" fmla="*/ 808355 w 1515745"/>
              <a:gd name="connsiteY27" fmla="*/ 534670 h 608330"/>
              <a:gd name="connsiteX28" fmla="*/ 983615 w 1515745"/>
              <a:gd name="connsiteY28" fmla="*/ 588010 h 608330"/>
              <a:gd name="connsiteX29" fmla="*/ 1078865 w 1515745"/>
              <a:gd name="connsiteY29" fmla="*/ 599440 h 608330"/>
              <a:gd name="connsiteX30" fmla="*/ 1216025 w 1515745"/>
              <a:gd name="connsiteY30" fmla="*/ 603250 h 608330"/>
              <a:gd name="connsiteX31" fmla="*/ 1334135 w 1515745"/>
              <a:gd name="connsiteY31" fmla="*/ 599440 h 608330"/>
              <a:gd name="connsiteX32" fmla="*/ 1395095 w 1515745"/>
              <a:gd name="connsiteY32" fmla="*/ 603250 h 608330"/>
              <a:gd name="connsiteX33" fmla="*/ 1509395 w 1515745"/>
              <a:gd name="connsiteY33" fmla="*/ 595630 h 608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15745" h="608330">
                <a:moveTo>
                  <a:pt x="1509395" y="595630"/>
                </a:moveTo>
                <a:cubicBezTo>
                  <a:pt x="1515745" y="582930"/>
                  <a:pt x="1455420" y="538480"/>
                  <a:pt x="1433195" y="527050"/>
                </a:cubicBezTo>
                <a:cubicBezTo>
                  <a:pt x="1410970" y="515620"/>
                  <a:pt x="1421765" y="525145"/>
                  <a:pt x="1376045" y="527050"/>
                </a:cubicBezTo>
                <a:cubicBezTo>
                  <a:pt x="1330325" y="528955"/>
                  <a:pt x="1221105" y="541655"/>
                  <a:pt x="1158875" y="538480"/>
                </a:cubicBezTo>
                <a:cubicBezTo>
                  <a:pt x="1096645" y="535305"/>
                  <a:pt x="1051560" y="519430"/>
                  <a:pt x="1002665" y="508000"/>
                </a:cubicBezTo>
                <a:cubicBezTo>
                  <a:pt x="953770" y="496570"/>
                  <a:pt x="910590" y="488315"/>
                  <a:pt x="865505" y="469900"/>
                </a:cubicBezTo>
                <a:cubicBezTo>
                  <a:pt x="820420" y="451485"/>
                  <a:pt x="732155" y="397510"/>
                  <a:pt x="732155" y="397510"/>
                </a:cubicBezTo>
                <a:lnTo>
                  <a:pt x="606425" y="328930"/>
                </a:lnTo>
                <a:lnTo>
                  <a:pt x="476885" y="260350"/>
                </a:lnTo>
                <a:cubicBezTo>
                  <a:pt x="443865" y="241935"/>
                  <a:pt x="431800" y="234950"/>
                  <a:pt x="408305" y="218440"/>
                </a:cubicBezTo>
                <a:cubicBezTo>
                  <a:pt x="384810" y="201930"/>
                  <a:pt x="364490" y="182245"/>
                  <a:pt x="335915" y="161290"/>
                </a:cubicBezTo>
                <a:cubicBezTo>
                  <a:pt x="307340" y="140335"/>
                  <a:pt x="259080" y="111125"/>
                  <a:pt x="236855" y="92710"/>
                </a:cubicBezTo>
                <a:cubicBezTo>
                  <a:pt x="214630" y="74295"/>
                  <a:pt x="215900" y="62865"/>
                  <a:pt x="202565" y="50800"/>
                </a:cubicBezTo>
                <a:cubicBezTo>
                  <a:pt x="189230" y="38735"/>
                  <a:pt x="171450" y="27305"/>
                  <a:pt x="156845" y="20320"/>
                </a:cubicBezTo>
                <a:cubicBezTo>
                  <a:pt x="142240" y="13335"/>
                  <a:pt x="128270" y="11430"/>
                  <a:pt x="114935" y="8890"/>
                </a:cubicBezTo>
                <a:cubicBezTo>
                  <a:pt x="101600" y="6350"/>
                  <a:pt x="90170" y="0"/>
                  <a:pt x="76835" y="5080"/>
                </a:cubicBezTo>
                <a:cubicBezTo>
                  <a:pt x="63500" y="10160"/>
                  <a:pt x="47625" y="29210"/>
                  <a:pt x="34925" y="39370"/>
                </a:cubicBezTo>
                <a:cubicBezTo>
                  <a:pt x="22225" y="49530"/>
                  <a:pt x="1270" y="55245"/>
                  <a:pt x="635" y="66040"/>
                </a:cubicBezTo>
                <a:cubicBezTo>
                  <a:pt x="0" y="76835"/>
                  <a:pt x="16510" y="99695"/>
                  <a:pt x="31115" y="104140"/>
                </a:cubicBezTo>
                <a:cubicBezTo>
                  <a:pt x="45720" y="108585"/>
                  <a:pt x="70485" y="93980"/>
                  <a:pt x="88265" y="92710"/>
                </a:cubicBezTo>
                <a:cubicBezTo>
                  <a:pt x="106045" y="91440"/>
                  <a:pt x="117475" y="86360"/>
                  <a:pt x="137795" y="96520"/>
                </a:cubicBezTo>
                <a:cubicBezTo>
                  <a:pt x="158115" y="106680"/>
                  <a:pt x="210185" y="153670"/>
                  <a:pt x="210185" y="153670"/>
                </a:cubicBezTo>
                <a:cubicBezTo>
                  <a:pt x="238760" y="176530"/>
                  <a:pt x="276860" y="208280"/>
                  <a:pt x="309245" y="233680"/>
                </a:cubicBezTo>
                <a:cubicBezTo>
                  <a:pt x="341630" y="259080"/>
                  <a:pt x="375285" y="285115"/>
                  <a:pt x="404495" y="306070"/>
                </a:cubicBezTo>
                <a:cubicBezTo>
                  <a:pt x="433705" y="327025"/>
                  <a:pt x="448945" y="337185"/>
                  <a:pt x="484505" y="359410"/>
                </a:cubicBezTo>
                <a:cubicBezTo>
                  <a:pt x="520065" y="381635"/>
                  <a:pt x="579120" y="417195"/>
                  <a:pt x="617855" y="439420"/>
                </a:cubicBezTo>
                <a:cubicBezTo>
                  <a:pt x="656590" y="461645"/>
                  <a:pt x="685165" y="476885"/>
                  <a:pt x="716915" y="492760"/>
                </a:cubicBezTo>
                <a:cubicBezTo>
                  <a:pt x="748665" y="508635"/>
                  <a:pt x="763905" y="518795"/>
                  <a:pt x="808355" y="534670"/>
                </a:cubicBezTo>
                <a:cubicBezTo>
                  <a:pt x="852805" y="550545"/>
                  <a:pt x="938530" y="577215"/>
                  <a:pt x="983615" y="588010"/>
                </a:cubicBezTo>
                <a:cubicBezTo>
                  <a:pt x="1028700" y="598805"/>
                  <a:pt x="1040130" y="596900"/>
                  <a:pt x="1078865" y="599440"/>
                </a:cubicBezTo>
                <a:cubicBezTo>
                  <a:pt x="1117600" y="601980"/>
                  <a:pt x="1173480" y="603250"/>
                  <a:pt x="1216025" y="603250"/>
                </a:cubicBezTo>
                <a:cubicBezTo>
                  <a:pt x="1258570" y="603250"/>
                  <a:pt x="1304290" y="599440"/>
                  <a:pt x="1334135" y="599440"/>
                </a:cubicBezTo>
                <a:cubicBezTo>
                  <a:pt x="1363980" y="599440"/>
                  <a:pt x="1370965" y="600075"/>
                  <a:pt x="1395095" y="603250"/>
                </a:cubicBezTo>
                <a:cubicBezTo>
                  <a:pt x="1419225" y="606425"/>
                  <a:pt x="1503045" y="608330"/>
                  <a:pt x="1509395" y="59563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8" name="フリーフォーム 31">
            <a:extLst>
              <a:ext uri="{FF2B5EF4-FFF2-40B4-BE49-F238E27FC236}">
                <a16:creationId xmlns:a16="http://schemas.microsoft.com/office/drawing/2014/main" id="{15338B20-548C-43B3-ABC5-C14D0A6374AD}"/>
              </a:ext>
            </a:extLst>
          </p:cNvPr>
          <p:cNvSpPr/>
          <p:nvPr/>
        </p:nvSpPr>
        <p:spPr>
          <a:xfrm>
            <a:off x="2762479" y="4072613"/>
            <a:ext cx="1497012" cy="585788"/>
          </a:xfrm>
          <a:custGeom>
            <a:avLst/>
            <a:gdLst>
              <a:gd name="connsiteX0" fmla="*/ 27305 w 1458595"/>
              <a:gd name="connsiteY0" fmla="*/ 93345 h 586105"/>
              <a:gd name="connsiteX1" fmla="*/ 4445 w 1458595"/>
              <a:gd name="connsiteY1" fmla="*/ 13335 h 586105"/>
              <a:gd name="connsiteX2" fmla="*/ 53975 w 1458595"/>
              <a:gd name="connsiteY2" fmla="*/ 13335 h 586105"/>
              <a:gd name="connsiteX3" fmla="*/ 130175 w 1458595"/>
              <a:gd name="connsiteY3" fmla="*/ 51435 h 586105"/>
              <a:gd name="connsiteX4" fmla="*/ 240665 w 1458595"/>
              <a:gd name="connsiteY4" fmla="*/ 158115 h 586105"/>
              <a:gd name="connsiteX5" fmla="*/ 431165 w 1458595"/>
              <a:gd name="connsiteY5" fmla="*/ 302895 h 586105"/>
              <a:gd name="connsiteX6" fmla="*/ 644525 w 1458595"/>
              <a:gd name="connsiteY6" fmla="*/ 405765 h 586105"/>
              <a:gd name="connsiteX7" fmla="*/ 812165 w 1458595"/>
              <a:gd name="connsiteY7" fmla="*/ 459105 h 586105"/>
              <a:gd name="connsiteX8" fmla="*/ 953135 w 1458595"/>
              <a:gd name="connsiteY8" fmla="*/ 497205 h 586105"/>
              <a:gd name="connsiteX9" fmla="*/ 1196975 w 1458595"/>
              <a:gd name="connsiteY9" fmla="*/ 512445 h 586105"/>
              <a:gd name="connsiteX10" fmla="*/ 1307465 w 1458595"/>
              <a:gd name="connsiteY10" fmla="*/ 493395 h 586105"/>
              <a:gd name="connsiteX11" fmla="*/ 1379855 w 1458595"/>
              <a:gd name="connsiteY11" fmla="*/ 478155 h 586105"/>
              <a:gd name="connsiteX12" fmla="*/ 1437005 w 1458595"/>
              <a:gd name="connsiteY12" fmla="*/ 459105 h 586105"/>
              <a:gd name="connsiteX13" fmla="*/ 1456055 w 1458595"/>
              <a:gd name="connsiteY13" fmla="*/ 474345 h 586105"/>
              <a:gd name="connsiteX14" fmla="*/ 1421765 w 1458595"/>
              <a:gd name="connsiteY14" fmla="*/ 523875 h 586105"/>
              <a:gd name="connsiteX15" fmla="*/ 1238885 w 1458595"/>
              <a:gd name="connsiteY15" fmla="*/ 569595 h 586105"/>
              <a:gd name="connsiteX16" fmla="*/ 987425 w 1458595"/>
              <a:gd name="connsiteY16" fmla="*/ 573405 h 586105"/>
              <a:gd name="connsiteX17" fmla="*/ 621665 w 1458595"/>
              <a:gd name="connsiteY17" fmla="*/ 493395 h 586105"/>
              <a:gd name="connsiteX18" fmla="*/ 408305 w 1458595"/>
              <a:gd name="connsiteY18" fmla="*/ 398145 h 586105"/>
              <a:gd name="connsiteX19" fmla="*/ 313055 w 1458595"/>
              <a:gd name="connsiteY19" fmla="*/ 333375 h 586105"/>
              <a:gd name="connsiteX20" fmla="*/ 252095 w 1458595"/>
              <a:gd name="connsiteY20" fmla="*/ 264795 h 586105"/>
              <a:gd name="connsiteX21" fmla="*/ 179705 w 1458595"/>
              <a:gd name="connsiteY21" fmla="*/ 196215 h 586105"/>
              <a:gd name="connsiteX22" fmla="*/ 111125 w 1458595"/>
              <a:gd name="connsiteY22" fmla="*/ 146685 h 586105"/>
              <a:gd name="connsiteX23" fmla="*/ 27305 w 1458595"/>
              <a:gd name="connsiteY23" fmla="*/ 93345 h 58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58595" h="586105">
                <a:moveTo>
                  <a:pt x="27305" y="93345"/>
                </a:moveTo>
                <a:cubicBezTo>
                  <a:pt x="9525" y="71120"/>
                  <a:pt x="0" y="26670"/>
                  <a:pt x="4445" y="13335"/>
                </a:cubicBezTo>
                <a:cubicBezTo>
                  <a:pt x="8890" y="0"/>
                  <a:pt x="33020" y="6985"/>
                  <a:pt x="53975" y="13335"/>
                </a:cubicBezTo>
                <a:cubicBezTo>
                  <a:pt x="74930" y="19685"/>
                  <a:pt x="99060" y="27305"/>
                  <a:pt x="130175" y="51435"/>
                </a:cubicBezTo>
                <a:cubicBezTo>
                  <a:pt x="161290" y="75565"/>
                  <a:pt x="190500" y="116205"/>
                  <a:pt x="240665" y="158115"/>
                </a:cubicBezTo>
                <a:cubicBezTo>
                  <a:pt x="290830" y="200025"/>
                  <a:pt x="363855" y="261620"/>
                  <a:pt x="431165" y="302895"/>
                </a:cubicBezTo>
                <a:cubicBezTo>
                  <a:pt x="498475" y="344170"/>
                  <a:pt x="581025" y="379730"/>
                  <a:pt x="644525" y="405765"/>
                </a:cubicBezTo>
                <a:cubicBezTo>
                  <a:pt x="708025" y="431800"/>
                  <a:pt x="760730" y="443865"/>
                  <a:pt x="812165" y="459105"/>
                </a:cubicBezTo>
                <a:cubicBezTo>
                  <a:pt x="863600" y="474345"/>
                  <a:pt x="889000" y="488315"/>
                  <a:pt x="953135" y="497205"/>
                </a:cubicBezTo>
                <a:cubicBezTo>
                  <a:pt x="1017270" y="506095"/>
                  <a:pt x="1137920" y="513080"/>
                  <a:pt x="1196975" y="512445"/>
                </a:cubicBezTo>
                <a:cubicBezTo>
                  <a:pt x="1256030" y="511810"/>
                  <a:pt x="1276985" y="499110"/>
                  <a:pt x="1307465" y="493395"/>
                </a:cubicBezTo>
                <a:cubicBezTo>
                  <a:pt x="1337945" y="487680"/>
                  <a:pt x="1358265" y="483870"/>
                  <a:pt x="1379855" y="478155"/>
                </a:cubicBezTo>
                <a:cubicBezTo>
                  <a:pt x="1401445" y="472440"/>
                  <a:pt x="1424305" y="459740"/>
                  <a:pt x="1437005" y="459105"/>
                </a:cubicBezTo>
                <a:cubicBezTo>
                  <a:pt x="1449705" y="458470"/>
                  <a:pt x="1458595" y="463550"/>
                  <a:pt x="1456055" y="474345"/>
                </a:cubicBezTo>
                <a:cubicBezTo>
                  <a:pt x="1453515" y="485140"/>
                  <a:pt x="1457960" y="508000"/>
                  <a:pt x="1421765" y="523875"/>
                </a:cubicBezTo>
                <a:cubicBezTo>
                  <a:pt x="1385570" y="539750"/>
                  <a:pt x="1311275" y="561340"/>
                  <a:pt x="1238885" y="569595"/>
                </a:cubicBezTo>
                <a:cubicBezTo>
                  <a:pt x="1166495" y="577850"/>
                  <a:pt x="1090295" y="586105"/>
                  <a:pt x="987425" y="573405"/>
                </a:cubicBezTo>
                <a:cubicBezTo>
                  <a:pt x="884555" y="560705"/>
                  <a:pt x="718185" y="522605"/>
                  <a:pt x="621665" y="493395"/>
                </a:cubicBezTo>
                <a:cubicBezTo>
                  <a:pt x="525145" y="464185"/>
                  <a:pt x="459740" y="424815"/>
                  <a:pt x="408305" y="398145"/>
                </a:cubicBezTo>
                <a:cubicBezTo>
                  <a:pt x="356870" y="371475"/>
                  <a:pt x="339090" y="355600"/>
                  <a:pt x="313055" y="333375"/>
                </a:cubicBezTo>
                <a:cubicBezTo>
                  <a:pt x="287020" y="311150"/>
                  <a:pt x="274320" y="287655"/>
                  <a:pt x="252095" y="264795"/>
                </a:cubicBezTo>
                <a:cubicBezTo>
                  <a:pt x="229870" y="241935"/>
                  <a:pt x="203200" y="215900"/>
                  <a:pt x="179705" y="196215"/>
                </a:cubicBezTo>
                <a:cubicBezTo>
                  <a:pt x="156210" y="176530"/>
                  <a:pt x="132715" y="163195"/>
                  <a:pt x="111125" y="146685"/>
                </a:cubicBezTo>
                <a:cubicBezTo>
                  <a:pt x="89535" y="130175"/>
                  <a:pt x="45085" y="115570"/>
                  <a:pt x="27305" y="9334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9" name="フリーフォーム 23">
            <a:extLst>
              <a:ext uri="{FF2B5EF4-FFF2-40B4-BE49-F238E27FC236}">
                <a16:creationId xmlns:a16="http://schemas.microsoft.com/office/drawing/2014/main" id="{2E09A6DD-3B01-473D-807E-E361B3DBB401}"/>
              </a:ext>
            </a:extLst>
          </p:cNvPr>
          <p:cNvSpPr/>
          <p:nvPr/>
        </p:nvSpPr>
        <p:spPr>
          <a:xfrm>
            <a:off x="2489429" y="2732763"/>
            <a:ext cx="2541587" cy="1792288"/>
          </a:xfrm>
          <a:custGeom>
            <a:avLst/>
            <a:gdLst>
              <a:gd name="connsiteX0" fmla="*/ 1759585 w 2541270"/>
              <a:gd name="connsiteY0" fmla="*/ 1783080 h 1791970"/>
              <a:gd name="connsiteX1" fmla="*/ 1790065 w 2541270"/>
              <a:gd name="connsiteY1" fmla="*/ 1718310 h 1791970"/>
              <a:gd name="connsiteX2" fmla="*/ 1976755 w 2541270"/>
              <a:gd name="connsiteY2" fmla="*/ 1649730 h 1791970"/>
              <a:gd name="connsiteX3" fmla="*/ 2007235 w 2541270"/>
              <a:gd name="connsiteY3" fmla="*/ 1634490 h 1791970"/>
              <a:gd name="connsiteX4" fmla="*/ 2144395 w 2541270"/>
              <a:gd name="connsiteY4" fmla="*/ 1592580 h 1791970"/>
              <a:gd name="connsiteX5" fmla="*/ 2289175 w 2541270"/>
              <a:gd name="connsiteY5" fmla="*/ 1474470 h 1791970"/>
              <a:gd name="connsiteX6" fmla="*/ 2395855 w 2541270"/>
              <a:gd name="connsiteY6" fmla="*/ 1352550 h 1791970"/>
              <a:gd name="connsiteX7" fmla="*/ 2430145 w 2541270"/>
              <a:gd name="connsiteY7" fmla="*/ 1268730 h 1791970"/>
              <a:gd name="connsiteX8" fmla="*/ 2453005 w 2541270"/>
              <a:gd name="connsiteY8" fmla="*/ 1188720 h 1791970"/>
              <a:gd name="connsiteX9" fmla="*/ 2460625 w 2541270"/>
              <a:gd name="connsiteY9" fmla="*/ 1032510 h 1791970"/>
              <a:gd name="connsiteX10" fmla="*/ 2399665 w 2541270"/>
              <a:gd name="connsiteY10" fmla="*/ 895350 h 1791970"/>
              <a:gd name="connsiteX11" fmla="*/ 2414905 w 2541270"/>
              <a:gd name="connsiteY11" fmla="*/ 659130 h 1791970"/>
              <a:gd name="connsiteX12" fmla="*/ 2365375 w 2541270"/>
              <a:gd name="connsiteY12" fmla="*/ 499110 h 1791970"/>
              <a:gd name="connsiteX13" fmla="*/ 2312035 w 2541270"/>
              <a:gd name="connsiteY13" fmla="*/ 403860 h 1791970"/>
              <a:gd name="connsiteX14" fmla="*/ 2235835 w 2541270"/>
              <a:gd name="connsiteY14" fmla="*/ 297180 h 1791970"/>
              <a:gd name="connsiteX15" fmla="*/ 2087245 w 2541270"/>
              <a:gd name="connsiteY15" fmla="*/ 201930 h 1791970"/>
              <a:gd name="connsiteX16" fmla="*/ 1953895 w 2541270"/>
              <a:gd name="connsiteY16" fmla="*/ 137160 h 1791970"/>
              <a:gd name="connsiteX17" fmla="*/ 1774825 w 2541270"/>
              <a:gd name="connsiteY17" fmla="*/ 99060 h 1791970"/>
              <a:gd name="connsiteX18" fmla="*/ 1546225 w 2541270"/>
              <a:gd name="connsiteY18" fmla="*/ 80010 h 1791970"/>
              <a:gd name="connsiteX19" fmla="*/ 1382395 w 2541270"/>
              <a:gd name="connsiteY19" fmla="*/ 102870 h 1791970"/>
              <a:gd name="connsiteX20" fmla="*/ 1222375 w 2541270"/>
              <a:gd name="connsiteY20" fmla="*/ 129540 h 1791970"/>
              <a:gd name="connsiteX21" fmla="*/ 1054735 w 2541270"/>
              <a:gd name="connsiteY21" fmla="*/ 179070 h 1791970"/>
              <a:gd name="connsiteX22" fmla="*/ 860425 w 2541270"/>
              <a:gd name="connsiteY22" fmla="*/ 259080 h 1791970"/>
              <a:gd name="connsiteX23" fmla="*/ 654685 w 2541270"/>
              <a:gd name="connsiteY23" fmla="*/ 396240 h 1791970"/>
              <a:gd name="connsiteX24" fmla="*/ 494665 w 2541270"/>
              <a:gd name="connsiteY24" fmla="*/ 514350 h 1791970"/>
              <a:gd name="connsiteX25" fmla="*/ 342265 w 2541270"/>
              <a:gd name="connsiteY25" fmla="*/ 666750 h 1791970"/>
              <a:gd name="connsiteX26" fmla="*/ 178435 w 2541270"/>
              <a:gd name="connsiteY26" fmla="*/ 849630 h 1791970"/>
              <a:gd name="connsiteX27" fmla="*/ 48895 w 2541270"/>
              <a:gd name="connsiteY27" fmla="*/ 1002030 h 1791970"/>
              <a:gd name="connsiteX28" fmla="*/ 10795 w 2541270"/>
              <a:gd name="connsiteY28" fmla="*/ 948690 h 1791970"/>
              <a:gd name="connsiteX29" fmla="*/ 113665 w 2541270"/>
              <a:gd name="connsiteY29" fmla="*/ 830580 h 1791970"/>
              <a:gd name="connsiteX30" fmla="*/ 266065 w 2541270"/>
              <a:gd name="connsiteY30" fmla="*/ 666750 h 1791970"/>
              <a:gd name="connsiteX31" fmla="*/ 410845 w 2541270"/>
              <a:gd name="connsiteY31" fmla="*/ 518160 h 1791970"/>
              <a:gd name="connsiteX32" fmla="*/ 563245 w 2541270"/>
              <a:gd name="connsiteY32" fmla="*/ 373380 h 1791970"/>
              <a:gd name="connsiteX33" fmla="*/ 742315 w 2541270"/>
              <a:gd name="connsiteY33" fmla="*/ 255270 h 1791970"/>
              <a:gd name="connsiteX34" fmla="*/ 848995 w 2541270"/>
              <a:gd name="connsiteY34" fmla="*/ 186690 h 1791970"/>
              <a:gd name="connsiteX35" fmla="*/ 993775 w 2541270"/>
              <a:gd name="connsiteY35" fmla="*/ 110490 h 1791970"/>
              <a:gd name="connsiteX36" fmla="*/ 1264285 w 2541270"/>
              <a:gd name="connsiteY36" fmla="*/ 38100 h 1791970"/>
              <a:gd name="connsiteX37" fmla="*/ 1500505 w 2541270"/>
              <a:gd name="connsiteY37" fmla="*/ 7620 h 1791970"/>
              <a:gd name="connsiteX38" fmla="*/ 1702435 w 2541270"/>
              <a:gd name="connsiteY38" fmla="*/ 3810 h 1791970"/>
              <a:gd name="connsiteX39" fmla="*/ 1881505 w 2541270"/>
              <a:gd name="connsiteY39" fmla="*/ 30480 h 1791970"/>
              <a:gd name="connsiteX40" fmla="*/ 2106295 w 2541270"/>
              <a:gd name="connsiteY40" fmla="*/ 102870 h 1791970"/>
              <a:gd name="connsiteX41" fmla="*/ 2232025 w 2541270"/>
              <a:gd name="connsiteY41" fmla="*/ 179070 h 1791970"/>
              <a:gd name="connsiteX42" fmla="*/ 2353945 w 2541270"/>
              <a:gd name="connsiteY42" fmla="*/ 297180 h 1791970"/>
              <a:gd name="connsiteX43" fmla="*/ 2426335 w 2541270"/>
              <a:gd name="connsiteY43" fmla="*/ 411480 h 1791970"/>
              <a:gd name="connsiteX44" fmla="*/ 2472055 w 2541270"/>
              <a:gd name="connsiteY44" fmla="*/ 525780 h 1791970"/>
              <a:gd name="connsiteX45" fmla="*/ 2483485 w 2541270"/>
              <a:gd name="connsiteY45" fmla="*/ 621030 h 1791970"/>
              <a:gd name="connsiteX46" fmla="*/ 2479675 w 2541270"/>
              <a:gd name="connsiteY46" fmla="*/ 819150 h 1791970"/>
              <a:gd name="connsiteX47" fmla="*/ 2494915 w 2541270"/>
              <a:gd name="connsiteY47" fmla="*/ 929640 h 1791970"/>
              <a:gd name="connsiteX48" fmla="*/ 2521585 w 2541270"/>
              <a:gd name="connsiteY48" fmla="*/ 986790 h 1791970"/>
              <a:gd name="connsiteX49" fmla="*/ 2536825 w 2541270"/>
              <a:gd name="connsiteY49" fmla="*/ 1055370 h 1791970"/>
              <a:gd name="connsiteX50" fmla="*/ 2533015 w 2541270"/>
              <a:gd name="connsiteY50" fmla="*/ 1173480 h 1791970"/>
              <a:gd name="connsiteX51" fmla="*/ 2487295 w 2541270"/>
              <a:gd name="connsiteY51" fmla="*/ 1325880 h 1791970"/>
              <a:gd name="connsiteX52" fmla="*/ 2426335 w 2541270"/>
              <a:gd name="connsiteY52" fmla="*/ 1432560 h 1791970"/>
              <a:gd name="connsiteX53" fmla="*/ 2323465 w 2541270"/>
              <a:gd name="connsiteY53" fmla="*/ 1546860 h 1791970"/>
              <a:gd name="connsiteX54" fmla="*/ 2193925 w 2541270"/>
              <a:gd name="connsiteY54" fmla="*/ 1630680 h 1791970"/>
              <a:gd name="connsiteX55" fmla="*/ 2083435 w 2541270"/>
              <a:gd name="connsiteY55" fmla="*/ 1680210 h 1791970"/>
              <a:gd name="connsiteX56" fmla="*/ 1976755 w 2541270"/>
              <a:gd name="connsiteY56" fmla="*/ 1714500 h 1791970"/>
              <a:gd name="connsiteX57" fmla="*/ 1877695 w 2541270"/>
              <a:gd name="connsiteY57" fmla="*/ 1741170 h 1791970"/>
              <a:gd name="connsiteX58" fmla="*/ 1820545 w 2541270"/>
              <a:gd name="connsiteY58" fmla="*/ 1771650 h 1791970"/>
              <a:gd name="connsiteX59" fmla="*/ 1759585 w 2541270"/>
              <a:gd name="connsiteY59" fmla="*/ 1783080 h 179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41270" h="1791970">
                <a:moveTo>
                  <a:pt x="1759585" y="1783080"/>
                </a:moveTo>
                <a:cubicBezTo>
                  <a:pt x="1754505" y="1774190"/>
                  <a:pt x="1753870" y="1740535"/>
                  <a:pt x="1790065" y="1718310"/>
                </a:cubicBezTo>
                <a:cubicBezTo>
                  <a:pt x="1826260" y="1696085"/>
                  <a:pt x="1940560" y="1663700"/>
                  <a:pt x="1976755" y="1649730"/>
                </a:cubicBezTo>
                <a:cubicBezTo>
                  <a:pt x="2012950" y="1635760"/>
                  <a:pt x="1979295" y="1644015"/>
                  <a:pt x="2007235" y="1634490"/>
                </a:cubicBezTo>
                <a:cubicBezTo>
                  <a:pt x="2035175" y="1624965"/>
                  <a:pt x="2097405" y="1619250"/>
                  <a:pt x="2144395" y="1592580"/>
                </a:cubicBezTo>
                <a:cubicBezTo>
                  <a:pt x="2191385" y="1565910"/>
                  <a:pt x="2247265" y="1514475"/>
                  <a:pt x="2289175" y="1474470"/>
                </a:cubicBezTo>
                <a:cubicBezTo>
                  <a:pt x="2331085" y="1434465"/>
                  <a:pt x="2372360" y="1386840"/>
                  <a:pt x="2395855" y="1352550"/>
                </a:cubicBezTo>
                <a:cubicBezTo>
                  <a:pt x="2419350" y="1318260"/>
                  <a:pt x="2420620" y="1296035"/>
                  <a:pt x="2430145" y="1268730"/>
                </a:cubicBezTo>
                <a:cubicBezTo>
                  <a:pt x="2439670" y="1241425"/>
                  <a:pt x="2447925" y="1228090"/>
                  <a:pt x="2453005" y="1188720"/>
                </a:cubicBezTo>
                <a:cubicBezTo>
                  <a:pt x="2458085" y="1149350"/>
                  <a:pt x="2469515" y="1081405"/>
                  <a:pt x="2460625" y="1032510"/>
                </a:cubicBezTo>
                <a:cubicBezTo>
                  <a:pt x="2451735" y="983615"/>
                  <a:pt x="2407285" y="957580"/>
                  <a:pt x="2399665" y="895350"/>
                </a:cubicBezTo>
                <a:cubicBezTo>
                  <a:pt x="2392045" y="833120"/>
                  <a:pt x="2420620" y="725170"/>
                  <a:pt x="2414905" y="659130"/>
                </a:cubicBezTo>
                <a:cubicBezTo>
                  <a:pt x="2409190" y="593090"/>
                  <a:pt x="2382520" y="541655"/>
                  <a:pt x="2365375" y="499110"/>
                </a:cubicBezTo>
                <a:cubicBezTo>
                  <a:pt x="2348230" y="456565"/>
                  <a:pt x="2333625" y="437515"/>
                  <a:pt x="2312035" y="403860"/>
                </a:cubicBezTo>
                <a:cubicBezTo>
                  <a:pt x="2290445" y="370205"/>
                  <a:pt x="2273300" y="330835"/>
                  <a:pt x="2235835" y="297180"/>
                </a:cubicBezTo>
                <a:cubicBezTo>
                  <a:pt x="2198370" y="263525"/>
                  <a:pt x="2134235" y="228600"/>
                  <a:pt x="2087245" y="201930"/>
                </a:cubicBezTo>
                <a:cubicBezTo>
                  <a:pt x="2040255" y="175260"/>
                  <a:pt x="2005965" y="154305"/>
                  <a:pt x="1953895" y="137160"/>
                </a:cubicBezTo>
                <a:cubicBezTo>
                  <a:pt x="1901825" y="120015"/>
                  <a:pt x="1842770" y="108585"/>
                  <a:pt x="1774825" y="99060"/>
                </a:cubicBezTo>
                <a:cubicBezTo>
                  <a:pt x="1706880" y="89535"/>
                  <a:pt x="1611630" y="79375"/>
                  <a:pt x="1546225" y="80010"/>
                </a:cubicBezTo>
                <a:cubicBezTo>
                  <a:pt x="1480820" y="80645"/>
                  <a:pt x="1436370" y="94615"/>
                  <a:pt x="1382395" y="102870"/>
                </a:cubicBezTo>
                <a:cubicBezTo>
                  <a:pt x="1328420" y="111125"/>
                  <a:pt x="1276985" y="116840"/>
                  <a:pt x="1222375" y="129540"/>
                </a:cubicBezTo>
                <a:cubicBezTo>
                  <a:pt x="1167765" y="142240"/>
                  <a:pt x="1115060" y="157480"/>
                  <a:pt x="1054735" y="179070"/>
                </a:cubicBezTo>
                <a:cubicBezTo>
                  <a:pt x="994410" y="200660"/>
                  <a:pt x="927100" y="222885"/>
                  <a:pt x="860425" y="259080"/>
                </a:cubicBezTo>
                <a:cubicBezTo>
                  <a:pt x="793750" y="295275"/>
                  <a:pt x="715645" y="353695"/>
                  <a:pt x="654685" y="396240"/>
                </a:cubicBezTo>
                <a:cubicBezTo>
                  <a:pt x="593725" y="438785"/>
                  <a:pt x="546735" y="469265"/>
                  <a:pt x="494665" y="514350"/>
                </a:cubicBezTo>
                <a:cubicBezTo>
                  <a:pt x="442595" y="559435"/>
                  <a:pt x="394970" y="610870"/>
                  <a:pt x="342265" y="666750"/>
                </a:cubicBezTo>
                <a:cubicBezTo>
                  <a:pt x="289560" y="722630"/>
                  <a:pt x="227330" y="793750"/>
                  <a:pt x="178435" y="849630"/>
                </a:cubicBezTo>
                <a:cubicBezTo>
                  <a:pt x="129540" y="905510"/>
                  <a:pt x="76835" y="985520"/>
                  <a:pt x="48895" y="1002030"/>
                </a:cubicBezTo>
                <a:cubicBezTo>
                  <a:pt x="20955" y="1018540"/>
                  <a:pt x="0" y="977265"/>
                  <a:pt x="10795" y="948690"/>
                </a:cubicBezTo>
                <a:cubicBezTo>
                  <a:pt x="21590" y="920115"/>
                  <a:pt x="71120" y="877570"/>
                  <a:pt x="113665" y="830580"/>
                </a:cubicBezTo>
                <a:cubicBezTo>
                  <a:pt x="156210" y="783590"/>
                  <a:pt x="216535" y="718820"/>
                  <a:pt x="266065" y="666750"/>
                </a:cubicBezTo>
                <a:cubicBezTo>
                  <a:pt x="315595" y="614680"/>
                  <a:pt x="361315" y="567055"/>
                  <a:pt x="410845" y="518160"/>
                </a:cubicBezTo>
                <a:cubicBezTo>
                  <a:pt x="460375" y="469265"/>
                  <a:pt x="508000" y="417195"/>
                  <a:pt x="563245" y="373380"/>
                </a:cubicBezTo>
                <a:cubicBezTo>
                  <a:pt x="618490" y="329565"/>
                  <a:pt x="694690" y="286385"/>
                  <a:pt x="742315" y="255270"/>
                </a:cubicBezTo>
                <a:cubicBezTo>
                  <a:pt x="789940" y="224155"/>
                  <a:pt x="807085" y="210820"/>
                  <a:pt x="848995" y="186690"/>
                </a:cubicBezTo>
                <a:cubicBezTo>
                  <a:pt x="890905" y="162560"/>
                  <a:pt x="924560" y="135255"/>
                  <a:pt x="993775" y="110490"/>
                </a:cubicBezTo>
                <a:cubicBezTo>
                  <a:pt x="1062990" y="85725"/>
                  <a:pt x="1179830" y="55245"/>
                  <a:pt x="1264285" y="38100"/>
                </a:cubicBezTo>
                <a:cubicBezTo>
                  <a:pt x="1348740" y="20955"/>
                  <a:pt x="1427480" y="13335"/>
                  <a:pt x="1500505" y="7620"/>
                </a:cubicBezTo>
                <a:cubicBezTo>
                  <a:pt x="1573530" y="1905"/>
                  <a:pt x="1638935" y="0"/>
                  <a:pt x="1702435" y="3810"/>
                </a:cubicBezTo>
                <a:cubicBezTo>
                  <a:pt x="1765935" y="7620"/>
                  <a:pt x="1814195" y="13970"/>
                  <a:pt x="1881505" y="30480"/>
                </a:cubicBezTo>
                <a:cubicBezTo>
                  <a:pt x="1948815" y="46990"/>
                  <a:pt x="2047875" y="78105"/>
                  <a:pt x="2106295" y="102870"/>
                </a:cubicBezTo>
                <a:cubicBezTo>
                  <a:pt x="2164715" y="127635"/>
                  <a:pt x="2190750" y="146685"/>
                  <a:pt x="2232025" y="179070"/>
                </a:cubicBezTo>
                <a:cubicBezTo>
                  <a:pt x="2273300" y="211455"/>
                  <a:pt x="2321560" y="258445"/>
                  <a:pt x="2353945" y="297180"/>
                </a:cubicBezTo>
                <a:cubicBezTo>
                  <a:pt x="2386330" y="335915"/>
                  <a:pt x="2406650" y="373380"/>
                  <a:pt x="2426335" y="411480"/>
                </a:cubicBezTo>
                <a:cubicBezTo>
                  <a:pt x="2446020" y="449580"/>
                  <a:pt x="2462530" y="490855"/>
                  <a:pt x="2472055" y="525780"/>
                </a:cubicBezTo>
                <a:cubicBezTo>
                  <a:pt x="2481580" y="560705"/>
                  <a:pt x="2482215" y="572135"/>
                  <a:pt x="2483485" y="621030"/>
                </a:cubicBezTo>
                <a:cubicBezTo>
                  <a:pt x="2484755" y="669925"/>
                  <a:pt x="2477770" y="767715"/>
                  <a:pt x="2479675" y="819150"/>
                </a:cubicBezTo>
                <a:cubicBezTo>
                  <a:pt x="2481580" y="870585"/>
                  <a:pt x="2487930" y="901700"/>
                  <a:pt x="2494915" y="929640"/>
                </a:cubicBezTo>
                <a:cubicBezTo>
                  <a:pt x="2501900" y="957580"/>
                  <a:pt x="2514600" y="965835"/>
                  <a:pt x="2521585" y="986790"/>
                </a:cubicBezTo>
                <a:cubicBezTo>
                  <a:pt x="2528570" y="1007745"/>
                  <a:pt x="2534920" y="1024255"/>
                  <a:pt x="2536825" y="1055370"/>
                </a:cubicBezTo>
                <a:cubicBezTo>
                  <a:pt x="2538730" y="1086485"/>
                  <a:pt x="2541270" y="1128395"/>
                  <a:pt x="2533015" y="1173480"/>
                </a:cubicBezTo>
                <a:cubicBezTo>
                  <a:pt x="2524760" y="1218565"/>
                  <a:pt x="2505075" y="1282700"/>
                  <a:pt x="2487295" y="1325880"/>
                </a:cubicBezTo>
                <a:cubicBezTo>
                  <a:pt x="2469515" y="1369060"/>
                  <a:pt x="2453640" y="1395730"/>
                  <a:pt x="2426335" y="1432560"/>
                </a:cubicBezTo>
                <a:cubicBezTo>
                  <a:pt x="2399030" y="1469390"/>
                  <a:pt x="2362200" y="1513840"/>
                  <a:pt x="2323465" y="1546860"/>
                </a:cubicBezTo>
                <a:cubicBezTo>
                  <a:pt x="2284730" y="1579880"/>
                  <a:pt x="2233930" y="1608455"/>
                  <a:pt x="2193925" y="1630680"/>
                </a:cubicBezTo>
                <a:cubicBezTo>
                  <a:pt x="2153920" y="1652905"/>
                  <a:pt x="2119630" y="1666240"/>
                  <a:pt x="2083435" y="1680210"/>
                </a:cubicBezTo>
                <a:cubicBezTo>
                  <a:pt x="2047240" y="1694180"/>
                  <a:pt x="2011045" y="1704340"/>
                  <a:pt x="1976755" y="1714500"/>
                </a:cubicBezTo>
                <a:cubicBezTo>
                  <a:pt x="1942465" y="1724660"/>
                  <a:pt x="1903730" y="1731645"/>
                  <a:pt x="1877695" y="1741170"/>
                </a:cubicBezTo>
                <a:cubicBezTo>
                  <a:pt x="1851660" y="1750695"/>
                  <a:pt x="1838325" y="1764665"/>
                  <a:pt x="1820545" y="1771650"/>
                </a:cubicBezTo>
                <a:cubicBezTo>
                  <a:pt x="1802765" y="1778635"/>
                  <a:pt x="1764665" y="1791970"/>
                  <a:pt x="1759585" y="178308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0" name="フリーフォーム 25">
            <a:extLst>
              <a:ext uri="{FF2B5EF4-FFF2-40B4-BE49-F238E27FC236}">
                <a16:creationId xmlns:a16="http://schemas.microsoft.com/office/drawing/2014/main" id="{FF5D4A63-81A6-43F0-B93A-79A79F2F5C2C}"/>
              </a:ext>
            </a:extLst>
          </p:cNvPr>
          <p:cNvSpPr/>
          <p:nvPr/>
        </p:nvSpPr>
        <p:spPr>
          <a:xfrm>
            <a:off x="2576741" y="2908976"/>
            <a:ext cx="2232025" cy="1360487"/>
          </a:xfrm>
          <a:custGeom>
            <a:avLst/>
            <a:gdLst>
              <a:gd name="connsiteX0" fmla="*/ 45720 w 2232660"/>
              <a:gd name="connsiteY0" fmla="*/ 935990 h 1359535"/>
              <a:gd name="connsiteX1" fmla="*/ 3810 w 2232660"/>
              <a:gd name="connsiteY1" fmla="*/ 901700 h 1359535"/>
              <a:gd name="connsiteX2" fmla="*/ 26670 w 2232660"/>
              <a:gd name="connsiteY2" fmla="*/ 840740 h 1359535"/>
              <a:gd name="connsiteX3" fmla="*/ 163830 w 2232660"/>
              <a:gd name="connsiteY3" fmla="*/ 692150 h 1359535"/>
              <a:gd name="connsiteX4" fmla="*/ 289560 w 2232660"/>
              <a:gd name="connsiteY4" fmla="*/ 528320 h 1359535"/>
              <a:gd name="connsiteX5" fmla="*/ 495300 w 2232660"/>
              <a:gd name="connsiteY5" fmla="*/ 345440 h 1359535"/>
              <a:gd name="connsiteX6" fmla="*/ 697230 w 2232660"/>
              <a:gd name="connsiteY6" fmla="*/ 200660 h 1359535"/>
              <a:gd name="connsiteX7" fmla="*/ 902970 w 2232660"/>
              <a:gd name="connsiteY7" fmla="*/ 109220 h 1359535"/>
              <a:gd name="connsiteX8" fmla="*/ 1203960 w 2232660"/>
              <a:gd name="connsiteY8" fmla="*/ 25400 h 1359535"/>
              <a:gd name="connsiteX9" fmla="*/ 1451610 w 2232660"/>
              <a:gd name="connsiteY9" fmla="*/ 2540 h 1359535"/>
              <a:gd name="connsiteX10" fmla="*/ 1649730 w 2232660"/>
              <a:gd name="connsiteY10" fmla="*/ 10160 h 1359535"/>
              <a:gd name="connsiteX11" fmla="*/ 1798320 w 2232660"/>
              <a:gd name="connsiteY11" fmla="*/ 44450 h 1359535"/>
              <a:gd name="connsiteX12" fmla="*/ 1946910 w 2232660"/>
              <a:gd name="connsiteY12" fmla="*/ 93980 h 1359535"/>
              <a:gd name="connsiteX13" fmla="*/ 2042160 w 2232660"/>
              <a:gd name="connsiteY13" fmla="*/ 151130 h 1359535"/>
              <a:gd name="connsiteX14" fmla="*/ 2114550 w 2232660"/>
              <a:gd name="connsiteY14" fmla="*/ 234950 h 1359535"/>
              <a:gd name="connsiteX15" fmla="*/ 2194560 w 2232660"/>
              <a:gd name="connsiteY15" fmla="*/ 379730 h 1359535"/>
              <a:gd name="connsiteX16" fmla="*/ 2225040 w 2232660"/>
              <a:gd name="connsiteY16" fmla="*/ 516890 h 1359535"/>
              <a:gd name="connsiteX17" fmla="*/ 2225040 w 2232660"/>
              <a:gd name="connsiteY17" fmla="*/ 661670 h 1359535"/>
              <a:gd name="connsiteX18" fmla="*/ 2179320 w 2232660"/>
              <a:gd name="connsiteY18" fmla="*/ 855980 h 1359535"/>
              <a:gd name="connsiteX19" fmla="*/ 1977390 w 2232660"/>
              <a:gd name="connsiteY19" fmla="*/ 1191260 h 1359535"/>
              <a:gd name="connsiteX20" fmla="*/ 1832610 w 2232660"/>
              <a:gd name="connsiteY20" fmla="*/ 1286510 h 1359535"/>
              <a:gd name="connsiteX21" fmla="*/ 1737360 w 2232660"/>
              <a:gd name="connsiteY21" fmla="*/ 1336040 h 1359535"/>
              <a:gd name="connsiteX22" fmla="*/ 1668780 w 2232660"/>
              <a:gd name="connsiteY22" fmla="*/ 1355090 h 1359535"/>
              <a:gd name="connsiteX23" fmla="*/ 1668780 w 2232660"/>
              <a:gd name="connsiteY23" fmla="*/ 1309370 h 1359535"/>
              <a:gd name="connsiteX24" fmla="*/ 1748790 w 2232660"/>
              <a:gd name="connsiteY24" fmla="*/ 1236980 h 1359535"/>
              <a:gd name="connsiteX25" fmla="*/ 1885950 w 2232660"/>
              <a:gd name="connsiteY25" fmla="*/ 1153160 h 1359535"/>
              <a:gd name="connsiteX26" fmla="*/ 1962150 w 2232660"/>
              <a:gd name="connsiteY26" fmla="*/ 1084580 h 1359535"/>
              <a:gd name="connsiteX27" fmla="*/ 2045970 w 2232660"/>
              <a:gd name="connsiteY27" fmla="*/ 958850 h 1359535"/>
              <a:gd name="connsiteX28" fmla="*/ 2099310 w 2232660"/>
              <a:gd name="connsiteY28" fmla="*/ 821690 h 1359535"/>
              <a:gd name="connsiteX29" fmla="*/ 2145030 w 2232660"/>
              <a:gd name="connsiteY29" fmla="*/ 631190 h 1359535"/>
              <a:gd name="connsiteX30" fmla="*/ 2133600 w 2232660"/>
              <a:gd name="connsiteY30" fmla="*/ 528320 h 1359535"/>
              <a:gd name="connsiteX31" fmla="*/ 2103120 w 2232660"/>
              <a:gd name="connsiteY31" fmla="*/ 387350 h 1359535"/>
              <a:gd name="connsiteX32" fmla="*/ 2042160 w 2232660"/>
              <a:gd name="connsiteY32" fmla="*/ 295910 h 1359535"/>
              <a:gd name="connsiteX33" fmla="*/ 1958340 w 2232660"/>
              <a:gd name="connsiteY33" fmla="*/ 215900 h 1359535"/>
              <a:gd name="connsiteX34" fmla="*/ 1889760 w 2232660"/>
              <a:gd name="connsiteY34" fmla="*/ 185420 h 1359535"/>
              <a:gd name="connsiteX35" fmla="*/ 1809750 w 2232660"/>
              <a:gd name="connsiteY35" fmla="*/ 151130 h 1359535"/>
              <a:gd name="connsiteX36" fmla="*/ 1649730 w 2232660"/>
              <a:gd name="connsiteY36" fmla="*/ 93980 h 1359535"/>
              <a:gd name="connsiteX37" fmla="*/ 1440180 w 2232660"/>
              <a:gd name="connsiteY37" fmla="*/ 82550 h 1359535"/>
              <a:gd name="connsiteX38" fmla="*/ 1062990 w 2232660"/>
              <a:gd name="connsiteY38" fmla="*/ 139700 h 1359535"/>
              <a:gd name="connsiteX39" fmla="*/ 880110 w 2232660"/>
              <a:gd name="connsiteY39" fmla="*/ 200660 h 1359535"/>
              <a:gd name="connsiteX40" fmla="*/ 704850 w 2232660"/>
              <a:gd name="connsiteY40" fmla="*/ 292100 h 1359535"/>
              <a:gd name="connsiteX41" fmla="*/ 525780 w 2232660"/>
              <a:gd name="connsiteY41" fmla="*/ 417830 h 1359535"/>
              <a:gd name="connsiteX42" fmla="*/ 381000 w 2232660"/>
              <a:gd name="connsiteY42" fmla="*/ 574040 h 1359535"/>
              <a:gd name="connsiteX43" fmla="*/ 213360 w 2232660"/>
              <a:gd name="connsiteY43" fmla="*/ 760730 h 1359535"/>
              <a:gd name="connsiteX44" fmla="*/ 133350 w 2232660"/>
              <a:gd name="connsiteY44" fmla="*/ 855980 h 1359535"/>
              <a:gd name="connsiteX45" fmla="*/ 45720 w 2232660"/>
              <a:gd name="connsiteY45" fmla="*/ 935990 h 13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32660" h="1359535">
                <a:moveTo>
                  <a:pt x="45720" y="935990"/>
                </a:moveTo>
                <a:cubicBezTo>
                  <a:pt x="24130" y="943610"/>
                  <a:pt x="6985" y="917575"/>
                  <a:pt x="3810" y="901700"/>
                </a:cubicBezTo>
                <a:cubicBezTo>
                  <a:pt x="635" y="885825"/>
                  <a:pt x="0" y="875665"/>
                  <a:pt x="26670" y="840740"/>
                </a:cubicBezTo>
                <a:cubicBezTo>
                  <a:pt x="53340" y="805815"/>
                  <a:pt x="120015" y="744220"/>
                  <a:pt x="163830" y="692150"/>
                </a:cubicBezTo>
                <a:cubicBezTo>
                  <a:pt x="207645" y="640080"/>
                  <a:pt x="234315" y="586105"/>
                  <a:pt x="289560" y="528320"/>
                </a:cubicBezTo>
                <a:cubicBezTo>
                  <a:pt x="344805" y="470535"/>
                  <a:pt x="427355" y="400050"/>
                  <a:pt x="495300" y="345440"/>
                </a:cubicBezTo>
                <a:cubicBezTo>
                  <a:pt x="563245" y="290830"/>
                  <a:pt x="629285" y="240030"/>
                  <a:pt x="697230" y="200660"/>
                </a:cubicBezTo>
                <a:cubicBezTo>
                  <a:pt x="765175" y="161290"/>
                  <a:pt x="818515" y="138430"/>
                  <a:pt x="902970" y="109220"/>
                </a:cubicBezTo>
                <a:cubicBezTo>
                  <a:pt x="987425" y="80010"/>
                  <a:pt x="1112520" y="43180"/>
                  <a:pt x="1203960" y="25400"/>
                </a:cubicBezTo>
                <a:cubicBezTo>
                  <a:pt x="1295400" y="7620"/>
                  <a:pt x="1377315" y="5080"/>
                  <a:pt x="1451610" y="2540"/>
                </a:cubicBezTo>
                <a:cubicBezTo>
                  <a:pt x="1525905" y="0"/>
                  <a:pt x="1591945" y="3175"/>
                  <a:pt x="1649730" y="10160"/>
                </a:cubicBezTo>
                <a:cubicBezTo>
                  <a:pt x="1707515" y="17145"/>
                  <a:pt x="1748790" y="30480"/>
                  <a:pt x="1798320" y="44450"/>
                </a:cubicBezTo>
                <a:cubicBezTo>
                  <a:pt x="1847850" y="58420"/>
                  <a:pt x="1906270" y="76200"/>
                  <a:pt x="1946910" y="93980"/>
                </a:cubicBezTo>
                <a:cubicBezTo>
                  <a:pt x="1987550" y="111760"/>
                  <a:pt x="2014220" y="127635"/>
                  <a:pt x="2042160" y="151130"/>
                </a:cubicBezTo>
                <a:cubicBezTo>
                  <a:pt x="2070100" y="174625"/>
                  <a:pt x="2089150" y="196850"/>
                  <a:pt x="2114550" y="234950"/>
                </a:cubicBezTo>
                <a:cubicBezTo>
                  <a:pt x="2139950" y="273050"/>
                  <a:pt x="2176145" y="332740"/>
                  <a:pt x="2194560" y="379730"/>
                </a:cubicBezTo>
                <a:cubicBezTo>
                  <a:pt x="2212975" y="426720"/>
                  <a:pt x="2219960" y="469900"/>
                  <a:pt x="2225040" y="516890"/>
                </a:cubicBezTo>
                <a:cubicBezTo>
                  <a:pt x="2230120" y="563880"/>
                  <a:pt x="2232660" y="605155"/>
                  <a:pt x="2225040" y="661670"/>
                </a:cubicBezTo>
                <a:cubicBezTo>
                  <a:pt x="2217420" y="718185"/>
                  <a:pt x="2220595" y="767715"/>
                  <a:pt x="2179320" y="855980"/>
                </a:cubicBezTo>
                <a:cubicBezTo>
                  <a:pt x="2138045" y="944245"/>
                  <a:pt x="2035175" y="1119505"/>
                  <a:pt x="1977390" y="1191260"/>
                </a:cubicBezTo>
                <a:cubicBezTo>
                  <a:pt x="1919605" y="1263015"/>
                  <a:pt x="1872615" y="1262380"/>
                  <a:pt x="1832610" y="1286510"/>
                </a:cubicBezTo>
                <a:cubicBezTo>
                  <a:pt x="1792605" y="1310640"/>
                  <a:pt x="1764665" y="1324610"/>
                  <a:pt x="1737360" y="1336040"/>
                </a:cubicBezTo>
                <a:cubicBezTo>
                  <a:pt x="1710055" y="1347470"/>
                  <a:pt x="1680210" y="1359535"/>
                  <a:pt x="1668780" y="1355090"/>
                </a:cubicBezTo>
                <a:cubicBezTo>
                  <a:pt x="1657350" y="1350645"/>
                  <a:pt x="1655445" y="1329055"/>
                  <a:pt x="1668780" y="1309370"/>
                </a:cubicBezTo>
                <a:cubicBezTo>
                  <a:pt x="1682115" y="1289685"/>
                  <a:pt x="1712595" y="1263015"/>
                  <a:pt x="1748790" y="1236980"/>
                </a:cubicBezTo>
                <a:cubicBezTo>
                  <a:pt x="1784985" y="1210945"/>
                  <a:pt x="1850390" y="1178560"/>
                  <a:pt x="1885950" y="1153160"/>
                </a:cubicBezTo>
                <a:cubicBezTo>
                  <a:pt x="1921510" y="1127760"/>
                  <a:pt x="1935480" y="1116965"/>
                  <a:pt x="1962150" y="1084580"/>
                </a:cubicBezTo>
                <a:cubicBezTo>
                  <a:pt x="1988820" y="1052195"/>
                  <a:pt x="2023110" y="1002665"/>
                  <a:pt x="2045970" y="958850"/>
                </a:cubicBezTo>
                <a:cubicBezTo>
                  <a:pt x="2068830" y="915035"/>
                  <a:pt x="2082800" y="876300"/>
                  <a:pt x="2099310" y="821690"/>
                </a:cubicBezTo>
                <a:cubicBezTo>
                  <a:pt x="2115820" y="767080"/>
                  <a:pt x="2139315" y="680085"/>
                  <a:pt x="2145030" y="631190"/>
                </a:cubicBezTo>
                <a:cubicBezTo>
                  <a:pt x="2150745" y="582295"/>
                  <a:pt x="2140585" y="568960"/>
                  <a:pt x="2133600" y="528320"/>
                </a:cubicBezTo>
                <a:cubicBezTo>
                  <a:pt x="2126615" y="487680"/>
                  <a:pt x="2118360" y="426085"/>
                  <a:pt x="2103120" y="387350"/>
                </a:cubicBezTo>
                <a:cubicBezTo>
                  <a:pt x="2087880" y="348615"/>
                  <a:pt x="2066290" y="324485"/>
                  <a:pt x="2042160" y="295910"/>
                </a:cubicBezTo>
                <a:cubicBezTo>
                  <a:pt x="2018030" y="267335"/>
                  <a:pt x="1983740" y="234315"/>
                  <a:pt x="1958340" y="215900"/>
                </a:cubicBezTo>
                <a:cubicBezTo>
                  <a:pt x="1932940" y="197485"/>
                  <a:pt x="1889760" y="185420"/>
                  <a:pt x="1889760" y="185420"/>
                </a:cubicBezTo>
                <a:cubicBezTo>
                  <a:pt x="1864995" y="174625"/>
                  <a:pt x="1849755" y="166370"/>
                  <a:pt x="1809750" y="151130"/>
                </a:cubicBezTo>
                <a:cubicBezTo>
                  <a:pt x="1769745" y="135890"/>
                  <a:pt x="1711325" y="105410"/>
                  <a:pt x="1649730" y="93980"/>
                </a:cubicBezTo>
                <a:cubicBezTo>
                  <a:pt x="1588135" y="82550"/>
                  <a:pt x="1537970" y="74930"/>
                  <a:pt x="1440180" y="82550"/>
                </a:cubicBezTo>
                <a:cubicBezTo>
                  <a:pt x="1342390" y="90170"/>
                  <a:pt x="1156335" y="120015"/>
                  <a:pt x="1062990" y="139700"/>
                </a:cubicBezTo>
                <a:cubicBezTo>
                  <a:pt x="969645" y="159385"/>
                  <a:pt x="939800" y="175260"/>
                  <a:pt x="880110" y="200660"/>
                </a:cubicBezTo>
                <a:cubicBezTo>
                  <a:pt x="820420" y="226060"/>
                  <a:pt x="763905" y="255905"/>
                  <a:pt x="704850" y="292100"/>
                </a:cubicBezTo>
                <a:cubicBezTo>
                  <a:pt x="645795" y="328295"/>
                  <a:pt x="579755" y="370840"/>
                  <a:pt x="525780" y="417830"/>
                </a:cubicBezTo>
                <a:cubicBezTo>
                  <a:pt x="471805" y="464820"/>
                  <a:pt x="433070" y="516890"/>
                  <a:pt x="381000" y="574040"/>
                </a:cubicBezTo>
                <a:cubicBezTo>
                  <a:pt x="328930" y="631190"/>
                  <a:pt x="254635" y="713740"/>
                  <a:pt x="213360" y="760730"/>
                </a:cubicBezTo>
                <a:cubicBezTo>
                  <a:pt x="172085" y="807720"/>
                  <a:pt x="158115" y="827405"/>
                  <a:pt x="133350" y="855980"/>
                </a:cubicBezTo>
                <a:cubicBezTo>
                  <a:pt x="108585" y="884555"/>
                  <a:pt x="67310" y="928370"/>
                  <a:pt x="45720" y="93599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1" name="フリーフォーム 13">
            <a:extLst>
              <a:ext uri="{FF2B5EF4-FFF2-40B4-BE49-F238E27FC236}">
                <a16:creationId xmlns:a16="http://schemas.microsoft.com/office/drawing/2014/main" id="{DE6EC5D2-3BE0-4E5F-AF27-2E4F09C7CAFB}"/>
              </a:ext>
            </a:extLst>
          </p:cNvPr>
          <p:cNvSpPr/>
          <p:nvPr/>
        </p:nvSpPr>
        <p:spPr>
          <a:xfrm>
            <a:off x="2346554" y="4075788"/>
            <a:ext cx="458787" cy="455613"/>
          </a:xfrm>
          <a:custGeom>
            <a:avLst/>
            <a:gdLst>
              <a:gd name="connsiteX0" fmla="*/ 450850 w 459581"/>
              <a:gd name="connsiteY0" fmla="*/ 98028 h 455215"/>
              <a:gd name="connsiteX1" fmla="*/ 396081 w 459581"/>
              <a:gd name="connsiteY1" fmla="*/ 121840 h 455215"/>
              <a:gd name="connsiteX2" fmla="*/ 303212 w 459581"/>
              <a:gd name="connsiteY2" fmla="*/ 207565 h 455215"/>
              <a:gd name="connsiteX3" fmla="*/ 205581 w 459581"/>
              <a:gd name="connsiteY3" fmla="*/ 321865 h 455215"/>
              <a:gd name="connsiteX4" fmla="*/ 98425 w 459581"/>
              <a:gd name="connsiteY4" fmla="*/ 419496 h 455215"/>
              <a:gd name="connsiteX5" fmla="*/ 65087 w 459581"/>
              <a:gd name="connsiteY5" fmla="*/ 448071 h 455215"/>
              <a:gd name="connsiteX6" fmla="*/ 46037 w 459581"/>
              <a:gd name="connsiteY6" fmla="*/ 455215 h 455215"/>
              <a:gd name="connsiteX7" fmla="*/ 26987 w 459581"/>
              <a:gd name="connsiteY7" fmla="*/ 448071 h 455215"/>
              <a:gd name="connsiteX8" fmla="*/ 12700 w 459581"/>
              <a:gd name="connsiteY8" fmla="*/ 412353 h 455215"/>
              <a:gd name="connsiteX9" fmla="*/ 103187 w 459581"/>
              <a:gd name="connsiteY9" fmla="*/ 319484 h 455215"/>
              <a:gd name="connsiteX10" fmla="*/ 262731 w 459581"/>
              <a:gd name="connsiteY10" fmla="*/ 157559 h 455215"/>
              <a:gd name="connsiteX11" fmla="*/ 329406 w 459581"/>
              <a:gd name="connsiteY11" fmla="*/ 83740 h 455215"/>
              <a:gd name="connsiteX12" fmla="*/ 388937 w 459581"/>
              <a:gd name="connsiteY12" fmla="*/ 21828 h 455215"/>
              <a:gd name="connsiteX13" fmla="*/ 415131 w 459581"/>
              <a:gd name="connsiteY13" fmla="*/ 2778 h 455215"/>
              <a:gd name="connsiteX14" fmla="*/ 436562 w 459581"/>
              <a:gd name="connsiteY14" fmla="*/ 5159 h 455215"/>
              <a:gd name="connsiteX15" fmla="*/ 448469 w 459581"/>
              <a:gd name="connsiteY15" fmla="*/ 33734 h 455215"/>
              <a:gd name="connsiteX16" fmla="*/ 450850 w 459581"/>
              <a:gd name="connsiteY16" fmla="*/ 98028 h 45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9581" h="455215">
                <a:moveTo>
                  <a:pt x="450850" y="98028"/>
                </a:moveTo>
                <a:cubicBezTo>
                  <a:pt x="442119" y="112712"/>
                  <a:pt x="420687" y="103584"/>
                  <a:pt x="396081" y="121840"/>
                </a:cubicBezTo>
                <a:cubicBezTo>
                  <a:pt x="371475" y="140096"/>
                  <a:pt x="334962" y="174228"/>
                  <a:pt x="303212" y="207565"/>
                </a:cubicBezTo>
                <a:cubicBezTo>
                  <a:pt x="271462" y="240902"/>
                  <a:pt x="239712" y="286543"/>
                  <a:pt x="205581" y="321865"/>
                </a:cubicBezTo>
                <a:cubicBezTo>
                  <a:pt x="171450" y="357187"/>
                  <a:pt x="121841" y="398462"/>
                  <a:pt x="98425" y="419496"/>
                </a:cubicBezTo>
                <a:cubicBezTo>
                  <a:pt x="75009" y="440530"/>
                  <a:pt x="73818" y="442118"/>
                  <a:pt x="65087" y="448071"/>
                </a:cubicBezTo>
                <a:cubicBezTo>
                  <a:pt x="56356" y="454024"/>
                  <a:pt x="52387" y="455215"/>
                  <a:pt x="46037" y="455215"/>
                </a:cubicBezTo>
                <a:cubicBezTo>
                  <a:pt x="39687" y="455215"/>
                  <a:pt x="32543" y="455215"/>
                  <a:pt x="26987" y="448071"/>
                </a:cubicBezTo>
                <a:cubicBezTo>
                  <a:pt x="21431" y="440927"/>
                  <a:pt x="0" y="433784"/>
                  <a:pt x="12700" y="412353"/>
                </a:cubicBezTo>
                <a:cubicBezTo>
                  <a:pt x="25400" y="390922"/>
                  <a:pt x="103187" y="319484"/>
                  <a:pt x="103187" y="319484"/>
                </a:cubicBezTo>
                <a:lnTo>
                  <a:pt x="262731" y="157559"/>
                </a:lnTo>
                <a:cubicBezTo>
                  <a:pt x="300434" y="118268"/>
                  <a:pt x="308372" y="106362"/>
                  <a:pt x="329406" y="83740"/>
                </a:cubicBezTo>
                <a:cubicBezTo>
                  <a:pt x="350440" y="61118"/>
                  <a:pt x="374650" y="35322"/>
                  <a:pt x="388937" y="21828"/>
                </a:cubicBezTo>
                <a:cubicBezTo>
                  <a:pt x="403224" y="8334"/>
                  <a:pt x="407194" y="5556"/>
                  <a:pt x="415131" y="2778"/>
                </a:cubicBezTo>
                <a:cubicBezTo>
                  <a:pt x="423068" y="0"/>
                  <a:pt x="431006" y="0"/>
                  <a:pt x="436562" y="5159"/>
                </a:cubicBezTo>
                <a:cubicBezTo>
                  <a:pt x="442118" y="10318"/>
                  <a:pt x="446881" y="19843"/>
                  <a:pt x="448469" y="33734"/>
                </a:cubicBezTo>
                <a:cubicBezTo>
                  <a:pt x="450057" y="47625"/>
                  <a:pt x="459581" y="83344"/>
                  <a:pt x="450850" y="980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2" name="フリーフォーム 16">
            <a:extLst>
              <a:ext uri="{FF2B5EF4-FFF2-40B4-BE49-F238E27FC236}">
                <a16:creationId xmlns:a16="http://schemas.microsoft.com/office/drawing/2014/main" id="{08E6C400-4228-44E9-BDF0-2972A11D1854}"/>
              </a:ext>
            </a:extLst>
          </p:cNvPr>
          <p:cNvSpPr/>
          <p:nvPr/>
        </p:nvSpPr>
        <p:spPr>
          <a:xfrm>
            <a:off x="2273529" y="3955138"/>
            <a:ext cx="463550" cy="439738"/>
          </a:xfrm>
          <a:custGeom>
            <a:avLst/>
            <a:gdLst>
              <a:gd name="connsiteX0" fmla="*/ 411956 w 463550"/>
              <a:gd name="connsiteY0" fmla="*/ 1587 h 438943"/>
              <a:gd name="connsiteX1" fmla="*/ 352425 w 463550"/>
              <a:gd name="connsiteY1" fmla="*/ 56356 h 438943"/>
              <a:gd name="connsiteX2" fmla="*/ 240506 w 463550"/>
              <a:gd name="connsiteY2" fmla="*/ 165893 h 438943"/>
              <a:gd name="connsiteX3" fmla="*/ 192881 w 463550"/>
              <a:gd name="connsiteY3" fmla="*/ 218281 h 438943"/>
              <a:gd name="connsiteX4" fmla="*/ 121444 w 463550"/>
              <a:gd name="connsiteY4" fmla="*/ 270668 h 438943"/>
              <a:gd name="connsiteX5" fmla="*/ 47625 w 463550"/>
              <a:gd name="connsiteY5" fmla="*/ 346868 h 438943"/>
              <a:gd name="connsiteX6" fmla="*/ 14287 w 463550"/>
              <a:gd name="connsiteY6" fmla="*/ 375443 h 438943"/>
              <a:gd name="connsiteX7" fmla="*/ 4762 w 463550"/>
              <a:gd name="connsiteY7" fmla="*/ 392112 h 438943"/>
              <a:gd name="connsiteX8" fmla="*/ 2381 w 463550"/>
              <a:gd name="connsiteY8" fmla="*/ 411162 h 438943"/>
              <a:gd name="connsiteX9" fmla="*/ 19050 w 463550"/>
              <a:gd name="connsiteY9" fmla="*/ 432593 h 438943"/>
              <a:gd name="connsiteX10" fmla="*/ 64294 w 463550"/>
              <a:gd name="connsiteY10" fmla="*/ 430212 h 438943"/>
              <a:gd name="connsiteX11" fmla="*/ 126206 w 463550"/>
              <a:gd name="connsiteY11" fmla="*/ 380206 h 438943"/>
              <a:gd name="connsiteX12" fmla="*/ 202406 w 463550"/>
              <a:gd name="connsiteY12" fmla="*/ 308768 h 438943"/>
              <a:gd name="connsiteX13" fmla="*/ 264319 w 463550"/>
              <a:gd name="connsiteY13" fmla="*/ 261143 h 438943"/>
              <a:gd name="connsiteX14" fmla="*/ 330994 w 463550"/>
              <a:gd name="connsiteY14" fmla="*/ 201612 h 438943"/>
              <a:gd name="connsiteX15" fmla="*/ 402431 w 463550"/>
              <a:gd name="connsiteY15" fmla="*/ 113506 h 438943"/>
              <a:gd name="connsiteX16" fmla="*/ 440531 w 463550"/>
              <a:gd name="connsiteY16" fmla="*/ 68262 h 438943"/>
              <a:gd name="connsiteX17" fmla="*/ 459581 w 463550"/>
              <a:gd name="connsiteY17" fmla="*/ 46831 h 438943"/>
              <a:gd name="connsiteX18" fmla="*/ 411956 w 463550"/>
              <a:gd name="connsiteY18" fmla="*/ 1587 h 43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50" h="438943">
                <a:moveTo>
                  <a:pt x="411956" y="1587"/>
                </a:moveTo>
                <a:cubicBezTo>
                  <a:pt x="394097" y="3174"/>
                  <a:pt x="381000" y="28972"/>
                  <a:pt x="352425" y="56356"/>
                </a:cubicBezTo>
                <a:cubicBezTo>
                  <a:pt x="323850" y="83740"/>
                  <a:pt x="267096" y="138906"/>
                  <a:pt x="240506" y="165893"/>
                </a:cubicBezTo>
                <a:cubicBezTo>
                  <a:pt x="213916" y="192880"/>
                  <a:pt x="212725" y="200819"/>
                  <a:pt x="192881" y="218281"/>
                </a:cubicBezTo>
                <a:cubicBezTo>
                  <a:pt x="173037" y="235743"/>
                  <a:pt x="145653" y="249237"/>
                  <a:pt x="121444" y="270668"/>
                </a:cubicBezTo>
                <a:cubicBezTo>
                  <a:pt x="97235" y="292099"/>
                  <a:pt x="65484" y="329406"/>
                  <a:pt x="47625" y="346868"/>
                </a:cubicBezTo>
                <a:cubicBezTo>
                  <a:pt x="29766" y="364330"/>
                  <a:pt x="21431" y="367902"/>
                  <a:pt x="14287" y="375443"/>
                </a:cubicBezTo>
                <a:cubicBezTo>
                  <a:pt x="7143" y="382984"/>
                  <a:pt x="6746" y="386159"/>
                  <a:pt x="4762" y="392112"/>
                </a:cubicBezTo>
                <a:cubicBezTo>
                  <a:pt x="2778" y="398065"/>
                  <a:pt x="0" y="404415"/>
                  <a:pt x="2381" y="411162"/>
                </a:cubicBezTo>
                <a:cubicBezTo>
                  <a:pt x="4762" y="417909"/>
                  <a:pt x="8731" y="429418"/>
                  <a:pt x="19050" y="432593"/>
                </a:cubicBezTo>
                <a:cubicBezTo>
                  <a:pt x="29369" y="435768"/>
                  <a:pt x="46435" y="438943"/>
                  <a:pt x="64294" y="430212"/>
                </a:cubicBezTo>
                <a:cubicBezTo>
                  <a:pt x="82153" y="421481"/>
                  <a:pt x="103187" y="400447"/>
                  <a:pt x="126206" y="380206"/>
                </a:cubicBezTo>
                <a:cubicBezTo>
                  <a:pt x="149225" y="359965"/>
                  <a:pt x="179387" y="328612"/>
                  <a:pt x="202406" y="308768"/>
                </a:cubicBezTo>
                <a:cubicBezTo>
                  <a:pt x="225425" y="288924"/>
                  <a:pt x="242888" y="279002"/>
                  <a:pt x="264319" y="261143"/>
                </a:cubicBezTo>
                <a:cubicBezTo>
                  <a:pt x="285750" y="243284"/>
                  <a:pt x="307975" y="226218"/>
                  <a:pt x="330994" y="201612"/>
                </a:cubicBezTo>
                <a:cubicBezTo>
                  <a:pt x="354013" y="177006"/>
                  <a:pt x="384175" y="135731"/>
                  <a:pt x="402431" y="113506"/>
                </a:cubicBezTo>
                <a:cubicBezTo>
                  <a:pt x="420687" y="91281"/>
                  <a:pt x="431006" y="79375"/>
                  <a:pt x="440531" y="68262"/>
                </a:cubicBezTo>
                <a:cubicBezTo>
                  <a:pt x="450056" y="57150"/>
                  <a:pt x="463550" y="56753"/>
                  <a:pt x="459581" y="46831"/>
                </a:cubicBezTo>
                <a:cubicBezTo>
                  <a:pt x="455612" y="36909"/>
                  <a:pt x="429815" y="0"/>
                  <a:pt x="411956" y="158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3" name="フリーフォーム 17">
            <a:extLst>
              <a:ext uri="{FF2B5EF4-FFF2-40B4-BE49-F238E27FC236}">
                <a16:creationId xmlns:a16="http://schemas.microsoft.com/office/drawing/2014/main" id="{9B1B3E02-2389-43F8-8075-CA0E8F84B32A}"/>
              </a:ext>
            </a:extLst>
          </p:cNvPr>
          <p:cNvSpPr/>
          <p:nvPr/>
        </p:nvSpPr>
        <p:spPr>
          <a:xfrm>
            <a:off x="2154466" y="3782101"/>
            <a:ext cx="477838" cy="506412"/>
          </a:xfrm>
          <a:custGeom>
            <a:avLst/>
            <a:gdLst>
              <a:gd name="connsiteX0" fmla="*/ 490141 w 491332"/>
              <a:gd name="connsiteY0" fmla="*/ 73024 h 528636"/>
              <a:gd name="connsiteX1" fmla="*/ 430609 w 491332"/>
              <a:gd name="connsiteY1" fmla="*/ 25399 h 528636"/>
              <a:gd name="connsiteX2" fmla="*/ 423466 w 491332"/>
              <a:gd name="connsiteY2" fmla="*/ 20637 h 528636"/>
              <a:gd name="connsiteX3" fmla="*/ 306784 w 491332"/>
              <a:gd name="connsiteY3" fmla="*/ 149224 h 528636"/>
              <a:gd name="connsiteX4" fmla="*/ 206772 w 491332"/>
              <a:gd name="connsiteY4" fmla="*/ 251618 h 528636"/>
              <a:gd name="connsiteX5" fmla="*/ 123428 w 491332"/>
              <a:gd name="connsiteY5" fmla="*/ 334962 h 528636"/>
              <a:gd name="connsiteX6" fmla="*/ 59134 w 491332"/>
              <a:gd name="connsiteY6" fmla="*/ 404018 h 528636"/>
              <a:gd name="connsiteX7" fmla="*/ 6747 w 491332"/>
              <a:gd name="connsiteY7" fmla="*/ 470693 h 528636"/>
              <a:gd name="connsiteX8" fmla="*/ 18653 w 491332"/>
              <a:gd name="connsiteY8" fmla="*/ 520699 h 528636"/>
              <a:gd name="connsiteX9" fmla="*/ 59134 w 491332"/>
              <a:gd name="connsiteY9" fmla="*/ 518318 h 528636"/>
              <a:gd name="connsiteX10" fmla="*/ 97234 w 491332"/>
              <a:gd name="connsiteY10" fmla="*/ 494506 h 528636"/>
              <a:gd name="connsiteX11" fmla="*/ 235347 w 491332"/>
              <a:gd name="connsiteY11" fmla="*/ 344487 h 528636"/>
              <a:gd name="connsiteX12" fmla="*/ 311547 w 491332"/>
              <a:gd name="connsiteY12" fmla="*/ 268287 h 528636"/>
              <a:gd name="connsiteX13" fmla="*/ 368697 w 491332"/>
              <a:gd name="connsiteY13" fmla="*/ 206374 h 528636"/>
              <a:gd name="connsiteX14" fmla="*/ 437753 w 491332"/>
              <a:gd name="connsiteY14" fmla="*/ 130174 h 528636"/>
              <a:gd name="connsiteX15" fmla="*/ 490141 w 491332"/>
              <a:gd name="connsiteY15" fmla="*/ 73024 h 52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1332" h="528636">
                <a:moveTo>
                  <a:pt x="490141" y="73024"/>
                </a:moveTo>
                <a:cubicBezTo>
                  <a:pt x="488950" y="55562"/>
                  <a:pt x="441722" y="34130"/>
                  <a:pt x="430609" y="25399"/>
                </a:cubicBezTo>
                <a:cubicBezTo>
                  <a:pt x="419496" y="16668"/>
                  <a:pt x="444103" y="0"/>
                  <a:pt x="423466" y="20637"/>
                </a:cubicBezTo>
                <a:cubicBezTo>
                  <a:pt x="402829" y="41274"/>
                  <a:pt x="342900" y="110727"/>
                  <a:pt x="306784" y="149224"/>
                </a:cubicBezTo>
                <a:cubicBezTo>
                  <a:pt x="270668" y="187721"/>
                  <a:pt x="237331" y="220662"/>
                  <a:pt x="206772" y="251618"/>
                </a:cubicBezTo>
                <a:cubicBezTo>
                  <a:pt x="176213" y="282574"/>
                  <a:pt x="148034" y="309562"/>
                  <a:pt x="123428" y="334962"/>
                </a:cubicBezTo>
                <a:cubicBezTo>
                  <a:pt x="98822" y="360362"/>
                  <a:pt x="78581" y="381396"/>
                  <a:pt x="59134" y="404018"/>
                </a:cubicBezTo>
                <a:cubicBezTo>
                  <a:pt x="39687" y="426640"/>
                  <a:pt x="13494" y="451246"/>
                  <a:pt x="6747" y="470693"/>
                </a:cubicBezTo>
                <a:cubicBezTo>
                  <a:pt x="0" y="490140"/>
                  <a:pt x="9922" y="512762"/>
                  <a:pt x="18653" y="520699"/>
                </a:cubicBezTo>
                <a:cubicBezTo>
                  <a:pt x="27384" y="528636"/>
                  <a:pt x="46037" y="522683"/>
                  <a:pt x="59134" y="518318"/>
                </a:cubicBezTo>
                <a:cubicBezTo>
                  <a:pt x="72231" y="513953"/>
                  <a:pt x="67865" y="523478"/>
                  <a:pt x="97234" y="494506"/>
                </a:cubicBezTo>
                <a:cubicBezTo>
                  <a:pt x="126603" y="465534"/>
                  <a:pt x="199628" y="382190"/>
                  <a:pt x="235347" y="344487"/>
                </a:cubicBezTo>
                <a:cubicBezTo>
                  <a:pt x="271066" y="306784"/>
                  <a:pt x="289322" y="291306"/>
                  <a:pt x="311547" y="268287"/>
                </a:cubicBezTo>
                <a:cubicBezTo>
                  <a:pt x="333772" y="245268"/>
                  <a:pt x="368697" y="206374"/>
                  <a:pt x="368697" y="206374"/>
                </a:cubicBezTo>
                <a:cubicBezTo>
                  <a:pt x="389731" y="183355"/>
                  <a:pt x="419894" y="150811"/>
                  <a:pt x="437753" y="130174"/>
                </a:cubicBezTo>
                <a:cubicBezTo>
                  <a:pt x="455612" y="109537"/>
                  <a:pt x="491332" y="90487"/>
                  <a:pt x="490141" y="7302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4" name="フリーフォーム 20">
            <a:extLst>
              <a:ext uri="{FF2B5EF4-FFF2-40B4-BE49-F238E27FC236}">
                <a16:creationId xmlns:a16="http://schemas.microsoft.com/office/drawing/2014/main" id="{5C51BCFF-93A9-42BE-8060-9BB88A7F2BCE}"/>
              </a:ext>
            </a:extLst>
          </p:cNvPr>
          <p:cNvSpPr/>
          <p:nvPr/>
        </p:nvSpPr>
        <p:spPr>
          <a:xfrm>
            <a:off x="2067154" y="3669388"/>
            <a:ext cx="482600" cy="504825"/>
          </a:xfrm>
          <a:custGeom>
            <a:avLst/>
            <a:gdLst>
              <a:gd name="connsiteX0" fmla="*/ 469900 w 486569"/>
              <a:gd name="connsiteY0" fmla="*/ 75009 h 531415"/>
              <a:gd name="connsiteX1" fmla="*/ 429418 w 486569"/>
              <a:gd name="connsiteY1" fmla="*/ 29765 h 531415"/>
              <a:gd name="connsiteX2" fmla="*/ 424656 w 486569"/>
              <a:gd name="connsiteY2" fmla="*/ 27384 h 531415"/>
              <a:gd name="connsiteX3" fmla="*/ 250825 w 486569"/>
              <a:gd name="connsiteY3" fmla="*/ 194072 h 531415"/>
              <a:gd name="connsiteX4" fmla="*/ 200818 w 486569"/>
              <a:gd name="connsiteY4" fmla="*/ 241697 h 531415"/>
              <a:gd name="connsiteX5" fmla="*/ 81756 w 486569"/>
              <a:gd name="connsiteY5" fmla="*/ 370284 h 531415"/>
              <a:gd name="connsiteX6" fmla="*/ 36512 w 486569"/>
              <a:gd name="connsiteY6" fmla="*/ 425053 h 531415"/>
              <a:gd name="connsiteX7" fmla="*/ 5556 w 486569"/>
              <a:gd name="connsiteY7" fmla="*/ 470297 h 531415"/>
              <a:gd name="connsiteX8" fmla="*/ 5556 w 486569"/>
              <a:gd name="connsiteY8" fmla="*/ 496490 h 531415"/>
              <a:gd name="connsiteX9" fmla="*/ 38893 w 486569"/>
              <a:gd name="connsiteY9" fmla="*/ 515540 h 531415"/>
              <a:gd name="connsiteX10" fmla="*/ 72231 w 486569"/>
              <a:gd name="connsiteY10" fmla="*/ 510778 h 531415"/>
              <a:gd name="connsiteX11" fmla="*/ 167481 w 486569"/>
              <a:gd name="connsiteY11" fmla="*/ 391715 h 531415"/>
              <a:gd name="connsiteX12" fmla="*/ 262731 w 486569"/>
              <a:gd name="connsiteY12" fmla="*/ 294084 h 531415"/>
              <a:gd name="connsiteX13" fmla="*/ 329406 w 486569"/>
              <a:gd name="connsiteY13" fmla="*/ 222647 h 531415"/>
              <a:gd name="connsiteX14" fmla="*/ 469900 w 486569"/>
              <a:gd name="connsiteY14" fmla="*/ 75009 h 531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6569" h="531415">
                <a:moveTo>
                  <a:pt x="469900" y="75009"/>
                </a:moveTo>
                <a:cubicBezTo>
                  <a:pt x="486569" y="42862"/>
                  <a:pt x="436959" y="37702"/>
                  <a:pt x="429418" y="29765"/>
                </a:cubicBezTo>
                <a:cubicBezTo>
                  <a:pt x="421877" y="21828"/>
                  <a:pt x="454422" y="0"/>
                  <a:pt x="424656" y="27384"/>
                </a:cubicBezTo>
                <a:cubicBezTo>
                  <a:pt x="394891" y="54769"/>
                  <a:pt x="250825" y="194072"/>
                  <a:pt x="250825" y="194072"/>
                </a:cubicBezTo>
                <a:cubicBezTo>
                  <a:pt x="213519" y="229791"/>
                  <a:pt x="228996" y="212328"/>
                  <a:pt x="200818" y="241697"/>
                </a:cubicBezTo>
                <a:cubicBezTo>
                  <a:pt x="172640" y="271066"/>
                  <a:pt x="109140" y="339725"/>
                  <a:pt x="81756" y="370284"/>
                </a:cubicBezTo>
                <a:cubicBezTo>
                  <a:pt x="54372" y="400843"/>
                  <a:pt x="49212" y="408384"/>
                  <a:pt x="36512" y="425053"/>
                </a:cubicBezTo>
                <a:cubicBezTo>
                  <a:pt x="23812" y="441722"/>
                  <a:pt x="10715" y="458391"/>
                  <a:pt x="5556" y="470297"/>
                </a:cubicBezTo>
                <a:cubicBezTo>
                  <a:pt x="397" y="482203"/>
                  <a:pt x="0" y="488949"/>
                  <a:pt x="5556" y="496490"/>
                </a:cubicBezTo>
                <a:cubicBezTo>
                  <a:pt x="11112" y="504031"/>
                  <a:pt x="27781" y="513159"/>
                  <a:pt x="38893" y="515540"/>
                </a:cubicBezTo>
                <a:cubicBezTo>
                  <a:pt x="50005" y="517921"/>
                  <a:pt x="50800" y="531415"/>
                  <a:pt x="72231" y="510778"/>
                </a:cubicBezTo>
                <a:cubicBezTo>
                  <a:pt x="93662" y="490141"/>
                  <a:pt x="135731" y="427831"/>
                  <a:pt x="167481" y="391715"/>
                </a:cubicBezTo>
                <a:cubicBezTo>
                  <a:pt x="199231" y="355599"/>
                  <a:pt x="235743" y="322262"/>
                  <a:pt x="262731" y="294084"/>
                </a:cubicBezTo>
                <a:cubicBezTo>
                  <a:pt x="289719" y="265906"/>
                  <a:pt x="297656" y="255190"/>
                  <a:pt x="329406" y="222647"/>
                </a:cubicBezTo>
                <a:cubicBezTo>
                  <a:pt x="361156" y="190104"/>
                  <a:pt x="453231" y="107156"/>
                  <a:pt x="469900" y="7500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5" name="フリーフォーム 21">
            <a:extLst>
              <a:ext uri="{FF2B5EF4-FFF2-40B4-BE49-F238E27FC236}">
                <a16:creationId xmlns:a16="http://schemas.microsoft.com/office/drawing/2014/main" id="{354D8FDD-8048-4A38-A379-CFD2B6216A8D}"/>
              </a:ext>
            </a:extLst>
          </p:cNvPr>
          <p:cNvSpPr/>
          <p:nvPr/>
        </p:nvSpPr>
        <p:spPr>
          <a:xfrm>
            <a:off x="2492604" y="2040613"/>
            <a:ext cx="500062" cy="828675"/>
          </a:xfrm>
          <a:custGeom>
            <a:avLst/>
            <a:gdLst>
              <a:gd name="connsiteX0" fmla="*/ 450056 w 500063"/>
              <a:gd name="connsiteY0" fmla="*/ 828675 h 828675"/>
              <a:gd name="connsiteX1" fmla="*/ 500063 w 500063"/>
              <a:gd name="connsiteY1" fmla="*/ 750094 h 828675"/>
              <a:gd name="connsiteX2" fmla="*/ 490538 w 500063"/>
              <a:gd name="connsiteY2" fmla="*/ 740569 h 828675"/>
              <a:gd name="connsiteX3" fmla="*/ 452438 w 500063"/>
              <a:gd name="connsiteY3" fmla="*/ 709613 h 828675"/>
              <a:gd name="connsiteX4" fmla="*/ 295275 w 500063"/>
              <a:gd name="connsiteY4" fmla="*/ 411957 h 828675"/>
              <a:gd name="connsiteX5" fmla="*/ 190500 w 500063"/>
              <a:gd name="connsiteY5" fmla="*/ 221457 h 828675"/>
              <a:gd name="connsiteX6" fmla="*/ 107156 w 500063"/>
              <a:gd name="connsiteY6" fmla="*/ 69057 h 828675"/>
              <a:gd name="connsiteX7" fmla="*/ 80963 w 500063"/>
              <a:gd name="connsiteY7" fmla="*/ 21432 h 828675"/>
              <a:gd name="connsiteX8" fmla="*/ 52388 w 500063"/>
              <a:gd name="connsiteY8" fmla="*/ 4763 h 828675"/>
              <a:gd name="connsiteX9" fmla="*/ 21431 w 500063"/>
              <a:gd name="connsiteY9" fmla="*/ 0 h 828675"/>
              <a:gd name="connsiteX10" fmla="*/ 0 w 500063"/>
              <a:gd name="connsiteY10" fmla="*/ 14288 h 828675"/>
              <a:gd name="connsiteX11" fmla="*/ 0 w 500063"/>
              <a:gd name="connsiteY11" fmla="*/ 54769 h 828675"/>
              <a:gd name="connsiteX12" fmla="*/ 30956 w 500063"/>
              <a:gd name="connsiteY12" fmla="*/ 123825 h 828675"/>
              <a:gd name="connsiteX13" fmla="*/ 169069 w 500063"/>
              <a:gd name="connsiteY13" fmla="*/ 369094 h 828675"/>
              <a:gd name="connsiteX14" fmla="*/ 309563 w 500063"/>
              <a:gd name="connsiteY14" fmla="*/ 621507 h 828675"/>
              <a:gd name="connsiteX15" fmla="*/ 366713 w 500063"/>
              <a:gd name="connsiteY15" fmla="*/ 728663 h 828675"/>
              <a:gd name="connsiteX16" fmla="*/ 409575 w 500063"/>
              <a:gd name="connsiteY16" fmla="*/ 790575 h 828675"/>
              <a:gd name="connsiteX17" fmla="*/ 450056 w 500063"/>
              <a:gd name="connsiteY17" fmla="*/ 82867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00063" h="828675">
                <a:moveTo>
                  <a:pt x="450056" y="828675"/>
                </a:moveTo>
                <a:lnTo>
                  <a:pt x="500063" y="750094"/>
                </a:lnTo>
                <a:lnTo>
                  <a:pt x="490538" y="740569"/>
                </a:lnTo>
                <a:lnTo>
                  <a:pt x="452438" y="709613"/>
                </a:lnTo>
                <a:lnTo>
                  <a:pt x="295275" y="411957"/>
                </a:lnTo>
                <a:lnTo>
                  <a:pt x="190500" y="221457"/>
                </a:lnTo>
                <a:lnTo>
                  <a:pt x="107156" y="69057"/>
                </a:lnTo>
                <a:lnTo>
                  <a:pt x="80963" y="21432"/>
                </a:lnTo>
                <a:lnTo>
                  <a:pt x="52388" y="4763"/>
                </a:lnTo>
                <a:lnTo>
                  <a:pt x="21431" y="0"/>
                </a:lnTo>
                <a:lnTo>
                  <a:pt x="0" y="14288"/>
                </a:lnTo>
                <a:lnTo>
                  <a:pt x="0" y="54769"/>
                </a:lnTo>
                <a:lnTo>
                  <a:pt x="30956" y="123825"/>
                </a:lnTo>
                <a:lnTo>
                  <a:pt x="169069" y="369094"/>
                </a:lnTo>
                <a:lnTo>
                  <a:pt x="309563" y="621507"/>
                </a:lnTo>
                <a:lnTo>
                  <a:pt x="366713" y="728663"/>
                </a:lnTo>
                <a:lnTo>
                  <a:pt x="409575" y="790575"/>
                </a:lnTo>
                <a:lnTo>
                  <a:pt x="450056" y="82867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6" name="フリーフォーム 29">
            <a:extLst>
              <a:ext uri="{FF2B5EF4-FFF2-40B4-BE49-F238E27FC236}">
                <a16:creationId xmlns:a16="http://schemas.microsoft.com/office/drawing/2014/main" id="{3DB8DFB8-CA63-4537-B4AD-142E3EA6CA4C}"/>
              </a:ext>
            </a:extLst>
          </p:cNvPr>
          <p:cNvSpPr/>
          <p:nvPr/>
        </p:nvSpPr>
        <p:spPr>
          <a:xfrm>
            <a:off x="2317979" y="2110463"/>
            <a:ext cx="577850" cy="955675"/>
          </a:xfrm>
          <a:custGeom>
            <a:avLst/>
            <a:gdLst>
              <a:gd name="connsiteX0" fmla="*/ 576659 w 577850"/>
              <a:gd name="connsiteY0" fmla="*/ 863599 h 956071"/>
              <a:gd name="connsiteX1" fmla="*/ 509984 w 577850"/>
              <a:gd name="connsiteY1" fmla="*/ 939799 h 956071"/>
              <a:gd name="connsiteX2" fmla="*/ 455215 w 577850"/>
              <a:gd name="connsiteY2" fmla="*/ 858837 h 956071"/>
              <a:gd name="connsiteX3" fmla="*/ 174228 w 577850"/>
              <a:gd name="connsiteY3" fmla="*/ 356393 h 956071"/>
              <a:gd name="connsiteX4" fmla="*/ 24209 w 577850"/>
              <a:gd name="connsiteY4" fmla="*/ 92074 h 956071"/>
              <a:gd name="connsiteX5" fmla="*/ 28971 w 577850"/>
              <a:gd name="connsiteY5" fmla="*/ 30162 h 956071"/>
              <a:gd name="connsiteX6" fmla="*/ 40878 w 577850"/>
              <a:gd name="connsiteY6" fmla="*/ 23018 h 956071"/>
              <a:gd name="connsiteX7" fmla="*/ 86121 w 577850"/>
              <a:gd name="connsiteY7" fmla="*/ 39687 h 956071"/>
              <a:gd name="connsiteX8" fmla="*/ 212328 w 577850"/>
              <a:gd name="connsiteY8" fmla="*/ 261143 h 956071"/>
              <a:gd name="connsiteX9" fmla="*/ 371871 w 577850"/>
              <a:gd name="connsiteY9" fmla="*/ 554037 h 956071"/>
              <a:gd name="connsiteX10" fmla="*/ 459978 w 577850"/>
              <a:gd name="connsiteY10" fmla="*/ 699293 h 956071"/>
              <a:gd name="connsiteX11" fmla="*/ 517128 w 577850"/>
              <a:gd name="connsiteY11" fmla="*/ 813593 h 956071"/>
              <a:gd name="connsiteX12" fmla="*/ 576659 w 577850"/>
              <a:gd name="connsiteY12" fmla="*/ 863599 h 95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7850" h="956071">
                <a:moveTo>
                  <a:pt x="576659" y="863599"/>
                </a:moveTo>
                <a:cubicBezTo>
                  <a:pt x="575468" y="884633"/>
                  <a:pt x="530225" y="940593"/>
                  <a:pt x="509984" y="939799"/>
                </a:cubicBezTo>
                <a:cubicBezTo>
                  <a:pt x="489743" y="939005"/>
                  <a:pt x="511174" y="956071"/>
                  <a:pt x="455215" y="858837"/>
                </a:cubicBezTo>
                <a:cubicBezTo>
                  <a:pt x="399256" y="761603"/>
                  <a:pt x="246062" y="484187"/>
                  <a:pt x="174228" y="356393"/>
                </a:cubicBezTo>
                <a:cubicBezTo>
                  <a:pt x="102394" y="228599"/>
                  <a:pt x="48419" y="146446"/>
                  <a:pt x="24209" y="92074"/>
                </a:cubicBezTo>
                <a:cubicBezTo>
                  <a:pt x="0" y="37702"/>
                  <a:pt x="26193" y="41671"/>
                  <a:pt x="28971" y="30162"/>
                </a:cubicBezTo>
                <a:cubicBezTo>
                  <a:pt x="31749" y="18653"/>
                  <a:pt x="31353" y="21431"/>
                  <a:pt x="40878" y="23018"/>
                </a:cubicBezTo>
                <a:cubicBezTo>
                  <a:pt x="50403" y="24606"/>
                  <a:pt x="57546" y="0"/>
                  <a:pt x="86121" y="39687"/>
                </a:cubicBezTo>
                <a:cubicBezTo>
                  <a:pt x="114696" y="79375"/>
                  <a:pt x="164703" y="175418"/>
                  <a:pt x="212328" y="261143"/>
                </a:cubicBezTo>
                <a:cubicBezTo>
                  <a:pt x="259953" y="346868"/>
                  <a:pt x="330596" y="481012"/>
                  <a:pt x="371871" y="554037"/>
                </a:cubicBezTo>
                <a:cubicBezTo>
                  <a:pt x="413146" y="627062"/>
                  <a:pt x="435769" y="656034"/>
                  <a:pt x="459978" y="699293"/>
                </a:cubicBezTo>
                <a:cubicBezTo>
                  <a:pt x="484187" y="742552"/>
                  <a:pt x="504031" y="789780"/>
                  <a:pt x="517128" y="813593"/>
                </a:cubicBezTo>
                <a:cubicBezTo>
                  <a:pt x="530225" y="837406"/>
                  <a:pt x="577850" y="842565"/>
                  <a:pt x="576659" y="863599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7" name="フリーフォーム 32">
            <a:extLst>
              <a:ext uri="{FF2B5EF4-FFF2-40B4-BE49-F238E27FC236}">
                <a16:creationId xmlns:a16="http://schemas.microsoft.com/office/drawing/2014/main" id="{5231C696-7EBF-4270-99AD-23FE7F737AE4}"/>
              </a:ext>
            </a:extLst>
          </p:cNvPr>
          <p:cNvSpPr/>
          <p:nvPr/>
        </p:nvSpPr>
        <p:spPr>
          <a:xfrm>
            <a:off x="2149704" y="2213651"/>
            <a:ext cx="677862" cy="985837"/>
          </a:xfrm>
          <a:custGeom>
            <a:avLst/>
            <a:gdLst>
              <a:gd name="connsiteX0" fmla="*/ 562373 w 678658"/>
              <a:gd name="connsiteY0" fmla="*/ 944166 h 986631"/>
              <a:gd name="connsiteX1" fmla="*/ 621904 w 678658"/>
              <a:gd name="connsiteY1" fmla="*/ 906066 h 986631"/>
              <a:gd name="connsiteX2" fmla="*/ 626667 w 678658"/>
              <a:gd name="connsiteY2" fmla="*/ 898922 h 986631"/>
              <a:gd name="connsiteX3" fmla="*/ 309960 w 678658"/>
              <a:gd name="connsiteY3" fmla="*/ 379810 h 986631"/>
              <a:gd name="connsiteX4" fmla="*/ 119460 w 678658"/>
              <a:gd name="connsiteY4" fmla="*/ 58341 h 986631"/>
              <a:gd name="connsiteX5" fmla="*/ 59929 w 678658"/>
              <a:gd name="connsiteY5" fmla="*/ 29766 h 986631"/>
              <a:gd name="connsiteX6" fmla="*/ 24210 w 678658"/>
              <a:gd name="connsiteY6" fmla="*/ 55960 h 986631"/>
              <a:gd name="connsiteX7" fmla="*/ 62310 w 678658"/>
              <a:gd name="connsiteY7" fmla="*/ 144066 h 986631"/>
              <a:gd name="connsiteX8" fmla="*/ 398067 w 678658"/>
              <a:gd name="connsiteY8" fmla="*/ 701278 h 986631"/>
              <a:gd name="connsiteX9" fmla="*/ 562373 w 678658"/>
              <a:gd name="connsiteY9" fmla="*/ 944166 h 98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8658" h="986631">
                <a:moveTo>
                  <a:pt x="562373" y="944166"/>
                </a:moveTo>
                <a:cubicBezTo>
                  <a:pt x="599679" y="978297"/>
                  <a:pt x="611188" y="913607"/>
                  <a:pt x="621904" y="906066"/>
                </a:cubicBezTo>
                <a:cubicBezTo>
                  <a:pt x="632620" y="898525"/>
                  <a:pt x="678658" y="986631"/>
                  <a:pt x="626667" y="898922"/>
                </a:cubicBezTo>
                <a:cubicBezTo>
                  <a:pt x="574676" y="811213"/>
                  <a:pt x="394495" y="519907"/>
                  <a:pt x="309960" y="379810"/>
                </a:cubicBezTo>
                <a:cubicBezTo>
                  <a:pt x="225426" y="239713"/>
                  <a:pt x="161132" y="116682"/>
                  <a:pt x="119460" y="58341"/>
                </a:cubicBezTo>
                <a:cubicBezTo>
                  <a:pt x="77788" y="0"/>
                  <a:pt x="75804" y="30163"/>
                  <a:pt x="59929" y="29766"/>
                </a:cubicBezTo>
                <a:cubicBezTo>
                  <a:pt x="44054" y="29369"/>
                  <a:pt x="23813" y="36910"/>
                  <a:pt x="24210" y="55960"/>
                </a:cubicBezTo>
                <a:cubicBezTo>
                  <a:pt x="24607" y="75010"/>
                  <a:pt x="0" y="36513"/>
                  <a:pt x="62310" y="144066"/>
                </a:cubicBezTo>
                <a:cubicBezTo>
                  <a:pt x="124620" y="251619"/>
                  <a:pt x="316311" y="568325"/>
                  <a:pt x="398067" y="701278"/>
                </a:cubicBezTo>
                <a:cubicBezTo>
                  <a:pt x="479823" y="834231"/>
                  <a:pt x="525067" y="910035"/>
                  <a:pt x="562373" y="9441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8" name="フリーフォーム 33">
            <a:extLst>
              <a:ext uri="{FF2B5EF4-FFF2-40B4-BE49-F238E27FC236}">
                <a16:creationId xmlns:a16="http://schemas.microsoft.com/office/drawing/2014/main" id="{F36B467D-37D3-40A9-9FCA-5C591214E660}"/>
              </a:ext>
            </a:extLst>
          </p:cNvPr>
          <p:cNvSpPr/>
          <p:nvPr/>
        </p:nvSpPr>
        <p:spPr>
          <a:xfrm>
            <a:off x="2005241" y="2323188"/>
            <a:ext cx="703263" cy="1068388"/>
          </a:xfrm>
          <a:custGeom>
            <a:avLst/>
            <a:gdLst>
              <a:gd name="connsiteX0" fmla="*/ 577850 w 703660"/>
              <a:gd name="connsiteY0" fmla="*/ 1002903 h 1068387"/>
              <a:gd name="connsiteX1" fmla="*/ 632619 w 703660"/>
              <a:gd name="connsiteY1" fmla="*/ 960040 h 1068387"/>
              <a:gd name="connsiteX2" fmla="*/ 632619 w 703660"/>
              <a:gd name="connsiteY2" fmla="*/ 948134 h 1068387"/>
              <a:gd name="connsiteX3" fmla="*/ 206375 w 703660"/>
              <a:gd name="connsiteY3" fmla="*/ 238521 h 1068387"/>
              <a:gd name="connsiteX4" fmla="*/ 77788 w 703660"/>
              <a:gd name="connsiteY4" fmla="*/ 33734 h 1068387"/>
              <a:gd name="connsiteX5" fmla="*/ 6350 w 703660"/>
              <a:gd name="connsiteY5" fmla="*/ 36115 h 1068387"/>
              <a:gd name="connsiteX6" fmla="*/ 39688 w 703660"/>
              <a:gd name="connsiteY6" fmla="*/ 136128 h 1068387"/>
              <a:gd name="connsiteX7" fmla="*/ 177800 w 703660"/>
              <a:gd name="connsiteY7" fmla="*/ 364728 h 1068387"/>
              <a:gd name="connsiteX8" fmla="*/ 387350 w 703660"/>
              <a:gd name="connsiteY8" fmla="*/ 712390 h 1068387"/>
              <a:gd name="connsiteX9" fmla="*/ 577850 w 703660"/>
              <a:gd name="connsiteY9" fmla="*/ 1002903 h 106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3660" h="1068387">
                <a:moveTo>
                  <a:pt x="577850" y="1002903"/>
                </a:moveTo>
                <a:cubicBezTo>
                  <a:pt x="618728" y="1044178"/>
                  <a:pt x="623491" y="969168"/>
                  <a:pt x="632619" y="960040"/>
                </a:cubicBezTo>
                <a:cubicBezTo>
                  <a:pt x="641747" y="950912"/>
                  <a:pt x="703660" y="1068387"/>
                  <a:pt x="632619" y="948134"/>
                </a:cubicBezTo>
                <a:cubicBezTo>
                  <a:pt x="561578" y="827881"/>
                  <a:pt x="298847" y="390921"/>
                  <a:pt x="206375" y="238521"/>
                </a:cubicBezTo>
                <a:cubicBezTo>
                  <a:pt x="113903" y="86121"/>
                  <a:pt x="111126" y="67468"/>
                  <a:pt x="77788" y="33734"/>
                </a:cubicBezTo>
                <a:cubicBezTo>
                  <a:pt x="44451" y="0"/>
                  <a:pt x="12700" y="19049"/>
                  <a:pt x="6350" y="36115"/>
                </a:cubicBezTo>
                <a:cubicBezTo>
                  <a:pt x="0" y="53181"/>
                  <a:pt x="11113" y="81359"/>
                  <a:pt x="39688" y="136128"/>
                </a:cubicBezTo>
                <a:cubicBezTo>
                  <a:pt x="68263" y="190897"/>
                  <a:pt x="177800" y="364728"/>
                  <a:pt x="177800" y="364728"/>
                </a:cubicBezTo>
                <a:cubicBezTo>
                  <a:pt x="235744" y="460772"/>
                  <a:pt x="322263" y="608409"/>
                  <a:pt x="387350" y="712390"/>
                </a:cubicBezTo>
                <a:cubicBezTo>
                  <a:pt x="452437" y="816371"/>
                  <a:pt x="536972" y="961628"/>
                  <a:pt x="577850" y="100290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9" name="テキスト ボックス 50">
            <a:extLst>
              <a:ext uri="{FF2B5EF4-FFF2-40B4-BE49-F238E27FC236}">
                <a16:creationId xmlns:a16="http://schemas.microsoft.com/office/drawing/2014/main" id="{E46E4DD9-C3B9-4BCA-A8AC-5CB1F47A6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2791" y="2108876"/>
            <a:ext cx="3397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A</a:t>
            </a:r>
            <a:endParaRPr lang="ja-JP" altLang="en-US"/>
          </a:p>
        </p:txBody>
      </p:sp>
      <p:sp>
        <p:nvSpPr>
          <p:cNvPr id="170" name="テキスト ボックス 51">
            <a:extLst>
              <a:ext uri="{FF2B5EF4-FFF2-40B4-BE49-F238E27FC236}">
                <a16:creationId xmlns:a16="http://schemas.microsoft.com/office/drawing/2014/main" id="{EAB90120-B6AF-41B7-B45F-848492E33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7141" y="2766101"/>
            <a:ext cx="3381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A</a:t>
            </a:r>
            <a:endParaRPr lang="ja-JP" altLang="en-US"/>
          </a:p>
        </p:txBody>
      </p:sp>
      <p:sp>
        <p:nvSpPr>
          <p:cNvPr id="171" name="テキスト ボックス 52">
            <a:extLst>
              <a:ext uri="{FF2B5EF4-FFF2-40B4-BE49-F238E27FC236}">
                <a16:creationId xmlns:a16="http://schemas.microsoft.com/office/drawing/2014/main" id="{2F1CFFC2-9EDA-4AC2-BA7F-248CD846D4AB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3881666" y="2023151"/>
            <a:ext cx="3508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</a:p>
        </p:txBody>
      </p:sp>
      <p:sp>
        <p:nvSpPr>
          <p:cNvPr id="172" name="テキスト ボックス 53">
            <a:extLst>
              <a:ext uri="{FF2B5EF4-FFF2-40B4-BE49-F238E27FC236}">
                <a16:creationId xmlns:a16="http://schemas.microsoft.com/office/drawing/2014/main" id="{A643134C-58C6-40AB-80FF-22DACF527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1666" y="3077251"/>
            <a:ext cx="3508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</a:p>
        </p:txBody>
      </p:sp>
      <p:sp>
        <p:nvSpPr>
          <p:cNvPr id="173" name="テキスト ボックス 55">
            <a:extLst>
              <a:ext uri="{FF2B5EF4-FFF2-40B4-BE49-F238E27FC236}">
                <a16:creationId xmlns:a16="http://schemas.microsoft.com/office/drawing/2014/main" id="{2F881616-0BAB-4EB6-8009-A15D2CFD7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529" y="3590013"/>
            <a:ext cx="3397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</a:p>
        </p:txBody>
      </p:sp>
      <p:sp>
        <p:nvSpPr>
          <p:cNvPr id="174" name="テキスト ボックス 56">
            <a:extLst>
              <a:ext uri="{FF2B5EF4-FFF2-40B4-BE49-F238E27FC236}">
                <a16:creationId xmlns:a16="http://schemas.microsoft.com/office/drawing/2014/main" id="{0D8B2BF2-0C57-4460-BCBB-7F1BDB86C63B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3289529" y="4571088"/>
            <a:ext cx="3397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</a:p>
        </p:txBody>
      </p:sp>
      <p:sp>
        <p:nvSpPr>
          <p:cNvPr id="175" name="テキスト ボックス 57">
            <a:extLst>
              <a:ext uri="{FF2B5EF4-FFF2-40B4-BE49-F238E27FC236}">
                <a16:creationId xmlns:a16="http://schemas.microsoft.com/office/drawing/2014/main" id="{CE4006E6-7749-4697-89F2-2B5BBADBB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566" y="3534451"/>
            <a:ext cx="3508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D</a:t>
            </a:r>
            <a:endParaRPr lang="ja-JP" altLang="en-US"/>
          </a:p>
        </p:txBody>
      </p:sp>
      <p:sp>
        <p:nvSpPr>
          <p:cNvPr id="176" name="テキスト ボックス 58">
            <a:extLst>
              <a:ext uri="{FF2B5EF4-FFF2-40B4-BE49-F238E27FC236}">
                <a16:creationId xmlns:a16="http://schemas.microsoft.com/office/drawing/2014/main" id="{8E8DAE19-409F-4A3B-82C0-A8931A6F5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0066" y="4382176"/>
            <a:ext cx="3508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D</a:t>
            </a:r>
            <a:endParaRPr lang="ja-JP" altLang="en-US"/>
          </a:p>
        </p:txBody>
      </p:sp>
      <p:grpSp>
        <p:nvGrpSpPr>
          <p:cNvPr id="177" name="グループ化 125">
            <a:extLst>
              <a:ext uri="{FF2B5EF4-FFF2-40B4-BE49-F238E27FC236}">
                <a16:creationId xmlns:a16="http://schemas.microsoft.com/office/drawing/2014/main" id="{6C6AD5A3-ECB3-4E57-9767-6DE2F21D6CBF}"/>
              </a:ext>
            </a:extLst>
          </p:cNvPr>
          <p:cNvGrpSpPr>
            <a:grpSpLocks/>
          </p:cNvGrpSpPr>
          <p:nvPr/>
        </p:nvGrpSpPr>
        <p:grpSpPr bwMode="auto">
          <a:xfrm>
            <a:off x="584429" y="1999338"/>
            <a:ext cx="352425" cy="2900363"/>
            <a:chOff x="1125189" y="1752393"/>
            <a:chExt cx="352687" cy="2900322"/>
          </a:xfrm>
        </p:grpSpPr>
        <p:sp>
          <p:nvSpPr>
            <p:cNvPr id="178" name="AutoShape 3">
              <a:extLst>
                <a:ext uri="{FF2B5EF4-FFF2-40B4-BE49-F238E27FC236}">
                  <a16:creationId xmlns:a16="http://schemas.microsoft.com/office/drawing/2014/main" id="{BE72B6E1-339B-4E89-AFB3-0C78EB2EA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963" y="1793667"/>
              <a:ext cx="287551" cy="1008049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79" name="AutoShape 8">
              <a:extLst>
                <a:ext uri="{FF2B5EF4-FFF2-40B4-BE49-F238E27FC236}">
                  <a16:creationId xmlns:a16="http://schemas.microsoft.com/office/drawing/2014/main" id="{28AEA60D-ACE8-4F49-B7E0-67726C0DD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963" y="2811241"/>
              <a:ext cx="287551" cy="1684313"/>
            </a:xfrm>
            <a:prstGeom prst="roundRect">
              <a:avLst>
                <a:gd name="adj" fmla="val 44198"/>
              </a:avLst>
            </a:prstGeom>
            <a:solidFill>
              <a:schemeClr val="bg1">
                <a:lumMod val="7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80" name="フローチャート : 論理積ゲート 101">
              <a:extLst>
                <a:ext uri="{FF2B5EF4-FFF2-40B4-BE49-F238E27FC236}">
                  <a16:creationId xmlns:a16="http://schemas.microsoft.com/office/drawing/2014/main" id="{7DE0A7B3-76C6-4B7A-A58C-5001CB9C8C12}"/>
                </a:ext>
              </a:extLst>
            </p:cNvPr>
            <p:cNvSpPr/>
            <p:nvPr/>
          </p:nvSpPr>
          <p:spPr>
            <a:xfrm rot="16200000">
              <a:off x="1120559" y="1788797"/>
              <a:ext cx="360358" cy="287551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1" name="フローチャート : 論理積ゲート 102">
              <a:extLst>
                <a:ext uri="{FF2B5EF4-FFF2-40B4-BE49-F238E27FC236}">
                  <a16:creationId xmlns:a16="http://schemas.microsoft.com/office/drawing/2014/main" id="{14F0BF1A-D3B4-48A4-9DF1-E157DEC810DE}"/>
                </a:ext>
              </a:extLst>
            </p:cNvPr>
            <p:cNvSpPr/>
            <p:nvPr/>
          </p:nvSpPr>
          <p:spPr>
            <a:xfrm rot="5400000" flipV="1">
              <a:off x="1159452" y="4337492"/>
              <a:ext cx="282571" cy="287551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2" name="テキスト ボックス 103">
              <a:extLst>
                <a:ext uri="{FF2B5EF4-FFF2-40B4-BE49-F238E27FC236}">
                  <a16:creationId xmlns:a16="http://schemas.microsoft.com/office/drawing/2014/main" id="{6AB31076-7D48-4BED-9ABA-4EC36F248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386" y="1760468"/>
              <a:ext cx="3385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A</a:t>
              </a:r>
              <a:endParaRPr lang="ja-JP" altLang="en-US"/>
            </a:p>
          </p:txBody>
        </p:sp>
        <p:sp>
          <p:nvSpPr>
            <p:cNvPr id="183" name="テキスト ボックス 104">
              <a:extLst>
                <a:ext uri="{FF2B5EF4-FFF2-40B4-BE49-F238E27FC236}">
                  <a16:creationId xmlns:a16="http://schemas.microsoft.com/office/drawing/2014/main" id="{BCDFD700-1221-4720-A39E-A035345EA8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189" y="4283383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>
                  <a:solidFill>
                    <a:schemeClr val="bg1"/>
                  </a:solidFill>
                </a:rPr>
                <a:t>D</a:t>
              </a:r>
              <a:endParaRPr lang="ja-JP" altLang="en-US">
                <a:solidFill>
                  <a:schemeClr val="bg1"/>
                </a:solidFill>
              </a:endParaRPr>
            </a:p>
          </p:txBody>
        </p:sp>
        <p:sp>
          <p:nvSpPr>
            <p:cNvPr id="185" name="テキスト ボックス 105">
              <a:extLst>
                <a:ext uri="{FF2B5EF4-FFF2-40B4-BE49-F238E27FC236}">
                  <a16:creationId xmlns:a16="http://schemas.microsoft.com/office/drawing/2014/main" id="{9274816D-9B5F-47A9-A80E-F00011F616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109" y="2237894"/>
              <a:ext cx="3385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B</a:t>
              </a:r>
              <a:endParaRPr lang="ja-JP" altLang="en-US"/>
            </a:p>
          </p:txBody>
        </p:sp>
        <p:sp>
          <p:nvSpPr>
            <p:cNvPr id="186" name="テキスト ボックス 106">
              <a:extLst>
                <a:ext uri="{FF2B5EF4-FFF2-40B4-BE49-F238E27FC236}">
                  <a16:creationId xmlns:a16="http://schemas.microsoft.com/office/drawing/2014/main" id="{7E013B13-9F31-4348-A00E-A02414659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6498" y="3465039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C</a:t>
              </a:r>
              <a:endParaRPr lang="ja-JP" altLang="en-US"/>
            </a:p>
          </p:txBody>
        </p:sp>
      </p:grpSp>
      <p:sp>
        <p:nvSpPr>
          <p:cNvPr id="187" name="AutoShape 3">
            <a:extLst>
              <a:ext uri="{FF2B5EF4-FFF2-40B4-BE49-F238E27FC236}">
                <a16:creationId xmlns:a16="http://schemas.microsoft.com/office/drawing/2014/main" id="{0C3DE3B1-7622-4DF3-8949-81812881BF5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47991" y="3891638"/>
            <a:ext cx="288925" cy="90646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188" name="AutoShape 8">
            <a:extLst>
              <a:ext uri="{FF2B5EF4-FFF2-40B4-BE49-F238E27FC236}">
                <a16:creationId xmlns:a16="http://schemas.microsoft.com/office/drawing/2014/main" id="{2150E1EB-60E6-4B8A-8B39-25EDCC09807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47991" y="2199363"/>
            <a:ext cx="288925" cy="1684338"/>
          </a:xfrm>
          <a:prstGeom prst="roundRect">
            <a:avLst>
              <a:gd name="adj" fmla="val 44198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189" name="テキスト ボックス 115">
            <a:extLst>
              <a:ext uri="{FF2B5EF4-FFF2-40B4-BE49-F238E27FC236}">
                <a16:creationId xmlns:a16="http://schemas.microsoft.com/office/drawing/2014/main" id="{A7A47734-FB9C-4BF5-A502-C269C8635862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1122591" y="4088488"/>
            <a:ext cx="3381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  <a:endParaRPr lang="ja-JP" altLang="en-US"/>
          </a:p>
        </p:txBody>
      </p:sp>
      <p:sp>
        <p:nvSpPr>
          <p:cNvPr id="190" name="テキスト ボックス 116">
            <a:extLst>
              <a:ext uri="{FF2B5EF4-FFF2-40B4-BE49-F238E27FC236}">
                <a16:creationId xmlns:a16="http://schemas.microsoft.com/office/drawing/2014/main" id="{435435F3-7EDE-4056-A9FA-75BEBF3ADD75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1117829" y="2861351"/>
            <a:ext cx="352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sp>
        <p:nvSpPr>
          <p:cNvPr id="191" name="フローチャート : 論理積ゲート 117">
            <a:extLst>
              <a:ext uri="{FF2B5EF4-FFF2-40B4-BE49-F238E27FC236}">
                <a16:creationId xmlns:a16="http://schemas.microsoft.com/office/drawing/2014/main" id="{A6AD6C98-F5CF-4473-8C2A-B7C4FDB25C21}"/>
              </a:ext>
            </a:extLst>
          </p:cNvPr>
          <p:cNvSpPr/>
          <p:nvPr/>
        </p:nvSpPr>
        <p:spPr>
          <a:xfrm rot="16200000">
            <a:off x="1112272" y="2035057"/>
            <a:ext cx="360363" cy="288925"/>
          </a:xfrm>
          <a:prstGeom prst="flowChartDelay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2" name="テキスト ボックス 118">
            <a:extLst>
              <a:ext uri="{FF2B5EF4-FFF2-40B4-BE49-F238E27FC236}">
                <a16:creationId xmlns:a16="http://schemas.microsoft.com/office/drawing/2014/main" id="{6C1E5F79-F782-4F6B-B287-CF69ACF4D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1004" y="2007276"/>
            <a:ext cx="339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A</a:t>
            </a:r>
            <a:endParaRPr lang="ja-JP" altLang="en-US"/>
          </a:p>
        </p:txBody>
      </p:sp>
      <p:sp>
        <p:nvSpPr>
          <p:cNvPr id="193" name="フローチャート : 論理積ゲート 120">
            <a:extLst>
              <a:ext uri="{FF2B5EF4-FFF2-40B4-BE49-F238E27FC236}">
                <a16:creationId xmlns:a16="http://schemas.microsoft.com/office/drawing/2014/main" id="{42EA308E-7EAC-4C4A-ADC2-BE1E174D8F89}"/>
              </a:ext>
            </a:extLst>
          </p:cNvPr>
          <p:cNvSpPr/>
          <p:nvPr/>
        </p:nvSpPr>
        <p:spPr>
          <a:xfrm rot="5400000" flipV="1">
            <a:off x="1151960" y="4582994"/>
            <a:ext cx="280988" cy="288925"/>
          </a:xfrm>
          <a:prstGeom prst="flowChartDela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4" name="テキスト ボックス 121">
            <a:extLst>
              <a:ext uri="{FF2B5EF4-FFF2-40B4-BE49-F238E27FC236}">
                <a16:creationId xmlns:a16="http://schemas.microsoft.com/office/drawing/2014/main" id="{4751C3DD-D76C-4F63-8948-7106AF2C4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829" y="4529813"/>
            <a:ext cx="352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</a:rPr>
              <a:t>D</a:t>
            </a:r>
            <a:endParaRPr lang="ja-JP" altLang="en-US">
              <a:solidFill>
                <a:schemeClr val="bg1"/>
              </a:solidFill>
            </a:endParaRPr>
          </a:p>
        </p:txBody>
      </p:sp>
      <p:grpSp>
        <p:nvGrpSpPr>
          <p:cNvPr id="195" name="グループ化 126">
            <a:extLst>
              <a:ext uri="{FF2B5EF4-FFF2-40B4-BE49-F238E27FC236}">
                <a16:creationId xmlns:a16="http://schemas.microsoft.com/office/drawing/2014/main" id="{14FD89E5-854D-421A-A7F5-731354F66704}"/>
              </a:ext>
            </a:extLst>
          </p:cNvPr>
          <p:cNvGrpSpPr>
            <a:grpSpLocks/>
          </p:cNvGrpSpPr>
          <p:nvPr/>
        </p:nvGrpSpPr>
        <p:grpSpPr bwMode="auto">
          <a:xfrm>
            <a:off x="6645504" y="1999338"/>
            <a:ext cx="352425" cy="2900363"/>
            <a:chOff x="1125189" y="1752393"/>
            <a:chExt cx="352687" cy="2900322"/>
          </a:xfrm>
        </p:grpSpPr>
        <p:sp>
          <p:nvSpPr>
            <p:cNvPr id="196" name="AutoShape 3">
              <a:extLst>
                <a:ext uri="{FF2B5EF4-FFF2-40B4-BE49-F238E27FC236}">
                  <a16:creationId xmlns:a16="http://schemas.microsoft.com/office/drawing/2014/main" id="{DB19BB02-7248-44DB-864E-649261DEA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963" y="1793667"/>
              <a:ext cx="287551" cy="1008049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97" name="AutoShape 8">
              <a:extLst>
                <a:ext uri="{FF2B5EF4-FFF2-40B4-BE49-F238E27FC236}">
                  <a16:creationId xmlns:a16="http://schemas.microsoft.com/office/drawing/2014/main" id="{971431ED-96BC-413A-AE51-39CAB45F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963" y="2811241"/>
              <a:ext cx="287551" cy="1684313"/>
            </a:xfrm>
            <a:prstGeom prst="roundRect">
              <a:avLst>
                <a:gd name="adj" fmla="val 44198"/>
              </a:avLst>
            </a:prstGeom>
            <a:solidFill>
              <a:schemeClr val="bg1">
                <a:lumMod val="75000"/>
              </a:schemeClr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98" name="フローチャート : 論理積ゲート 129">
              <a:extLst>
                <a:ext uri="{FF2B5EF4-FFF2-40B4-BE49-F238E27FC236}">
                  <a16:creationId xmlns:a16="http://schemas.microsoft.com/office/drawing/2014/main" id="{66F5C173-50AD-47CD-8903-49E5F9B49F6C}"/>
                </a:ext>
              </a:extLst>
            </p:cNvPr>
            <p:cNvSpPr/>
            <p:nvPr/>
          </p:nvSpPr>
          <p:spPr>
            <a:xfrm rot="16200000">
              <a:off x="1120559" y="1788797"/>
              <a:ext cx="360358" cy="287551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9" name="フローチャート : 論理積ゲート 130">
              <a:extLst>
                <a:ext uri="{FF2B5EF4-FFF2-40B4-BE49-F238E27FC236}">
                  <a16:creationId xmlns:a16="http://schemas.microsoft.com/office/drawing/2014/main" id="{85AD915B-55C7-40F5-967E-4A091FA682A3}"/>
                </a:ext>
              </a:extLst>
            </p:cNvPr>
            <p:cNvSpPr/>
            <p:nvPr/>
          </p:nvSpPr>
          <p:spPr>
            <a:xfrm rot="5400000" flipV="1">
              <a:off x="1159452" y="4337492"/>
              <a:ext cx="282571" cy="287551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0" name="テキスト ボックス 131">
              <a:extLst>
                <a:ext uri="{FF2B5EF4-FFF2-40B4-BE49-F238E27FC236}">
                  <a16:creationId xmlns:a16="http://schemas.microsoft.com/office/drawing/2014/main" id="{B3EE4C58-C7B5-4F57-8105-2657DDBEA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386" y="1760468"/>
              <a:ext cx="3385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A</a:t>
              </a:r>
              <a:endParaRPr lang="ja-JP" altLang="en-US"/>
            </a:p>
          </p:txBody>
        </p:sp>
        <p:sp>
          <p:nvSpPr>
            <p:cNvPr id="201" name="テキスト ボックス 132">
              <a:extLst>
                <a:ext uri="{FF2B5EF4-FFF2-40B4-BE49-F238E27FC236}">
                  <a16:creationId xmlns:a16="http://schemas.microsoft.com/office/drawing/2014/main" id="{050CF6B3-43E3-4D4E-ACD7-3117F927E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189" y="4283383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>
                  <a:solidFill>
                    <a:schemeClr val="bg1"/>
                  </a:solidFill>
                </a:rPr>
                <a:t>D</a:t>
              </a:r>
              <a:endParaRPr lang="ja-JP" altLang="en-US">
                <a:solidFill>
                  <a:schemeClr val="bg1"/>
                </a:solidFill>
              </a:endParaRPr>
            </a:p>
          </p:txBody>
        </p:sp>
        <p:sp>
          <p:nvSpPr>
            <p:cNvPr id="202" name="テキスト ボックス 133">
              <a:extLst>
                <a:ext uri="{FF2B5EF4-FFF2-40B4-BE49-F238E27FC236}">
                  <a16:creationId xmlns:a16="http://schemas.microsoft.com/office/drawing/2014/main" id="{E52DD914-59C5-4851-BD90-B8E89062B5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109" y="2237894"/>
              <a:ext cx="3385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B</a:t>
              </a:r>
              <a:endParaRPr lang="ja-JP" altLang="en-US"/>
            </a:p>
          </p:txBody>
        </p:sp>
        <p:sp>
          <p:nvSpPr>
            <p:cNvPr id="203" name="テキスト ボックス 134">
              <a:extLst>
                <a:ext uri="{FF2B5EF4-FFF2-40B4-BE49-F238E27FC236}">
                  <a16:creationId xmlns:a16="http://schemas.microsoft.com/office/drawing/2014/main" id="{D37B87CE-5582-4D2C-89DE-E608824166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6498" y="3465039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C</a:t>
              </a:r>
              <a:endParaRPr lang="ja-JP" altLang="en-US"/>
            </a:p>
          </p:txBody>
        </p:sp>
      </p:grpSp>
      <p:sp>
        <p:nvSpPr>
          <p:cNvPr id="204" name="AutoShape 3">
            <a:extLst>
              <a:ext uri="{FF2B5EF4-FFF2-40B4-BE49-F238E27FC236}">
                <a16:creationId xmlns:a16="http://schemas.microsoft.com/office/drawing/2014/main" id="{27743D5B-AFF5-4F55-8ACF-DE0308DCE3A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236054" y="3891638"/>
            <a:ext cx="287337" cy="90646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05" name="AutoShape 8">
            <a:extLst>
              <a:ext uri="{FF2B5EF4-FFF2-40B4-BE49-F238E27FC236}">
                <a16:creationId xmlns:a16="http://schemas.microsoft.com/office/drawing/2014/main" id="{5D3553CF-BA10-413B-90AE-321A9D08C31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7236054" y="2199363"/>
            <a:ext cx="287337" cy="1684338"/>
          </a:xfrm>
          <a:prstGeom prst="roundRect">
            <a:avLst>
              <a:gd name="adj" fmla="val 44198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06" name="テキスト ボックス 145">
            <a:extLst>
              <a:ext uri="{FF2B5EF4-FFF2-40B4-BE49-F238E27FC236}">
                <a16:creationId xmlns:a16="http://schemas.microsoft.com/office/drawing/2014/main" id="{8A49737D-4BD9-453B-B45F-881F75DB2895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7209066" y="4088488"/>
            <a:ext cx="3381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  <a:endParaRPr lang="ja-JP" altLang="en-US"/>
          </a:p>
        </p:txBody>
      </p:sp>
      <p:sp>
        <p:nvSpPr>
          <p:cNvPr id="207" name="テキスト ボックス 146">
            <a:extLst>
              <a:ext uri="{FF2B5EF4-FFF2-40B4-BE49-F238E27FC236}">
                <a16:creationId xmlns:a16="http://schemas.microsoft.com/office/drawing/2014/main" id="{902A483F-FEE2-414A-8996-612CE060ECE2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7205891" y="2861351"/>
            <a:ext cx="3508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grpSp>
        <p:nvGrpSpPr>
          <p:cNvPr id="208" name="グループ化 119">
            <a:extLst>
              <a:ext uri="{FF2B5EF4-FFF2-40B4-BE49-F238E27FC236}">
                <a16:creationId xmlns:a16="http://schemas.microsoft.com/office/drawing/2014/main" id="{7E923B35-6818-490B-BA1B-E868EC72000D}"/>
              </a:ext>
            </a:extLst>
          </p:cNvPr>
          <p:cNvGrpSpPr>
            <a:grpSpLocks/>
          </p:cNvGrpSpPr>
          <p:nvPr/>
        </p:nvGrpSpPr>
        <p:grpSpPr bwMode="auto">
          <a:xfrm>
            <a:off x="7209066" y="1999338"/>
            <a:ext cx="338138" cy="377825"/>
            <a:chOff x="2259686" y="1904793"/>
            <a:chExt cx="338554" cy="377407"/>
          </a:xfrm>
        </p:grpSpPr>
        <p:sp>
          <p:nvSpPr>
            <p:cNvPr id="209" name="フローチャート : 論理積ゲート 141">
              <a:extLst>
                <a:ext uri="{FF2B5EF4-FFF2-40B4-BE49-F238E27FC236}">
                  <a16:creationId xmlns:a16="http://schemas.microsoft.com/office/drawing/2014/main" id="{C74DFF07-70BB-487B-A954-49D7040470B9}"/>
                </a:ext>
              </a:extLst>
            </p:cNvPr>
            <p:cNvSpPr/>
            <p:nvPr/>
          </p:nvSpPr>
          <p:spPr>
            <a:xfrm rot="16200000">
              <a:off x="2250570" y="1940930"/>
              <a:ext cx="359964" cy="287691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0" name="テキスト ボックス 142">
              <a:extLst>
                <a:ext uri="{FF2B5EF4-FFF2-40B4-BE49-F238E27FC236}">
                  <a16:creationId xmlns:a16="http://schemas.microsoft.com/office/drawing/2014/main" id="{4CA9EB7A-839C-4701-A845-2ABB17699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9686" y="1912868"/>
              <a:ext cx="3385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/>
                <a:t>A</a:t>
              </a:r>
              <a:endParaRPr lang="ja-JP" altLang="en-US"/>
            </a:p>
          </p:txBody>
        </p:sp>
      </p:grpSp>
      <p:sp>
        <p:nvSpPr>
          <p:cNvPr id="211" name="フローチャート : 論理積ゲート 139">
            <a:extLst>
              <a:ext uri="{FF2B5EF4-FFF2-40B4-BE49-F238E27FC236}">
                <a16:creationId xmlns:a16="http://schemas.microsoft.com/office/drawing/2014/main" id="{80AAFE72-BE47-43D8-A6F0-072B40B60822}"/>
              </a:ext>
            </a:extLst>
          </p:cNvPr>
          <p:cNvSpPr/>
          <p:nvPr/>
        </p:nvSpPr>
        <p:spPr>
          <a:xfrm rot="5400000" flipV="1">
            <a:off x="7239229" y="4583788"/>
            <a:ext cx="280988" cy="287337"/>
          </a:xfrm>
          <a:prstGeom prst="flowChartDela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12" name="テキスト ボックス 140">
            <a:extLst>
              <a:ext uri="{FF2B5EF4-FFF2-40B4-BE49-F238E27FC236}">
                <a16:creationId xmlns:a16="http://schemas.microsoft.com/office/drawing/2014/main" id="{D912E151-C6E9-44E9-9C51-63FD63643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5891" y="4529813"/>
            <a:ext cx="3508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</a:rPr>
              <a:t>D</a:t>
            </a:r>
            <a:endParaRPr lang="ja-JP" altLang="en-US">
              <a:solidFill>
                <a:schemeClr val="bg1"/>
              </a:solidFill>
            </a:endParaRPr>
          </a:p>
        </p:txBody>
      </p:sp>
      <p:cxnSp>
        <p:nvCxnSpPr>
          <p:cNvPr id="213" name="直線コネクタ 212">
            <a:extLst>
              <a:ext uri="{FF2B5EF4-FFF2-40B4-BE49-F238E27FC236}">
                <a16:creationId xmlns:a16="http://schemas.microsoft.com/office/drawing/2014/main" id="{9C03EEB1-27E4-4E97-958F-CD574F237D48}"/>
              </a:ext>
            </a:extLst>
          </p:cNvPr>
          <p:cNvCxnSpPr/>
          <p:nvPr/>
        </p:nvCxnSpPr>
        <p:spPr>
          <a:xfrm>
            <a:off x="362179" y="3442376"/>
            <a:ext cx="13001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AutoShape 3">
            <a:extLst>
              <a:ext uri="{FF2B5EF4-FFF2-40B4-BE49-F238E27FC236}">
                <a16:creationId xmlns:a16="http://schemas.microsoft.com/office/drawing/2014/main" id="{FAD11AEB-B147-4EC7-9A35-5713B23B4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854" y="2040613"/>
            <a:ext cx="288925" cy="100806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15" name="AutoShape 8">
            <a:extLst>
              <a:ext uri="{FF2B5EF4-FFF2-40B4-BE49-F238E27FC236}">
                <a16:creationId xmlns:a16="http://schemas.microsoft.com/office/drawing/2014/main" id="{7F02E510-D562-48BD-B6FD-ABD6B2183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854" y="3058201"/>
            <a:ext cx="288925" cy="1684337"/>
          </a:xfrm>
          <a:prstGeom prst="roundRect">
            <a:avLst>
              <a:gd name="adj" fmla="val 44198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16" name="フローチャート : 論理積ゲート 154">
            <a:extLst>
              <a:ext uri="{FF2B5EF4-FFF2-40B4-BE49-F238E27FC236}">
                <a16:creationId xmlns:a16="http://schemas.microsoft.com/office/drawing/2014/main" id="{5C5987F2-DFC1-46E8-80FA-89F82C222B7E}"/>
              </a:ext>
            </a:extLst>
          </p:cNvPr>
          <p:cNvSpPr/>
          <p:nvPr/>
        </p:nvSpPr>
        <p:spPr>
          <a:xfrm rot="16200000">
            <a:off x="7759135" y="2035057"/>
            <a:ext cx="360363" cy="288925"/>
          </a:xfrm>
          <a:prstGeom prst="flowChartDelay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17" name="テキスト ボックス 156">
            <a:extLst>
              <a:ext uri="{FF2B5EF4-FFF2-40B4-BE49-F238E27FC236}">
                <a16:creationId xmlns:a16="http://schemas.microsoft.com/office/drawing/2014/main" id="{CD10BADC-12A8-497F-B2BC-089AF2B299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9454" y="2007276"/>
            <a:ext cx="3381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A</a:t>
            </a:r>
            <a:endParaRPr lang="ja-JP" altLang="en-US"/>
          </a:p>
        </p:txBody>
      </p:sp>
      <p:sp>
        <p:nvSpPr>
          <p:cNvPr id="218" name="テキスト ボックス 158">
            <a:extLst>
              <a:ext uri="{FF2B5EF4-FFF2-40B4-BE49-F238E27FC236}">
                <a16:creationId xmlns:a16="http://schemas.microsoft.com/office/drawing/2014/main" id="{DC505C01-DA87-4538-8C3E-D2878C3D0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9454" y="2485113"/>
            <a:ext cx="3381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  <a:endParaRPr lang="ja-JP" altLang="en-US"/>
          </a:p>
        </p:txBody>
      </p:sp>
      <p:sp>
        <p:nvSpPr>
          <p:cNvPr id="219" name="テキスト ボックス 159">
            <a:extLst>
              <a:ext uri="{FF2B5EF4-FFF2-40B4-BE49-F238E27FC236}">
                <a16:creationId xmlns:a16="http://schemas.microsoft.com/office/drawing/2014/main" id="{FFA3868F-6989-4E18-BB9D-5EDCF0383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6279" y="3088363"/>
            <a:ext cx="350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sp>
        <p:nvSpPr>
          <p:cNvPr id="220" name="AutoShape 3">
            <a:extLst>
              <a:ext uri="{FF2B5EF4-FFF2-40B4-BE49-F238E27FC236}">
                <a16:creationId xmlns:a16="http://schemas.microsoft.com/office/drawing/2014/main" id="{FD2559CC-DF98-4B62-9815-F3C71C8732B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353654" y="3891638"/>
            <a:ext cx="288925" cy="90646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21" name="AutoShape 8">
            <a:extLst>
              <a:ext uri="{FF2B5EF4-FFF2-40B4-BE49-F238E27FC236}">
                <a16:creationId xmlns:a16="http://schemas.microsoft.com/office/drawing/2014/main" id="{290EDCA5-06F2-4BF5-8DB8-4F520F69B536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353654" y="2199363"/>
            <a:ext cx="288925" cy="1684338"/>
          </a:xfrm>
          <a:prstGeom prst="roundRect">
            <a:avLst>
              <a:gd name="adj" fmla="val 44198"/>
            </a:avLst>
          </a:prstGeom>
          <a:solidFill>
            <a:schemeClr val="bg1">
              <a:lumMod val="75000"/>
            </a:schemeClr>
          </a:soli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Arial" charset="0"/>
            </a:endParaRPr>
          </a:p>
        </p:txBody>
      </p:sp>
      <p:sp>
        <p:nvSpPr>
          <p:cNvPr id="222" name="テキスト ボックス 170">
            <a:extLst>
              <a:ext uri="{FF2B5EF4-FFF2-40B4-BE49-F238E27FC236}">
                <a16:creationId xmlns:a16="http://schemas.microsoft.com/office/drawing/2014/main" id="{B799BD83-3020-43CB-B7E5-5AC2FA38D1E2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8328254" y="4088488"/>
            <a:ext cx="3381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B</a:t>
            </a:r>
            <a:endParaRPr lang="ja-JP" altLang="en-US"/>
          </a:p>
        </p:txBody>
      </p:sp>
      <p:sp>
        <p:nvSpPr>
          <p:cNvPr id="223" name="テキスト ボックス 171">
            <a:extLst>
              <a:ext uri="{FF2B5EF4-FFF2-40B4-BE49-F238E27FC236}">
                <a16:creationId xmlns:a16="http://schemas.microsoft.com/office/drawing/2014/main" id="{51669841-C006-47A6-A610-BFE2F51E0F6B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8325079" y="3478888"/>
            <a:ext cx="350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sp>
        <p:nvSpPr>
          <p:cNvPr id="224" name="フローチャート : 論理積ゲート 164">
            <a:extLst>
              <a:ext uri="{FF2B5EF4-FFF2-40B4-BE49-F238E27FC236}">
                <a16:creationId xmlns:a16="http://schemas.microsoft.com/office/drawing/2014/main" id="{1CC640D7-2517-4343-A3CF-999B781DF962}"/>
              </a:ext>
            </a:extLst>
          </p:cNvPr>
          <p:cNvSpPr/>
          <p:nvPr/>
        </p:nvSpPr>
        <p:spPr>
          <a:xfrm rot="5400000" flipV="1">
            <a:off x="8357623" y="4582994"/>
            <a:ext cx="280988" cy="288925"/>
          </a:xfrm>
          <a:prstGeom prst="flowChartDela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5" name="テキスト ボックス 165">
            <a:extLst>
              <a:ext uri="{FF2B5EF4-FFF2-40B4-BE49-F238E27FC236}">
                <a16:creationId xmlns:a16="http://schemas.microsoft.com/office/drawing/2014/main" id="{26A86870-D734-4E0F-A44A-4E84D469E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5079" y="4529813"/>
            <a:ext cx="3508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</a:rPr>
              <a:t>D</a:t>
            </a:r>
            <a:endParaRPr lang="ja-JP" altLang="en-US">
              <a:solidFill>
                <a:schemeClr val="bg1"/>
              </a:solidFill>
            </a:endParaRPr>
          </a:p>
        </p:txBody>
      </p:sp>
      <p:cxnSp>
        <p:nvCxnSpPr>
          <p:cNvPr id="226" name="直線コネクタ 225">
            <a:extLst>
              <a:ext uri="{FF2B5EF4-FFF2-40B4-BE49-F238E27FC236}">
                <a16:creationId xmlns:a16="http://schemas.microsoft.com/office/drawing/2014/main" id="{2C913A97-6912-4FCF-8086-7FF8E8E3C416}"/>
              </a:ext>
            </a:extLst>
          </p:cNvPr>
          <p:cNvCxnSpPr/>
          <p:nvPr/>
        </p:nvCxnSpPr>
        <p:spPr>
          <a:xfrm>
            <a:off x="6402616" y="3442376"/>
            <a:ext cx="2524125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フローチャート : 論理積ゲート 174">
            <a:extLst>
              <a:ext uri="{FF2B5EF4-FFF2-40B4-BE49-F238E27FC236}">
                <a16:creationId xmlns:a16="http://schemas.microsoft.com/office/drawing/2014/main" id="{357A0F48-86C5-4727-B800-1D602F890F37}"/>
              </a:ext>
            </a:extLst>
          </p:cNvPr>
          <p:cNvSpPr/>
          <p:nvPr/>
        </p:nvSpPr>
        <p:spPr>
          <a:xfrm rot="5400000" flipV="1">
            <a:off x="7759135" y="4622682"/>
            <a:ext cx="360363" cy="288925"/>
          </a:xfrm>
          <a:prstGeom prst="flowChartDelay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8" name="テキスト ボックス 175">
            <a:extLst>
              <a:ext uri="{FF2B5EF4-FFF2-40B4-BE49-F238E27FC236}">
                <a16:creationId xmlns:a16="http://schemas.microsoft.com/office/drawing/2014/main" id="{ED225F82-B3BC-400B-874E-D33C8902FFBD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7769454" y="4569501"/>
            <a:ext cx="3381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A</a:t>
            </a:r>
            <a:endParaRPr lang="ja-JP" altLang="en-US"/>
          </a:p>
        </p:txBody>
      </p:sp>
      <p:sp>
        <p:nvSpPr>
          <p:cNvPr id="229" name="テキスト ボックス 176">
            <a:extLst>
              <a:ext uri="{FF2B5EF4-FFF2-40B4-BE49-F238E27FC236}">
                <a16:creationId xmlns:a16="http://schemas.microsoft.com/office/drawing/2014/main" id="{889BDDE3-2BE2-4600-BA51-0A0D9BCC1E4D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7766279" y="3740826"/>
            <a:ext cx="3508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sp>
        <p:nvSpPr>
          <p:cNvPr id="230" name="フローチャート : 論理積ゲート 178">
            <a:extLst>
              <a:ext uri="{FF2B5EF4-FFF2-40B4-BE49-F238E27FC236}">
                <a16:creationId xmlns:a16="http://schemas.microsoft.com/office/drawing/2014/main" id="{1A1A7563-0CA1-4033-AC26-6626D6AED203}"/>
              </a:ext>
            </a:extLst>
          </p:cNvPr>
          <p:cNvSpPr/>
          <p:nvPr/>
        </p:nvSpPr>
        <p:spPr>
          <a:xfrm rot="16200000">
            <a:off x="8357623" y="2074744"/>
            <a:ext cx="280988" cy="288925"/>
          </a:xfrm>
          <a:prstGeom prst="flowChartDela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1" name="テキスト ボックス 179">
            <a:extLst>
              <a:ext uri="{FF2B5EF4-FFF2-40B4-BE49-F238E27FC236}">
                <a16:creationId xmlns:a16="http://schemas.microsoft.com/office/drawing/2014/main" id="{A0E7FF12-5283-4EFF-B97E-58180428DFA2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8321904" y="2046963"/>
            <a:ext cx="352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</a:rPr>
              <a:t>D</a:t>
            </a:r>
            <a:endParaRPr lang="ja-JP" altLang="en-US">
              <a:solidFill>
                <a:schemeClr val="bg1"/>
              </a:solidFill>
            </a:endParaRPr>
          </a:p>
        </p:txBody>
      </p:sp>
      <p:sp>
        <p:nvSpPr>
          <p:cNvPr id="232" name="テキスト ボックス 183">
            <a:extLst>
              <a:ext uri="{FF2B5EF4-FFF2-40B4-BE49-F238E27FC236}">
                <a16:creationId xmlns:a16="http://schemas.microsoft.com/office/drawing/2014/main" id="{39417911-4E2D-4DA2-9262-D7FDA30F329A}"/>
              </a:ext>
            </a:extLst>
          </p:cNvPr>
          <p:cNvSpPr txBox="1">
            <a:spLocks noChangeArrowheads="1"/>
          </p:cNvSpPr>
          <p:nvPr/>
        </p:nvSpPr>
        <p:spPr bwMode="auto">
          <a:xfrm flipV="1">
            <a:off x="8325079" y="2742288"/>
            <a:ext cx="350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/>
              <a:t>C</a:t>
            </a:r>
            <a:endParaRPr lang="ja-JP" altLang="en-US"/>
          </a:p>
        </p:txBody>
      </p:sp>
      <p:cxnSp>
        <p:nvCxnSpPr>
          <p:cNvPr id="233" name="直線矢印コネクタ 232">
            <a:extLst>
              <a:ext uri="{FF2B5EF4-FFF2-40B4-BE49-F238E27FC236}">
                <a16:creationId xmlns:a16="http://schemas.microsoft.com/office/drawing/2014/main" id="{D127E0E4-AB48-4297-80ED-DFC1B0AB0103}"/>
              </a:ext>
            </a:extLst>
          </p:cNvPr>
          <p:cNvCxnSpPr/>
          <p:nvPr/>
        </p:nvCxnSpPr>
        <p:spPr>
          <a:xfrm rot="10800000">
            <a:off x="4981804" y="3753526"/>
            <a:ext cx="603250" cy="1587"/>
          </a:xfrm>
          <a:prstGeom prst="straightConnector1">
            <a:avLst/>
          </a:prstGeom>
          <a:ln w="25400">
            <a:solidFill>
              <a:schemeClr val="tx1"/>
            </a:solidFill>
            <a:tailEnd type="diamond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テキスト ボックス 190">
            <a:extLst>
              <a:ext uri="{FF2B5EF4-FFF2-40B4-BE49-F238E27FC236}">
                <a16:creationId xmlns:a16="http://schemas.microsoft.com/office/drawing/2014/main" id="{4BDEDD7C-67E9-4557-B24A-04F75A443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7904" y="3572551"/>
            <a:ext cx="6461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/>
              <a:t>交叉</a:t>
            </a:r>
          </a:p>
        </p:txBody>
      </p:sp>
      <p:cxnSp>
        <p:nvCxnSpPr>
          <p:cNvPr id="235" name="直線矢印コネクタ 234">
            <a:extLst>
              <a:ext uri="{FF2B5EF4-FFF2-40B4-BE49-F238E27FC236}">
                <a16:creationId xmlns:a16="http://schemas.microsoft.com/office/drawing/2014/main" id="{F185B99D-933E-4917-93C7-D7CCEE619B0A}"/>
              </a:ext>
            </a:extLst>
          </p:cNvPr>
          <p:cNvCxnSpPr/>
          <p:nvPr/>
        </p:nvCxnSpPr>
        <p:spPr>
          <a:xfrm rot="16200000" flipH="1">
            <a:off x="4195198" y="4713169"/>
            <a:ext cx="252412" cy="60325"/>
          </a:xfrm>
          <a:prstGeom prst="straightConnector1">
            <a:avLst/>
          </a:prstGeom>
          <a:ln w="25400">
            <a:solidFill>
              <a:schemeClr val="tx1"/>
            </a:solidFill>
            <a:headEnd type="stealth" w="lg" len="lg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直線矢印コネクタ 235">
            <a:extLst>
              <a:ext uri="{FF2B5EF4-FFF2-40B4-BE49-F238E27FC236}">
                <a16:creationId xmlns:a16="http://schemas.microsoft.com/office/drawing/2014/main" id="{18EBAE93-A26F-402B-9442-1CEA043955F2}"/>
              </a:ext>
            </a:extLst>
          </p:cNvPr>
          <p:cNvCxnSpPr/>
          <p:nvPr/>
        </p:nvCxnSpPr>
        <p:spPr>
          <a:xfrm rot="10800000">
            <a:off x="4353154" y="4860013"/>
            <a:ext cx="603250" cy="1588"/>
          </a:xfrm>
          <a:prstGeom prst="straightConnector1">
            <a:avLst/>
          </a:prstGeom>
          <a:ln w="25400">
            <a:solidFill>
              <a:schemeClr val="tx1"/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テキスト ボックス 194">
            <a:extLst>
              <a:ext uri="{FF2B5EF4-FFF2-40B4-BE49-F238E27FC236}">
                <a16:creationId xmlns:a16="http://schemas.microsoft.com/office/drawing/2014/main" id="{FD277DBD-8616-46E5-88B5-64DC250BA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6554" y="4669513"/>
            <a:ext cx="1082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/>
              <a:t>動原体</a:t>
            </a:r>
          </a:p>
        </p:txBody>
      </p:sp>
      <p:sp>
        <p:nvSpPr>
          <p:cNvPr id="238" name="フリーフォーム 26">
            <a:extLst>
              <a:ext uri="{FF2B5EF4-FFF2-40B4-BE49-F238E27FC236}">
                <a16:creationId xmlns:a16="http://schemas.microsoft.com/office/drawing/2014/main" id="{809180C9-3AF9-44B7-8BF7-ABECADF2124A}"/>
              </a:ext>
            </a:extLst>
          </p:cNvPr>
          <p:cNvSpPr/>
          <p:nvPr/>
        </p:nvSpPr>
        <p:spPr>
          <a:xfrm>
            <a:off x="2692629" y="3102651"/>
            <a:ext cx="1554162" cy="1179512"/>
          </a:xfrm>
          <a:custGeom>
            <a:avLst/>
            <a:gdLst>
              <a:gd name="connsiteX0" fmla="*/ 22225 w 1522730"/>
              <a:gd name="connsiteY0" fmla="*/ 64135 h 1178560"/>
              <a:gd name="connsiteX1" fmla="*/ 75565 w 1522730"/>
              <a:gd name="connsiteY1" fmla="*/ 14605 h 1178560"/>
              <a:gd name="connsiteX2" fmla="*/ 147955 w 1522730"/>
              <a:gd name="connsiteY2" fmla="*/ 128905 h 1178560"/>
              <a:gd name="connsiteX3" fmla="*/ 243205 w 1522730"/>
              <a:gd name="connsiteY3" fmla="*/ 292735 h 1178560"/>
              <a:gd name="connsiteX4" fmla="*/ 330835 w 1522730"/>
              <a:gd name="connsiteY4" fmla="*/ 448945 h 1178560"/>
              <a:gd name="connsiteX5" fmla="*/ 483235 w 1522730"/>
              <a:gd name="connsiteY5" fmla="*/ 605155 h 1178560"/>
              <a:gd name="connsiteX6" fmla="*/ 616585 w 1522730"/>
              <a:gd name="connsiteY6" fmla="*/ 730885 h 1178560"/>
              <a:gd name="connsiteX7" fmla="*/ 768985 w 1522730"/>
              <a:gd name="connsiteY7" fmla="*/ 833755 h 1178560"/>
              <a:gd name="connsiteX8" fmla="*/ 963295 w 1522730"/>
              <a:gd name="connsiteY8" fmla="*/ 944245 h 1178560"/>
              <a:gd name="connsiteX9" fmla="*/ 1142365 w 1522730"/>
              <a:gd name="connsiteY9" fmla="*/ 989965 h 1178560"/>
              <a:gd name="connsiteX10" fmla="*/ 1313815 w 1522730"/>
              <a:gd name="connsiteY10" fmla="*/ 1043305 h 1178560"/>
              <a:gd name="connsiteX11" fmla="*/ 1447165 w 1522730"/>
              <a:gd name="connsiteY11" fmla="*/ 1081405 h 1178560"/>
              <a:gd name="connsiteX12" fmla="*/ 1511935 w 1522730"/>
              <a:gd name="connsiteY12" fmla="*/ 1123315 h 1178560"/>
              <a:gd name="connsiteX13" fmla="*/ 1511935 w 1522730"/>
              <a:gd name="connsiteY13" fmla="*/ 1149985 h 1178560"/>
              <a:gd name="connsiteX14" fmla="*/ 1485265 w 1522730"/>
              <a:gd name="connsiteY14" fmla="*/ 1176655 h 1178560"/>
              <a:gd name="connsiteX15" fmla="*/ 1450975 w 1522730"/>
              <a:gd name="connsiteY15" fmla="*/ 1161415 h 1178560"/>
              <a:gd name="connsiteX16" fmla="*/ 1401445 w 1522730"/>
              <a:gd name="connsiteY16" fmla="*/ 1142365 h 1178560"/>
              <a:gd name="connsiteX17" fmla="*/ 1336675 w 1522730"/>
              <a:gd name="connsiteY17" fmla="*/ 1119505 h 1178560"/>
              <a:gd name="connsiteX18" fmla="*/ 1233805 w 1522730"/>
              <a:gd name="connsiteY18" fmla="*/ 1085215 h 1178560"/>
              <a:gd name="connsiteX19" fmla="*/ 1142365 w 1522730"/>
              <a:gd name="connsiteY19" fmla="*/ 1069975 h 1178560"/>
              <a:gd name="connsiteX20" fmla="*/ 1012825 w 1522730"/>
              <a:gd name="connsiteY20" fmla="*/ 1035685 h 1178560"/>
              <a:gd name="connsiteX21" fmla="*/ 871855 w 1522730"/>
              <a:gd name="connsiteY21" fmla="*/ 974725 h 1178560"/>
              <a:gd name="connsiteX22" fmla="*/ 688975 w 1522730"/>
              <a:gd name="connsiteY22" fmla="*/ 894715 h 1178560"/>
              <a:gd name="connsiteX23" fmla="*/ 525145 w 1522730"/>
              <a:gd name="connsiteY23" fmla="*/ 765175 h 1178560"/>
              <a:gd name="connsiteX24" fmla="*/ 327025 w 1522730"/>
              <a:gd name="connsiteY24" fmla="*/ 567055 h 1178560"/>
              <a:gd name="connsiteX25" fmla="*/ 208915 w 1522730"/>
              <a:gd name="connsiteY25" fmla="*/ 399415 h 1178560"/>
              <a:gd name="connsiteX26" fmla="*/ 22225 w 1522730"/>
              <a:gd name="connsiteY26" fmla="*/ 64135 h 117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22730" h="1178560">
                <a:moveTo>
                  <a:pt x="22225" y="64135"/>
                </a:moveTo>
                <a:cubicBezTo>
                  <a:pt x="0" y="0"/>
                  <a:pt x="54610" y="3810"/>
                  <a:pt x="75565" y="14605"/>
                </a:cubicBezTo>
                <a:cubicBezTo>
                  <a:pt x="96520" y="25400"/>
                  <a:pt x="120015" y="82550"/>
                  <a:pt x="147955" y="128905"/>
                </a:cubicBezTo>
                <a:cubicBezTo>
                  <a:pt x="175895" y="175260"/>
                  <a:pt x="212725" y="239395"/>
                  <a:pt x="243205" y="292735"/>
                </a:cubicBezTo>
                <a:cubicBezTo>
                  <a:pt x="273685" y="346075"/>
                  <a:pt x="290830" y="396875"/>
                  <a:pt x="330835" y="448945"/>
                </a:cubicBezTo>
                <a:cubicBezTo>
                  <a:pt x="370840" y="501015"/>
                  <a:pt x="435610" y="558165"/>
                  <a:pt x="483235" y="605155"/>
                </a:cubicBezTo>
                <a:cubicBezTo>
                  <a:pt x="530860" y="652145"/>
                  <a:pt x="568960" y="692785"/>
                  <a:pt x="616585" y="730885"/>
                </a:cubicBezTo>
                <a:cubicBezTo>
                  <a:pt x="664210" y="768985"/>
                  <a:pt x="711200" y="798195"/>
                  <a:pt x="768985" y="833755"/>
                </a:cubicBezTo>
                <a:cubicBezTo>
                  <a:pt x="826770" y="869315"/>
                  <a:pt x="901065" y="918210"/>
                  <a:pt x="963295" y="944245"/>
                </a:cubicBezTo>
                <a:cubicBezTo>
                  <a:pt x="1025525" y="970280"/>
                  <a:pt x="1083945" y="973455"/>
                  <a:pt x="1142365" y="989965"/>
                </a:cubicBezTo>
                <a:cubicBezTo>
                  <a:pt x="1200785" y="1006475"/>
                  <a:pt x="1263015" y="1028065"/>
                  <a:pt x="1313815" y="1043305"/>
                </a:cubicBezTo>
                <a:cubicBezTo>
                  <a:pt x="1364615" y="1058545"/>
                  <a:pt x="1414145" y="1068070"/>
                  <a:pt x="1447165" y="1081405"/>
                </a:cubicBezTo>
                <a:cubicBezTo>
                  <a:pt x="1480185" y="1094740"/>
                  <a:pt x="1501140" y="1111885"/>
                  <a:pt x="1511935" y="1123315"/>
                </a:cubicBezTo>
                <a:cubicBezTo>
                  <a:pt x="1522730" y="1134745"/>
                  <a:pt x="1516380" y="1141095"/>
                  <a:pt x="1511935" y="1149985"/>
                </a:cubicBezTo>
                <a:cubicBezTo>
                  <a:pt x="1507490" y="1158875"/>
                  <a:pt x="1495425" y="1174750"/>
                  <a:pt x="1485265" y="1176655"/>
                </a:cubicBezTo>
                <a:cubicBezTo>
                  <a:pt x="1475105" y="1178560"/>
                  <a:pt x="1464945" y="1167130"/>
                  <a:pt x="1450975" y="1161415"/>
                </a:cubicBezTo>
                <a:cubicBezTo>
                  <a:pt x="1437005" y="1155700"/>
                  <a:pt x="1420495" y="1149350"/>
                  <a:pt x="1401445" y="1142365"/>
                </a:cubicBezTo>
                <a:cubicBezTo>
                  <a:pt x="1382395" y="1135380"/>
                  <a:pt x="1336675" y="1119505"/>
                  <a:pt x="1336675" y="1119505"/>
                </a:cubicBezTo>
                <a:cubicBezTo>
                  <a:pt x="1308735" y="1109980"/>
                  <a:pt x="1266190" y="1093470"/>
                  <a:pt x="1233805" y="1085215"/>
                </a:cubicBezTo>
                <a:cubicBezTo>
                  <a:pt x="1201420" y="1076960"/>
                  <a:pt x="1179195" y="1078230"/>
                  <a:pt x="1142365" y="1069975"/>
                </a:cubicBezTo>
                <a:cubicBezTo>
                  <a:pt x="1105535" y="1061720"/>
                  <a:pt x="1057910" y="1051560"/>
                  <a:pt x="1012825" y="1035685"/>
                </a:cubicBezTo>
                <a:cubicBezTo>
                  <a:pt x="967740" y="1019810"/>
                  <a:pt x="871855" y="974725"/>
                  <a:pt x="871855" y="974725"/>
                </a:cubicBezTo>
                <a:cubicBezTo>
                  <a:pt x="817880" y="951230"/>
                  <a:pt x="746760" y="929640"/>
                  <a:pt x="688975" y="894715"/>
                </a:cubicBezTo>
                <a:cubicBezTo>
                  <a:pt x="631190" y="859790"/>
                  <a:pt x="585470" y="819785"/>
                  <a:pt x="525145" y="765175"/>
                </a:cubicBezTo>
                <a:cubicBezTo>
                  <a:pt x="464820" y="710565"/>
                  <a:pt x="379730" y="628015"/>
                  <a:pt x="327025" y="567055"/>
                </a:cubicBezTo>
                <a:cubicBezTo>
                  <a:pt x="274320" y="506095"/>
                  <a:pt x="259715" y="483870"/>
                  <a:pt x="208915" y="399415"/>
                </a:cubicBezTo>
                <a:cubicBezTo>
                  <a:pt x="158115" y="314960"/>
                  <a:pt x="44450" y="128270"/>
                  <a:pt x="22225" y="6413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9" name="フリーフォーム 27">
            <a:extLst>
              <a:ext uri="{FF2B5EF4-FFF2-40B4-BE49-F238E27FC236}">
                <a16:creationId xmlns:a16="http://schemas.microsoft.com/office/drawing/2014/main" id="{AA04E24E-F8B7-471E-B046-9DC200854593}"/>
              </a:ext>
            </a:extLst>
          </p:cNvPr>
          <p:cNvSpPr/>
          <p:nvPr/>
        </p:nvSpPr>
        <p:spPr>
          <a:xfrm>
            <a:off x="2581504" y="3264576"/>
            <a:ext cx="1677987" cy="1122362"/>
          </a:xfrm>
          <a:custGeom>
            <a:avLst/>
            <a:gdLst>
              <a:gd name="connsiteX0" fmla="*/ 2540 w 1642745"/>
              <a:gd name="connsiteY0" fmla="*/ 55880 h 1123315"/>
              <a:gd name="connsiteX1" fmla="*/ 44450 w 1642745"/>
              <a:gd name="connsiteY1" fmla="*/ 13970 h 1123315"/>
              <a:gd name="connsiteX2" fmla="*/ 143510 w 1642745"/>
              <a:gd name="connsiteY2" fmla="*/ 139700 h 1123315"/>
              <a:gd name="connsiteX3" fmla="*/ 311150 w 1642745"/>
              <a:gd name="connsiteY3" fmla="*/ 463550 h 1123315"/>
              <a:gd name="connsiteX4" fmla="*/ 440690 w 1642745"/>
              <a:gd name="connsiteY4" fmla="*/ 604520 h 1123315"/>
              <a:gd name="connsiteX5" fmla="*/ 654050 w 1642745"/>
              <a:gd name="connsiteY5" fmla="*/ 753110 h 1123315"/>
              <a:gd name="connsiteX6" fmla="*/ 878840 w 1642745"/>
              <a:gd name="connsiteY6" fmla="*/ 878840 h 1123315"/>
              <a:gd name="connsiteX7" fmla="*/ 1027430 w 1642745"/>
              <a:gd name="connsiteY7" fmla="*/ 947420 h 1123315"/>
              <a:gd name="connsiteX8" fmla="*/ 1195070 w 1642745"/>
              <a:gd name="connsiteY8" fmla="*/ 1012190 h 1123315"/>
              <a:gd name="connsiteX9" fmla="*/ 1370330 w 1642745"/>
              <a:gd name="connsiteY9" fmla="*/ 1031240 h 1123315"/>
              <a:gd name="connsiteX10" fmla="*/ 1480820 w 1642745"/>
              <a:gd name="connsiteY10" fmla="*/ 1031240 h 1123315"/>
              <a:gd name="connsiteX11" fmla="*/ 1572260 w 1642745"/>
              <a:gd name="connsiteY11" fmla="*/ 1012190 h 1123315"/>
              <a:gd name="connsiteX12" fmla="*/ 1617980 w 1642745"/>
              <a:gd name="connsiteY12" fmla="*/ 1016000 h 1123315"/>
              <a:gd name="connsiteX13" fmla="*/ 1637030 w 1642745"/>
              <a:gd name="connsiteY13" fmla="*/ 1035050 h 1123315"/>
              <a:gd name="connsiteX14" fmla="*/ 1583690 w 1642745"/>
              <a:gd name="connsiteY14" fmla="*/ 1069340 h 1123315"/>
              <a:gd name="connsiteX15" fmla="*/ 1450340 w 1642745"/>
              <a:gd name="connsiteY15" fmla="*/ 1122680 h 1123315"/>
              <a:gd name="connsiteX16" fmla="*/ 1130300 w 1642745"/>
              <a:gd name="connsiteY16" fmla="*/ 1073150 h 1123315"/>
              <a:gd name="connsiteX17" fmla="*/ 928370 w 1642745"/>
              <a:gd name="connsiteY17" fmla="*/ 993140 h 1123315"/>
              <a:gd name="connsiteX18" fmla="*/ 760730 w 1642745"/>
              <a:gd name="connsiteY18" fmla="*/ 913130 h 1123315"/>
              <a:gd name="connsiteX19" fmla="*/ 635000 w 1642745"/>
              <a:gd name="connsiteY19" fmla="*/ 848360 h 1123315"/>
              <a:gd name="connsiteX20" fmla="*/ 490220 w 1642745"/>
              <a:gd name="connsiteY20" fmla="*/ 753110 h 1123315"/>
              <a:gd name="connsiteX21" fmla="*/ 337820 w 1642745"/>
              <a:gd name="connsiteY21" fmla="*/ 627380 h 1123315"/>
              <a:gd name="connsiteX22" fmla="*/ 212090 w 1642745"/>
              <a:gd name="connsiteY22" fmla="*/ 448310 h 1123315"/>
              <a:gd name="connsiteX23" fmla="*/ 93980 w 1642745"/>
              <a:gd name="connsiteY23" fmla="*/ 223520 h 1123315"/>
              <a:gd name="connsiteX24" fmla="*/ 29210 w 1642745"/>
              <a:gd name="connsiteY24" fmla="*/ 113030 h 1123315"/>
              <a:gd name="connsiteX25" fmla="*/ 2540 w 1642745"/>
              <a:gd name="connsiteY25" fmla="*/ 55880 h 112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42745" h="1123315">
                <a:moveTo>
                  <a:pt x="2540" y="55880"/>
                </a:moveTo>
                <a:cubicBezTo>
                  <a:pt x="5080" y="39370"/>
                  <a:pt x="20955" y="0"/>
                  <a:pt x="44450" y="13970"/>
                </a:cubicBezTo>
                <a:cubicBezTo>
                  <a:pt x="67945" y="27940"/>
                  <a:pt x="99060" y="64770"/>
                  <a:pt x="143510" y="139700"/>
                </a:cubicBezTo>
                <a:cubicBezTo>
                  <a:pt x="187960" y="214630"/>
                  <a:pt x="261620" y="386080"/>
                  <a:pt x="311150" y="463550"/>
                </a:cubicBezTo>
                <a:cubicBezTo>
                  <a:pt x="360680" y="541020"/>
                  <a:pt x="383540" y="556260"/>
                  <a:pt x="440690" y="604520"/>
                </a:cubicBezTo>
                <a:cubicBezTo>
                  <a:pt x="497840" y="652780"/>
                  <a:pt x="581025" y="707390"/>
                  <a:pt x="654050" y="753110"/>
                </a:cubicBezTo>
                <a:cubicBezTo>
                  <a:pt x="727075" y="798830"/>
                  <a:pt x="816610" y="846455"/>
                  <a:pt x="878840" y="878840"/>
                </a:cubicBezTo>
                <a:cubicBezTo>
                  <a:pt x="941070" y="911225"/>
                  <a:pt x="974725" y="925195"/>
                  <a:pt x="1027430" y="947420"/>
                </a:cubicBezTo>
                <a:cubicBezTo>
                  <a:pt x="1080135" y="969645"/>
                  <a:pt x="1137920" y="998220"/>
                  <a:pt x="1195070" y="1012190"/>
                </a:cubicBezTo>
                <a:cubicBezTo>
                  <a:pt x="1252220" y="1026160"/>
                  <a:pt x="1322705" y="1028065"/>
                  <a:pt x="1370330" y="1031240"/>
                </a:cubicBezTo>
                <a:cubicBezTo>
                  <a:pt x="1417955" y="1034415"/>
                  <a:pt x="1447165" y="1034415"/>
                  <a:pt x="1480820" y="1031240"/>
                </a:cubicBezTo>
                <a:cubicBezTo>
                  <a:pt x="1514475" y="1028065"/>
                  <a:pt x="1549400" y="1014730"/>
                  <a:pt x="1572260" y="1012190"/>
                </a:cubicBezTo>
                <a:cubicBezTo>
                  <a:pt x="1595120" y="1009650"/>
                  <a:pt x="1607185" y="1012190"/>
                  <a:pt x="1617980" y="1016000"/>
                </a:cubicBezTo>
                <a:cubicBezTo>
                  <a:pt x="1628775" y="1019810"/>
                  <a:pt x="1642745" y="1026160"/>
                  <a:pt x="1637030" y="1035050"/>
                </a:cubicBezTo>
                <a:cubicBezTo>
                  <a:pt x="1631315" y="1043940"/>
                  <a:pt x="1614805" y="1054735"/>
                  <a:pt x="1583690" y="1069340"/>
                </a:cubicBezTo>
                <a:cubicBezTo>
                  <a:pt x="1552575" y="1083945"/>
                  <a:pt x="1525905" y="1122045"/>
                  <a:pt x="1450340" y="1122680"/>
                </a:cubicBezTo>
                <a:cubicBezTo>
                  <a:pt x="1374775" y="1123315"/>
                  <a:pt x="1217295" y="1094740"/>
                  <a:pt x="1130300" y="1073150"/>
                </a:cubicBezTo>
                <a:cubicBezTo>
                  <a:pt x="1043305" y="1051560"/>
                  <a:pt x="989965" y="1019810"/>
                  <a:pt x="928370" y="993140"/>
                </a:cubicBezTo>
                <a:cubicBezTo>
                  <a:pt x="866775" y="966470"/>
                  <a:pt x="809625" y="937260"/>
                  <a:pt x="760730" y="913130"/>
                </a:cubicBezTo>
                <a:cubicBezTo>
                  <a:pt x="711835" y="889000"/>
                  <a:pt x="680085" y="875030"/>
                  <a:pt x="635000" y="848360"/>
                </a:cubicBezTo>
                <a:cubicBezTo>
                  <a:pt x="589915" y="821690"/>
                  <a:pt x="539750" y="789940"/>
                  <a:pt x="490220" y="753110"/>
                </a:cubicBezTo>
                <a:cubicBezTo>
                  <a:pt x="440690" y="716280"/>
                  <a:pt x="384175" y="678180"/>
                  <a:pt x="337820" y="627380"/>
                </a:cubicBezTo>
                <a:cubicBezTo>
                  <a:pt x="291465" y="576580"/>
                  <a:pt x="252730" y="515620"/>
                  <a:pt x="212090" y="448310"/>
                </a:cubicBezTo>
                <a:cubicBezTo>
                  <a:pt x="171450" y="381000"/>
                  <a:pt x="124460" y="279400"/>
                  <a:pt x="93980" y="223520"/>
                </a:cubicBezTo>
                <a:cubicBezTo>
                  <a:pt x="63500" y="167640"/>
                  <a:pt x="44450" y="139700"/>
                  <a:pt x="29210" y="113030"/>
                </a:cubicBezTo>
                <a:cubicBezTo>
                  <a:pt x="13970" y="86360"/>
                  <a:pt x="0" y="72390"/>
                  <a:pt x="2540" y="5588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0" name="円弧 239">
            <a:extLst>
              <a:ext uri="{FF2B5EF4-FFF2-40B4-BE49-F238E27FC236}">
                <a16:creationId xmlns:a16="http://schemas.microsoft.com/office/drawing/2014/main" id="{1656E6E1-B2AB-43D9-9884-79DC6DE0066C}"/>
              </a:ext>
            </a:extLst>
          </p:cNvPr>
          <p:cNvSpPr/>
          <p:nvPr/>
        </p:nvSpPr>
        <p:spPr>
          <a:xfrm>
            <a:off x="1287691" y="1421488"/>
            <a:ext cx="1006475" cy="1073150"/>
          </a:xfrm>
          <a:prstGeom prst="arc">
            <a:avLst>
              <a:gd name="adj1" fmla="val 10703704"/>
              <a:gd name="adj2" fmla="val 19339174"/>
            </a:avLst>
          </a:prstGeom>
          <a:ln w="19050">
            <a:solidFill>
              <a:schemeClr val="tx1"/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1" name="左中かっこ 240">
            <a:extLst>
              <a:ext uri="{FF2B5EF4-FFF2-40B4-BE49-F238E27FC236}">
                <a16:creationId xmlns:a16="http://schemas.microsoft.com/office/drawing/2014/main" id="{22FD345C-9E4E-4B5E-9AAD-64017786DF7C}"/>
              </a:ext>
            </a:extLst>
          </p:cNvPr>
          <p:cNvSpPr/>
          <p:nvPr/>
        </p:nvSpPr>
        <p:spPr>
          <a:xfrm rot="3678225">
            <a:off x="2311629" y="1899326"/>
            <a:ext cx="157162" cy="207962"/>
          </a:xfrm>
          <a:prstGeom prst="leftBrace">
            <a:avLst>
              <a:gd name="adj1" fmla="val 22127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2" name="左中かっこ 241">
            <a:extLst>
              <a:ext uri="{FF2B5EF4-FFF2-40B4-BE49-F238E27FC236}">
                <a16:creationId xmlns:a16="http://schemas.microsoft.com/office/drawing/2014/main" id="{CFE3582D-8CFF-4182-ADE5-0CCAC00080DF}"/>
              </a:ext>
            </a:extLst>
          </p:cNvPr>
          <p:cNvSpPr/>
          <p:nvPr/>
        </p:nvSpPr>
        <p:spPr>
          <a:xfrm rot="3437957">
            <a:off x="1975078" y="2096176"/>
            <a:ext cx="155575" cy="209550"/>
          </a:xfrm>
          <a:prstGeom prst="leftBrace">
            <a:avLst>
              <a:gd name="adj1" fmla="val 22127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3" name="円弧 242">
            <a:extLst>
              <a:ext uri="{FF2B5EF4-FFF2-40B4-BE49-F238E27FC236}">
                <a16:creationId xmlns:a16="http://schemas.microsoft.com/office/drawing/2014/main" id="{228559E6-255E-47DA-AF75-D16ED1633E4C}"/>
              </a:ext>
            </a:extLst>
          </p:cNvPr>
          <p:cNvSpPr/>
          <p:nvPr/>
        </p:nvSpPr>
        <p:spPr>
          <a:xfrm>
            <a:off x="755879" y="1424663"/>
            <a:ext cx="1101725" cy="1073150"/>
          </a:xfrm>
          <a:prstGeom prst="arc">
            <a:avLst>
              <a:gd name="adj1" fmla="val 10703704"/>
              <a:gd name="adj2" fmla="val 20112397"/>
            </a:avLst>
          </a:prstGeom>
          <a:ln w="19050">
            <a:solidFill>
              <a:schemeClr val="tx1"/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244" name="直線矢印コネクタ 243">
            <a:extLst>
              <a:ext uri="{FF2B5EF4-FFF2-40B4-BE49-F238E27FC236}">
                <a16:creationId xmlns:a16="http://schemas.microsoft.com/office/drawing/2014/main" id="{41B04493-164F-453A-A803-A2B0DCF5582B}"/>
              </a:ext>
            </a:extLst>
          </p:cNvPr>
          <p:cNvCxnSpPr/>
          <p:nvPr/>
        </p:nvCxnSpPr>
        <p:spPr>
          <a:xfrm rot="16200000" flipH="1">
            <a:off x="1705997" y="1827095"/>
            <a:ext cx="392113" cy="196850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直線矢印コネクタ 244">
            <a:extLst>
              <a:ext uri="{FF2B5EF4-FFF2-40B4-BE49-F238E27FC236}">
                <a16:creationId xmlns:a16="http://schemas.microsoft.com/office/drawing/2014/main" id="{262B9D04-4591-42F8-AD4C-2CDEACB5A08B}"/>
              </a:ext>
            </a:extLst>
          </p:cNvPr>
          <p:cNvCxnSpPr/>
          <p:nvPr/>
        </p:nvCxnSpPr>
        <p:spPr>
          <a:xfrm rot="16200000" flipH="1">
            <a:off x="2132242" y="1702475"/>
            <a:ext cx="277812" cy="150813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8288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25600"/>
            <a:ext cx="8637587" cy="719137"/>
          </a:xfrm>
        </p:spPr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逆位染色体の交叉</a:t>
            </a:r>
            <a:endParaRPr lang="en-US" altLang="ja-JP" dirty="0">
              <a:solidFill>
                <a:schemeClr val="accent2"/>
              </a:solidFill>
            </a:endParaRPr>
          </a:p>
        </p:txBody>
      </p:sp>
      <p:pic>
        <p:nvPicPr>
          <p:cNvPr id="186371" name="Picture 4" descr="http://gc.pbh.med.kyoto-u.ac.jp/genet/inv/inm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6775" y="2044700"/>
            <a:ext cx="3857625" cy="3605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6372" name="Picture 6" descr="http://gc.pbh.med.kyoto-u.ac.jp/genet/inv/crs.jpg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100" y="2047875"/>
            <a:ext cx="3365500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ctangle 2"/>
          <p:cNvSpPr txBox="1">
            <a:spLocks noChangeArrowheads="1"/>
          </p:cNvSpPr>
          <p:nvPr/>
        </p:nvSpPr>
        <p:spPr bwMode="auto">
          <a:xfrm>
            <a:off x="546100" y="4240213"/>
            <a:ext cx="3857624" cy="143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ts val="3600"/>
              </a:lnSpc>
              <a:spcBef>
                <a:spcPct val="20000"/>
              </a:spcBef>
              <a:buFont typeface="Wingdings" pitchFamily="2" charset="2"/>
              <a:buNone/>
              <a:defRPr/>
            </a:pPr>
            <a:r>
              <a:rPr lang="ja-JP" altLang="en-US" sz="2400" kern="0" dirty="0">
                <a:latin typeface="HG丸ｺﾞｼｯｸM-PRO" pitchFamily="50" charset="-128"/>
                <a:ea typeface="+mn-ea"/>
              </a:rPr>
              <a:t>上図の</a:t>
            </a:r>
            <a:r>
              <a:rPr lang="ja-JP" altLang="en-US" sz="2400" kern="0" dirty="0">
                <a:solidFill>
                  <a:srgbClr val="00B050"/>
                </a:solidFill>
                <a:latin typeface="HG丸ｺﾞｼｯｸM-PRO" pitchFamily="50" charset="-128"/>
                <a:ea typeface="+mn-ea"/>
              </a:rPr>
              <a:t>■</a:t>
            </a:r>
            <a:r>
              <a:rPr lang="ja-JP" altLang="en-US" sz="2400" kern="0" dirty="0">
                <a:latin typeface="HG丸ｺﾞｼｯｸM-PRO" pitchFamily="50" charset="-128"/>
                <a:ea typeface="+mn-ea"/>
              </a:rPr>
              <a:t>の部分で交叉が生じて乗り換えが起きて構造異常染色体が生じる．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25600"/>
            <a:ext cx="8637587" cy="719137"/>
          </a:xfrm>
        </p:spPr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逆位染色体由来の構造異常</a:t>
            </a:r>
            <a:endParaRPr lang="en-US" altLang="ja-JP" dirty="0">
              <a:solidFill>
                <a:schemeClr val="accent2"/>
              </a:solidFill>
            </a:endParaRPr>
          </a:p>
        </p:txBody>
      </p:sp>
      <p:pic>
        <p:nvPicPr>
          <p:cNvPr id="187395" name="Picture 3" descr="http://gc.pbh.med.kyoto-u.ac.jp/genet/inv/nor%2Binv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8638" y="2654300"/>
            <a:ext cx="93345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396" name="Picture 4" descr="http://gc.pbh.med.kyoto-u.ac.jp/genet/inv/inv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0" y="2654300"/>
            <a:ext cx="93345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397" name="Picture 5" descr="http://gc.pbh.med.kyoto-u.ac.jp/genet/inv/inv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9138" y="2667000"/>
            <a:ext cx="9525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398" name="Picture 11" descr="http://gc.pbh.med.kyoto-u.ac.jp/genet/inv/nor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75" y="2654300"/>
            <a:ext cx="9525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" name="表 9"/>
          <p:cNvGraphicFramePr>
            <a:graphicFrameLocks noGrp="1"/>
          </p:cNvGraphicFramePr>
          <p:nvPr/>
        </p:nvGraphicFramePr>
        <p:xfrm>
          <a:off x="482600" y="1651000"/>
          <a:ext cx="8064500" cy="41021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16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25500"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2400" dirty="0"/>
                        <a:t>正常染色体</a:t>
                      </a: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2400" dirty="0"/>
                        <a:t>逆位染色体（右）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kumimoji="1" lang="ja-JP" altLang="en-US" sz="2400" dirty="0"/>
                        <a:t>逆位染色体の交叉により</a:t>
                      </a:r>
                      <a:endParaRPr kumimoji="1" lang="en-US" altLang="ja-JP" sz="2400" dirty="0"/>
                    </a:p>
                    <a:p>
                      <a:pPr algn="ctr"/>
                      <a:r>
                        <a:rPr kumimoji="1" lang="ja-JP" altLang="en-US" sz="2400" dirty="0"/>
                        <a:t>生じた構造異常染色体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9800">
                <a:tc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dirty="0"/>
                        <a:t>正常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dirty="0"/>
                        <a:t>表現型正常</a:t>
                      </a:r>
                      <a:endParaRPr kumimoji="1" lang="en-US" altLang="ja-JP" dirty="0"/>
                    </a:p>
                    <a:p>
                      <a:pPr algn="ctr"/>
                      <a:r>
                        <a:rPr kumimoji="1" lang="ja-JP" altLang="en-US" dirty="0"/>
                        <a:t>（例外あり）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kumimoji="1" lang="ja-JP" altLang="en-US" dirty="0"/>
                        <a:t>　　モノソミー</a:t>
                      </a:r>
                      <a:endParaRPr kumimoji="1" lang="en-US" altLang="ja-JP" dirty="0"/>
                    </a:p>
                    <a:p>
                      <a:endParaRPr kumimoji="1" lang="en-US" altLang="ja-JP" sz="1000" dirty="0"/>
                    </a:p>
                    <a:p>
                      <a:r>
                        <a:rPr kumimoji="1" lang="ja-JP" altLang="en-US" dirty="0"/>
                        <a:t>　　トリソミー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kumimoji="1" lang="ja-JP" altLang="en-US" dirty="0"/>
                        <a:t>　　モノソミー</a:t>
                      </a:r>
                      <a:endParaRPr kumimoji="1" lang="en-US" altLang="ja-JP" dirty="0"/>
                    </a:p>
                    <a:p>
                      <a:endParaRPr kumimoji="1" lang="en-US" altLang="ja-JP" sz="1000" dirty="0"/>
                    </a:p>
                    <a:p>
                      <a:r>
                        <a:rPr kumimoji="1" lang="ja-JP" altLang="en-US" dirty="0"/>
                        <a:t>　　トリソミー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87420" name="Picture 2" descr="http://gc.pbh.med.kyoto-u.ac.jp/genet/inv/b%26v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413" y="4829175"/>
            <a:ext cx="115887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421" name="Picture 3" descr="http://gc.pbh.med.kyoto-u.ac.jp/genet/inv/bw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550" y="4900613"/>
            <a:ext cx="11588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422" name="Picture 2" descr="http://gc.pbh.med.kyoto-u.ac.jp/genet/inv/b%26v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13" y="5273675"/>
            <a:ext cx="115887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423" name="Picture 3" descr="http://gc.pbh.med.kyoto-u.ac.jp/genet/inv/bw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9650" y="5434013"/>
            <a:ext cx="11588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Oval 65">
            <a:extLst>
              <a:ext uri="{FF2B5EF4-FFF2-40B4-BE49-F238E27FC236}">
                <a16:creationId xmlns:a16="http://schemas.microsoft.com/office/drawing/2014/main" id="{C8AFA71C-5B5B-47B3-AABC-1C1DEB392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4108450"/>
            <a:ext cx="2159000" cy="2159000"/>
          </a:xfrm>
          <a:prstGeom prst="ellipse">
            <a:avLst/>
          </a:prstGeom>
          <a:solidFill>
            <a:srgbClr val="CFF8FD"/>
          </a:solidFill>
          <a:ln w="25400">
            <a:solidFill>
              <a:srgbClr val="003366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5235" name="Oval 68">
            <a:extLst>
              <a:ext uri="{FF2B5EF4-FFF2-40B4-BE49-F238E27FC236}">
                <a16:creationId xmlns:a16="http://schemas.microsoft.com/office/drawing/2014/main" id="{0E47FE25-C3F8-4DB4-9D7E-367271B6B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8538" y="4522788"/>
            <a:ext cx="1355725" cy="1355725"/>
          </a:xfrm>
          <a:prstGeom prst="ellipse">
            <a:avLst/>
          </a:prstGeom>
          <a:solidFill>
            <a:srgbClr val="666699"/>
          </a:solidFill>
          <a:ln w="25400">
            <a:solidFill>
              <a:srgbClr val="333399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5236" name="Rectangle 2">
            <a:extLst>
              <a:ext uri="{FF2B5EF4-FFF2-40B4-BE49-F238E27FC236}">
                <a16:creationId xmlns:a16="http://schemas.microsoft.com/office/drawing/2014/main" id="{B7E02F6D-6CD4-4617-8DCF-28C3154F211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8600" y="53975"/>
            <a:ext cx="8648700" cy="1143000"/>
          </a:xfrm>
        </p:spPr>
        <p:txBody>
          <a:bodyPr/>
          <a:lstStyle/>
          <a:p>
            <a:pPr eaLnBrk="1" hangingPunct="1"/>
            <a:r>
              <a:rPr lang="en-US" altLang="ja-JP" dirty="0">
                <a:latin typeface="Trebuchet MS" panose="020B0603020202020204" pitchFamily="34" charset="0"/>
              </a:rPr>
              <a:t>FISH</a:t>
            </a:r>
          </a:p>
        </p:txBody>
      </p:sp>
      <p:sp>
        <p:nvSpPr>
          <p:cNvPr id="95237" name="Rectangle 2">
            <a:extLst>
              <a:ext uri="{FF2B5EF4-FFF2-40B4-BE49-F238E27FC236}">
                <a16:creationId xmlns:a16="http://schemas.microsoft.com/office/drawing/2014/main" id="{5FF1C9B4-0B8E-43B1-991D-6DE45264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400" y="1206500"/>
            <a:ext cx="6692900" cy="268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HG丸ｺﾞｼｯｸM-PRO" panose="020F0600000000000000" pitchFamily="50" charset="-128"/>
              </a:rPr>
              <a:t>FISH: Fluorescence </a:t>
            </a:r>
            <a:r>
              <a:rPr kumimoji="1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HG丸ｺﾞｼｯｸM-PRO" panose="020F0600000000000000" pitchFamily="50" charset="-128"/>
              </a:rPr>
              <a:t>in situ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HG丸ｺﾞｼｯｸM-PRO" panose="020F0600000000000000" pitchFamily="50" charset="-128"/>
              </a:rPr>
              <a:t> hybridization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染色体上の特定の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</a:rPr>
              <a:t>DNA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配列に結合する</a:t>
            </a:r>
            <a:r>
              <a:rPr lang="en-US" altLang="ja-JP" sz="2400" dirty="0">
                <a:solidFill>
                  <a:srgbClr val="000000"/>
                </a:solidFill>
                <a:latin typeface="Trebuchet MS" panose="020B0603020202020204" pitchFamily="34" charset="0"/>
              </a:rPr>
              <a:t>DNA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断片を蛍光標識することにより，その配列の有無を蛍光顕微鏡下に観察することができる．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何種類かの蛍光色素を組み合わせることにより，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lang="en-US" altLang="ja-JP" sz="2400" dirty="0">
                <a:solidFill>
                  <a:srgbClr val="000000"/>
                </a:solidFill>
                <a:latin typeface="Trebuchet MS" panose="020B0603020202020204" pitchFamily="34" charset="0"/>
              </a:rPr>
              <a:t>DNA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断片の配列を知ることも出来る．</a:t>
            </a:r>
          </a:p>
        </p:txBody>
      </p:sp>
      <p:grpSp>
        <p:nvGrpSpPr>
          <p:cNvPr id="95238" name="Group 5">
            <a:extLst>
              <a:ext uri="{FF2B5EF4-FFF2-40B4-BE49-F238E27FC236}">
                <a16:creationId xmlns:a16="http://schemas.microsoft.com/office/drawing/2014/main" id="{1041B76B-99B5-4D02-A21F-08FD79AD6027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631950"/>
            <a:ext cx="912813" cy="4702175"/>
            <a:chOff x="240" y="1028"/>
            <a:chExt cx="575" cy="2962"/>
          </a:xfrm>
        </p:grpSpPr>
        <p:grpSp>
          <p:nvGrpSpPr>
            <p:cNvPr id="95247" name="Group 44">
              <a:extLst>
                <a:ext uri="{FF2B5EF4-FFF2-40B4-BE49-F238E27FC236}">
                  <a16:creationId xmlns:a16="http://schemas.microsoft.com/office/drawing/2014/main" id="{5F20654E-6F7B-4DCA-8AC0-6DB4047F6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" y="1028"/>
              <a:ext cx="136" cy="2943"/>
              <a:chOff x="766" y="1306"/>
              <a:chExt cx="136" cy="2943"/>
            </a:xfrm>
          </p:grpSpPr>
          <p:sp>
            <p:nvSpPr>
              <p:cNvPr id="95283" name="AutoShape 45">
                <a:extLst>
                  <a:ext uri="{FF2B5EF4-FFF2-40B4-BE49-F238E27FC236}">
                    <a16:creationId xmlns:a16="http://schemas.microsoft.com/office/drawing/2014/main" id="{63D138DA-CA1F-4AD8-91AB-98BBA938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306"/>
                <a:ext cx="136" cy="776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6600CC"/>
                  </a:gs>
                  <a:gs pos="50000">
                    <a:srgbClr val="FFFFFF"/>
                  </a:gs>
                  <a:gs pos="100000">
                    <a:srgbClr val="6600C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4" name="AutoShape 46">
                <a:extLst>
                  <a:ext uri="{FF2B5EF4-FFF2-40B4-BE49-F238E27FC236}">
                    <a16:creationId xmlns:a16="http://schemas.microsoft.com/office/drawing/2014/main" id="{775749A9-4AE9-494D-AC8B-74E7DBCF8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109"/>
                <a:ext cx="136" cy="2140"/>
              </a:xfrm>
              <a:prstGeom prst="roundRect">
                <a:avLst>
                  <a:gd name="adj" fmla="val 26042"/>
                </a:avLst>
              </a:prstGeom>
              <a:gradFill rotWithShape="1">
                <a:gsLst>
                  <a:gs pos="0">
                    <a:srgbClr val="6600CC"/>
                  </a:gs>
                  <a:gs pos="50000">
                    <a:srgbClr val="FFFFFF"/>
                  </a:gs>
                  <a:gs pos="100000">
                    <a:srgbClr val="6600C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5" name="Rectangle 47">
                <a:extLst>
                  <a:ext uri="{FF2B5EF4-FFF2-40B4-BE49-F238E27FC236}">
                    <a16:creationId xmlns:a16="http://schemas.microsoft.com/office/drawing/2014/main" id="{925C2AB0-7BE9-4B72-800E-62C680583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531"/>
                <a:ext cx="136" cy="109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6" name="Rectangle 48">
                <a:extLst>
                  <a:ext uri="{FF2B5EF4-FFF2-40B4-BE49-F238E27FC236}">
                    <a16:creationId xmlns:a16="http://schemas.microsoft.com/office/drawing/2014/main" id="{B31E708D-0B60-46EA-8A11-58AEB3EFD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686"/>
                <a:ext cx="136" cy="92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7" name="Rectangle 49">
                <a:extLst>
                  <a:ext uri="{FF2B5EF4-FFF2-40B4-BE49-F238E27FC236}">
                    <a16:creationId xmlns:a16="http://schemas.microsoft.com/office/drawing/2014/main" id="{5926939C-1F86-46BE-8B20-C8BF2E35E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905"/>
                <a:ext cx="136" cy="82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8" name="Rectangle 50">
                <a:extLst>
                  <a:ext uri="{FF2B5EF4-FFF2-40B4-BE49-F238E27FC236}">
                    <a16:creationId xmlns:a16="http://schemas.microsoft.com/office/drawing/2014/main" id="{E3E10983-5096-423C-AECF-6B383C573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984"/>
                <a:ext cx="136" cy="82"/>
              </a:xfrm>
              <a:prstGeom prst="rect">
                <a:avLst/>
              </a:prstGeom>
              <a:gradFill rotWithShape="1">
                <a:gsLst>
                  <a:gs pos="0">
                    <a:srgbClr val="6600CC"/>
                  </a:gs>
                  <a:gs pos="50000">
                    <a:srgbClr val="FFFFFF"/>
                  </a:gs>
                  <a:gs pos="100000">
                    <a:srgbClr val="6600C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89" name="Rectangle 51">
                <a:extLst>
                  <a:ext uri="{FF2B5EF4-FFF2-40B4-BE49-F238E27FC236}">
                    <a16:creationId xmlns:a16="http://schemas.microsoft.com/office/drawing/2014/main" id="{C063EA80-7D84-4FA3-99B4-526587A9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140"/>
                <a:ext cx="136" cy="125"/>
              </a:xfrm>
              <a:prstGeom prst="rect">
                <a:avLst/>
              </a:prstGeom>
              <a:gradFill rotWithShape="1">
                <a:gsLst>
                  <a:gs pos="0">
                    <a:srgbClr val="6600CC"/>
                  </a:gs>
                  <a:gs pos="50000">
                    <a:srgbClr val="FFFFFF"/>
                  </a:gs>
                  <a:gs pos="100000">
                    <a:srgbClr val="6600C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0" name="Rectangle 52">
                <a:extLst>
                  <a:ext uri="{FF2B5EF4-FFF2-40B4-BE49-F238E27FC236}">
                    <a16:creationId xmlns:a16="http://schemas.microsoft.com/office/drawing/2014/main" id="{86ED0EAC-4CEF-4563-AE12-7914971C0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265"/>
                <a:ext cx="136" cy="89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1" name="Rectangle 53">
                <a:extLst>
                  <a:ext uri="{FF2B5EF4-FFF2-40B4-BE49-F238E27FC236}">
                    <a16:creationId xmlns:a16="http://schemas.microsoft.com/office/drawing/2014/main" id="{3869AD0F-81D5-4949-B9D8-398912FE6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384"/>
                <a:ext cx="136" cy="71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2" name="Rectangle 54">
                <a:extLst>
                  <a:ext uri="{FF2B5EF4-FFF2-40B4-BE49-F238E27FC236}">
                    <a16:creationId xmlns:a16="http://schemas.microsoft.com/office/drawing/2014/main" id="{FB5256E5-0157-4B2E-B42A-A03DE8A2E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547"/>
                <a:ext cx="136" cy="45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3" name="Rectangle 55">
                <a:extLst>
                  <a:ext uri="{FF2B5EF4-FFF2-40B4-BE49-F238E27FC236}">
                    <a16:creationId xmlns:a16="http://schemas.microsoft.com/office/drawing/2014/main" id="{E8DF033A-D00D-4AF1-8AE4-448415EEA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667"/>
                <a:ext cx="136" cy="133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4" name="Rectangle 56">
                <a:extLst>
                  <a:ext uri="{FF2B5EF4-FFF2-40B4-BE49-F238E27FC236}">
                    <a16:creationId xmlns:a16="http://schemas.microsoft.com/office/drawing/2014/main" id="{658682D7-5E6E-42A5-BD71-B59977311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840"/>
                <a:ext cx="136" cy="123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5" name="Rectangle 57">
                <a:extLst>
                  <a:ext uri="{FF2B5EF4-FFF2-40B4-BE49-F238E27FC236}">
                    <a16:creationId xmlns:a16="http://schemas.microsoft.com/office/drawing/2014/main" id="{E6D48EBA-F84C-4851-814D-A6681E42B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3034"/>
                <a:ext cx="136" cy="171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6" name="Rectangle 58">
                <a:extLst>
                  <a:ext uri="{FF2B5EF4-FFF2-40B4-BE49-F238E27FC236}">
                    <a16:creationId xmlns:a16="http://schemas.microsoft.com/office/drawing/2014/main" id="{EA2AFE04-41D4-4D2A-9389-3E0E54803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3305"/>
                <a:ext cx="136" cy="209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7" name="Rectangle 59">
                <a:extLst>
                  <a:ext uri="{FF2B5EF4-FFF2-40B4-BE49-F238E27FC236}">
                    <a16:creationId xmlns:a16="http://schemas.microsoft.com/office/drawing/2014/main" id="{4C3A94C0-0216-4CC0-9976-7E6FEA3D7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3628"/>
                <a:ext cx="136" cy="59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8" name="Rectangle 60">
                <a:extLst>
                  <a:ext uri="{FF2B5EF4-FFF2-40B4-BE49-F238E27FC236}">
                    <a16:creationId xmlns:a16="http://schemas.microsoft.com/office/drawing/2014/main" id="{E4116592-F0C7-47BA-A787-9AFEA9E85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3791"/>
                <a:ext cx="136" cy="151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299" name="Rectangle 61">
                <a:extLst>
                  <a:ext uri="{FF2B5EF4-FFF2-40B4-BE49-F238E27FC236}">
                    <a16:creationId xmlns:a16="http://schemas.microsoft.com/office/drawing/2014/main" id="{68C09D8C-9610-4F9C-B85C-AD6627324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4017"/>
                <a:ext cx="136" cy="107"/>
              </a:xfrm>
              <a:prstGeom prst="rect">
                <a:avLst/>
              </a:prstGeom>
              <a:gradFill rotWithShape="1">
                <a:gsLst>
                  <a:gs pos="0">
                    <a:srgbClr val="1E003C"/>
                  </a:gs>
                  <a:gs pos="50000">
                    <a:srgbClr val="6600CC"/>
                  </a:gs>
                  <a:gs pos="100000">
                    <a:srgbClr val="1E003C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300" name="AutoShape 62">
                <a:extLst>
                  <a:ext uri="{FF2B5EF4-FFF2-40B4-BE49-F238E27FC236}">
                    <a16:creationId xmlns:a16="http://schemas.microsoft.com/office/drawing/2014/main" id="{EB2AF7C3-9543-4CB3-B29D-94AFFD0C4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V="1">
                <a:off x="814" y="2016"/>
                <a:ext cx="39" cy="136"/>
              </a:xfrm>
              <a:prstGeom prst="flowChartDelay">
                <a:avLst/>
              </a:prstGeom>
              <a:gradFill rotWithShape="0">
                <a:gsLst>
                  <a:gs pos="0">
                    <a:srgbClr val="660066"/>
                  </a:gs>
                  <a:gs pos="50000">
                    <a:srgbClr val="CC00CC"/>
                  </a:gs>
                  <a:gs pos="100000">
                    <a:srgbClr val="660066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vert="eaVert"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  <p:sp>
            <p:nvSpPr>
              <p:cNvPr id="95301" name="AutoShape 63">
                <a:extLst>
                  <a:ext uri="{FF2B5EF4-FFF2-40B4-BE49-F238E27FC236}">
                    <a16:creationId xmlns:a16="http://schemas.microsoft.com/office/drawing/2014/main" id="{EE99263C-E237-4271-A14E-676CD5216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4" y="2053"/>
                <a:ext cx="39" cy="136"/>
              </a:xfrm>
              <a:prstGeom prst="flowChartDelay">
                <a:avLst/>
              </a:prstGeom>
              <a:gradFill rotWithShape="0">
                <a:gsLst>
                  <a:gs pos="0">
                    <a:srgbClr val="660066"/>
                  </a:gs>
                  <a:gs pos="50000">
                    <a:srgbClr val="CC00CC"/>
                  </a:gs>
                  <a:gs pos="100000">
                    <a:srgbClr val="660066"/>
                  </a:gs>
                </a:gsLst>
                <a:lin ang="0" scaled="1"/>
              </a:gradFill>
              <a:ln w="12700">
                <a:solidFill>
                  <a:srgbClr val="1E003C"/>
                </a:solidFill>
                <a:miter lim="800000"/>
                <a:headEnd/>
                <a:tailEnd/>
              </a:ln>
            </p:spPr>
            <p:txBody>
              <a:bodyPr vert="eaVert" wrap="none" anchor="ctr"/>
              <a:lstStyle>
                <a:lvl1pPr>
                  <a:spcBef>
                    <a:spcPct val="20000"/>
                  </a:spcBef>
                  <a:buAutoNum type="arabicPeriod"/>
                  <a:defRPr kumimoji="1" sz="32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AutoNum type="circleNumDbPlain"/>
                  <a:defRPr kumimoji="1" sz="28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AutoNum type="alphaLcPeriod"/>
                  <a:defRPr kumimoji="1" sz="24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Font typeface="Wingdings" panose="05000000000000000000" pitchFamily="2" charset="2"/>
                  <a:buChar char="l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AutoNum type="romanLcPeriod"/>
                  <a:defRPr kumimoji="1" sz="2000">
                    <a:solidFill>
                      <a:schemeClr val="tx1"/>
                    </a:solidFill>
                    <a:latin typeface="HG丸ｺﾞｼｯｸM-PRO" panose="020F0600000000000000" pitchFamily="50" charset="-128"/>
                    <a:ea typeface="HG丸ｺﾞｼｯｸM-PRO" panose="020F0600000000000000" pitchFamily="50" charset="-128"/>
                    <a:cs typeface="ＭＳ Ｐゴシック" panose="020B0600070205080204" pitchFamily="50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endParaRPr>
              </a:p>
            </p:txBody>
          </p:sp>
        </p:grpSp>
        <p:sp>
          <p:nvSpPr>
            <p:cNvPr id="95248" name="Text Box 85">
              <a:extLst>
                <a:ext uri="{FF2B5EF4-FFF2-40B4-BE49-F238E27FC236}">
                  <a16:creationId xmlns:a16="http://schemas.microsoft.com/office/drawing/2014/main" id="{2FF85A64-F899-4EF2-A53C-3D3887CF36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065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16</a:t>
              </a:r>
            </a:p>
          </p:txBody>
        </p:sp>
        <p:sp>
          <p:nvSpPr>
            <p:cNvPr id="95249" name="Text Box 86">
              <a:extLst>
                <a:ext uri="{FF2B5EF4-FFF2-40B4-BE49-F238E27FC236}">
                  <a16:creationId xmlns:a16="http://schemas.microsoft.com/office/drawing/2014/main" id="{56C80E5C-D5C6-457A-8FAA-1AC52176D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238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15.3</a:t>
              </a:r>
            </a:p>
          </p:txBody>
        </p:sp>
        <p:sp>
          <p:nvSpPr>
            <p:cNvPr id="95250" name="Text Box 87">
              <a:extLst>
                <a:ext uri="{FF2B5EF4-FFF2-40B4-BE49-F238E27FC236}">
                  <a16:creationId xmlns:a16="http://schemas.microsoft.com/office/drawing/2014/main" id="{24DC87F5-79F2-4AEB-B741-BB07E724E0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306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15.2</a:t>
              </a:r>
            </a:p>
          </p:txBody>
        </p:sp>
        <p:sp>
          <p:nvSpPr>
            <p:cNvPr id="95251" name="Text Box 88">
              <a:extLst>
                <a:ext uri="{FF2B5EF4-FFF2-40B4-BE49-F238E27FC236}">
                  <a16:creationId xmlns:a16="http://schemas.microsoft.com/office/drawing/2014/main" id="{F6C62299-1905-4239-B405-F9FDF145F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382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15.1</a:t>
              </a:r>
            </a:p>
          </p:txBody>
        </p:sp>
        <p:sp>
          <p:nvSpPr>
            <p:cNvPr id="95252" name="Text Box 89">
              <a:extLst>
                <a:ext uri="{FF2B5EF4-FFF2-40B4-BE49-F238E27FC236}">
                  <a16:creationId xmlns:a16="http://schemas.microsoft.com/office/drawing/2014/main" id="{8B7D112C-5D23-4258-A1CE-0FCA0C410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495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14</a:t>
              </a:r>
            </a:p>
          </p:txBody>
        </p:sp>
        <p:sp>
          <p:nvSpPr>
            <p:cNvPr id="95253" name="Text Box 90">
              <a:extLst>
                <a:ext uri="{FF2B5EF4-FFF2-40B4-BE49-F238E27FC236}">
                  <a16:creationId xmlns:a16="http://schemas.microsoft.com/office/drawing/2014/main" id="{661F76CD-644D-441D-A30E-70028FD16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586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13</a:t>
              </a:r>
            </a:p>
          </p:txBody>
        </p:sp>
        <p:sp>
          <p:nvSpPr>
            <p:cNvPr id="95254" name="Text Box 91">
              <a:extLst>
                <a:ext uri="{FF2B5EF4-FFF2-40B4-BE49-F238E27FC236}">
                  <a16:creationId xmlns:a16="http://schemas.microsoft.com/office/drawing/2014/main" id="{1D0A0F7B-FD0C-4977-8C07-AB6CE4C5B6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669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12</a:t>
              </a:r>
            </a:p>
          </p:txBody>
        </p:sp>
        <p:sp>
          <p:nvSpPr>
            <p:cNvPr id="95255" name="Text Box 92">
              <a:extLst>
                <a:ext uri="{FF2B5EF4-FFF2-40B4-BE49-F238E27FC236}">
                  <a16:creationId xmlns:a16="http://schemas.microsoft.com/office/drawing/2014/main" id="{6436F216-EAD1-4B05-8D68-195B5AC93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729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11</a:t>
              </a:r>
            </a:p>
          </p:txBody>
        </p:sp>
        <p:sp>
          <p:nvSpPr>
            <p:cNvPr id="95256" name="Text Box 93">
              <a:extLst>
                <a:ext uri="{FF2B5EF4-FFF2-40B4-BE49-F238E27FC236}">
                  <a16:creationId xmlns:a16="http://schemas.microsoft.com/office/drawing/2014/main" id="{94722595-8519-456E-B027-A679CC3FE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779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11</a:t>
              </a:r>
            </a:p>
          </p:txBody>
        </p:sp>
        <p:sp>
          <p:nvSpPr>
            <p:cNvPr id="95257" name="Text Box 94">
              <a:extLst>
                <a:ext uri="{FF2B5EF4-FFF2-40B4-BE49-F238E27FC236}">
                  <a16:creationId xmlns:a16="http://schemas.microsoft.com/office/drawing/2014/main" id="{E2DB1F0A-59AB-4589-9AA1-28EB02E3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858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12</a:t>
              </a:r>
            </a:p>
          </p:txBody>
        </p:sp>
        <p:sp>
          <p:nvSpPr>
            <p:cNvPr id="95258" name="Text Box 95">
              <a:extLst>
                <a:ext uri="{FF2B5EF4-FFF2-40B4-BE49-F238E27FC236}">
                  <a16:creationId xmlns:a16="http://schemas.microsoft.com/office/drawing/2014/main" id="{08AA5555-7A64-4906-AD90-9DCD228BB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017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13.2</a:t>
              </a:r>
            </a:p>
          </p:txBody>
        </p:sp>
        <p:sp>
          <p:nvSpPr>
            <p:cNvPr id="95259" name="Text Box 96">
              <a:extLst>
                <a:ext uri="{FF2B5EF4-FFF2-40B4-BE49-F238E27FC236}">
                  <a16:creationId xmlns:a16="http://schemas.microsoft.com/office/drawing/2014/main" id="{D73332B6-357D-4AB5-8BA0-FA71AA5D4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1949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13.1</a:t>
              </a:r>
            </a:p>
          </p:txBody>
        </p:sp>
        <p:sp>
          <p:nvSpPr>
            <p:cNvPr id="95260" name="Text Box 97">
              <a:extLst>
                <a:ext uri="{FF2B5EF4-FFF2-40B4-BE49-F238E27FC236}">
                  <a16:creationId xmlns:a16="http://schemas.microsoft.com/office/drawing/2014/main" id="{A5F58EB7-34F7-4380-B3B0-9EE433CB4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153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21.1</a:t>
              </a:r>
            </a:p>
          </p:txBody>
        </p:sp>
        <p:sp>
          <p:nvSpPr>
            <p:cNvPr id="95261" name="Text Box 98">
              <a:extLst>
                <a:ext uri="{FF2B5EF4-FFF2-40B4-BE49-F238E27FC236}">
                  <a16:creationId xmlns:a16="http://schemas.microsoft.com/office/drawing/2014/main" id="{81E570FC-CA23-4736-AC95-3E779E7806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281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21.3</a:t>
              </a:r>
            </a:p>
          </p:txBody>
        </p:sp>
        <p:sp>
          <p:nvSpPr>
            <p:cNvPr id="95262" name="Text Box 99">
              <a:extLst>
                <a:ext uri="{FF2B5EF4-FFF2-40B4-BE49-F238E27FC236}">
                  <a16:creationId xmlns:a16="http://schemas.microsoft.com/office/drawing/2014/main" id="{E9E5957A-0E18-40DA-BE6E-A9BBE552C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380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22</a:t>
              </a:r>
            </a:p>
          </p:txBody>
        </p:sp>
        <p:sp>
          <p:nvSpPr>
            <p:cNvPr id="95263" name="Text Box 100">
              <a:extLst>
                <a:ext uri="{FF2B5EF4-FFF2-40B4-BE49-F238E27FC236}">
                  <a16:creationId xmlns:a16="http://schemas.microsoft.com/office/drawing/2014/main" id="{3C880F94-FEB7-408B-9341-F5005E273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471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23</a:t>
              </a:r>
            </a:p>
          </p:txBody>
        </p:sp>
        <p:sp>
          <p:nvSpPr>
            <p:cNvPr id="95264" name="Text Box 101">
              <a:extLst>
                <a:ext uri="{FF2B5EF4-FFF2-40B4-BE49-F238E27FC236}">
                  <a16:creationId xmlns:a16="http://schemas.microsoft.com/office/drawing/2014/main" id="{8A3DDA31-3A85-43D8-BE5A-265B03F4B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553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24</a:t>
              </a:r>
            </a:p>
          </p:txBody>
        </p:sp>
        <p:sp>
          <p:nvSpPr>
            <p:cNvPr id="95265" name="Text Box 102">
              <a:extLst>
                <a:ext uri="{FF2B5EF4-FFF2-40B4-BE49-F238E27FC236}">
                  <a16:creationId xmlns:a16="http://schemas.microsoft.com/office/drawing/2014/main" id="{929F5ED7-6241-4D3D-A131-5F68175AF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780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26</a:t>
              </a:r>
            </a:p>
          </p:txBody>
        </p:sp>
        <p:sp>
          <p:nvSpPr>
            <p:cNvPr id="95266" name="Text Box 103">
              <a:extLst>
                <a:ext uri="{FF2B5EF4-FFF2-40B4-BE49-F238E27FC236}">
                  <a16:creationId xmlns:a16="http://schemas.microsoft.com/office/drawing/2014/main" id="{E6ED03CE-E8C6-48A5-B445-49EB43F7CF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902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27</a:t>
              </a:r>
            </a:p>
          </p:txBody>
        </p:sp>
        <p:sp>
          <p:nvSpPr>
            <p:cNvPr id="95267" name="Text Box 104">
              <a:extLst>
                <a:ext uri="{FF2B5EF4-FFF2-40B4-BE49-F238E27FC236}">
                  <a16:creationId xmlns:a16="http://schemas.microsoft.com/office/drawing/2014/main" id="{07BDA3ED-2FF2-4D5D-9880-DFE9C43AB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060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28</a:t>
              </a:r>
            </a:p>
          </p:txBody>
        </p:sp>
        <p:sp>
          <p:nvSpPr>
            <p:cNvPr id="95268" name="Text Box 105">
              <a:extLst>
                <a:ext uri="{FF2B5EF4-FFF2-40B4-BE49-F238E27FC236}">
                  <a16:creationId xmlns:a16="http://schemas.microsoft.com/office/drawing/2014/main" id="{26C0DCEA-E57E-499D-931F-12E033087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211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31.1</a:t>
              </a:r>
            </a:p>
          </p:txBody>
        </p:sp>
        <p:sp>
          <p:nvSpPr>
            <p:cNvPr id="95269" name="Text Box 106">
              <a:extLst>
                <a:ext uri="{FF2B5EF4-FFF2-40B4-BE49-F238E27FC236}">
                  <a16:creationId xmlns:a16="http://schemas.microsoft.com/office/drawing/2014/main" id="{7C324B47-10D9-4A0A-BB00-EBFC8589B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302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31.2</a:t>
              </a:r>
            </a:p>
          </p:txBody>
        </p:sp>
        <p:sp>
          <p:nvSpPr>
            <p:cNvPr id="95270" name="Text Box 107">
              <a:extLst>
                <a:ext uri="{FF2B5EF4-FFF2-40B4-BE49-F238E27FC236}">
                  <a16:creationId xmlns:a16="http://schemas.microsoft.com/office/drawing/2014/main" id="{C44A134B-3963-493C-9CEF-2D4235290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393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31.3</a:t>
              </a:r>
            </a:p>
          </p:txBody>
        </p:sp>
        <p:sp>
          <p:nvSpPr>
            <p:cNvPr id="95271" name="Text Box 108">
              <a:extLst>
                <a:ext uri="{FF2B5EF4-FFF2-40B4-BE49-F238E27FC236}">
                  <a16:creationId xmlns:a16="http://schemas.microsoft.com/office/drawing/2014/main" id="{876086DF-3C4B-4455-B8DE-C13D9B94B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514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32</a:t>
              </a:r>
            </a:p>
          </p:txBody>
        </p:sp>
        <p:sp>
          <p:nvSpPr>
            <p:cNvPr id="95272" name="Text Box 109">
              <a:extLst>
                <a:ext uri="{FF2B5EF4-FFF2-40B4-BE49-F238E27FC236}">
                  <a16:creationId xmlns:a16="http://schemas.microsoft.com/office/drawing/2014/main" id="{F9E3612A-95D9-44E6-9AA7-D1CFCB47F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846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35</a:t>
              </a:r>
            </a:p>
          </p:txBody>
        </p:sp>
        <p:sp>
          <p:nvSpPr>
            <p:cNvPr id="95273" name="Text Box 110">
              <a:extLst>
                <a:ext uri="{FF2B5EF4-FFF2-40B4-BE49-F238E27FC236}">
                  <a16:creationId xmlns:a16="http://schemas.microsoft.com/office/drawing/2014/main" id="{E47BE9F1-C1DB-4227-B411-17947045B0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133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p</a:t>
              </a:r>
            </a:p>
          </p:txBody>
        </p:sp>
        <p:sp>
          <p:nvSpPr>
            <p:cNvPr id="95274" name="Text Box 111">
              <a:extLst>
                <a:ext uri="{FF2B5EF4-FFF2-40B4-BE49-F238E27FC236}">
                  <a16:creationId xmlns:a16="http://schemas.microsoft.com/office/drawing/2014/main" id="{DCD42EDA-F6EF-4D7D-909D-2BDE07CD5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280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q</a:t>
              </a:r>
            </a:p>
          </p:txBody>
        </p:sp>
        <p:sp>
          <p:nvSpPr>
            <p:cNvPr id="95275" name="Text Box 112">
              <a:extLst>
                <a:ext uri="{FF2B5EF4-FFF2-40B4-BE49-F238E27FC236}">
                  <a16:creationId xmlns:a16="http://schemas.microsoft.com/office/drawing/2014/main" id="{D2337B58-E7C6-4986-BD8C-FDFB27420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077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13.3</a:t>
              </a:r>
            </a:p>
          </p:txBody>
        </p:sp>
        <p:sp>
          <p:nvSpPr>
            <p:cNvPr id="95276" name="Text Box 113">
              <a:extLst>
                <a:ext uri="{FF2B5EF4-FFF2-40B4-BE49-F238E27FC236}">
                  <a16:creationId xmlns:a16="http://schemas.microsoft.com/office/drawing/2014/main" id="{9EB07581-E2E3-4A4F-AD24-46B2D275F2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213"/>
              <a:ext cx="25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21.2</a:t>
              </a:r>
            </a:p>
          </p:txBody>
        </p:sp>
        <p:sp>
          <p:nvSpPr>
            <p:cNvPr id="95277" name="Text Box 114">
              <a:extLst>
                <a:ext uri="{FF2B5EF4-FFF2-40B4-BE49-F238E27FC236}">
                  <a16:creationId xmlns:a16="http://schemas.microsoft.com/office/drawing/2014/main" id="{3E0F4CA6-EF4B-4112-A551-C56FDA71D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2652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25</a:t>
              </a:r>
            </a:p>
          </p:txBody>
        </p:sp>
        <p:sp>
          <p:nvSpPr>
            <p:cNvPr id="95278" name="Text Box 115">
              <a:extLst>
                <a:ext uri="{FF2B5EF4-FFF2-40B4-BE49-F238E27FC236}">
                  <a16:creationId xmlns:a16="http://schemas.microsoft.com/office/drawing/2014/main" id="{DB24416E-9761-4A74-950C-2A8E4C37D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733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34</a:t>
              </a:r>
            </a:p>
          </p:txBody>
        </p:sp>
        <p:sp>
          <p:nvSpPr>
            <p:cNvPr id="95279" name="Text Box 116">
              <a:extLst>
                <a:ext uri="{FF2B5EF4-FFF2-40B4-BE49-F238E27FC236}">
                  <a16:creationId xmlns:a16="http://schemas.microsoft.com/office/drawing/2014/main" id="{9E120D1C-D77B-49AF-B5D7-60076AE86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627"/>
              <a:ext cx="19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</a:rPr>
                <a:t>33</a:t>
              </a:r>
            </a:p>
          </p:txBody>
        </p:sp>
        <p:sp>
          <p:nvSpPr>
            <p:cNvPr id="95280" name="Line 117">
              <a:extLst>
                <a:ext uri="{FF2B5EF4-FFF2-40B4-BE49-F238E27FC236}">
                  <a16:creationId xmlns:a16="http://schemas.microsoft.com/office/drawing/2014/main" id="{082F9D5B-B9AD-4E37-93EE-092DFC490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" y="1824"/>
              <a:ext cx="499" cy="0"/>
            </a:xfrm>
            <a:prstGeom prst="line">
              <a:avLst/>
            </a:prstGeom>
            <a:noFill/>
            <a:ln w="6350">
              <a:solidFill>
                <a:srgbClr val="1E003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5281" name="Line 118">
              <a:extLst>
                <a:ext uri="{FF2B5EF4-FFF2-40B4-BE49-F238E27FC236}">
                  <a16:creationId xmlns:a16="http://schemas.microsoft.com/office/drawing/2014/main" id="{FD522AC8-F6E3-487C-8638-0DA9FDD9E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" y="1029"/>
              <a:ext cx="499" cy="0"/>
            </a:xfrm>
            <a:prstGeom prst="line">
              <a:avLst/>
            </a:prstGeom>
            <a:noFill/>
            <a:ln w="6350">
              <a:solidFill>
                <a:srgbClr val="1E003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95282" name="Line 119">
              <a:extLst>
                <a:ext uri="{FF2B5EF4-FFF2-40B4-BE49-F238E27FC236}">
                  <a16:creationId xmlns:a16="http://schemas.microsoft.com/office/drawing/2014/main" id="{36946FE2-A832-442C-BACB-0DC559499E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" y="3971"/>
              <a:ext cx="499" cy="0"/>
            </a:xfrm>
            <a:prstGeom prst="line">
              <a:avLst/>
            </a:prstGeom>
            <a:noFill/>
            <a:ln w="6350">
              <a:solidFill>
                <a:srgbClr val="1E003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191" name="右中かっこ 190">
            <a:extLst>
              <a:ext uri="{FF2B5EF4-FFF2-40B4-BE49-F238E27FC236}">
                <a16:creationId xmlns:a16="http://schemas.microsoft.com/office/drawing/2014/main" id="{EB6F6FF0-7A6C-4EC0-AFB3-39D92644F9FC}"/>
              </a:ext>
            </a:extLst>
          </p:cNvPr>
          <p:cNvSpPr>
            <a:spLocks/>
          </p:cNvSpPr>
          <p:nvPr/>
        </p:nvSpPr>
        <p:spPr bwMode="auto">
          <a:xfrm>
            <a:off x="1309688" y="1703388"/>
            <a:ext cx="287337" cy="179387"/>
          </a:xfrm>
          <a:prstGeom prst="rightBrace">
            <a:avLst>
              <a:gd name="adj1" fmla="val 6981"/>
              <a:gd name="adj2" fmla="val 50000"/>
            </a:avLst>
          </a:prstGeom>
          <a:noFill/>
          <a:ln w="25400" algn="ctr">
            <a:solidFill>
              <a:srgbClr val="008000"/>
            </a:solidFill>
            <a:round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  <p:sp>
        <p:nvSpPr>
          <p:cNvPr id="321598" name="AutoShape 62">
            <a:extLst>
              <a:ext uri="{FF2B5EF4-FFF2-40B4-BE49-F238E27FC236}">
                <a16:creationId xmlns:a16="http://schemas.microsoft.com/office/drawing/2014/main" id="{09FCAFAD-182A-4DAE-9215-9A8831EBD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562100"/>
            <a:ext cx="360363" cy="360363"/>
          </a:xfrm>
          <a:prstGeom prst="star5">
            <a:avLst/>
          </a:prstGeom>
          <a:solidFill>
            <a:srgbClr val="00FF00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5241" name="Oval 63">
            <a:extLst>
              <a:ext uri="{FF2B5EF4-FFF2-40B4-BE49-F238E27FC236}">
                <a16:creationId xmlns:a16="http://schemas.microsoft.com/office/drawing/2014/main" id="{9254BB11-80BF-4C2E-A057-4E76EB58B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9850" y="4103688"/>
            <a:ext cx="2159000" cy="2159000"/>
          </a:xfrm>
          <a:prstGeom prst="ellipse">
            <a:avLst/>
          </a:prstGeom>
          <a:solidFill>
            <a:srgbClr val="CFF8FD"/>
          </a:solidFill>
          <a:ln w="25400">
            <a:solidFill>
              <a:srgbClr val="003366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5242" name="Oval 66">
            <a:extLst>
              <a:ext uri="{FF2B5EF4-FFF2-40B4-BE49-F238E27FC236}">
                <a16:creationId xmlns:a16="http://schemas.microsoft.com/office/drawing/2014/main" id="{8EA976B8-286D-44DA-815C-63826BE87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3400" y="4657725"/>
            <a:ext cx="112713" cy="112713"/>
          </a:xfrm>
          <a:prstGeom prst="ellipse">
            <a:avLst/>
          </a:prstGeom>
          <a:solidFill>
            <a:srgbClr val="00FF00"/>
          </a:solidFill>
          <a:ln w="25400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5243" name="Oval 67">
            <a:extLst>
              <a:ext uri="{FF2B5EF4-FFF2-40B4-BE49-F238E27FC236}">
                <a16:creationId xmlns:a16="http://schemas.microsoft.com/office/drawing/2014/main" id="{582D3535-44F4-49C3-BA30-7E760EDCA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873625"/>
            <a:ext cx="112713" cy="112713"/>
          </a:xfrm>
          <a:prstGeom prst="ellipse">
            <a:avLst/>
          </a:prstGeom>
          <a:solidFill>
            <a:srgbClr val="00FF00"/>
          </a:solidFill>
          <a:ln w="25400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pic>
        <p:nvPicPr>
          <p:cNvPr id="95244" name="Picture 74" descr="newimage1">
            <a:extLst>
              <a:ext uri="{FF2B5EF4-FFF2-40B4-BE49-F238E27FC236}">
                <a16:creationId xmlns:a16="http://schemas.microsoft.com/office/drawing/2014/main" id="{637FA28F-6B5B-4A10-8867-999ADF9395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7800" y="4308475"/>
            <a:ext cx="1873250" cy="178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45" name="Oval 75">
            <a:extLst>
              <a:ext uri="{FF2B5EF4-FFF2-40B4-BE49-F238E27FC236}">
                <a16:creationId xmlns:a16="http://schemas.microsoft.com/office/drawing/2014/main" id="{6893007C-9E1C-4347-BE03-E854FB5C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4967288"/>
            <a:ext cx="112712" cy="112712"/>
          </a:xfrm>
          <a:prstGeom prst="ellipse">
            <a:avLst/>
          </a:prstGeom>
          <a:solidFill>
            <a:srgbClr val="00FF00"/>
          </a:solidFill>
          <a:ln w="25400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5246" name="Oval 76">
            <a:extLst>
              <a:ext uri="{FF2B5EF4-FFF2-40B4-BE49-F238E27FC236}">
                <a16:creationId xmlns:a16="http://schemas.microsoft.com/office/drawing/2014/main" id="{64A4368E-11C3-45EB-A37A-70BBF58CE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5907088"/>
            <a:ext cx="112713" cy="112712"/>
          </a:xfrm>
          <a:prstGeom prst="ellipse">
            <a:avLst/>
          </a:prstGeom>
          <a:solidFill>
            <a:srgbClr val="00FF00"/>
          </a:solidFill>
          <a:ln w="25400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6426220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>
            <a:extLst>
              <a:ext uri="{FF2B5EF4-FFF2-40B4-BE49-F238E27FC236}">
                <a16:creationId xmlns:a16="http://schemas.microsoft.com/office/drawing/2014/main" id="{274733D5-F894-45FF-989A-85880D78C2F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8600" y="53975"/>
            <a:ext cx="8648700" cy="1143000"/>
          </a:xfrm>
        </p:spPr>
        <p:txBody>
          <a:bodyPr/>
          <a:lstStyle/>
          <a:p>
            <a:pPr eaLnBrk="1" hangingPunct="1"/>
            <a:r>
              <a:rPr lang="ja-JP" altLang="en-US" b="1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不均衡型転座の検査</a:t>
            </a:r>
          </a:p>
        </p:txBody>
      </p:sp>
      <p:grpSp>
        <p:nvGrpSpPr>
          <p:cNvPr id="96259" name="Group 44">
            <a:extLst>
              <a:ext uri="{FF2B5EF4-FFF2-40B4-BE49-F238E27FC236}">
                <a16:creationId xmlns:a16="http://schemas.microsoft.com/office/drawing/2014/main" id="{73824842-B183-4A1C-8E3A-D51E474BD22C}"/>
              </a:ext>
            </a:extLst>
          </p:cNvPr>
          <p:cNvGrpSpPr>
            <a:grpSpLocks/>
          </p:cNvGrpSpPr>
          <p:nvPr/>
        </p:nvGrpSpPr>
        <p:grpSpPr bwMode="auto">
          <a:xfrm>
            <a:off x="1063625" y="1619250"/>
            <a:ext cx="215900" cy="4672013"/>
            <a:chOff x="766" y="1306"/>
            <a:chExt cx="136" cy="2943"/>
          </a:xfrm>
        </p:grpSpPr>
        <p:sp>
          <p:nvSpPr>
            <p:cNvPr id="96417" name="AutoShape 45">
              <a:extLst>
                <a:ext uri="{FF2B5EF4-FFF2-40B4-BE49-F238E27FC236}">
                  <a16:creationId xmlns:a16="http://schemas.microsoft.com/office/drawing/2014/main" id="{92751168-6AB2-4AE2-B8AE-58B4A890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306"/>
              <a:ext cx="136" cy="77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8" name="AutoShape 46">
              <a:extLst>
                <a:ext uri="{FF2B5EF4-FFF2-40B4-BE49-F238E27FC236}">
                  <a16:creationId xmlns:a16="http://schemas.microsoft.com/office/drawing/2014/main" id="{283EC178-85EB-47D4-9B92-64AE40269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109"/>
              <a:ext cx="136" cy="2140"/>
            </a:xfrm>
            <a:prstGeom prst="roundRect">
              <a:avLst>
                <a:gd name="adj" fmla="val 26042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9" name="Rectangle 47">
              <a:extLst>
                <a:ext uri="{FF2B5EF4-FFF2-40B4-BE49-F238E27FC236}">
                  <a16:creationId xmlns:a16="http://schemas.microsoft.com/office/drawing/2014/main" id="{267DF035-7DBA-4C92-A069-6E1DC50FD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531"/>
              <a:ext cx="136" cy="10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0" name="Rectangle 48">
              <a:extLst>
                <a:ext uri="{FF2B5EF4-FFF2-40B4-BE49-F238E27FC236}">
                  <a16:creationId xmlns:a16="http://schemas.microsoft.com/office/drawing/2014/main" id="{F0A5DE66-3020-4E68-A2EB-363DB5A28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686"/>
              <a:ext cx="136" cy="9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1" name="Rectangle 49">
              <a:extLst>
                <a:ext uri="{FF2B5EF4-FFF2-40B4-BE49-F238E27FC236}">
                  <a16:creationId xmlns:a16="http://schemas.microsoft.com/office/drawing/2014/main" id="{75CABEDF-2A2A-493C-99BC-682C312F6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905"/>
              <a:ext cx="136" cy="8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2" name="Rectangle 50">
              <a:extLst>
                <a:ext uri="{FF2B5EF4-FFF2-40B4-BE49-F238E27FC236}">
                  <a16:creationId xmlns:a16="http://schemas.microsoft.com/office/drawing/2014/main" id="{AC4DBFE5-34CD-448D-BEEF-76423785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984"/>
              <a:ext cx="136" cy="82"/>
            </a:xfrm>
            <a:prstGeom prst="rect">
              <a:avLst/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3" name="Rectangle 51">
              <a:extLst>
                <a:ext uri="{FF2B5EF4-FFF2-40B4-BE49-F238E27FC236}">
                  <a16:creationId xmlns:a16="http://schemas.microsoft.com/office/drawing/2014/main" id="{41836302-40A8-4F8F-B759-C532C5D27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140"/>
              <a:ext cx="136" cy="125"/>
            </a:xfrm>
            <a:prstGeom prst="rect">
              <a:avLst/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4" name="Rectangle 52">
              <a:extLst>
                <a:ext uri="{FF2B5EF4-FFF2-40B4-BE49-F238E27FC236}">
                  <a16:creationId xmlns:a16="http://schemas.microsoft.com/office/drawing/2014/main" id="{67D211DC-3387-4C30-9E37-5DBB3A023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265"/>
              <a:ext cx="136" cy="8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5" name="Rectangle 53">
              <a:extLst>
                <a:ext uri="{FF2B5EF4-FFF2-40B4-BE49-F238E27FC236}">
                  <a16:creationId xmlns:a16="http://schemas.microsoft.com/office/drawing/2014/main" id="{49F29DCE-DF41-4B36-BDFF-8064D19F5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384"/>
              <a:ext cx="136" cy="7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6" name="Rectangle 54">
              <a:extLst>
                <a:ext uri="{FF2B5EF4-FFF2-40B4-BE49-F238E27FC236}">
                  <a16:creationId xmlns:a16="http://schemas.microsoft.com/office/drawing/2014/main" id="{59EFB7F4-20BA-4EF7-BA6C-628EBAC5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547"/>
              <a:ext cx="136" cy="4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7" name="Rectangle 55">
              <a:extLst>
                <a:ext uri="{FF2B5EF4-FFF2-40B4-BE49-F238E27FC236}">
                  <a16:creationId xmlns:a16="http://schemas.microsoft.com/office/drawing/2014/main" id="{ECC3A4FB-AEB2-42B7-BEB0-707DE1AB5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667"/>
              <a:ext cx="136" cy="133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8" name="Rectangle 56">
              <a:extLst>
                <a:ext uri="{FF2B5EF4-FFF2-40B4-BE49-F238E27FC236}">
                  <a16:creationId xmlns:a16="http://schemas.microsoft.com/office/drawing/2014/main" id="{F9DFE009-16FD-4FBA-8661-3A4975EA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840"/>
              <a:ext cx="136" cy="123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29" name="Rectangle 57">
              <a:extLst>
                <a:ext uri="{FF2B5EF4-FFF2-40B4-BE49-F238E27FC236}">
                  <a16:creationId xmlns:a16="http://schemas.microsoft.com/office/drawing/2014/main" id="{AEF0C6C2-1A47-4AA0-BC7E-17DEAC02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3034"/>
              <a:ext cx="136" cy="17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0" name="Rectangle 58">
              <a:extLst>
                <a:ext uri="{FF2B5EF4-FFF2-40B4-BE49-F238E27FC236}">
                  <a16:creationId xmlns:a16="http://schemas.microsoft.com/office/drawing/2014/main" id="{DF4CF675-F711-4240-B24B-988A6E784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3305"/>
              <a:ext cx="136" cy="20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1" name="Rectangle 59">
              <a:extLst>
                <a:ext uri="{FF2B5EF4-FFF2-40B4-BE49-F238E27FC236}">
                  <a16:creationId xmlns:a16="http://schemas.microsoft.com/office/drawing/2014/main" id="{A679EE64-68F2-4A79-AD16-58006DE57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3628"/>
              <a:ext cx="136" cy="5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2" name="Rectangle 60">
              <a:extLst>
                <a:ext uri="{FF2B5EF4-FFF2-40B4-BE49-F238E27FC236}">
                  <a16:creationId xmlns:a16="http://schemas.microsoft.com/office/drawing/2014/main" id="{C73CFFBC-F391-481D-8CDD-2F18986F2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3791"/>
              <a:ext cx="136" cy="15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3" name="Rectangle 61">
              <a:extLst>
                <a:ext uri="{FF2B5EF4-FFF2-40B4-BE49-F238E27FC236}">
                  <a16:creationId xmlns:a16="http://schemas.microsoft.com/office/drawing/2014/main" id="{04AFDDF4-04E4-45B8-B6B6-9E6B5CDB5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4017"/>
              <a:ext cx="136" cy="107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4" name="AutoShape 62">
              <a:extLst>
                <a:ext uri="{FF2B5EF4-FFF2-40B4-BE49-F238E27FC236}">
                  <a16:creationId xmlns:a16="http://schemas.microsoft.com/office/drawing/2014/main" id="{2FFA206D-343C-4512-AD58-41D4FEDBA5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814" y="2016"/>
              <a:ext cx="39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35" name="AutoShape 63">
              <a:extLst>
                <a:ext uri="{FF2B5EF4-FFF2-40B4-BE49-F238E27FC236}">
                  <a16:creationId xmlns:a16="http://schemas.microsoft.com/office/drawing/2014/main" id="{223D9333-2E6A-425A-AE93-7FFD38B658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814" y="2053"/>
              <a:ext cx="39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96260" name="Group 23">
            <a:extLst>
              <a:ext uri="{FF2B5EF4-FFF2-40B4-BE49-F238E27FC236}">
                <a16:creationId xmlns:a16="http://schemas.microsoft.com/office/drawing/2014/main" id="{3822F865-4D22-47FF-8372-677D7885941A}"/>
              </a:ext>
            </a:extLst>
          </p:cNvPr>
          <p:cNvGrpSpPr>
            <a:grpSpLocks/>
          </p:cNvGrpSpPr>
          <p:nvPr/>
        </p:nvGrpSpPr>
        <p:grpSpPr bwMode="auto">
          <a:xfrm>
            <a:off x="1535113" y="1733550"/>
            <a:ext cx="215900" cy="4557713"/>
            <a:chOff x="1079" y="1108"/>
            <a:chExt cx="136" cy="2871"/>
          </a:xfrm>
        </p:grpSpPr>
        <p:sp>
          <p:nvSpPr>
            <p:cNvPr id="96398" name="AutoShape 45">
              <a:extLst>
                <a:ext uri="{FF2B5EF4-FFF2-40B4-BE49-F238E27FC236}">
                  <a16:creationId xmlns:a16="http://schemas.microsoft.com/office/drawing/2014/main" id="{8805C703-6B85-4A25-9564-C3DA3677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108"/>
              <a:ext cx="136" cy="70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9" name="AutoShape 46">
              <a:extLst>
                <a:ext uri="{FF2B5EF4-FFF2-40B4-BE49-F238E27FC236}">
                  <a16:creationId xmlns:a16="http://schemas.microsoft.com/office/drawing/2014/main" id="{4B2CBAE0-AB0B-4C91-B124-ABBDA115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839"/>
              <a:ext cx="136" cy="2140"/>
            </a:xfrm>
            <a:prstGeom prst="roundRect">
              <a:avLst>
                <a:gd name="adj" fmla="val 26042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0" name="Rectangle 47">
              <a:extLst>
                <a:ext uri="{FF2B5EF4-FFF2-40B4-BE49-F238E27FC236}">
                  <a16:creationId xmlns:a16="http://schemas.microsoft.com/office/drawing/2014/main" id="{0F177A51-2F91-4AF6-A297-470F4E3BA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261"/>
              <a:ext cx="136" cy="10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1" name="Rectangle 48">
              <a:extLst>
                <a:ext uri="{FF2B5EF4-FFF2-40B4-BE49-F238E27FC236}">
                  <a16:creationId xmlns:a16="http://schemas.microsoft.com/office/drawing/2014/main" id="{DE642281-BB8B-4103-8463-BC3B82DDA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416"/>
              <a:ext cx="136" cy="9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2" name="Rectangle 49">
              <a:extLst>
                <a:ext uri="{FF2B5EF4-FFF2-40B4-BE49-F238E27FC236}">
                  <a16:creationId xmlns:a16="http://schemas.microsoft.com/office/drawing/2014/main" id="{72EF3AFF-1DF5-424C-9B24-7E01C7B66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635"/>
              <a:ext cx="136" cy="8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3" name="Rectangle 50">
              <a:extLst>
                <a:ext uri="{FF2B5EF4-FFF2-40B4-BE49-F238E27FC236}">
                  <a16:creationId xmlns:a16="http://schemas.microsoft.com/office/drawing/2014/main" id="{A2701132-2551-4E8A-B9DB-BCA069B8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714"/>
              <a:ext cx="136" cy="82"/>
            </a:xfrm>
            <a:prstGeom prst="rect">
              <a:avLst/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4" name="Rectangle 51">
              <a:extLst>
                <a:ext uri="{FF2B5EF4-FFF2-40B4-BE49-F238E27FC236}">
                  <a16:creationId xmlns:a16="http://schemas.microsoft.com/office/drawing/2014/main" id="{EB06C8F3-EED1-4D0C-8B6F-E53077F57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870"/>
              <a:ext cx="136" cy="125"/>
            </a:xfrm>
            <a:prstGeom prst="rect">
              <a:avLst/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5" name="Rectangle 52">
              <a:extLst>
                <a:ext uri="{FF2B5EF4-FFF2-40B4-BE49-F238E27FC236}">
                  <a16:creationId xmlns:a16="http://schemas.microsoft.com/office/drawing/2014/main" id="{25B8EFEC-E8D4-4218-8D2E-50928709F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995"/>
              <a:ext cx="136" cy="8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6" name="Rectangle 53">
              <a:extLst>
                <a:ext uri="{FF2B5EF4-FFF2-40B4-BE49-F238E27FC236}">
                  <a16:creationId xmlns:a16="http://schemas.microsoft.com/office/drawing/2014/main" id="{CADE43ED-6EED-45C6-8CDC-EB73843D5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114"/>
              <a:ext cx="136" cy="7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7" name="Rectangle 54">
              <a:extLst>
                <a:ext uri="{FF2B5EF4-FFF2-40B4-BE49-F238E27FC236}">
                  <a16:creationId xmlns:a16="http://schemas.microsoft.com/office/drawing/2014/main" id="{50551D8E-3842-4079-BC90-888D6437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277"/>
              <a:ext cx="136" cy="4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8" name="Rectangle 55">
              <a:extLst>
                <a:ext uri="{FF2B5EF4-FFF2-40B4-BE49-F238E27FC236}">
                  <a16:creationId xmlns:a16="http://schemas.microsoft.com/office/drawing/2014/main" id="{B0C1FF24-CB4F-4159-A826-77611FAA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397"/>
              <a:ext cx="136" cy="133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09" name="Rectangle 56">
              <a:extLst>
                <a:ext uri="{FF2B5EF4-FFF2-40B4-BE49-F238E27FC236}">
                  <a16:creationId xmlns:a16="http://schemas.microsoft.com/office/drawing/2014/main" id="{E30E9DC0-88A0-4A24-8461-C95950FEC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570"/>
              <a:ext cx="136" cy="123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0" name="Rectangle 57">
              <a:extLst>
                <a:ext uri="{FF2B5EF4-FFF2-40B4-BE49-F238E27FC236}">
                  <a16:creationId xmlns:a16="http://schemas.microsoft.com/office/drawing/2014/main" id="{64A463B5-1F1E-4F80-A533-D24455C59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764"/>
              <a:ext cx="136" cy="17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1" name="Rectangle 58">
              <a:extLst>
                <a:ext uri="{FF2B5EF4-FFF2-40B4-BE49-F238E27FC236}">
                  <a16:creationId xmlns:a16="http://schemas.microsoft.com/office/drawing/2014/main" id="{EAECAD7D-D4F0-4A29-A714-29EB476F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3035"/>
              <a:ext cx="136" cy="20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2" name="Rectangle 59">
              <a:extLst>
                <a:ext uri="{FF2B5EF4-FFF2-40B4-BE49-F238E27FC236}">
                  <a16:creationId xmlns:a16="http://schemas.microsoft.com/office/drawing/2014/main" id="{D93B6D15-2B64-426D-9B3D-7059EBFA7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3358"/>
              <a:ext cx="136" cy="5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3" name="Rectangle 60">
              <a:extLst>
                <a:ext uri="{FF2B5EF4-FFF2-40B4-BE49-F238E27FC236}">
                  <a16:creationId xmlns:a16="http://schemas.microsoft.com/office/drawing/2014/main" id="{B669D18A-C9FD-4473-A760-983DE955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3521"/>
              <a:ext cx="136" cy="15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4" name="Rectangle 61">
              <a:extLst>
                <a:ext uri="{FF2B5EF4-FFF2-40B4-BE49-F238E27FC236}">
                  <a16:creationId xmlns:a16="http://schemas.microsoft.com/office/drawing/2014/main" id="{B7EFBE19-7EA0-48EC-A954-966226A28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3747"/>
              <a:ext cx="136" cy="107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5" name="AutoShape 62">
              <a:extLst>
                <a:ext uri="{FF2B5EF4-FFF2-40B4-BE49-F238E27FC236}">
                  <a16:creationId xmlns:a16="http://schemas.microsoft.com/office/drawing/2014/main" id="{E6F6BA35-A43A-4551-B562-B5E1CE1E14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1127" y="1746"/>
              <a:ext cx="39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416" name="AutoShape 63">
              <a:extLst>
                <a:ext uri="{FF2B5EF4-FFF2-40B4-BE49-F238E27FC236}">
                  <a16:creationId xmlns:a16="http://schemas.microsoft.com/office/drawing/2014/main" id="{9A1DF3B0-1827-4226-ACA6-670B2A8880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127" y="1783"/>
              <a:ext cx="39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96261" name="Group 44">
            <a:extLst>
              <a:ext uri="{FF2B5EF4-FFF2-40B4-BE49-F238E27FC236}">
                <a16:creationId xmlns:a16="http://schemas.microsoft.com/office/drawing/2014/main" id="{7707D7B8-47D1-414B-9A12-A38A8B909CBA}"/>
              </a:ext>
            </a:extLst>
          </p:cNvPr>
          <p:cNvGrpSpPr>
            <a:grpSpLocks/>
          </p:cNvGrpSpPr>
          <p:nvPr/>
        </p:nvGrpSpPr>
        <p:grpSpPr bwMode="auto">
          <a:xfrm>
            <a:off x="2981325" y="1820863"/>
            <a:ext cx="215900" cy="4470400"/>
            <a:chOff x="1007" y="1433"/>
            <a:chExt cx="136" cy="2816"/>
          </a:xfrm>
        </p:grpSpPr>
        <p:sp>
          <p:nvSpPr>
            <p:cNvPr id="96379" name="AutoShape 45">
              <a:extLst>
                <a:ext uri="{FF2B5EF4-FFF2-40B4-BE49-F238E27FC236}">
                  <a16:creationId xmlns:a16="http://schemas.microsoft.com/office/drawing/2014/main" id="{CEB82980-F0D9-44FD-807C-C68723E32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433"/>
              <a:ext cx="136" cy="7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0" name="Rectangle 46">
              <a:extLst>
                <a:ext uri="{FF2B5EF4-FFF2-40B4-BE49-F238E27FC236}">
                  <a16:creationId xmlns:a16="http://schemas.microsoft.com/office/drawing/2014/main" id="{0D5994BF-9989-46F8-89A4-9EADA8EC7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579"/>
              <a:ext cx="136" cy="56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1" name="Rectangle 47">
              <a:extLst>
                <a:ext uri="{FF2B5EF4-FFF2-40B4-BE49-F238E27FC236}">
                  <a16:creationId xmlns:a16="http://schemas.microsoft.com/office/drawing/2014/main" id="{02C738CB-B9A5-426F-B0DE-1073BA8D3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696"/>
              <a:ext cx="136" cy="22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2" name="Rectangle 48">
              <a:extLst>
                <a:ext uri="{FF2B5EF4-FFF2-40B4-BE49-F238E27FC236}">
                  <a16:creationId xmlns:a16="http://schemas.microsoft.com/office/drawing/2014/main" id="{7A1CA4E4-9EB2-492C-A2AA-21AF52F75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986"/>
              <a:ext cx="136" cy="2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3" name="Rectangle 49">
              <a:extLst>
                <a:ext uri="{FF2B5EF4-FFF2-40B4-BE49-F238E27FC236}">
                  <a16:creationId xmlns:a16="http://schemas.microsoft.com/office/drawing/2014/main" id="{4956962C-E2C0-44B8-8682-C89E38B5A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074"/>
              <a:ext cx="136" cy="66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4" name="AutoShape 50">
              <a:extLst>
                <a:ext uri="{FF2B5EF4-FFF2-40B4-BE49-F238E27FC236}">
                  <a16:creationId xmlns:a16="http://schemas.microsoft.com/office/drawing/2014/main" id="{D15E947D-97F4-4A83-8EE7-CA5C06C72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179"/>
              <a:ext cx="136" cy="2070"/>
            </a:xfrm>
            <a:prstGeom prst="roundRect">
              <a:avLst>
                <a:gd name="adj" fmla="val 26042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5" name="Rectangle 51">
              <a:extLst>
                <a:ext uri="{FF2B5EF4-FFF2-40B4-BE49-F238E27FC236}">
                  <a16:creationId xmlns:a16="http://schemas.microsoft.com/office/drawing/2014/main" id="{A87F6148-BD3C-4B33-B54C-8AAFBC33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365"/>
              <a:ext cx="136" cy="108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6" name="Rectangle 52">
              <a:extLst>
                <a:ext uri="{FF2B5EF4-FFF2-40B4-BE49-F238E27FC236}">
                  <a16:creationId xmlns:a16="http://schemas.microsoft.com/office/drawing/2014/main" id="{4095B060-5AEA-4EB3-B37B-367688DA6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571"/>
              <a:ext cx="136" cy="3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7" name="Rectangle 53">
              <a:extLst>
                <a:ext uri="{FF2B5EF4-FFF2-40B4-BE49-F238E27FC236}">
                  <a16:creationId xmlns:a16="http://schemas.microsoft.com/office/drawing/2014/main" id="{404DDDA3-719F-4A15-AE58-9EE87238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672"/>
              <a:ext cx="136" cy="21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8" name="Rectangle 54">
              <a:extLst>
                <a:ext uri="{FF2B5EF4-FFF2-40B4-BE49-F238E27FC236}">
                  <a16:creationId xmlns:a16="http://schemas.microsoft.com/office/drawing/2014/main" id="{79EB54EB-09D4-4151-A1AF-24056CF0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958"/>
              <a:ext cx="136" cy="21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89" name="Rectangle 55">
              <a:extLst>
                <a:ext uri="{FF2B5EF4-FFF2-40B4-BE49-F238E27FC236}">
                  <a16:creationId xmlns:a16="http://schemas.microsoft.com/office/drawing/2014/main" id="{C812C788-F770-4E94-9843-DC3E15D58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245"/>
              <a:ext cx="136" cy="8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0" name="Rectangle 56">
              <a:extLst>
                <a:ext uri="{FF2B5EF4-FFF2-40B4-BE49-F238E27FC236}">
                  <a16:creationId xmlns:a16="http://schemas.microsoft.com/office/drawing/2014/main" id="{6CDE759D-BC61-44A0-A65A-D019159D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367"/>
              <a:ext cx="136" cy="11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1" name="Rectangle 57">
              <a:extLst>
                <a:ext uri="{FF2B5EF4-FFF2-40B4-BE49-F238E27FC236}">
                  <a16:creationId xmlns:a16="http://schemas.microsoft.com/office/drawing/2014/main" id="{F8D7315B-9D6C-454C-8B82-F50956474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605"/>
              <a:ext cx="136" cy="3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2" name="Rectangle 58">
              <a:extLst>
                <a:ext uri="{FF2B5EF4-FFF2-40B4-BE49-F238E27FC236}">
                  <a16:creationId xmlns:a16="http://schemas.microsoft.com/office/drawing/2014/main" id="{6E745169-3717-4979-A7D3-215DF15F9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754"/>
              <a:ext cx="136" cy="108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3" name="Rectangle 59">
              <a:extLst>
                <a:ext uri="{FF2B5EF4-FFF2-40B4-BE49-F238E27FC236}">
                  <a16:creationId xmlns:a16="http://schemas.microsoft.com/office/drawing/2014/main" id="{2811C6DC-AAC8-4E9B-9CC8-2551BD23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905"/>
              <a:ext cx="136" cy="1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4" name="Rectangle 60">
              <a:extLst>
                <a:ext uri="{FF2B5EF4-FFF2-40B4-BE49-F238E27FC236}">
                  <a16:creationId xmlns:a16="http://schemas.microsoft.com/office/drawing/2014/main" id="{AB45E501-9E2C-4B0A-A7A5-B3DA5CD70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971"/>
              <a:ext cx="136" cy="14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5" name="Rectangle 61">
              <a:extLst>
                <a:ext uri="{FF2B5EF4-FFF2-40B4-BE49-F238E27FC236}">
                  <a16:creationId xmlns:a16="http://schemas.microsoft.com/office/drawing/2014/main" id="{0EE16948-25FF-471D-BEDD-7919D844D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4166"/>
              <a:ext cx="136" cy="1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6" name="AutoShape 62">
              <a:extLst>
                <a:ext uri="{FF2B5EF4-FFF2-40B4-BE49-F238E27FC236}">
                  <a16:creationId xmlns:a16="http://schemas.microsoft.com/office/drawing/2014/main" id="{EEEAB995-DCED-465E-AFF4-74446B4F01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1057" y="2092"/>
              <a:ext cx="36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97" name="AutoShape 63">
              <a:extLst>
                <a:ext uri="{FF2B5EF4-FFF2-40B4-BE49-F238E27FC236}">
                  <a16:creationId xmlns:a16="http://schemas.microsoft.com/office/drawing/2014/main" id="{C58098F3-9A5A-4ECD-B206-719B82268F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057" y="2126"/>
              <a:ext cx="36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grpSp>
        <p:nvGrpSpPr>
          <p:cNvPr id="96262" name="Group 44">
            <a:extLst>
              <a:ext uri="{FF2B5EF4-FFF2-40B4-BE49-F238E27FC236}">
                <a16:creationId xmlns:a16="http://schemas.microsoft.com/office/drawing/2014/main" id="{6770E95E-3E3D-4E62-9EFE-F50A5CF977E5}"/>
              </a:ext>
            </a:extLst>
          </p:cNvPr>
          <p:cNvGrpSpPr>
            <a:grpSpLocks/>
          </p:cNvGrpSpPr>
          <p:nvPr/>
        </p:nvGrpSpPr>
        <p:grpSpPr bwMode="auto">
          <a:xfrm>
            <a:off x="3435350" y="1820863"/>
            <a:ext cx="215900" cy="4470400"/>
            <a:chOff x="1007" y="1433"/>
            <a:chExt cx="136" cy="2816"/>
          </a:xfrm>
        </p:grpSpPr>
        <p:sp>
          <p:nvSpPr>
            <p:cNvPr id="96360" name="AutoShape 45">
              <a:extLst>
                <a:ext uri="{FF2B5EF4-FFF2-40B4-BE49-F238E27FC236}">
                  <a16:creationId xmlns:a16="http://schemas.microsoft.com/office/drawing/2014/main" id="{7C6BAD90-3557-4BB4-B6B9-52C800E44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433"/>
              <a:ext cx="136" cy="7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1" name="Rectangle 46">
              <a:extLst>
                <a:ext uri="{FF2B5EF4-FFF2-40B4-BE49-F238E27FC236}">
                  <a16:creationId xmlns:a16="http://schemas.microsoft.com/office/drawing/2014/main" id="{D6424B90-1C2E-476D-B7AF-22BED2098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579"/>
              <a:ext cx="136" cy="56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2" name="Rectangle 47">
              <a:extLst>
                <a:ext uri="{FF2B5EF4-FFF2-40B4-BE49-F238E27FC236}">
                  <a16:creationId xmlns:a16="http://schemas.microsoft.com/office/drawing/2014/main" id="{00F361DF-E792-46CC-A173-63FE04050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696"/>
              <a:ext cx="136" cy="22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3" name="Rectangle 48">
              <a:extLst>
                <a:ext uri="{FF2B5EF4-FFF2-40B4-BE49-F238E27FC236}">
                  <a16:creationId xmlns:a16="http://schemas.microsoft.com/office/drawing/2014/main" id="{9D60C1E3-8898-44B1-9C1F-DE6697473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986"/>
              <a:ext cx="136" cy="2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4" name="Rectangle 49">
              <a:extLst>
                <a:ext uri="{FF2B5EF4-FFF2-40B4-BE49-F238E27FC236}">
                  <a16:creationId xmlns:a16="http://schemas.microsoft.com/office/drawing/2014/main" id="{402A54D7-D3B7-45AB-ACD9-EE2656346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074"/>
              <a:ext cx="136" cy="66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5" name="AutoShape 50">
              <a:extLst>
                <a:ext uri="{FF2B5EF4-FFF2-40B4-BE49-F238E27FC236}">
                  <a16:creationId xmlns:a16="http://schemas.microsoft.com/office/drawing/2014/main" id="{CB1DE56B-678C-4980-924A-CFAC94D2D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179"/>
              <a:ext cx="136" cy="2070"/>
            </a:xfrm>
            <a:prstGeom prst="roundRect">
              <a:avLst>
                <a:gd name="adj" fmla="val 26042"/>
              </a:avLst>
            </a:prstGeom>
            <a:gradFill rotWithShape="1">
              <a:gsLst>
                <a:gs pos="0">
                  <a:srgbClr val="6600CC"/>
                </a:gs>
                <a:gs pos="50000">
                  <a:srgbClr val="FFFFFF"/>
                </a:gs>
                <a:gs pos="100000">
                  <a:srgbClr val="6600CC"/>
                </a:gs>
              </a:gsLst>
              <a:lin ang="0" scaled="1"/>
            </a:gradFill>
            <a:ln w="12700">
              <a:solidFill>
                <a:srgbClr val="1E003C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6" name="Rectangle 51">
              <a:extLst>
                <a:ext uri="{FF2B5EF4-FFF2-40B4-BE49-F238E27FC236}">
                  <a16:creationId xmlns:a16="http://schemas.microsoft.com/office/drawing/2014/main" id="{059DDDCB-F333-4CCA-8929-93988864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365"/>
              <a:ext cx="136" cy="108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7" name="Rectangle 52">
              <a:extLst>
                <a:ext uri="{FF2B5EF4-FFF2-40B4-BE49-F238E27FC236}">
                  <a16:creationId xmlns:a16="http://schemas.microsoft.com/office/drawing/2014/main" id="{6E75A2B4-EB11-411D-8972-70C62892F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571"/>
              <a:ext cx="136" cy="3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8" name="Rectangle 53">
              <a:extLst>
                <a:ext uri="{FF2B5EF4-FFF2-40B4-BE49-F238E27FC236}">
                  <a16:creationId xmlns:a16="http://schemas.microsoft.com/office/drawing/2014/main" id="{2EDC8FC5-2E09-4158-B2E6-94219A5A4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672"/>
              <a:ext cx="136" cy="21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69" name="Rectangle 54">
              <a:extLst>
                <a:ext uri="{FF2B5EF4-FFF2-40B4-BE49-F238E27FC236}">
                  <a16:creationId xmlns:a16="http://schemas.microsoft.com/office/drawing/2014/main" id="{85A4DFC8-3B56-43AE-9BAD-0521FC67D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958"/>
              <a:ext cx="136" cy="21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0" name="Rectangle 55">
              <a:extLst>
                <a:ext uri="{FF2B5EF4-FFF2-40B4-BE49-F238E27FC236}">
                  <a16:creationId xmlns:a16="http://schemas.microsoft.com/office/drawing/2014/main" id="{3799247C-871F-49A8-A8EA-592EF1B89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245"/>
              <a:ext cx="136" cy="8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1" name="Rectangle 56">
              <a:extLst>
                <a:ext uri="{FF2B5EF4-FFF2-40B4-BE49-F238E27FC236}">
                  <a16:creationId xmlns:a16="http://schemas.microsoft.com/office/drawing/2014/main" id="{0F682CF7-70FC-48BB-B1C7-B02F5321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367"/>
              <a:ext cx="136" cy="112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2" name="Rectangle 57">
              <a:extLst>
                <a:ext uri="{FF2B5EF4-FFF2-40B4-BE49-F238E27FC236}">
                  <a16:creationId xmlns:a16="http://schemas.microsoft.com/office/drawing/2014/main" id="{A92F187B-991D-4465-B3CC-2CD95AE77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605"/>
              <a:ext cx="136" cy="30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3" name="Rectangle 58">
              <a:extLst>
                <a:ext uri="{FF2B5EF4-FFF2-40B4-BE49-F238E27FC236}">
                  <a16:creationId xmlns:a16="http://schemas.microsoft.com/office/drawing/2014/main" id="{7D558E6B-0531-4963-B7A4-FFB7C29D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754"/>
              <a:ext cx="136" cy="108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4" name="Rectangle 59">
              <a:extLst>
                <a:ext uri="{FF2B5EF4-FFF2-40B4-BE49-F238E27FC236}">
                  <a16:creationId xmlns:a16="http://schemas.microsoft.com/office/drawing/2014/main" id="{F67DBE00-DCFA-4592-8773-8294443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905"/>
              <a:ext cx="136" cy="19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5" name="Rectangle 60">
              <a:extLst>
                <a:ext uri="{FF2B5EF4-FFF2-40B4-BE49-F238E27FC236}">
                  <a16:creationId xmlns:a16="http://schemas.microsoft.com/office/drawing/2014/main" id="{2BF4BBE6-8D81-47C2-BFB1-B59B40D13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3971"/>
              <a:ext cx="136" cy="145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6" name="Rectangle 61">
              <a:extLst>
                <a:ext uri="{FF2B5EF4-FFF2-40B4-BE49-F238E27FC236}">
                  <a16:creationId xmlns:a16="http://schemas.microsoft.com/office/drawing/2014/main" id="{1E1EA899-1791-4A84-93D1-BF0D8F66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4166"/>
              <a:ext cx="136" cy="11"/>
            </a:xfrm>
            <a:prstGeom prst="rect">
              <a:avLst/>
            </a:prstGeom>
            <a:gradFill rotWithShape="1">
              <a:gsLst>
                <a:gs pos="0">
                  <a:srgbClr val="1E003C"/>
                </a:gs>
                <a:gs pos="50000">
                  <a:srgbClr val="6600CC"/>
                </a:gs>
                <a:gs pos="100000">
                  <a:srgbClr val="1E003C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7" name="AutoShape 62">
              <a:extLst>
                <a:ext uri="{FF2B5EF4-FFF2-40B4-BE49-F238E27FC236}">
                  <a16:creationId xmlns:a16="http://schemas.microsoft.com/office/drawing/2014/main" id="{7EE5C77B-A839-4947-8A5C-19707C5ABE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1057" y="2092"/>
              <a:ext cx="36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  <p:sp>
          <p:nvSpPr>
            <p:cNvPr id="96378" name="AutoShape 63">
              <a:extLst>
                <a:ext uri="{FF2B5EF4-FFF2-40B4-BE49-F238E27FC236}">
                  <a16:creationId xmlns:a16="http://schemas.microsoft.com/office/drawing/2014/main" id="{623FCD13-994E-4E61-8771-820D077A94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057" y="2126"/>
              <a:ext cx="36" cy="136"/>
            </a:xfrm>
            <a:prstGeom prst="flowChartDelay">
              <a:avLst/>
            </a:prstGeom>
            <a:gradFill rotWithShape="0">
              <a:gsLst>
                <a:gs pos="0">
                  <a:srgbClr val="660066"/>
                </a:gs>
                <a:gs pos="50000">
                  <a:srgbClr val="CC00CC"/>
                </a:gs>
                <a:gs pos="100000">
                  <a:srgbClr val="660066"/>
                </a:gs>
              </a:gsLst>
              <a:lin ang="0" scaled="1"/>
            </a:gradFill>
            <a:ln w="12700">
              <a:solidFill>
                <a:srgbClr val="1E003C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spcBef>
                  <a:spcPct val="20000"/>
                </a:spcBef>
                <a:buAutoNum type="arabicPeriod"/>
                <a:defRPr kumimoji="1" sz="32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AutoNum type="circleNumDbPlain"/>
                <a:defRPr kumimoji="1" sz="28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AutoNum type="alphaLcPeriod"/>
                <a:defRPr kumimoji="1" sz="24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Wingdings" panose="05000000000000000000" pitchFamily="2" charset="2"/>
                <a:buChar char="l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AutoNum type="romanLcPeriod"/>
                <a:defRPr kumimoji="1" sz="2000">
                  <a:solidFill>
                    <a:schemeClr val="tx1"/>
                  </a:solidFill>
                  <a:latin typeface="HG丸ｺﾞｼｯｸM-PRO" panose="020F0600000000000000" pitchFamily="50" charset="-128"/>
                  <a:ea typeface="HG丸ｺﾞｼｯｸM-PRO" panose="020F0600000000000000" pitchFamily="50" charset="-128"/>
                  <a:cs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</a:endParaRPr>
            </a:p>
          </p:txBody>
        </p:sp>
      </p:grpSp>
      <p:sp>
        <p:nvSpPr>
          <p:cNvPr id="322643" name="AutoShape 83">
            <a:extLst>
              <a:ext uri="{FF2B5EF4-FFF2-40B4-BE49-F238E27FC236}">
                <a16:creationId xmlns:a16="http://schemas.microsoft.com/office/drawing/2014/main" id="{0256C55A-482F-4101-B711-3399DFF00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" y="1485900"/>
            <a:ext cx="360363" cy="360363"/>
          </a:xfrm>
          <a:prstGeom prst="star5">
            <a:avLst/>
          </a:prstGeom>
          <a:solidFill>
            <a:srgbClr val="00FF00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644" name="AutoShape 84">
            <a:extLst>
              <a:ext uri="{FF2B5EF4-FFF2-40B4-BE49-F238E27FC236}">
                <a16:creationId xmlns:a16="http://schemas.microsoft.com/office/drawing/2014/main" id="{50E80268-CE06-40A1-931E-B803A83D7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701800"/>
            <a:ext cx="360362" cy="360363"/>
          </a:xfrm>
          <a:prstGeom prst="star5">
            <a:avLst/>
          </a:prstGeom>
          <a:solidFill>
            <a:srgbClr val="FF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645" name="AutoShape 85">
            <a:extLst>
              <a:ext uri="{FF2B5EF4-FFF2-40B4-BE49-F238E27FC236}">
                <a16:creationId xmlns:a16="http://schemas.microsoft.com/office/drawing/2014/main" id="{C6775E7B-84AA-4AF6-8079-1AA0EAFBE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1690688"/>
            <a:ext cx="360363" cy="360362"/>
          </a:xfrm>
          <a:prstGeom prst="star5">
            <a:avLst/>
          </a:prstGeom>
          <a:solidFill>
            <a:srgbClr val="FF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646" name="AutoShape 86">
            <a:extLst>
              <a:ext uri="{FF2B5EF4-FFF2-40B4-BE49-F238E27FC236}">
                <a16:creationId xmlns:a16="http://schemas.microsoft.com/office/drawing/2014/main" id="{F797073E-9C9F-4F9A-AE20-3517A36AF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1608138"/>
            <a:ext cx="360362" cy="360362"/>
          </a:xfrm>
          <a:prstGeom prst="star5">
            <a:avLst/>
          </a:prstGeom>
          <a:solidFill>
            <a:srgbClr val="FF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6267" name="AutoShape 45">
            <a:extLst>
              <a:ext uri="{FF2B5EF4-FFF2-40B4-BE49-F238E27FC236}">
                <a16:creationId xmlns:a16="http://schemas.microsoft.com/office/drawing/2014/main" id="{EBD4E862-5151-4BD8-8475-960416CE7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1620838"/>
            <a:ext cx="215900" cy="12319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68" name="AutoShape 46">
            <a:extLst>
              <a:ext uri="{FF2B5EF4-FFF2-40B4-BE49-F238E27FC236}">
                <a16:creationId xmlns:a16="http://schemas.microsoft.com/office/drawing/2014/main" id="{6D15BE42-C7A0-4EE6-B8ED-93DC78C62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895600"/>
            <a:ext cx="215900" cy="3397250"/>
          </a:xfrm>
          <a:prstGeom prst="roundRect">
            <a:avLst>
              <a:gd name="adj" fmla="val 26042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69" name="Rectangle 47">
            <a:extLst>
              <a:ext uri="{FF2B5EF4-FFF2-40B4-BE49-F238E27FC236}">
                <a16:creationId xmlns:a16="http://schemas.microsoft.com/office/drawing/2014/main" id="{BC791461-DBBB-4DA0-9A83-D6DCD3CBC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1978025"/>
            <a:ext cx="215900" cy="1730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0" name="Rectangle 48">
            <a:extLst>
              <a:ext uri="{FF2B5EF4-FFF2-40B4-BE49-F238E27FC236}">
                <a16:creationId xmlns:a16="http://schemas.microsoft.com/office/drawing/2014/main" id="{4269EA5D-7FB5-4E00-AA5D-B0C7E32DA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224088"/>
            <a:ext cx="215900" cy="1460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1" name="Rectangle 49">
            <a:extLst>
              <a:ext uri="{FF2B5EF4-FFF2-40B4-BE49-F238E27FC236}">
                <a16:creationId xmlns:a16="http://schemas.microsoft.com/office/drawing/2014/main" id="{6218AE71-ABCE-4E65-8612-EDF47A15F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571750"/>
            <a:ext cx="215900" cy="1301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2" name="Rectangle 50">
            <a:extLst>
              <a:ext uri="{FF2B5EF4-FFF2-40B4-BE49-F238E27FC236}">
                <a16:creationId xmlns:a16="http://schemas.microsoft.com/office/drawing/2014/main" id="{EE857137-A291-4069-8EAE-9BF620DFF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697163"/>
            <a:ext cx="215900" cy="130175"/>
          </a:xfrm>
          <a:prstGeom prst="rect">
            <a:avLst/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3" name="Rectangle 51">
            <a:extLst>
              <a:ext uri="{FF2B5EF4-FFF2-40B4-BE49-F238E27FC236}">
                <a16:creationId xmlns:a16="http://schemas.microsoft.com/office/drawing/2014/main" id="{96D4A66C-477A-4C83-B4EA-11D90D7E6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944813"/>
            <a:ext cx="215900" cy="198437"/>
          </a:xfrm>
          <a:prstGeom prst="rect">
            <a:avLst/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4" name="Rectangle 52">
            <a:extLst>
              <a:ext uri="{FF2B5EF4-FFF2-40B4-BE49-F238E27FC236}">
                <a16:creationId xmlns:a16="http://schemas.microsoft.com/office/drawing/2014/main" id="{89070A8B-6E86-4046-A95F-7A55AEEFE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43250"/>
            <a:ext cx="215900" cy="1412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5" name="Rectangle 53">
            <a:extLst>
              <a:ext uri="{FF2B5EF4-FFF2-40B4-BE49-F238E27FC236}">
                <a16:creationId xmlns:a16="http://schemas.microsoft.com/office/drawing/2014/main" id="{C48795CC-5CBC-4877-ADA2-F11AACC19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332163"/>
            <a:ext cx="215900" cy="11271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6" name="Rectangle 54">
            <a:extLst>
              <a:ext uri="{FF2B5EF4-FFF2-40B4-BE49-F238E27FC236}">
                <a16:creationId xmlns:a16="http://schemas.microsoft.com/office/drawing/2014/main" id="{294437DD-FA3D-471C-BDAE-1FD04E53D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590925"/>
            <a:ext cx="215900" cy="714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7" name="Rectangle 55">
            <a:extLst>
              <a:ext uri="{FF2B5EF4-FFF2-40B4-BE49-F238E27FC236}">
                <a16:creationId xmlns:a16="http://schemas.microsoft.com/office/drawing/2014/main" id="{063795F9-D46A-4AAE-9C4F-5CED63DA4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781425"/>
            <a:ext cx="215900" cy="2111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8" name="Rectangle 56">
            <a:extLst>
              <a:ext uri="{FF2B5EF4-FFF2-40B4-BE49-F238E27FC236}">
                <a16:creationId xmlns:a16="http://schemas.microsoft.com/office/drawing/2014/main" id="{72285E6D-6580-42C7-8E5B-FFC01D80C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4056063"/>
            <a:ext cx="215900" cy="1952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79" name="Rectangle 57">
            <a:extLst>
              <a:ext uri="{FF2B5EF4-FFF2-40B4-BE49-F238E27FC236}">
                <a16:creationId xmlns:a16="http://schemas.microsoft.com/office/drawing/2014/main" id="{5EB048D1-9749-4B1D-AD23-129D86E2B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4364038"/>
            <a:ext cx="215900" cy="2714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0" name="Rectangle 58">
            <a:extLst>
              <a:ext uri="{FF2B5EF4-FFF2-40B4-BE49-F238E27FC236}">
                <a16:creationId xmlns:a16="http://schemas.microsoft.com/office/drawing/2014/main" id="{32637753-F47B-41BF-8CC4-7BAF5ABC4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4794250"/>
            <a:ext cx="215900" cy="3317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1" name="Rectangle 59">
            <a:extLst>
              <a:ext uri="{FF2B5EF4-FFF2-40B4-BE49-F238E27FC236}">
                <a16:creationId xmlns:a16="http://schemas.microsoft.com/office/drawing/2014/main" id="{54121E68-665A-484F-833A-5E4D1D415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5307013"/>
            <a:ext cx="215900" cy="936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2" name="Rectangle 60">
            <a:extLst>
              <a:ext uri="{FF2B5EF4-FFF2-40B4-BE49-F238E27FC236}">
                <a16:creationId xmlns:a16="http://schemas.microsoft.com/office/drawing/2014/main" id="{B4BF44FF-9123-4715-A9FD-C8136C614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5565775"/>
            <a:ext cx="215900" cy="23971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3" name="Rectangle 61">
            <a:extLst>
              <a:ext uri="{FF2B5EF4-FFF2-40B4-BE49-F238E27FC236}">
                <a16:creationId xmlns:a16="http://schemas.microsoft.com/office/drawing/2014/main" id="{0D404BE3-6177-47B8-A89B-9E818D439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5924550"/>
            <a:ext cx="215900" cy="16986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4" name="AutoShape 62">
            <a:extLst>
              <a:ext uri="{FF2B5EF4-FFF2-40B4-BE49-F238E27FC236}">
                <a16:creationId xmlns:a16="http://schemas.microsoft.com/office/drawing/2014/main" id="{77F2F934-C415-49E7-8D3B-87E9EE27D2D7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5523707" y="2747169"/>
            <a:ext cx="61912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5" name="AutoShape 63">
            <a:extLst>
              <a:ext uri="{FF2B5EF4-FFF2-40B4-BE49-F238E27FC236}">
                <a16:creationId xmlns:a16="http://schemas.microsoft.com/office/drawing/2014/main" id="{F29E86D1-9D0A-4F99-A9F0-237CE771267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523706" y="2805907"/>
            <a:ext cx="61913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6" name="AutoShape 45">
            <a:extLst>
              <a:ext uri="{FF2B5EF4-FFF2-40B4-BE49-F238E27FC236}">
                <a16:creationId xmlns:a16="http://schemas.microsoft.com/office/drawing/2014/main" id="{ADFC2ECB-9B9A-461D-ABA5-AA9CAB3A1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36725"/>
            <a:ext cx="215900" cy="11160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7" name="AutoShape 46">
            <a:extLst>
              <a:ext uri="{FF2B5EF4-FFF2-40B4-BE49-F238E27FC236}">
                <a16:creationId xmlns:a16="http://schemas.microsoft.com/office/drawing/2014/main" id="{337C793E-36BE-4192-A93F-CE3DDB64A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895600"/>
            <a:ext cx="215900" cy="3397250"/>
          </a:xfrm>
          <a:prstGeom prst="roundRect">
            <a:avLst>
              <a:gd name="adj" fmla="val 26042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8" name="Rectangle 47">
            <a:extLst>
              <a:ext uri="{FF2B5EF4-FFF2-40B4-BE49-F238E27FC236}">
                <a16:creationId xmlns:a16="http://schemas.microsoft.com/office/drawing/2014/main" id="{67B5C787-9EFA-42A3-8F8E-A23839E14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978025"/>
            <a:ext cx="215900" cy="1730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89" name="Rectangle 48">
            <a:extLst>
              <a:ext uri="{FF2B5EF4-FFF2-40B4-BE49-F238E27FC236}">
                <a16:creationId xmlns:a16="http://schemas.microsoft.com/office/drawing/2014/main" id="{D86FB300-5EE6-4689-91EF-B60D13EE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224088"/>
            <a:ext cx="215900" cy="1460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0" name="Rectangle 49">
            <a:extLst>
              <a:ext uri="{FF2B5EF4-FFF2-40B4-BE49-F238E27FC236}">
                <a16:creationId xmlns:a16="http://schemas.microsoft.com/office/drawing/2014/main" id="{1309ED1A-793E-4082-A05D-586F50CE7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571750"/>
            <a:ext cx="215900" cy="1301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1" name="Rectangle 50">
            <a:extLst>
              <a:ext uri="{FF2B5EF4-FFF2-40B4-BE49-F238E27FC236}">
                <a16:creationId xmlns:a16="http://schemas.microsoft.com/office/drawing/2014/main" id="{D7A334F3-8907-4F00-B902-05A39690A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697163"/>
            <a:ext cx="215900" cy="130175"/>
          </a:xfrm>
          <a:prstGeom prst="rect">
            <a:avLst/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2" name="Rectangle 51">
            <a:extLst>
              <a:ext uri="{FF2B5EF4-FFF2-40B4-BE49-F238E27FC236}">
                <a16:creationId xmlns:a16="http://schemas.microsoft.com/office/drawing/2014/main" id="{16DCFD99-7A5B-43FF-8AB7-1741FDBF3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944813"/>
            <a:ext cx="215900" cy="198437"/>
          </a:xfrm>
          <a:prstGeom prst="rect">
            <a:avLst/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3" name="Rectangle 52">
            <a:extLst>
              <a:ext uri="{FF2B5EF4-FFF2-40B4-BE49-F238E27FC236}">
                <a16:creationId xmlns:a16="http://schemas.microsoft.com/office/drawing/2014/main" id="{5D4F64A2-8F81-4AD2-BC9B-62816CDAE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143250"/>
            <a:ext cx="215900" cy="1412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4" name="Rectangle 53">
            <a:extLst>
              <a:ext uri="{FF2B5EF4-FFF2-40B4-BE49-F238E27FC236}">
                <a16:creationId xmlns:a16="http://schemas.microsoft.com/office/drawing/2014/main" id="{D9DF48CA-A191-4874-81B1-AB3154518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332163"/>
            <a:ext cx="215900" cy="11271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5" name="Rectangle 54">
            <a:extLst>
              <a:ext uri="{FF2B5EF4-FFF2-40B4-BE49-F238E27FC236}">
                <a16:creationId xmlns:a16="http://schemas.microsoft.com/office/drawing/2014/main" id="{55834EA9-E2D9-4B73-9CF7-EF2FF57DC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590925"/>
            <a:ext cx="215900" cy="714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6" name="Rectangle 55">
            <a:extLst>
              <a:ext uri="{FF2B5EF4-FFF2-40B4-BE49-F238E27FC236}">
                <a16:creationId xmlns:a16="http://schemas.microsoft.com/office/drawing/2014/main" id="{74C9DF0A-7D79-48CF-BC24-E1042F29C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781425"/>
            <a:ext cx="215900" cy="2111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7" name="Rectangle 56">
            <a:extLst>
              <a:ext uri="{FF2B5EF4-FFF2-40B4-BE49-F238E27FC236}">
                <a16:creationId xmlns:a16="http://schemas.microsoft.com/office/drawing/2014/main" id="{B514FC40-4B20-4C30-B819-20E81D39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4056063"/>
            <a:ext cx="215900" cy="1952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8" name="Rectangle 57">
            <a:extLst>
              <a:ext uri="{FF2B5EF4-FFF2-40B4-BE49-F238E27FC236}">
                <a16:creationId xmlns:a16="http://schemas.microsoft.com/office/drawing/2014/main" id="{6CBF7368-1819-4EF3-8416-74253F53D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4364038"/>
            <a:ext cx="215900" cy="2714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299" name="Rectangle 58">
            <a:extLst>
              <a:ext uri="{FF2B5EF4-FFF2-40B4-BE49-F238E27FC236}">
                <a16:creationId xmlns:a16="http://schemas.microsoft.com/office/drawing/2014/main" id="{C34F1A84-4A73-48ED-A0D1-4F0039788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4794250"/>
            <a:ext cx="215900" cy="3317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0" name="Rectangle 59">
            <a:extLst>
              <a:ext uri="{FF2B5EF4-FFF2-40B4-BE49-F238E27FC236}">
                <a16:creationId xmlns:a16="http://schemas.microsoft.com/office/drawing/2014/main" id="{42D17642-C74B-43A6-BB8C-BF110D6B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5307013"/>
            <a:ext cx="215900" cy="936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1" name="Rectangle 60">
            <a:extLst>
              <a:ext uri="{FF2B5EF4-FFF2-40B4-BE49-F238E27FC236}">
                <a16:creationId xmlns:a16="http://schemas.microsoft.com/office/drawing/2014/main" id="{FC63E967-9D63-48B7-A33D-AA2AE27D1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5565775"/>
            <a:ext cx="215900" cy="23971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2" name="Rectangle 61">
            <a:extLst>
              <a:ext uri="{FF2B5EF4-FFF2-40B4-BE49-F238E27FC236}">
                <a16:creationId xmlns:a16="http://schemas.microsoft.com/office/drawing/2014/main" id="{4FB4C5BD-5935-472F-8344-2CBCB45B6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5924550"/>
            <a:ext cx="215900" cy="16986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3" name="AutoShape 62">
            <a:extLst>
              <a:ext uri="{FF2B5EF4-FFF2-40B4-BE49-F238E27FC236}">
                <a16:creationId xmlns:a16="http://schemas.microsoft.com/office/drawing/2014/main" id="{B109ADFF-D273-4B36-AAA3-87927DF56704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5980907" y="2747169"/>
            <a:ext cx="61912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4" name="AutoShape 63">
            <a:extLst>
              <a:ext uri="{FF2B5EF4-FFF2-40B4-BE49-F238E27FC236}">
                <a16:creationId xmlns:a16="http://schemas.microsoft.com/office/drawing/2014/main" id="{F6F3C0E3-CA0D-4605-A20C-CCD738FC683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80906" y="2805907"/>
            <a:ext cx="61913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5" name="AutoShape 45">
            <a:extLst>
              <a:ext uri="{FF2B5EF4-FFF2-40B4-BE49-F238E27FC236}">
                <a16:creationId xmlns:a16="http://schemas.microsoft.com/office/drawing/2014/main" id="{B17CB09E-2491-4305-A531-9645FB76A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1700213"/>
            <a:ext cx="215900" cy="12842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6" name="Rectangle 46">
            <a:extLst>
              <a:ext uri="{FF2B5EF4-FFF2-40B4-BE49-F238E27FC236}">
                <a16:creationId xmlns:a16="http://schemas.microsoft.com/office/drawing/2014/main" id="{6F9FCD50-707C-4F97-8DCC-CBC565BC6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2054225"/>
            <a:ext cx="215900" cy="8890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7" name="Rectangle 47">
            <a:extLst>
              <a:ext uri="{FF2B5EF4-FFF2-40B4-BE49-F238E27FC236}">
                <a16:creationId xmlns:a16="http://schemas.microsoft.com/office/drawing/2014/main" id="{EBEBE646-32D1-47C4-840E-C5249F519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2239963"/>
            <a:ext cx="215900" cy="3492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8" name="Rectangle 48">
            <a:extLst>
              <a:ext uri="{FF2B5EF4-FFF2-40B4-BE49-F238E27FC236}">
                <a16:creationId xmlns:a16="http://schemas.microsoft.com/office/drawing/2014/main" id="{255A094B-1B77-4B80-A2B8-9001A9368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2700338"/>
            <a:ext cx="215900" cy="317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09" name="Rectangle 49">
            <a:extLst>
              <a:ext uri="{FF2B5EF4-FFF2-40B4-BE49-F238E27FC236}">
                <a16:creationId xmlns:a16="http://schemas.microsoft.com/office/drawing/2014/main" id="{7929F822-2F33-4703-A8AB-3F91EF716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2840038"/>
            <a:ext cx="215900" cy="1047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0" name="AutoShape 50">
            <a:extLst>
              <a:ext uri="{FF2B5EF4-FFF2-40B4-BE49-F238E27FC236}">
                <a16:creationId xmlns:a16="http://schemas.microsoft.com/office/drawing/2014/main" id="{65C81269-E2B2-4D3B-AFDE-1AB70DDDD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3006725"/>
            <a:ext cx="215900" cy="3286125"/>
          </a:xfrm>
          <a:prstGeom prst="roundRect">
            <a:avLst>
              <a:gd name="adj" fmla="val 26042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1" name="Rectangle 51">
            <a:extLst>
              <a:ext uri="{FF2B5EF4-FFF2-40B4-BE49-F238E27FC236}">
                <a16:creationId xmlns:a16="http://schemas.microsoft.com/office/drawing/2014/main" id="{70F388E2-936A-431E-B1AB-65F66B1DF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3302000"/>
            <a:ext cx="215900" cy="1714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2" name="Rectangle 52">
            <a:extLst>
              <a:ext uri="{FF2B5EF4-FFF2-40B4-BE49-F238E27FC236}">
                <a16:creationId xmlns:a16="http://schemas.microsoft.com/office/drawing/2014/main" id="{692D512D-341D-4B0A-ABD8-F9C86BEA1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3629025"/>
            <a:ext cx="215900" cy="4762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3" name="Rectangle 53">
            <a:extLst>
              <a:ext uri="{FF2B5EF4-FFF2-40B4-BE49-F238E27FC236}">
                <a16:creationId xmlns:a16="http://schemas.microsoft.com/office/drawing/2014/main" id="{33235A20-CFB1-41E2-B302-5061CD078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3789363"/>
            <a:ext cx="215900" cy="3333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4" name="Rectangle 54">
            <a:extLst>
              <a:ext uri="{FF2B5EF4-FFF2-40B4-BE49-F238E27FC236}">
                <a16:creationId xmlns:a16="http://schemas.microsoft.com/office/drawing/2014/main" id="{FFB020FE-8D4F-4B9C-BD93-FEF4EB2A8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4243388"/>
            <a:ext cx="215900" cy="3365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5" name="Rectangle 55">
            <a:extLst>
              <a:ext uri="{FF2B5EF4-FFF2-40B4-BE49-F238E27FC236}">
                <a16:creationId xmlns:a16="http://schemas.microsoft.com/office/drawing/2014/main" id="{C88A77EA-D567-41CC-AA63-E41CA4A42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4699000"/>
            <a:ext cx="215900" cy="1349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6" name="Rectangle 56">
            <a:extLst>
              <a:ext uri="{FF2B5EF4-FFF2-40B4-BE49-F238E27FC236}">
                <a16:creationId xmlns:a16="http://schemas.microsoft.com/office/drawing/2014/main" id="{4B812635-8B70-4C7C-AE22-25DCDA8C2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4892675"/>
            <a:ext cx="215900" cy="17780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7" name="Rectangle 57">
            <a:extLst>
              <a:ext uri="{FF2B5EF4-FFF2-40B4-BE49-F238E27FC236}">
                <a16:creationId xmlns:a16="http://schemas.microsoft.com/office/drawing/2014/main" id="{53DB8E1E-824E-4732-A32B-CB5DBD1D9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270500"/>
            <a:ext cx="215900" cy="4762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8" name="Rectangle 58">
            <a:extLst>
              <a:ext uri="{FF2B5EF4-FFF2-40B4-BE49-F238E27FC236}">
                <a16:creationId xmlns:a16="http://schemas.microsoft.com/office/drawing/2014/main" id="{C76D93F5-74E2-452A-BA3D-916899421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507038"/>
            <a:ext cx="215900" cy="1714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19" name="Rectangle 59">
            <a:extLst>
              <a:ext uri="{FF2B5EF4-FFF2-40B4-BE49-F238E27FC236}">
                <a16:creationId xmlns:a16="http://schemas.microsoft.com/office/drawing/2014/main" id="{8593F0B5-F7CB-4D58-A3D3-161E030C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746750"/>
            <a:ext cx="215900" cy="3016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0" name="Rectangle 60">
            <a:extLst>
              <a:ext uri="{FF2B5EF4-FFF2-40B4-BE49-F238E27FC236}">
                <a16:creationId xmlns:a16="http://schemas.microsoft.com/office/drawing/2014/main" id="{23BC797B-EFD3-4E22-86C5-DD56F541B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851525"/>
            <a:ext cx="215900" cy="2301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1" name="Rectangle 61">
            <a:extLst>
              <a:ext uri="{FF2B5EF4-FFF2-40B4-BE49-F238E27FC236}">
                <a16:creationId xmlns:a16="http://schemas.microsoft.com/office/drawing/2014/main" id="{2F47A112-44CD-4322-8DCD-EC1B3979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6161088"/>
            <a:ext cx="215900" cy="174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2" name="AutoShape 62">
            <a:extLst>
              <a:ext uri="{FF2B5EF4-FFF2-40B4-BE49-F238E27FC236}">
                <a16:creationId xmlns:a16="http://schemas.microsoft.com/office/drawing/2014/main" id="{39DDBB5A-173F-4B6B-8BC3-88586361BD83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7453313" y="2868613"/>
            <a:ext cx="57150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3" name="AutoShape 63">
            <a:extLst>
              <a:ext uri="{FF2B5EF4-FFF2-40B4-BE49-F238E27FC236}">
                <a16:creationId xmlns:a16="http://schemas.microsoft.com/office/drawing/2014/main" id="{6AB258E0-F013-45EC-8389-26809C181B3A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453313" y="2922588"/>
            <a:ext cx="57150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4" name="AutoShape 45">
            <a:extLst>
              <a:ext uri="{FF2B5EF4-FFF2-40B4-BE49-F238E27FC236}">
                <a16:creationId xmlns:a16="http://schemas.microsoft.com/office/drawing/2014/main" id="{BBF6BE3E-21A9-4921-BF07-62B4E094E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1822450"/>
            <a:ext cx="215900" cy="11620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5" name="Rectangle 46">
            <a:extLst>
              <a:ext uri="{FF2B5EF4-FFF2-40B4-BE49-F238E27FC236}">
                <a16:creationId xmlns:a16="http://schemas.microsoft.com/office/drawing/2014/main" id="{0B9E48D3-BE41-4FFD-8457-AE350FDDB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054225"/>
            <a:ext cx="215900" cy="8890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6" name="Rectangle 47">
            <a:extLst>
              <a:ext uri="{FF2B5EF4-FFF2-40B4-BE49-F238E27FC236}">
                <a16:creationId xmlns:a16="http://schemas.microsoft.com/office/drawing/2014/main" id="{911C8417-EAE0-40DE-AE72-7980C9D87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239963"/>
            <a:ext cx="215900" cy="3492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7" name="Rectangle 48">
            <a:extLst>
              <a:ext uri="{FF2B5EF4-FFF2-40B4-BE49-F238E27FC236}">
                <a16:creationId xmlns:a16="http://schemas.microsoft.com/office/drawing/2014/main" id="{65E33E0E-0A32-4253-BE94-024FB0F21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700338"/>
            <a:ext cx="215900" cy="317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8" name="Rectangle 49">
            <a:extLst>
              <a:ext uri="{FF2B5EF4-FFF2-40B4-BE49-F238E27FC236}">
                <a16:creationId xmlns:a16="http://schemas.microsoft.com/office/drawing/2014/main" id="{3BFEFA41-F4ED-40AF-A861-1B212F8B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840038"/>
            <a:ext cx="215900" cy="1047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29" name="AutoShape 50">
            <a:extLst>
              <a:ext uri="{FF2B5EF4-FFF2-40B4-BE49-F238E27FC236}">
                <a16:creationId xmlns:a16="http://schemas.microsoft.com/office/drawing/2014/main" id="{FAC50D3C-132B-4A56-92B1-E61A41328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3006725"/>
            <a:ext cx="215900" cy="3286125"/>
          </a:xfrm>
          <a:prstGeom prst="roundRect">
            <a:avLst>
              <a:gd name="adj" fmla="val 26042"/>
            </a:avLst>
          </a:prstGeom>
          <a:gradFill rotWithShape="1">
            <a:gsLst>
              <a:gs pos="0">
                <a:srgbClr val="6600CC"/>
              </a:gs>
              <a:gs pos="50000">
                <a:srgbClr val="FFFFFF"/>
              </a:gs>
              <a:gs pos="100000">
                <a:srgbClr val="6600CC"/>
              </a:gs>
            </a:gsLst>
            <a:lin ang="0" scaled="1"/>
          </a:gradFill>
          <a:ln w="12700">
            <a:solidFill>
              <a:srgbClr val="1E003C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0" name="Rectangle 51">
            <a:extLst>
              <a:ext uri="{FF2B5EF4-FFF2-40B4-BE49-F238E27FC236}">
                <a16:creationId xmlns:a16="http://schemas.microsoft.com/office/drawing/2014/main" id="{873F97A6-31C8-4892-9380-7B1F867A4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3302000"/>
            <a:ext cx="215900" cy="1714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1" name="Rectangle 52">
            <a:extLst>
              <a:ext uri="{FF2B5EF4-FFF2-40B4-BE49-F238E27FC236}">
                <a16:creationId xmlns:a16="http://schemas.microsoft.com/office/drawing/2014/main" id="{DD169A39-CF75-465E-878D-3329111AC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3629025"/>
            <a:ext cx="215900" cy="4762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2" name="Rectangle 53">
            <a:extLst>
              <a:ext uri="{FF2B5EF4-FFF2-40B4-BE49-F238E27FC236}">
                <a16:creationId xmlns:a16="http://schemas.microsoft.com/office/drawing/2014/main" id="{B7644A55-0B6C-47BE-ADA5-248E7282C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3789363"/>
            <a:ext cx="215900" cy="33337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3" name="Rectangle 54">
            <a:extLst>
              <a:ext uri="{FF2B5EF4-FFF2-40B4-BE49-F238E27FC236}">
                <a16:creationId xmlns:a16="http://schemas.microsoft.com/office/drawing/2014/main" id="{FE10AEB5-492D-4DE4-889A-18381F7E3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4243388"/>
            <a:ext cx="215900" cy="3365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4" name="Rectangle 55">
            <a:extLst>
              <a:ext uri="{FF2B5EF4-FFF2-40B4-BE49-F238E27FC236}">
                <a16:creationId xmlns:a16="http://schemas.microsoft.com/office/drawing/2014/main" id="{7D3A1FAA-1A5F-4291-B18E-17DFD3D20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4699000"/>
            <a:ext cx="215900" cy="13493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5" name="Rectangle 56">
            <a:extLst>
              <a:ext uri="{FF2B5EF4-FFF2-40B4-BE49-F238E27FC236}">
                <a16:creationId xmlns:a16="http://schemas.microsoft.com/office/drawing/2014/main" id="{EA226FA2-1086-45D7-8593-1C232D4F0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4892675"/>
            <a:ext cx="215900" cy="17780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6" name="Rectangle 57">
            <a:extLst>
              <a:ext uri="{FF2B5EF4-FFF2-40B4-BE49-F238E27FC236}">
                <a16:creationId xmlns:a16="http://schemas.microsoft.com/office/drawing/2014/main" id="{9381B594-BBCA-41D5-A5DB-ACEE905DE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5270500"/>
            <a:ext cx="215900" cy="47625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7" name="Rectangle 58">
            <a:extLst>
              <a:ext uri="{FF2B5EF4-FFF2-40B4-BE49-F238E27FC236}">
                <a16:creationId xmlns:a16="http://schemas.microsoft.com/office/drawing/2014/main" id="{27F238EA-7AB1-4F46-B3E5-A007B1712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5507038"/>
            <a:ext cx="215900" cy="171450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8" name="Rectangle 59">
            <a:extLst>
              <a:ext uri="{FF2B5EF4-FFF2-40B4-BE49-F238E27FC236}">
                <a16:creationId xmlns:a16="http://schemas.microsoft.com/office/drawing/2014/main" id="{57E0A2E1-D01D-4065-A8E0-4F97B2D10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5746750"/>
            <a:ext cx="215900" cy="30163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39" name="Rectangle 60">
            <a:extLst>
              <a:ext uri="{FF2B5EF4-FFF2-40B4-BE49-F238E27FC236}">
                <a16:creationId xmlns:a16="http://schemas.microsoft.com/office/drawing/2014/main" id="{2CC8B260-3446-492A-AF9A-5CEBC27EF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5851525"/>
            <a:ext cx="215900" cy="230188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0" name="Rectangle 61">
            <a:extLst>
              <a:ext uri="{FF2B5EF4-FFF2-40B4-BE49-F238E27FC236}">
                <a16:creationId xmlns:a16="http://schemas.microsoft.com/office/drawing/2014/main" id="{67089C92-D0CB-4471-84F1-F2809244F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6161088"/>
            <a:ext cx="215900" cy="17462"/>
          </a:xfrm>
          <a:prstGeom prst="rect">
            <a:avLst/>
          </a:prstGeom>
          <a:gradFill rotWithShape="1">
            <a:gsLst>
              <a:gs pos="0">
                <a:srgbClr val="1E003C"/>
              </a:gs>
              <a:gs pos="50000">
                <a:srgbClr val="6600CC"/>
              </a:gs>
              <a:gs pos="100000">
                <a:srgbClr val="1E003C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1" name="AutoShape 62">
            <a:extLst>
              <a:ext uri="{FF2B5EF4-FFF2-40B4-BE49-F238E27FC236}">
                <a16:creationId xmlns:a16="http://schemas.microsoft.com/office/drawing/2014/main" id="{E858AA43-893A-4CBA-A4B5-55376AEDA8E9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7910513" y="2868613"/>
            <a:ext cx="57150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2" name="AutoShape 63">
            <a:extLst>
              <a:ext uri="{FF2B5EF4-FFF2-40B4-BE49-F238E27FC236}">
                <a16:creationId xmlns:a16="http://schemas.microsoft.com/office/drawing/2014/main" id="{A9CDA230-FEEB-43D3-BBA1-D77C040A429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910513" y="2922588"/>
            <a:ext cx="57150" cy="215900"/>
          </a:xfrm>
          <a:prstGeom prst="flowChartDelay">
            <a:avLst/>
          </a:prstGeom>
          <a:gradFill rotWithShape="0">
            <a:gsLst>
              <a:gs pos="0">
                <a:srgbClr val="660066"/>
              </a:gs>
              <a:gs pos="50000">
                <a:srgbClr val="CC00CC"/>
              </a:gs>
              <a:gs pos="100000">
                <a:srgbClr val="660066"/>
              </a:gs>
            </a:gsLst>
            <a:lin ang="0" scaled="1"/>
          </a:gradFill>
          <a:ln w="12700">
            <a:solidFill>
              <a:srgbClr val="1E003C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3" name="Rectangle 167">
            <a:extLst>
              <a:ext uri="{FF2B5EF4-FFF2-40B4-BE49-F238E27FC236}">
                <a16:creationId xmlns:a16="http://schemas.microsoft.com/office/drawing/2014/main" id="{90C24A03-1399-49A6-9B95-8814C74DC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1638300"/>
            <a:ext cx="495300" cy="457200"/>
          </a:xfrm>
          <a:prstGeom prst="rect">
            <a:avLst/>
          </a:prstGeom>
          <a:noFill/>
          <a:ln w="25400">
            <a:solidFill>
              <a:srgbClr val="CC33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4" name="Rectangle 168">
            <a:extLst>
              <a:ext uri="{FF2B5EF4-FFF2-40B4-BE49-F238E27FC236}">
                <a16:creationId xmlns:a16="http://schemas.microsoft.com/office/drawing/2014/main" id="{BFC6A7FE-15E7-4DAB-A11F-B07FDDCE5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688" y="1690688"/>
            <a:ext cx="495300" cy="330200"/>
          </a:xfrm>
          <a:prstGeom prst="rect">
            <a:avLst/>
          </a:prstGeom>
          <a:noFill/>
          <a:ln w="25400">
            <a:solidFill>
              <a:srgbClr val="CC33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</a:endParaRPr>
          </a:p>
        </p:txBody>
      </p:sp>
      <p:sp>
        <p:nvSpPr>
          <p:cNvPr id="96345" name="Arc 169">
            <a:extLst>
              <a:ext uri="{FF2B5EF4-FFF2-40B4-BE49-F238E27FC236}">
                <a16:creationId xmlns:a16="http://schemas.microsoft.com/office/drawing/2014/main" id="{B85F0831-DF36-4F00-AC79-FC340A74F41E}"/>
              </a:ext>
            </a:extLst>
          </p:cNvPr>
          <p:cNvSpPr>
            <a:spLocks/>
          </p:cNvSpPr>
          <p:nvPr/>
        </p:nvSpPr>
        <p:spPr bwMode="auto">
          <a:xfrm>
            <a:off x="6029325" y="1219200"/>
            <a:ext cx="1428750" cy="495300"/>
          </a:xfrm>
          <a:custGeom>
            <a:avLst/>
            <a:gdLst>
              <a:gd name="T0" fmla="*/ 0 w 41625"/>
              <a:gd name="T1" fmla="*/ 2147483646 h 21600"/>
              <a:gd name="T2" fmla="*/ 2147483646 w 41625"/>
              <a:gd name="T3" fmla="*/ 2147483646 h 21600"/>
              <a:gd name="T4" fmla="*/ 2147483646 w 41625"/>
              <a:gd name="T5" fmla="*/ 2147483646 h 21600"/>
              <a:gd name="T6" fmla="*/ 0 60000 65536"/>
              <a:gd name="T7" fmla="*/ 0 60000 65536"/>
              <a:gd name="T8" fmla="*/ 0 60000 65536"/>
              <a:gd name="T9" fmla="*/ 0 w 41625"/>
              <a:gd name="T10" fmla="*/ 0 h 21600"/>
              <a:gd name="T11" fmla="*/ 41625 w 4162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1625" h="21600" fill="none" extrusionOk="0">
                <a:moveTo>
                  <a:pt x="0" y="16144"/>
                </a:moveTo>
                <a:cubicBezTo>
                  <a:pt x="2482" y="6634"/>
                  <a:pt x="11071" y="-1"/>
                  <a:pt x="20900" y="0"/>
                </a:cubicBezTo>
                <a:cubicBezTo>
                  <a:pt x="30484" y="0"/>
                  <a:pt x="38923" y="6316"/>
                  <a:pt x="41624" y="15513"/>
                </a:cubicBezTo>
              </a:path>
              <a:path w="41625" h="21600" stroke="0" extrusionOk="0">
                <a:moveTo>
                  <a:pt x="0" y="16144"/>
                </a:moveTo>
                <a:cubicBezTo>
                  <a:pt x="2482" y="6634"/>
                  <a:pt x="11071" y="-1"/>
                  <a:pt x="20900" y="0"/>
                </a:cubicBezTo>
                <a:cubicBezTo>
                  <a:pt x="30484" y="0"/>
                  <a:pt x="38923" y="6316"/>
                  <a:pt x="41624" y="15513"/>
                </a:cubicBezTo>
                <a:lnTo>
                  <a:pt x="20900" y="21600"/>
                </a:lnTo>
                <a:lnTo>
                  <a:pt x="0" y="16144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830" name="AutoShape 270">
            <a:extLst>
              <a:ext uri="{FF2B5EF4-FFF2-40B4-BE49-F238E27FC236}">
                <a16:creationId xmlns:a16="http://schemas.microsoft.com/office/drawing/2014/main" id="{9DFCEDB9-96AE-4958-B598-DB99FCFBD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1498600"/>
            <a:ext cx="360363" cy="360363"/>
          </a:xfrm>
          <a:prstGeom prst="star5">
            <a:avLst/>
          </a:prstGeom>
          <a:solidFill>
            <a:srgbClr val="00FF00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831" name="AutoShape 271">
            <a:extLst>
              <a:ext uri="{FF2B5EF4-FFF2-40B4-BE49-F238E27FC236}">
                <a16:creationId xmlns:a16="http://schemas.microsoft.com/office/drawing/2014/main" id="{37DF13A6-BD2F-4CD4-87AD-A1BE08837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4188" y="1727200"/>
            <a:ext cx="360362" cy="360363"/>
          </a:xfrm>
          <a:prstGeom prst="star5">
            <a:avLst/>
          </a:prstGeom>
          <a:solidFill>
            <a:srgbClr val="FF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833" name="AutoShape 273">
            <a:extLst>
              <a:ext uri="{FF2B5EF4-FFF2-40B4-BE49-F238E27FC236}">
                <a16:creationId xmlns:a16="http://schemas.microsoft.com/office/drawing/2014/main" id="{299E05FA-3B64-40DE-8B4F-2C152C312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1620838"/>
            <a:ext cx="360362" cy="360362"/>
          </a:xfrm>
          <a:prstGeom prst="star5">
            <a:avLst/>
          </a:prstGeom>
          <a:solidFill>
            <a:srgbClr val="FF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22834" name="AutoShape 274">
            <a:extLst>
              <a:ext uri="{FF2B5EF4-FFF2-40B4-BE49-F238E27FC236}">
                <a16:creationId xmlns:a16="http://schemas.microsoft.com/office/drawing/2014/main" id="{8299F196-0861-431A-A774-3D9EBA6F4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9600" y="1562100"/>
            <a:ext cx="360363" cy="360363"/>
          </a:xfrm>
          <a:prstGeom prst="star5">
            <a:avLst/>
          </a:prstGeom>
          <a:solidFill>
            <a:srgbClr val="00FF00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0" name="AutoShape 83">
            <a:extLst>
              <a:ext uri="{FF2B5EF4-FFF2-40B4-BE49-F238E27FC236}">
                <a16:creationId xmlns:a16="http://schemas.microsoft.com/office/drawing/2014/main" id="{F5DC6635-EE36-4406-A54A-57CDBA051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" y="6172200"/>
            <a:ext cx="360363" cy="360363"/>
          </a:xfrm>
          <a:prstGeom prst="star5">
            <a:avLst/>
          </a:prstGeom>
          <a:solidFill>
            <a:srgbClr val="339933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1" name="AutoShape 83">
            <a:extLst>
              <a:ext uri="{FF2B5EF4-FFF2-40B4-BE49-F238E27FC236}">
                <a16:creationId xmlns:a16="http://schemas.microsoft.com/office/drawing/2014/main" id="{C1054106-CB61-4A2A-924A-256C2A65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3400" y="6172200"/>
            <a:ext cx="360363" cy="360363"/>
          </a:xfrm>
          <a:prstGeom prst="star5">
            <a:avLst/>
          </a:prstGeom>
          <a:solidFill>
            <a:srgbClr val="339933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2" name="AutoShape 83">
            <a:extLst>
              <a:ext uri="{FF2B5EF4-FFF2-40B4-BE49-F238E27FC236}">
                <a16:creationId xmlns:a16="http://schemas.microsoft.com/office/drawing/2014/main" id="{4452FD3C-6F6C-4789-AA7D-9621FA056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4600" y="6172200"/>
            <a:ext cx="360363" cy="360363"/>
          </a:xfrm>
          <a:prstGeom prst="star5">
            <a:avLst/>
          </a:prstGeom>
          <a:solidFill>
            <a:srgbClr val="339933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3" name="AutoShape 83">
            <a:extLst>
              <a:ext uri="{FF2B5EF4-FFF2-40B4-BE49-F238E27FC236}">
                <a16:creationId xmlns:a16="http://schemas.microsoft.com/office/drawing/2014/main" id="{A345C289-6182-448A-891A-C788EC25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900" y="6172200"/>
            <a:ext cx="360363" cy="360363"/>
          </a:xfrm>
          <a:prstGeom prst="star5">
            <a:avLst/>
          </a:prstGeom>
          <a:solidFill>
            <a:srgbClr val="339933"/>
          </a:solidFill>
          <a:ln w="254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4" name="AutoShape 84">
            <a:extLst>
              <a:ext uri="{FF2B5EF4-FFF2-40B4-BE49-F238E27FC236}">
                <a16:creationId xmlns:a16="http://schemas.microsoft.com/office/drawing/2014/main" id="{548FCC5C-33CA-4BD4-93FB-CD6DE57D7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6172200"/>
            <a:ext cx="360362" cy="360363"/>
          </a:xfrm>
          <a:prstGeom prst="star5">
            <a:avLst/>
          </a:prstGeom>
          <a:solidFill>
            <a:srgbClr val="CC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5" name="AutoShape 85">
            <a:extLst>
              <a:ext uri="{FF2B5EF4-FFF2-40B4-BE49-F238E27FC236}">
                <a16:creationId xmlns:a16="http://schemas.microsoft.com/office/drawing/2014/main" id="{966B1C0F-E140-4437-B9BF-691EC9603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6172200"/>
            <a:ext cx="360363" cy="360363"/>
          </a:xfrm>
          <a:prstGeom prst="star5">
            <a:avLst/>
          </a:prstGeom>
          <a:solidFill>
            <a:srgbClr val="CC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6" name="AutoShape 84">
            <a:extLst>
              <a:ext uri="{FF2B5EF4-FFF2-40B4-BE49-F238E27FC236}">
                <a16:creationId xmlns:a16="http://schemas.microsoft.com/office/drawing/2014/main" id="{4F6CA339-524E-4D00-AD2F-713613358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4188" y="6172200"/>
            <a:ext cx="360362" cy="360363"/>
          </a:xfrm>
          <a:prstGeom prst="star5">
            <a:avLst/>
          </a:prstGeom>
          <a:solidFill>
            <a:srgbClr val="CC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77" name="AutoShape 85">
            <a:extLst>
              <a:ext uri="{FF2B5EF4-FFF2-40B4-BE49-F238E27FC236}">
                <a16:creationId xmlns:a16="http://schemas.microsoft.com/office/drawing/2014/main" id="{6826BBA9-745B-4E82-B93B-3537DED5F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6172200"/>
            <a:ext cx="360363" cy="360363"/>
          </a:xfrm>
          <a:prstGeom prst="star5">
            <a:avLst/>
          </a:prstGeom>
          <a:solidFill>
            <a:srgbClr val="CC0000"/>
          </a:solidFill>
          <a:ln w="25400">
            <a:solidFill>
              <a:srgbClr val="8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6358" name="正方形/長方形 177">
            <a:extLst>
              <a:ext uri="{FF2B5EF4-FFF2-40B4-BE49-F238E27FC236}">
                <a16:creationId xmlns:a16="http://schemas.microsoft.com/office/drawing/2014/main" id="{75ABF19F-5022-4B73-9AB5-401FBB3B8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700" y="3689350"/>
            <a:ext cx="9064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AutoNum type="arabicPeriod"/>
              <a:defRPr kumimoji="1" sz="32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AutoNum type="circleNumDbPlain"/>
              <a:defRPr kumimoji="1" sz="28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AutoNum type="alphaLcPeriod"/>
              <a:defRPr kumimoji="1" sz="24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Wingdings" panose="05000000000000000000" pitchFamily="2" charset="2"/>
              <a:buChar char="l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AutoNum type="romanLcPeriod"/>
              <a:defRPr kumimoji="1" sz="2000">
                <a:solidFill>
                  <a:schemeClr val="tx1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患児</a:t>
            </a:r>
          </a:p>
        </p:txBody>
      </p:sp>
      <p:sp>
        <p:nvSpPr>
          <p:cNvPr id="179" name="正方形/長方形 178">
            <a:extLst>
              <a:ext uri="{FF2B5EF4-FFF2-40B4-BE49-F238E27FC236}">
                <a16:creationId xmlns:a16="http://schemas.microsoft.com/office/drawing/2014/main" id="{56FFA6A7-DA50-493B-9A3A-4854C8A422D3}"/>
              </a:ext>
            </a:extLst>
          </p:cNvPr>
          <p:cNvSpPr/>
          <p:nvPr/>
        </p:nvSpPr>
        <p:spPr>
          <a:xfrm>
            <a:off x="6159500" y="3562350"/>
            <a:ext cx="1166813" cy="9540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親</a:t>
            </a:r>
            <a:endParaRPr kumimoji="1" lang="en-US" altLang="ja-JP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(</a:t>
            </a:r>
            <a:r>
              <a:rPr kumimoji="1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正常</a:t>
            </a:r>
            <a:r>
              <a:rPr kumimoji="1" lang="en-US" altLang="ja-JP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)</a:t>
            </a:r>
            <a:endParaRPr kumimoji="1" lang="ja-JP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37437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6">
            <a:extLst>
              <a:ext uri="{FF2B5EF4-FFF2-40B4-BE49-F238E27FC236}">
                <a16:creationId xmlns:a16="http://schemas.microsoft.com/office/drawing/2014/main" id="{02785E7F-ADB1-4FC9-9E39-4680F6329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25600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9pPr>
          </a:lstStyle>
          <a:p>
            <a:pPr eaLnBrk="1" hangingPunct="1"/>
            <a:r>
              <a:rPr lang="ja-JP" altLang="en-US" kern="0" dirty="0">
                <a:solidFill>
                  <a:schemeClr val="accent2"/>
                </a:solidFill>
              </a:rPr>
              <a:t>染色体の転座</a:t>
            </a:r>
            <a:endParaRPr lang="en-US" altLang="ja-JP" kern="0" dirty="0">
              <a:solidFill>
                <a:schemeClr val="accent2"/>
              </a:solidFill>
            </a:endParaRPr>
          </a:p>
        </p:txBody>
      </p:sp>
      <p:sp>
        <p:nvSpPr>
          <p:cNvPr id="67" name="Text Box 665">
            <a:extLst>
              <a:ext uri="{FF2B5EF4-FFF2-40B4-BE49-F238E27FC236}">
                <a16:creationId xmlns:a16="http://schemas.microsoft.com/office/drawing/2014/main" id="{334AE36D-2429-4ABB-A0C6-8FD56A6254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228" y="5145088"/>
            <a:ext cx="217222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dirty="0">
                <a:latin typeface="+mn-ea"/>
                <a:ea typeface="+mn-ea"/>
              </a:rPr>
              <a:t>均衡型相互転座</a:t>
            </a:r>
          </a:p>
        </p:txBody>
      </p:sp>
      <p:sp>
        <p:nvSpPr>
          <p:cNvPr id="68" name="Text Box 667">
            <a:extLst>
              <a:ext uri="{FF2B5EF4-FFF2-40B4-BE49-F238E27FC236}">
                <a16:creationId xmlns:a16="http://schemas.microsoft.com/office/drawing/2014/main" id="{4FA48329-FD68-4694-89A4-07B6EB70C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6700" y="5145088"/>
            <a:ext cx="2143124" cy="313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dirty="0">
                <a:latin typeface="+mn-ea"/>
                <a:ea typeface="+mn-ea"/>
              </a:rPr>
              <a:t>ロバートソン転座</a:t>
            </a:r>
          </a:p>
        </p:txBody>
      </p:sp>
      <p:sp>
        <p:nvSpPr>
          <p:cNvPr id="69" name="Text Box 665">
            <a:extLst>
              <a:ext uri="{FF2B5EF4-FFF2-40B4-BE49-F238E27FC236}">
                <a16:creationId xmlns:a16="http://schemas.microsoft.com/office/drawing/2014/main" id="{85C6B18E-A15B-4898-BBF0-7D0ECF235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2930" y="5145088"/>
            <a:ext cx="2170512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dirty="0">
                <a:latin typeface="+mn-ea"/>
                <a:ea typeface="+mn-ea"/>
              </a:rPr>
              <a:t>不均衡型転座</a:t>
            </a:r>
          </a:p>
        </p:txBody>
      </p:sp>
      <p:grpSp>
        <p:nvGrpSpPr>
          <p:cNvPr id="70" name="Group 406">
            <a:extLst>
              <a:ext uri="{FF2B5EF4-FFF2-40B4-BE49-F238E27FC236}">
                <a16:creationId xmlns:a16="http://schemas.microsoft.com/office/drawing/2014/main" id="{0F723E5A-1285-4779-8F0A-FD01A692C494}"/>
              </a:ext>
            </a:extLst>
          </p:cNvPr>
          <p:cNvGrpSpPr>
            <a:grpSpLocks/>
          </p:cNvGrpSpPr>
          <p:nvPr/>
        </p:nvGrpSpPr>
        <p:grpSpPr bwMode="auto">
          <a:xfrm>
            <a:off x="736601" y="3449638"/>
            <a:ext cx="252413" cy="1130300"/>
            <a:chOff x="719" y="3066"/>
            <a:chExt cx="113" cy="509"/>
          </a:xfrm>
        </p:grpSpPr>
        <p:sp>
          <p:nvSpPr>
            <p:cNvPr id="71" name="AutoShape 332">
              <a:extLst>
                <a:ext uri="{FF2B5EF4-FFF2-40B4-BE49-F238E27FC236}">
                  <a16:creationId xmlns:a16="http://schemas.microsoft.com/office/drawing/2014/main" id="{7EAECC5D-B651-4477-80D5-6A6CAEEBC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066"/>
              <a:ext cx="113" cy="22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72" name="AutoShape 333">
              <a:extLst>
                <a:ext uri="{FF2B5EF4-FFF2-40B4-BE49-F238E27FC236}">
                  <a16:creationId xmlns:a16="http://schemas.microsoft.com/office/drawing/2014/main" id="{665936D2-4A17-4DF6-A561-B33310833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297"/>
              <a:ext cx="113" cy="27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grpSp>
          <p:nvGrpSpPr>
            <p:cNvPr id="73" name="Group 191">
              <a:extLst>
                <a:ext uri="{FF2B5EF4-FFF2-40B4-BE49-F238E27FC236}">
                  <a16:creationId xmlns:a16="http://schemas.microsoft.com/office/drawing/2014/main" id="{B1C37550-D44D-4677-8244-90CBEF0BF0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" y="3459"/>
              <a:ext cx="113" cy="114"/>
              <a:chOff x="1101" y="3183"/>
              <a:chExt cx="113" cy="114"/>
            </a:xfrm>
          </p:grpSpPr>
          <p:sp>
            <p:nvSpPr>
              <p:cNvPr id="74" name="円弧 173">
                <a:extLst>
                  <a:ext uri="{FF2B5EF4-FFF2-40B4-BE49-F238E27FC236}">
                    <a16:creationId xmlns:a16="http://schemas.microsoft.com/office/drawing/2014/main" id="{CEFE3F7B-D3C1-44E0-BEA6-CB4DFD77D97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75" name="Line 193">
                <a:extLst>
                  <a:ext uri="{FF2B5EF4-FFF2-40B4-BE49-F238E27FC236}">
                    <a16:creationId xmlns:a16="http://schemas.microsoft.com/office/drawing/2014/main" id="{A121DE11-3EBC-45FF-B9DA-B5670FF74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6" name="Line 194">
                <a:extLst>
                  <a:ext uri="{FF2B5EF4-FFF2-40B4-BE49-F238E27FC236}">
                    <a16:creationId xmlns:a16="http://schemas.microsoft.com/office/drawing/2014/main" id="{C901B514-DC5A-47A4-9E4D-6B4574643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" name="Line 195">
                <a:extLst>
                  <a:ext uri="{FF2B5EF4-FFF2-40B4-BE49-F238E27FC236}">
                    <a16:creationId xmlns:a16="http://schemas.microsoft.com/office/drawing/2014/main" id="{85451C9D-24A8-435B-BE1E-C789801CE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78" name="Group 407">
            <a:extLst>
              <a:ext uri="{FF2B5EF4-FFF2-40B4-BE49-F238E27FC236}">
                <a16:creationId xmlns:a16="http://schemas.microsoft.com/office/drawing/2014/main" id="{B519BCE0-8D63-401E-8FE8-ECEBACDDB2A6}"/>
              </a:ext>
            </a:extLst>
          </p:cNvPr>
          <p:cNvGrpSpPr>
            <a:grpSpLocks/>
          </p:cNvGrpSpPr>
          <p:nvPr/>
        </p:nvGrpSpPr>
        <p:grpSpPr bwMode="auto">
          <a:xfrm>
            <a:off x="225426" y="2073275"/>
            <a:ext cx="254000" cy="2506663"/>
            <a:chOff x="366" y="2447"/>
            <a:chExt cx="114" cy="1128"/>
          </a:xfrm>
        </p:grpSpPr>
        <p:sp>
          <p:nvSpPr>
            <p:cNvPr id="79" name="AutoShape 2">
              <a:extLst>
                <a:ext uri="{FF2B5EF4-FFF2-40B4-BE49-F238E27FC236}">
                  <a16:creationId xmlns:a16="http://schemas.microsoft.com/office/drawing/2014/main" id="{1045290D-7C5D-4295-B596-3B2B4EF7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" y="2898"/>
              <a:ext cx="113" cy="676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9523FF1E-D068-4AAC-A9FA-52059ADB4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1" name="Group 196">
              <a:extLst>
                <a:ext uri="{FF2B5EF4-FFF2-40B4-BE49-F238E27FC236}">
                  <a16:creationId xmlns:a16="http://schemas.microsoft.com/office/drawing/2014/main" id="{7DFD973B-E10D-4680-8D54-6C0776B00A1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7" y="3387"/>
              <a:ext cx="113" cy="188"/>
              <a:chOff x="1245" y="2159"/>
              <a:chExt cx="113" cy="188"/>
            </a:xfrm>
          </p:grpSpPr>
          <p:sp>
            <p:nvSpPr>
              <p:cNvPr id="82" name="円弧 173">
                <a:extLst>
                  <a:ext uri="{FF2B5EF4-FFF2-40B4-BE49-F238E27FC236}">
                    <a16:creationId xmlns:a16="http://schemas.microsoft.com/office/drawing/2014/main" id="{F3EA457C-952F-4C7F-AD02-F61CACAF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59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rgbClr val="C0C0C0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83" name="Line 198">
                <a:extLst>
                  <a:ext uri="{FF2B5EF4-FFF2-40B4-BE49-F238E27FC236}">
                    <a16:creationId xmlns:a16="http://schemas.microsoft.com/office/drawing/2014/main" id="{F6306DA2-459F-4F93-AE49-B3E97C401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4" name="Line 199">
                <a:extLst>
                  <a:ext uri="{FF2B5EF4-FFF2-40B4-BE49-F238E27FC236}">
                    <a16:creationId xmlns:a16="http://schemas.microsoft.com/office/drawing/2014/main" id="{2EBA5FD0-42AE-477B-A9B2-14EEBED75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8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5" name="Line 200">
                <a:extLst>
                  <a:ext uri="{FF2B5EF4-FFF2-40B4-BE49-F238E27FC236}">
                    <a16:creationId xmlns:a16="http://schemas.microsoft.com/office/drawing/2014/main" id="{81F42297-620C-4636-902E-4D2E9662F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339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86" name="Group 408">
            <a:extLst>
              <a:ext uri="{FF2B5EF4-FFF2-40B4-BE49-F238E27FC236}">
                <a16:creationId xmlns:a16="http://schemas.microsoft.com/office/drawing/2014/main" id="{9F5BD98D-2105-4223-BA01-5ECCA74B6827}"/>
              </a:ext>
            </a:extLst>
          </p:cNvPr>
          <p:cNvGrpSpPr>
            <a:grpSpLocks/>
          </p:cNvGrpSpPr>
          <p:nvPr/>
        </p:nvGrpSpPr>
        <p:grpSpPr bwMode="auto">
          <a:xfrm>
            <a:off x="2239964" y="3251200"/>
            <a:ext cx="268287" cy="1328738"/>
            <a:chOff x="1348" y="3066"/>
            <a:chExt cx="121" cy="598"/>
          </a:xfrm>
        </p:grpSpPr>
        <p:sp>
          <p:nvSpPr>
            <p:cNvPr id="87" name="AutoShape 332">
              <a:extLst>
                <a:ext uri="{FF2B5EF4-FFF2-40B4-BE49-F238E27FC236}">
                  <a16:creationId xmlns:a16="http://schemas.microsoft.com/office/drawing/2014/main" id="{83668F7A-3996-48A4-9B9E-3739EC57D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3066"/>
              <a:ext cx="113" cy="22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88" name="AutoShape 333">
              <a:extLst>
                <a:ext uri="{FF2B5EF4-FFF2-40B4-BE49-F238E27FC236}">
                  <a16:creationId xmlns:a16="http://schemas.microsoft.com/office/drawing/2014/main" id="{D1064C1C-BDA3-4586-A47C-ACD573E7E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3297"/>
              <a:ext cx="113" cy="27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89" name="Rectangle 206">
              <a:extLst>
                <a:ext uri="{FF2B5EF4-FFF2-40B4-BE49-F238E27FC236}">
                  <a16:creationId xmlns:a16="http://schemas.microsoft.com/office/drawing/2014/main" id="{2FDC2CF4-C731-4406-9457-80A5AD884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" y="3490"/>
              <a:ext cx="113" cy="120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0" name="Group 201">
              <a:extLst>
                <a:ext uri="{FF2B5EF4-FFF2-40B4-BE49-F238E27FC236}">
                  <a16:creationId xmlns:a16="http://schemas.microsoft.com/office/drawing/2014/main" id="{9924C87D-718E-4A93-8AD4-E40988FAE85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348" y="3476"/>
              <a:ext cx="113" cy="188"/>
              <a:chOff x="1245" y="2159"/>
              <a:chExt cx="113" cy="188"/>
            </a:xfrm>
          </p:grpSpPr>
          <p:sp>
            <p:nvSpPr>
              <p:cNvPr id="91" name="円弧 173">
                <a:extLst>
                  <a:ext uri="{FF2B5EF4-FFF2-40B4-BE49-F238E27FC236}">
                    <a16:creationId xmlns:a16="http://schemas.microsoft.com/office/drawing/2014/main" id="{3361525D-14C2-4583-B6E8-FB54ACC4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59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rgbClr val="C0C0C0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92" name="Line 203">
                <a:extLst>
                  <a:ext uri="{FF2B5EF4-FFF2-40B4-BE49-F238E27FC236}">
                    <a16:creationId xmlns:a16="http://schemas.microsoft.com/office/drawing/2014/main" id="{6671CA1D-F6D2-4E69-A2B2-FE3F6877B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3" name="Line 204">
                <a:extLst>
                  <a:ext uri="{FF2B5EF4-FFF2-40B4-BE49-F238E27FC236}">
                    <a16:creationId xmlns:a16="http://schemas.microsoft.com/office/drawing/2014/main" id="{BF4B506B-0D67-4E01-9094-0694AAB2D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8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" name="Line 205">
                <a:extLst>
                  <a:ext uri="{FF2B5EF4-FFF2-40B4-BE49-F238E27FC236}">
                    <a16:creationId xmlns:a16="http://schemas.microsoft.com/office/drawing/2014/main" id="{FC922C92-9F45-4E37-B11B-5C7CEC4A0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339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95" name="Group 409">
            <a:extLst>
              <a:ext uri="{FF2B5EF4-FFF2-40B4-BE49-F238E27FC236}">
                <a16:creationId xmlns:a16="http://schemas.microsoft.com/office/drawing/2014/main" id="{1C20BB24-3BB5-445A-A975-D56B2BF00ECF}"/>
              </a:ext>
            </a:extLst>
          </p:cNvPr>
          <p:cNvGrpSpPr>
            <a:grpSpLocks/>
          </p:cNvGrpSpPr>
          <p:nvPr/>
        </p:nvGrpSpPr>
        <p:grpSpPr bwMode="auto">
          <a:xfrm>
            <a:off x="1719264" y="2266950"/>
            <a:ext cx="254000" cy="2312988"/>
            <a:chOff x="1058" y="2447"/>
            <a:chExt cx="114" cy="1041"/>
          </a:xfrm>
        </p:grpSpPr>
        <p:sp>
          <p:nvSpPr>
            <p:cNvPr id="96" name="AutoShape 182">
              <a:extLst>
                <a:ext uri="{FF2B5EF4-FFF2-40B4-BE49-F238E27FC236}">
                  <a16:creationId xmlns:a16="http://schemas.microsoft.com/office/drawing/2014/main" id="{62FDCA47-D03F-4F1B-866D-DA1B017C2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898"/>
              <a:ext cx="113" cy="59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97" name="AutoShape 183">
              <a:extLst>
                <a:ext uri="{FF2B5EF4-FFF2-40B4-BE49-F238E27FC236}">
                  <a16:creationId xmlns:a16="http://schemas.microsoft.com/office/drawing/2014/main" id="{5383CF19-5A47-42C3-A8C0-FC4C71D86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" name="Rectangle 207">
              <a:extLst>
                <a:ext uri="{FF2B5EF4-FFF2-40B4-BE49-F238E27FC236}">
                  <a16:creationId xmlns:a16="http://schemas.microsoft.com/office/drawing/2014/main" id="{11633926-7663-4327-9BBD-A9F6794CE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3403"/>
              <a:ext cx="113" cy="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9" name="Group 186">
              <a:extLst>
                <a:ext uri="{FF2B5EF4-FFF2-40B4-BE49-F238E27FC236}">
                  <a16:creationId xmlns:a16="http://schemas.microsoft.com/office/drawing/2014/main" id="{E027B058-2608-4E9A-B92B-09967750E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" y="3370"/>
              <a:ext cx="113" cy="114"/>
              <a:chOff x="1101" y="3183"/>
              <a:chExt cx="113" cy="114"/>
            </a:xfrm>
          </p:grpSpPr>
          <p:sp>
            <p:nvSpPr>
              <p:cNvPr id="100" name="円弧 173">
                <a:extLst>
                  <a:ext uri="{FF2B5EF4-FFF2-40B4-BE49-F238E27FC236}">
                    <a16:creationId xmlns:a16="http://schemas.microsoft.com/office/drawing/2014/main" id="{602C327F-ADEC-4A57-AF56-ECA644DAD74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chemeClr val="bg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101" name="Line 188">
                <a:extLst>
                  <a:ext uri="{FF2B5EF4-FFF2-40B4-BE49-F238E27FC236}">
                    <a16:creationId xmlns:a16="http://schemas.microsoft.com/office/drawing/2014/main" id="{CC7CF845-8279-4180-A037-A6A20C1B4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2" name="Line 189">
                <a:extLst>
                  <a:ext uri="{FF2B5EF4-FFF2-40B4-BE49-F238E27FC236}">
                    <a16:creationId xmlns:a16="http://schemas.microsoft.com/office/drawing/2014/main" id="{EA3203D9-35AC-4A43-AE00-E1C49D7EEF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3" name="Line 190">
                <a:extLst>
                  <a:ext uri="{FF2B5EF4-FFF2-40B4-BE49-F238E27FC236}">
                    <a16:creationId xmlns:a16="http://schemas.microsoft.com/office/drawing/2014/main" id="{602BB45C-2458-4436-9635-F31AD1712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104" name="Group 424">
            <a:extLst>
              <a:ext uri="{FF2B5EF4-FFF2-40B4-BE49-F238E27FC236}">
                <a16:creationId xmlns:a16="http://schemas.microsoft.com/office/drawing/2014/main" id="{A12A423F-97D2-4E2F-8378-DA84B40E2D02}"/>
              </a:ext>
            </a:extLst>
          </p:cNvPr>
          <p:cNvGrpSpPr>
            <a:grpSpLocks/>
          </p:cNvGrpSpPr>
          <p:nvPr/>
        </p:nvGrpSpPr>
        <p:grpSpPr bwMode="auto">
          <a:xfrm>
            <a:off x="5660731" y="3257895"/>
            <a:ext cx="242253" cy="317818"/>
            <a:chOff x="2070" y="2785"/>
            <a:chExt cx="109" cy="143"/>
          </a:xfrm>
          <a:solidFill>
            <a:schemeClr val="bg1">
              <a:lumMod val="85000"/>
            </a:schemeClr>
          </a:solidFill>
        </p:grpSpPr>
        <p:sp>
          <p:nvSpPr>
            <p:cNvPr id="105" name="AutoShape 351" descr="右下がり対角線 (反転)">
              <a:extLst>
                <a:ext uri="{FF2B5EF4-FFF2-40B4-BE49-F238E27FC236}">
                  <a16:creationId xmlns:a16="http://schemas.microsoft.com/office/drawing/2014/main" id="{E6E558D6-558C-47C3-9874-05353B10B6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70" y="2785"/>
              <a:ext cx="109" cy="97"/>
            </a:xfrm>
            <a:prstGeom prst="roundRect">
              <a:avLst>
                <a:gd name="adj" fmla="val 50000"/>
              </a:avLst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6" name="Line 352" descr="右下がり対角線 (反転)">
              <a:extLst>
                <a:ext uri="{FF2B5EF4-FFF2-40B4-BE49-F238E27FC236}">
                  <a16:creationId xmlns:a16="http://schemas.microsoft.com/office/drawing/2014/main" id="{9543C0D5-E341-4178-AEAA-EDEB547EE0D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28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07" name="Line 353" descr="右下がり対角線 (反転)">
              <a:extLst>
                <a:ext uri="{FF2B5EF4-FFF2-40B4-BE49-F238E27FC236}">
                  <a16:creationId xmlns:a16="http://schemas.microsoft.com/office/drawing/2014/main" id="{F7B3D388-DA9C-4781-A563-9BC3BB33A45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05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</p:grpSp>
      <p:sp>
        <p:nvSpPr>
          <p:cNvPr id="108" name="AutoShape 350" descr="右下がり対角線 (反転)">
            <a:extLst>
              <a:ext uri="{FF2B5EF4-FFF2-40B4-BE49-F238E27FC236}">
                <a16:creationId xmlns:a16="http://schemas.microsoft.com/office/drawing/2014/main" id="{E1C61F26-E120-472D-A014-610BDB351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6264" y="3627438"/>
            <a:ext cx="250825" cy="20161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Calibri" pitchFamily="34" charset="0"/>
            </a:endParaRPr>
          </a:p>
        </p:txBody>
      </p:sp>
      <p:sp>
        <p:nvSpPr>
          <p:cNvPr id="109" name="AutoShape 354">
            <a:extLst>
              <a:ext uri="{FF2B5EF4-FFF2-40B4-BE49-F238E27FC236}">
                <a16:creationId xmlns:a16="http://schemas.microsoft.com/office/drawing/2014/main" id="{B18E267A-429E-4399-A161-CA5508D5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6" y="3827463"/>
            <a:ext cx="241300" cy="7556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1200"/>
              <a:t>A</a:t>
            </a:r>
          </a:p>
        </p:txBody>
      </p:sp>
      <p:sp>
        <p:nvSpPr>
          <p:cNvPr id="110" name="AutoShape 739" descr="右下がり対角線 (反転)">
            <a:extLst>
              <a:ext uri="{FF2B5EF4-FFF2-40B4-BE49-F238E27FC236}">
                <a16:creationId xmlns:a16="http://schemas.microsoft.com/office/drawing/2014/main" id="{3995FC0B-CF24-4015-9FB8-0673E8281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5689" y="3878263"/>
            <a:ext cx="252412" cy="20161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Calibri" pitchFamily="34" charset="0"/>
            </a:endParaRPr>
          </a:p>
        </p:txBody>
      </p:sp>
      <p:sp>
        <p:nvSpPr>
          <p:cNvPr id="111" name="AutoShape 740">
            <a:extLst>
              <a:ext uri="{FF2B5EF4-FFF2-40B4-BE49-F238E27FC236}">
                <a16:creationId xmlns:a16="http://schemas.microsoft.com/office/drawing/2014/main" id="{F54829B1-C0B5-4726-8FDE-16C21B2E9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5689" y="4078288"/>
            <a:ext cx="252412" cy="50482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/>
              <a:t>B</a:t>
            </a:r>
          </a:p>
        </p:txBody>
      </p:sp>
      <p:grpSp>
        <p:nvGrpSpPr>
          <p:cNvPr id="112" name="Group 425">
            <a:extLst>
              <a:ext uri="{FF2B5EF4-FFF2-40B4-BE49-F238E27FC236}">
                <a16:creationId xmlns:a16="http://schemas.microsoft.com/office/drawing/2014/main" id="{6AA19E23-AADD-4946-9A0A-A0BDC421423E}"/>
              </a:ext>
            </a:extLst>
          </p:cNvPr>
          <p:cNvGrpSpPr>
            <a:grpSpLocks/>
          </p:cNvGrpSpPr>
          <p:nvPr/>
        </p:nvGrpSpPr>
        <p:grpSpPr bwMode="auto">
          <a:xfrm>
            <a:off x="6136346" y="3517928"/>
            <a:ext cx="242253" cy="317817"/>
            <a:chOff x="2070" y="2785"/>
            <a:chExt cx="109" cy="143"/>
          </a:xfrm>
          <a:solidFill>
            <a:schemeClr val="bg1">
              <a:lumMod val="85000"/>
            </a:schemeClr>
          </a:solidFill>
        </p:grpSpPr>
        <p:sp>
          <p:nvSpPr>
            <p:cNvPr id="113" name="AutoShape 351" descr="右下がり対角線 (反転)">
              <a:extLst>
                <a:ext uri="{FF2B5EF4-FFF2-40B4-BE49-F238E27FC236}">
                  <a16:creationId xmlns:a16="http://schemas.microsoft.com/office/drawing/2014/main" id="{1E4C9C1E-8B29-4512-BCA6-2235C8BE0C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70" y="2785"/>
              <a:ext cx="109" cy="97"/>
            </a:xfrm>
            <a:prstGeom prst="roundRect">
              <a:avLst>
                <a:gd name="adj" fmla="val 50000"/>
              </a:avLst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4" name="Line 352" descr="右下がり対角線 (反転)">
              <a:extLst>
                <a:ext uri="{FF2B5EF4-FFF2-40B4-BE49-F238E27FC236}">
                  <a16:creationId xmlns:a16="http://schemas.microsoft.com/office/drawing/2014/main" id="{646EC6AD-9F00-4DF4-BD0D-4A08A99B467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28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15" name="Line 353" descr="右下がり対角線 (反転)">
              <a:extLst>
                <a:ext uri="{FF2B5EF4-FFF2-40B4-BE49-F238E27FC236}">
                  <a16:creationId xmlns:a16="http://schemas.microsoft.com/office/drawing/2014/main" id="{C4C33209-F700-4BB5-A95B-052F9ED2381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05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</p:grpSp>
      <p:grpSp>
        <p:nvGrpSpPr>
          <p:cNvPr id="116" name="Group 434">
            <a:extLst>
              <a:ext uri="{FF2B5EF4-FFF2-40B4-BE49-F238E27FC236}">
                <a16:creationId xmlns:a16="http://schemas.microsoft.com/office/drawing/2014/main" id="{E60AD666-6B84-4FCC-A0EE-4462C6CEB09B}"/>
              </a:ext>
            </a:extLst>
          </p:cNvPr>
          <p:cNvGrpSpPr>
            <a:grpSpLocks/>
          </p:cNvGrpSpPr>
          <p:nvPr/>
        </p:nvGrpSpPr>
        <p:grpSpPr bwMode="auto">
          <a:xfrm>
            <a:off x="7007566" y="2884515"/>
            <a:ext cx="242253" cy="317818"/>
            <a:chOff x="2070" y="2785"/>
            <a:chExt cx="109" cy="143"/>
          </a:xfrm>
          <a:solidFill>
            <a:schemeClr val="bg1">
              <a:lumMod val="85000"/>
            </a:schemeClr>
          </a:solidFill>
        </p:grpSpPr>
        <p:sp>
          <p:nvSpPr>
            <p:cNvPr id="117" name="AutoShape 351" descr="右下がり対角線 (反転)">
              <a:extLst>
                <a:ext uri="{FF2B5EF4-FFF2-40B4-BE49-F238E27FC236}">
                  <a16:creationId xmlns:a16="http://schemas.microsoft.com/office/drawing/2014/main" id="{947478AF-9DEA-4EDD-A855-F802F88880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70" y="2785"/>
              <a:ext cx="109" cy="97"/>
            </a:xfrm>
            <a:prstGeom prst="roundRect">
              <a:avLst>
                <a:gd name="adj" fmla="val 50000"/>
              </a:avLst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8" name="Line 352" descr="右下がり対角線 (反転)">
              <a:extLst>
                <a:ext uri="{FF2B5EF4-FFF2-40B4-BE49-F238E27FC236}">
                  <a16:creationId xmlns:a16="http://schemas.microsoft.com/office/drawing/2014/main" id="{6DDAEBA4-C882-4DDC-98FD-3B40DAE0EF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28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19" name="Line 353" descr="右下がり対角線 (反転)">
              <a:extLst>
                <a:ext uri="{FF2B5EF4-FFF2-40B4-BE49-F238E27FC236}">
                  <a16:creationId xmlns:a16="http://schemas.microsoft.com/office/drawing/2014/main" id="{81C326B1-D66E-4BF6-B8D8-8F632FCD768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05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</p:grpSp>
      <p:sp>
        <p:nvSpPr>
          <p:cNvPr id="120" name="AutoShape 350" descr="右下がり対角線 (反転)">
            <a:extLst>
              <a:ext uri="{FF2B5EF4-FFF2-40B4-BE49-F238E27FC236}">
                <a16:creationId xmlns:a16="http://schemas.microsoft.com/office/drawing/2014/main" id="{1A8BFACD-95F9-4693-B1FE-FE203F44A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2464" y="3252788"/>
            <a:ext cx="252412" cy="2032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Calibri" pitchFamily="34" charset="0"/>
            </a:endParaRPr>
          </a:p>
        </p:txBody>
      </p:sp>
      <p:sp>
        <p:nvSpPr>
          <p:cNvPr id="121" name="AutoShape 354">
            <a:extLst>
              <a:ext uri="{FF2B5EF4-FFF2-40B4-BE49-F238E27FC236}">
                <a16:creationId xmlns:a16="http://schemas.microsoft.com/office/drawing/2014/main" id="{EC1645D3-698D-4496-9FC9-8CEF46411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7226" y="3827463"/>
            <a:ext cx="242888" cy="7556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/>
              <a:t>A</a:t>
            </a:r>
          </a:p>
        </p:txBody>
      </p:sp>
      <p:sp>
        <p:nvSpPr>
          <p:cNvPr id="122" name="AutoShape 739" descr="右下がり対角線 (反転)">
            <a:extLst>
              <a:ext uri="{FF2B5EF4-FFF2-40B4-BE49-F238E27FC236}">
                <a16:creationId xmlns:a16="http://schemas.microsoft.com/office/drawing/2014/main" id="{9B9C4696-11EC-477C-81E9-E353CFDA7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8064" y="3505200"/>
            <a:ext cx="252412" cy="201613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atin typeface="Calibri" pitchFamily="34" charset="0"/>
            </a:endParaRPr>
          </a:p>
        </p:txBody>
      </p:sp>
      <p:sp>
        <p:nvSpPr>
          <p:cNvPr id="123" name="AutoShape 740">
            <a:extLst>
              <a:ext uri="{FF2B5EF4-FFF2-40B4-BE49-F238E27FC236}">
                <a16:creationId xmlns:a16="http://schemas.microsoft.com/office/drawing/2014/main" id="{A4105588-FF50-41D3-B7A4-575554690D82}"/>
              </a:ext>
            </a:extLst>
          </p:cNvPr>
          <p:cNvSpPr>
            <a:spLocks noChangeArrowheads="1"/>
          </p:cNvSpPr>
          <p:nvPr/>
        </p:nvSpPr>
        <p:spPr bwMode="auto">
          <a:xfrm rot="19800000">
            <a:off x="7483476" y="4078288"/>
            <a:ext cx="250825" cy="50482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/>
              <a:t>B</a:t>
            </a:r>
          </a:p>
        </p:txBody>
      </p:sp>
      <p:grpSp>
        <p:nvGrpSpPr>
          <p:cNvPr id="124" name="Group 443">
            <a:extLst>
              <a:ext uri="{FF2B5EF4-FFF2-40B4-BE49-F238E27FC236}">
                <a16:creationId xmlns:a16="http://schemas.microsoft.com/office/drawing/2014/main" id="{762C461F-AE5C-4A27-8B3E-3E147208C688}"/>
              </a:ext>
            </a:extLst>
          </p:cNvPr>
          <p:cNvGrpSpPr>
            <a:grpSpLocks/>
          </p:cNvGrpSpPr>
          <p:nvPr/>
        </p:nvGrpSpPr>
        <p:grpSpPr bwMode="auto">
          <a:xfrm>
            <a:off x="7358721" y="3144548"/>
            <a:ext cx="242253" cy="317817"/>
            <a:chOff x="2070" y="2785"/>
            <a:chExt cx="109" cy="143"/>
          </a:xfrm>
          <a:solidFill>
            <a:schemeClr val="bg1">
              <a:lumMod val="85000"/>
            </a:schemeClr>
          </a:solidFill>
        </p:grpSpPr>
        <p:sp>
          <p:nvSpPr>
            <p:cNvPr id="125" name="AutoShape 351" descr="右下がり対角線 (反転)">
              <a:extLst>
                <a:ext uri="{FF2B5EF4-FFF2-40B4-BE49-F238E27FC236}">
                  <a16:creationId xmlns:a16="http://schemas.microsoft.com/office/drawing/2014/main" id="{0D55266E-E3FB-4FD5-B137-FBD6EDDD01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70" y="2785"/>
              <a:ext cx="109" cy="97"/>
            </a:xfrm>
            <a:prstGeom prst="roundRect">
              <a:avLst>
                <a:gd name="adj" fmla="val 50000"/>
              </a:avLst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6" name="Line 352" descr="右下がり対角線 (反転)">
              <a:extLst>
                <a:ext uri="{FF2B5EF4-FFF2-40B4-BE49-F238E27FC236}">
                  <a16:creationId xmlns:a16="http://schemas.microsoft.com/office/drawing/2014/main" id="{E3835686-7B7B-472C-BA34-E6EB60BA555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28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  <p:sp>
          <p:nvSpPr>
            <p:cNvPr id="127" name="Line 353" descr="右下がり対角線 (反転)">
              <a:extLst>
                <a:ext uri="{FF2B5EF4-FFF2-40B4-BE49-F238E27FC236}">
                  <a16:creationId xmlns:a16="http://schemas.microsoft.com/office/drawing/2014/main" id="{4D1BEFB6-A5A4-4F21-A46C-94E9EF6E72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1" y="2905"/>
              <a:ext cx="88" cy="0"/>
            </a:xfrm>
            <a:prstGeom prst="line">
              <a:avLst/>
            </a:prstGeom>
            <a:grp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ja-JP" altLang="en-US">
                <a:latin typeface="Arial" charset="0"/>
              </a:endParaRPr>
            </a:p>
          </p:txBody>
        </p:sp>
      </p:grpSp>
      <p:sp>
        <p:nvSpPr>
          <p:cNvPr id="128" name="Line 5">
            <a:extLst>
              <a:ext uri="{FF2B5EF4-FFF2-40B4-BE49-F238E27FC236}">
                <a16:creationId xmlns:a16="http://schemas.microsoft.com/office/drawing/2014/main" id="{C5EECA39-3D2E-4F7A-9400-3C6EE6E941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38989" y="3508375"/>
            <a:ext cx="0" cy="2524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29" name="Line 5">
            <a:extLst>
              <a:ext uri="{FF2B5EF4-FFF2-40B4-BE49-F238E27FC236}">
                <a16:creationId xmlns:a16="http://schemas.microsoft.com/office/drawing/2014/main" id="{C44DE122-454D-4CD7-B2E2-0F448086FF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78714" y="3760788"/>
            <a:ext cx="0" cy="2508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0" name="Arc 449">
            <a:extLst>
              <a:ext uri="{FF2B5EF4-FFF2-40B4-BE49-F238E27FC236}">
                <a16:creationId xmlns:a16="http://schemas.microsoft.com/office/drawing/2014/main" id="{5547787F-0245-4286-8C03-7BC2A86BE5CF}"/>
              </a:ext>
            </a:extLst>
          </p:cNvPr>
          <p:cNvSpPr>
            <a:spLocks/>
          </p:cNvSpPr>
          <p:nvPr/>
        </p:nvSpPr>
        <p:spPr bwMode="auto">
          <a:xfrm flipV="1">
            <a:off x="7591426" y="3629025"/>
            <a:ext cx="536575" cy="650875"/>
          </a:xfrm>
          <a:custGeom>
            <a:avLst/>
            <a:gdLst>
              <a:gd name="T0" fmla="*/ 2147483647 w 21600"/>
              <a:gd name="T1" fmla="*/ 0 h 39944"/>
              <a:gd name="T2" fmla="*/ 2147483647 w 21600"/>
              <a:gd name="T3" fmla="*/ 2147483647 h 39944"/>
              <a:gd name="T4" fmla="*/ 0 w 21600"/>
              <a:gd name="T5" fmla="*/ 2147483647 h 39944"/>
              <a:gd name="T6" fmla="*/ 0 60000 65536"/>
              <a:gd name="T7" fmla="*/ 0 60000 65536"/>
              <a:gd name="T8" fmla="*/ 0 60000 65536"/>
              <a:gd name="T9" fmla="*/ 0 w 21600"/>
              <a:gd name="T10" fmla="*/ 0 h 39944"/>
              <a:gd name="T11" fmla="*/ 21600 w 21600"/>
              <a:gd name="T12" fmla="*/ 39944 h 399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39944" fill="none" extrusionOk="0">
                <a:moveTo>
                  <a:pt x="5147" y="0"/>
                </a:moveTo>
                <a:cubicBezTo>
                  <a:pt x="14807" y="2370"/>
                  <a:pt x="21600" y="11031"/>
                  <a:pt x="21600" y="20978"/>
                </a:cubicBezTo>
                <a:cubicBezTo>
                  <a:pt x="21600" y="28884"/>
                  <a:pt x="17279" y="36159"/>
                  <a:pt x="10336" y="39943"/>
                </a:cubicBezTo>
              </a:path>
              <a:path w="21600" h="39944" stroke="0" extrusionOk="0">
                <a:moveTo>
                  <a:pt x="5147" y="0"/>
                </a:moveTo>
                <a:cubicBezTo>
                  <a:pt x="14807" y="2370"/>
                  <a:pt x="21600" y="11031"/>
                  <a:pt x="21600" y="20978"/>
                </a:cubicBezTo>
                <a:cubicBezTo>
                  <a:pt x="21600" y="28884"/>
                  <a:pt x="17279" y="36159"/>
                  <a:pt x="10336" y="39943"/>
                </a:cubicBezTo>
                <a:lnTo>
                  <a:pt x="0" y="20978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1" name="AutoShape 354">
            <a:extLst>
              <a:ext uri="{FF2B5EF4-FFF2-40B4-BE49-F238E27FC236}">
                <a16:creationId xmlns:a16="http://schemas.microsoft.com/office/drawing/2014/main" id="{22B8E1AF-8E1E-480B-8DC3-D34797673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8539" y="3827463"/>
            <a:ext cx="242887" cy="7556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/>
              <a:t>A</a:t>
            </a:r>
          </a:p>
        </p:txBody>
      </p:sp>
      <p:sp>
        <p:nvSpPr>
          <p:cNvPr id="132" name="AutoShape 740">
            <a:extLst>
              <a:ext uri="{FF2B5EF4-FFF2-40B4-BE49-F238E27FC236}">
                <a16:creationId xmlns:a16="http://schemas.microsoft.com/office/drawing/2014/main" id="{C097E300-19A6-47E7-96DE-0D26B9FED1E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618539" y="3330575"/>
            <a:ext cx="250825" cy="50482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 anchorCtr="1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/>
              <a:t>B</a:t>
            </a:r>
          </a:p>
        </p:txBody>
      </p:sp>
      <p:sp>
        <p:nvSpPr>
          <p:cNvPr id="133" name="Arc 448">
            <a:extLst>
              <a:ext uri="{FF2B5EF4-FFF2-40B4-BE49-F238E27FC236}">
                <a16:creationId xmlns:a16="http://schemas.microsoft.com/office/drawing/2014/main" id="{EA42AD38-76AA-4A1B-A831-3A8F63291488}"/>
              </a:ext>
            </a:extLst>
          </p:cNvPr>
          <p:cNvSpPr>
            <a:spLocks/>
          </p:cNvSpPr>
          <p:nvPr/>
        </p:nvSpPr>
        <p:spPr bwMode="auto">
          <a:xfrm flipH="1" flipV="1">
            <a:off x="352426" y="4616450"/>
            <a:ext cx="484188" cy="322263"/>
          </a:xfrm>
          <a:custGeom>
            <a:avLst/>
            <a:gdLst>
              <a:gd name="T0" fmla="*/ 2147483647 w 43200"/>
              <a:gd name="T1" fmla="*/ 2147483647 h 23198"/>
              <a:gd name="T2" fmla="*/ 2147483647 w 43200"/>
              <a:gd name="T3" fmla="*/ 2147483647 h 23198"/>
              <a:gd name="T4" fmla="*/ 2147483647 w 43200"/>
              <a:gd name="T5" fmla="*/ 2147483647 h 23198"/>
              <a:gd name="T6" fmla="*/ 0 60000 65536"/>
              <a:gd name="T7" fmla="*/ 0 60000 65536"/>
              <a:gd name="T8" fmla="*/ 0 60000 65536"/>
              <a:gd name="T9" fmla="*/ 0 w 43200"/>
              <a:gd name="T10" fmla="*/ 0 h 23198"/>
              <a:gd name="T11" fmla="*/ 43200 w 43200"/>
              <a:gd name="T12" fmla="*/ 23198 h 23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3198" fill="none" extrusionOk="0">
                <a:moveTo>
                  <a:pt x="48" y="23050"/>
                </a:moveTo>
                <a:cubicBezTo>
                  <a:pt x="16" y="22567"/>
                  <a:pt x="0" y="2208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2133"/>
                  <a:pt x="43180" y="22666"/>
                  <a:pt x="43140" y="23197"/>
                </a:cubicBezTo>
              </a:path>
              <a:path w="43200" h="23198" stroke="0" extrusionOk="0">
                <a:moveTo>
                  <a:pt x="48" y="23050"/>
                </a:moveTo>
                <a:cubicBezTo>
                  <a:pt x="16" y="22567"/>
                  <a:pt x="0" y="2208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2133"/>
                  <a:pt x="43180" y="22666"/>
                  <a:pt x="43140" y="23197"/>
                </a:cubicBezTo>
                <a:lnTo>
                  <a:pt x="21600" y="21600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cxnSp>
        <p:nvCxnSpPr>
          <p:cNvPr id="134" name="直線矢印コネクタ 133">
            <a:extLst>
              <a:ext uri="{FF2B5EF4-FFF2-40B4-BE49-F238E27FC236}">
                <a16:creationId xmlns:a16="http://schemas.microsoft.com/office/drawing/2014/main" id="{8EA2AB87-98D5-4B72-8134-9B038B71EC84}"/>
              </a:ext>
            </a:extLst>
          </p:cNvPr>
          <p:cNvCxnSpPr/>
          <p:nvPr/>
        </p:nvCxnSpPr>
        <p:spPr>
          <a:xfrm>
            <a:off x="6550026" y="4089400"/>
            <a:ext cx="301625" cy="1588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直線矢印コネクタ 134">
            <a:extLst>
              <a:ext uri="{FF2B5EF4-FFF2-40B4-BE49-F238E27FC236}">
                <a16:creationId xmlns:a16="http://schemas.microsoft.com/office/drawing/2014/main" id="{A388D1D5-551C-4C1B-A999-7C3BCA4AC441}"/>
              </a:ext>
            </a:extLst>
          </p:cNvPr>
          <p:cNvCxnSpPr/>
          <p:nvPr/>
        </p:nvCxnSpPr>
        <p:spPr>
          <a:xfrm>
            <a:off x="1222376" y="3862388"/>
            <a:ext cx="301625" cy="1587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矢印コネクタ 135">
            <a:extLst>
              <a:ext uri="{FF2B5EF4-FFF2-40B4-BE49-F238E27FC236}">
                <a16:creationId xmlns:a16="http://schemas.microsoft.com/office/drawing/2014/main" id="{E85DFDF7-06E3-4AC6-84BC-34EB10FD1DBD}"/>
              </a:ext>
            </a:extLst>
          </p:cNvPr>
          <p:cNvCxnSpPr/>
          <p:nvPr/>
        </p:nvCxnSpPr>
        <p:spPr>
          <a:xfrm>
            <a:off x="8221664" y="4089400"/>
            <a:ext cx="301625" cy="1588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7" name="グループ化 490">
            <a:extLst>
              <a:ext uri="{FF2B5EF4-FFF2-40B4-BE49-F238E27FC236}">
                <a16:creationId xmlns:a16="http://schemas.microsoft.com/office/drawing/2014/main" id="{432B6BD7-E76A-453E-AC5B-B7AA68C1CC9C}"/>
              </a:ext>
            </a:extLst>
          </p:cNvPr>
          <p:cNvGrpSpPr>
            <a:grpSpLocks/>
          </p:cNvGrpSpPr>
          <p:nvPr/>
        </p:nvGrpSpPr>
        <p:grpSpPr bwMode="auto">
          <a:xfrm>
            <a:off x="4318001" y="3449638"/>
            <a:ext cx="250825" cy="1130300"/>
            <a:chOff x="4916017" y="4105701"/>
            <a:chExt cx="179388" cy="808037"/>
          </a:xfrm>
        </p:grpSpPr>
        <p:sp>
          <p:nvSpPr>
            <p:cNvPr id="138" name="AutoShape 332">
              <a:extLst>
                <a:ext uri="{FF2B5EF4-FFF2-40B4-BE49-F238E27FC236}">
                  <a16:creationId xmlns:a16="http://schemas.microsoft.com/office/drawing/2014/main" id="{13AF696C-BA11-4272-B0D4-3BBF9036F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AutoShape 333">
              <a:extLst>
                <a:ext uri="{FF2B5EF4-FFF2-40B4-BE49-F238E27FC236}">
                  <a16:creationId xmlns:a16="http://schemas.microsoft.com/office/drawing/2014/main" id="{702E9947-26B3-4D4A-BF76-CACD1C09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40" name="グループ化 488">
            <a:extLst>
              <a:ext uri="{FF2B5EF4-FFF2-40B4-BE49-F238E27FC236}">
                <a16:creationId xmlns:a16="http://schemas.microsoft.com/office/drawing/2014/main" id="{9A62A85C-45BB-4AB4-8F25-64B75B43D105}"/>
              </a:ext>
            </a:extLst>
          </p:cNvPr>
          <p:cNvGrpSpPr>
            <a:grpSpLocks/>
          </p:cNvGrpSpPr>
          <p:nvPr/>
        </p:nvGrpSpPr>
        <p:grpSpPr bwMode="auto">
          <a:xfrm>
            <a:off x="3241676" y="2073275"/>
            <a:ext cx="252413" cy="2505075"/>
            <a:chOff x="4087892" y="3123038"/>
            <a:chExt cx="179388" cy="1789113"/>
          </a:xfrm>
        </p:grpSpPr>
        <p:sp>
          <p:nvSpPr>
            <p:cNvPr id="141" name="AutoShape 2">
              <a:extLst>
                <a:ext uri="{FF2B5EF4-FFF2-40B4-BE49-F238E27FC236}">
                  <a16:creationId xmlns:a16="http://schemas.microsoft.com/office/drawing/2014/main" id="{79E05065-65F6-4E0C-B984-23DFE6DF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142" name="AutoShape 3">
              <a:extLst>
                <a:ext uri="{FF2B5EF4-FFF2-40B4-BE49-F238E27FC236}">
                  <a16:creationId xmlns:a16="http://schemas.microsoft.com/office/drawing/2014/main" id="{92BF91F8-F406-4959-AE7C-585D3FBDD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43" name="グループ化 489">
            <a:extLst>
              <a:ext uri="{FF2B5EF4-FFF2-40B4-BE49-F238E27FC236}">
                <a16:creationId xmlns:a16="http://schemas.microsoft.com/office/drawing/2014/main" id="{2ADA8CF8-3470-4422-BF1E-214CF0FDA50E}"/>
              </a:ext>
            </a:extLst>
          </p:cNvPr>
          <p:cNvGrpSpPr>
            <a:grpSpLocks/>
          </p:cNvGrpSpPr>
          <p:nvPr/>
        </p:nvGrpSpPr>
        <p:grpSpPr bwMode="auto">
          <a:xfrm>
            <a:off x="4822826" y="3449638"/>
            <a:ext cx="250825" cy="1130300"/>
            <a:chOff x="5170660" y="4105701"/>
            <a:chExt cx="179388" cy="808037"/>
          </a:xfrm>
        </p:grpSpPr>
        <p:sp>
          <p:nvSpPr>
            <p:cNvPr id="144" name="AutoShape 332">
              <a:extLst>
                <a:ext uri="{FF2B5EF4-FFF2-40B4-BE49-F238E27FC236}">
                  <a16:creationId xmlns:a16="http://schemas.microsoft.com/office/drawing/2014/main" id="{9ED63502-A455-4790-9A15-3A518C4D6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660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AutoShape 333">
              <a:extLst>
                <a:ext uri="{FF2B5EF4-FFF2-40B4-BE49-F238E27FC236}">
                  <a16:creationId xmlns:a16="http://schemas.microsoft.com/office/drawing/2014/main" id="{2364FBE8-DFAD-4F62-9614-74C337FE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660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46" name="Group 409">
            <a:extLst>
              <a:ext uri="{FF2B5EF4-FFF2-40B4-BE49-F238E27FC236}">
                <a16:creationId xmlns:a16="http://schemas.microsoft.com/office/drawing/2014/main" id="{1AA636EB-D56B-4DE9-A52C-BB4E52B9E6E5}"/>
              </a:ext>
            </a:extLst>
          </p:cNvPr>
          <p:cNvGrpSpPr>
            <a:grpSpLocks/>
          </p:cNvGrpSpPr>
          <p:nvPr/>
        </p:nvGrpSpPr>
        <p:grpSpPr bwMode="auto">
          <a:xfrm>
            <a:off x="3746501" y="2073275"/>
            <a:ext cx="254000" cy="2312988"/>
            <a:chOff x="1058" y="2447"/>
            <a:chExt cx="114" cy="1041"/>
          </a:xfrm>
        </p:grpSpPr>
        <p:sp>
          <p:nvSpPr>
            <p:cNvPr id="147" name="AutoShape 182">
              <a:extLst>
                <a:ext uri="{FF2B5EF4-FFF2-40B4-BE49-F238E27FC236}">
                  <a16:creationId xmlns:a16="http://schemas.microsoft.com/office/drawing/2014/main" id="{7913D641-25D5-44E9-AEAC-83DF60578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898"/>
              <a:ext cx="113" cy="59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148" name="AutoShape 183">
              <a:extLst>
                <a:ext uri="{FF2B5EF4-FFF2-40B4-BE49-F238E27FC236}">
                  <a16:creationId xmlns:a16="http://schemas.microsoft.com/office/drawing/2014/main" id="{BBE606E6-48F3-40CB-800F-28E0A0729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49" name="Rectangle 207">
              <a:extLst>
                <a:ext uri="{FF2B5EF4-FFF2-40B4-BE49-F238E27FC236}">
                  <a16:creationId xmlns:a16="http://schemas.microsoft.com/office/drawing/2014/main" id="{925F670C-8882-46C1-90BD-3C53B51C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3403"/>
              <a:ext cx="113" cy="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50" name="Group 186">
              <a:extLst>
                <a:ext uri="{FF2B5EF4-FFF2-40B4-BE49-F238E27FC236}">
                  <a16:creationId xmlns:a16="http://schemas.microsoft.com/office/drawing/2014/main" id="{6AC76F7E-CF7E-4AE5-BC85-02034E9761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" y="3370"/>
              <a:ext cx="113" cy="114"/>
              <a:chOff x="1101" y="3183"/>
              <a:chExt cx="113" cy="114"/>
            </a:xfrm>
          </p:grpSpPr>
          <p:sp>
            <p:nvSpPr>
              <p:cNvPr id="151" name="円弧 173">
                <a:extLst>
                  <a:ext uri="{FF2B5EF4-FFF2-40B4-BE49-F238E27FC236}">
                    <a16:creationId xmlns:a16="http://schemas.microsoft.com/office/drawing/2014/main" id="{37FC1335-EED4-4D95-B4C0-EE3479E3B4E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chemeClr val="bg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152" name="Line 188">
                <a:extLst>
                  <a:ext uri="{FF2B5EF4-FFF2-40B4-BE49-F238E27FC236}">
                    <a16:creationId xmlns:a16="http://schemas.microsoft.com/office/drawing/2014/main" id="{3A7852E1-EDD1-4EED-888D-5830EEC1AE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53" name="Line 189">
                <a:extLst>
                  <a:ext uri="{FF2B5EF4-FFF2-40B4-BE49-F238E27FC236}">
                    <a16:creationId xmlns:a16="http://schemas.microsoft.com/office/drawing/2014/main" id="{6BEBDDC2-9FE0-4EFB-AA94-A0C0E3DFF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54" name="Line 190">
                <a:extLst>
                  <a:ext uri="{FF2B5EF4-FFF2-40B4-BE49-F238E27FC236}">
                    <a16:creationId xmlns:a16="http://schemas.microsoft.com/office/drawing/2014/main" id="{8B466A86-31DB-4A1B-835D-9331AA065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15963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5714" name="Object 2"/>
          <p:cNvGraphicFramePr>
            <a:graphicFrameLocks noChangeAspect="1"/>
          </p:cNvGraphicFramePr>
          <p:nvPr/>
        </p:nvGraphicFramePr>
        <p:xfrm>
          <a:off x="384175" y="3927475"/>
          <a:ext cx="8375650" cy="2560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9" name="Image" r:id="rId3" imgW="8375212" imgH="2560108" progId="Photoshop.Image.6">
                  <p:embed/>
                </p:oleObj>
              </mc:Choice>
              <mc:Fallback>
                <p:oleObj name="Image" r:id="rId3" imgW="8375212" imgH="2560108" progId="Photoshop.Image.6">
                  <p:embed/>
                  <p:pic>
                    <p:nvPicPr>
                      <p:cNvPr id="11571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" y="3927475"/>
                        <a:ext cx="8375650" cy="2560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381000" y="1042988"/>
            <a:ext cx="83820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ヒトゲノム</a:t>
            </a:r>
            <a:r>
              <a:rPr kumimoji="1" lang="en-US" altLang="ja-JP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DNA</a:t>
            </a:r>
            <a:r>
              <a:rPr kumimoji="1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の約５％が遺伝子をコードしている．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遺伝子の中にも</a:t>
            </a:r>
            <a:r>
              <a:rPr kumimoji="1" lang="en-US" altLang="ja-JP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exon</a:t>
            </a:r>
            <a:r>
              <a:rPr kumimoji="1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領域と</a:t>
            </a:r>
            <a:r>
              <a:rPr kumimoji="1" lang="en-US" altLang="ja-JP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intron</a:t>
            </a:r>
            <a:r>
              <a:rPr kumimoji="1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領域が混在する．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400" b="0" i="0" u="none" strike="noStrike" kern="1200" cap="none" spc="0" normalizeH="0" baseline="0" noProof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 </a:t>
            </a:r>
            <a:r>
              <a:rPr kumimoji="1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- </a:t>
            </a: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遺伝子は切断されない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 </a:t>
            </a:r>
            <a:r>
              <a:rPr kumimoji="1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- </a:t>
            </a: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遺伝子は切断されないが発現が変化する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 </a:t>
            </a:r>
            <a:r>
              <a:rPr kumimoji="1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- </a:t>
            </a:r>
            <a:r>
              <a:rPr kumimoji="1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遺伝子が切断される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287338" y="257175"/>
            <a:ext cx="6489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ja-JP" sz="4000" b="1" i="0" u="none" strike="noStrike" kern="1200" cap="none" spc="0" normalizeH="0" baseline="0" noProof="0">
              <a:ln>
                <a:noFill/>
              </a:ln>
              <a:solidFill>
                <a:srgbClr val="CCECFF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</p:txBody>
      </p:sp>
      <p:sp>
        <p:nvSpPr>
          <p:cNvPr id="115717" name="Line 5"/>
          <p:cNvSpPr>
            <a:spLocks noChangeShapeType="1"/>
          </p:cNvSpPr>
          <p:nvPr/>
        </p:nvSpPr>
        <p:spPr bwMode="auto">
          <a:xfrm>
            <a:off x="5603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18" name="Line 6"/>
          <p:cNvSpPr>
            <a:spLocks noChangeShapeType="1"/>
          </p:cNvSpPr>
          <p:nvPr/>
        </p:nvSpPr>
        <p:spPr bwMode="auto">
          <a:xfrm>
            <a:off x="7762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19" name="Line 7"/>
          <p:cNvSpPr>
            <a:spLocks noChangeShapeType="1"/>
          </p:cNvSpPr>
          <p:nvPr/>
        </p:nvSpPr>
        <p:spPr bwMode="auto">
          <a:xfrm>
            <a:off x="9921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0" name="Line 8"/>
          <p:cNvSpPr>
            <a:spLocks noChangeShapeType="1"/>
          </p:cNvSpPr>
          <p:nvPr/>
        </p:nvSpPr>
        <p:spPr bwMode="auto">
          <a:xfrm>
            <a:off x="12080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1" name="Line 9"/>
          <p:cNvSpPr>
            <a:spLocks noChangeShapeType="1"/>
          </p:cNvSpPr>
          <p:nvPr/>
        </p:nvSpPr>
        <p:spPr bwMode="auto">
          <a:xfrm>
            <a:off x="14239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2" name="Line 10"/>
          <p:cNvSpPr>
            <a:spLocks noChangeShapeType="1"/>
          </p:cNvSpPr>
          <p:nvPr/>
        </p:nvSpPr>
        <p:spPr bwMode="auto">
          <a:xfrm>
            <a:off x="16398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3" name="Line 11"/>
          <p:cNvSpPr>
            <a:spLocks noChangeShapeType="1"/>
          </p:cNvSpPr>
          <p:nvPr/>
        </p:nvSpPr>
        <p:spPr bwMode="auto">
          <a:xfrm>
            <a:off x="1855788" y="5086350"/>
            <a:ext cx="0" cy="827088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4" name="Line 12"/>
          <p:cNvSpPr>
            <a:spLocks noChangeShapeType="1"/>
          </p:cNvSpPr>
          <p:nvPr/>
        </p:nvSpPr>
        <p:spPr bwMode="auto">
          <a:xfrm>
            <a:off x="20748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5" name="Line 13"/>
          <p:cNvSpPr>
            <a:spLocks noChangeShapeType="1"/>
          </p:cNvSpPr>
          <p:nvPr/>
        </p:nvSpPr>
        <p:spPr bwMode="auto">
          <a:xfrm>
            <a:off x="22907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6" name="Line 14"/>
          <p:cNvSpPr>
            <a:spLocks noChangeShapeType="1"/>
          </p:cNvSpPr>
          <p:nvPr/>
        </p:nvSpPr>
        <p:spPr bwMode="auto">
          <a:xfrm>
            <a:off x="25066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7" name="Line 15"/>
          <p:cNvSpPr>
            <a:spLocks noChangeShapeType="1"/>
          </p:cNvSpPr>
          <p:nvPr/>
        </p:nvSpPr>
        <p:spPr bwMode="auto">
          <a:xfrm>
            <a:off x="27225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8" name="Line 16"/>
          <p:cNvSpPr>
            <a:spLocks noChangeShapeType="1"/>
          </p:cNvSpPr>
          <p:nvPr/>
        </p:nvSpPr>
        <p:spPr bwMode="auto">
          <a:xfrm>
            <a:off x="29384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29" name="Line 17"/>
          <p:cNvSpPr>
            <a:spLocks noChangeShapeType="1"/>
          </p:cNvSpPr>
          <p:nvPr/>
        </p:nvSpPr>
        <p:spPr bwMode="auto">
          <a:xfrm>
            <a:off x="31543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0" name="Line 18"/>
          <p:cNvSpPr>
            <a:spLocks noChangeShapeType="1"/>
          </p:cNvSpPr>
          <p:nvPr/>
        </p:nvSpPr>
        <p:spPr bwMode="auto">
          <a:xfrm>
            <a:off x="610711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1" name="Line 19"/>
          <p:cNvSpPr>
            <a:spLocks noChangeShapeType="1"/>
          </p:cNvSpPr>
          <p:nvPr/>
        </p:nvSpPr>
        <p:spPr bwMode="auto">
          <a:xfrm>
            <a:off x="632301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2" name="Line 20"/>
          <p:cNvSpPr>
            <a:spLocks noChangeShapeType="1"/>
          </p:cNvSpPr>
          <p:nvPr/>
        </p:nvSpPr>
        <p:spPr bwMode="auto">
          <a:xfrm>
            <a:off x="653891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3" name="Line 21"/>
          <p:cNvSpPr>
            <a:spLocks noChangeShapeType="1"/>
          </p:cNvSpPr>
          <p:nvPr/>
        </p:nvSpPr>
        <p:spPr bwMode="auto">
          <a:xfrm>
            <a:off x="675481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4" name="Line 22"/>
          <p:cNvSpPr>
            <a:spLocks noChangeShapeType="1"/>
          </p:cNvSpPr>
          <p:nvPr/>
        </p:nvSpPr>
        <p:spPr bwMode="auto">
          <a:xfrm>
            <a:off x="6970713" y="5086350"/>
            <a:ext cx="0" cy="827088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5" name="Line 23"/>
          <p:cNvSpPr>
            <a:spLocks noChangeShapeType="1"/>
          </p:cNvSpPr>
          <p:nvPr/>
        </p:nvSpPr>
        <p:spPr bwMode="auto">
          <a:xfrm>
            <a:off x="7186613" y="5086350"/>
            <a:ext cx="0" cy="827088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6" name="Line 24"/>
          <p:cNvSpPr>
            <a:spLocks noChangeShapeType="1"/>
          </p:cNvSpPr>
          <p:nvPr/>
        </p:nvSpPr>
        <p:spPr bwMode="auto">
          <a:xfrm>
            <a:off x="421163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7" name="Line 25"/>
          <p:cNvSpPr>
            <a:spLocks noChangeShapeType="1"/>
          </p:cNvSpPr>
          <p:nvPr/>
        </p:nvSpPr>
        <p:spPr bwMode="auto">
          <a:xfrm>
            <a:off x="4427538" y="5086350"/>
            <a:ext cx="0" cy="827088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8" name="Line 26"/>
          <p:cNvSpPr>
            <a:spLocks noChangeShapeType="1"/>
          </p:cNvSpPr>
          <p:nvPr/>
        </p:nvSpPr>
        <p:spPr bwMode="auto">
          <a:xfrm>
            <a:off x="4643438" y="5086350"/>
            <a:ext cx="0" cy="827088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39" name="Line 27"/>
          <p:cNvSpPr>
            <a:spLocks noChangeShapeType="1"/>
          </p:cNvSpPr>
          <p:nvPr/>
        </p:nvSpPr>
        <p:spPr bwMode="auto">
          <a:xfrm>
            <a:off x="33702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0" name="Line 28"/>
          <p:cNvSpPr>
            <a:spLocks noChangeShapeType="1"/>
          </p:cNvSpPr>
          <p:nvPr/>
        </p:nvSpPr>
        <p:spPr bwMode="auto">
          <a:xfrm>
            <a:off x="48783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1" name="Line 29"/>
          <p:cNvSpPr>
            <a:spLocks noChangeShapeType="1"/>
          </p:cNvSpPr>
          <p:nvPr/>
        </p:nvSpPr>
        <p:spPr bwMode="auto">
          <a:xfrm>
            <a:off x="50942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2" name="Line 30"/>
          <p:cNvSpPr>
            <a:spLocks noChangeShapeType="1"/>
          </p:cNvSpPr>
          <p:nvPr/>
        </p:nvSpPr>
        <p:spPr bwMode="auto">
          <a:xfrm>
            <a:off x="53101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3" name="Line 31"/>
          <p:cNvSpPr>
            <a:spLocks noChangeShapeType="1"/>
          </p:cNvSpPr>
          <p:nvPr/>
        </p:nvSpPr>
        <p:spPr bwMode="auto">
          <a:xfrm>
            <a:off x="5526088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4" name="Line 32"/>
          <p:cNvSpPr>
            <a:spLocks noChangeShapeType="1"/>
          </p:cNvSpPr>
          <p:nvPr/>
        </p:nvSpPr>
        <p:spPr bwMode="auto">
          <a:xfrm>
            <a:off x="7410450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5" name="Line 33"/>
          <p:cNvSpPr>
            <a:spLocks noChangeShapeType="1"/>
          </p:cNvSpPr>
          <p:nvPr/>
        </p:nvSpPr>
        <p:spPr bwMode="auto">
          <a:xfrm>
            <a:off x="7626350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6" name="Line 34"/>
          <p:cNvSpPr>
            <a:spLocks noChangeShapeType="1"/>
          </p:cNvSpPr>
          <p:nvPr/>
        </p:nvSpPr>
        <p:spPr bwMode="auto">
          <a:xfrm>
            <a:off x="7626350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7" name="Line 35"/>
          <p:cNvSpPr>
            <a:spLocks noChangeShapeType="1"/>
          </p:cNvSpPr>
          <p:nvPr/>
        </p:nvSpPr>
        <p:spPr bwMode="auto">
          <a:xfrm>
            <a:off x="7842250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8" name="Line 36"/>
          <p:cNvSpPr>
            <a:spLocks noChangeShapeType="1"/>
          </p:cNvSpPr>
          <p:nvPr/>
        </p:nvSpPr>
        <p:spPr bwMode="auto">
          <a:xfrm>
            <a:off x="80692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49" name="Line 37"/>
          <p:cNvSpPr>
            <a:spLocks noChangeShapeType="1"/>
          </p:cNvSpPr>
          <p:nvPr/>
        </p:nvSpPr>
        <p:spPr bwMode="auto">
          <a:xfrm>
            <a:off x="82851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50" name="Line 38"/>
          <p:cNvSpPr>
            <a:spLocks noChangeShapeType="1"/>
          </p:cNvSpPr>
          <p:nvPr/>
        </p:nvSpPr>
        <p:spPr bwMode="auto">
          <a:xfrm>
            <a:off x="82851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51" name="Line 39"/>
          <p:cNvSpPr>
            <a:spLocks noChangeShapeType="1"/>
          </p:cNvSpPr>
          <p:nvPr/>
        </p:nvSpPr>
        <p:spPr bwMode="auto">
          <a:xfrm>
            <a:off x="8501063" y="5086350"/>
            <a:ext cx="0" cy="827088"/>
          </a:xfrm>
          <a:prstGeom prst="line">
            <a:avLst/>
          </a:prstGeom>
          <a:noFill/>
          <a:ln w="38100">
            <a:solidFill>
              <a:srgbClr val="33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115752" name="Rectangle 40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転座による遺伝子切断</a:t>
            </a:r>
          </a:p>
        </p:txBody>
      </p:sp>
      <p:sp>
        <p:nvSpPr>
          <p:cNvPr id="115753" name="Rectangle 41"/>
          <p:cNvSpPr>
            <a:spLocks noChangeArrowheads="1"/>
          </p:cNvSpPr>
          <p:nvPr/>
        </p:nvSpPr>
        <p:spPr bwMode="auto">
          <a:xfrm>
            <a:off x="381000" y="3927475"/>
            <a:ext cx="8374063" cy="2562225"/>
          </a:xfrm>
          <a:prstGeom prst="rect">
            <a:avLst/>
          </a:prstGeom>
          <a:noFill/>
          <a:ln w="254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+mn-c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Picture 2" descr="inp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738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3" descr="inq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3350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40" name="Picture 4" descr="inc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1963" y="2035175"/>
            <a:ext cx="1216025" cy="429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1" name="Text Box 5"/>
          <p:cNvSpPr txBox="1">
            <a:spLocks noChangeArrowheads="1"/>
          </p:cNvSpPr>
          <p:nvPr/>
        </p:nvSpPr>
        <p:spPr bwMode="auto">
          <a:xfrm>
            <a:off x="287338" y="254000"/>
            <a:ext cx="810895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4000" b="1" i="0" u="none" strike="noStrike" kern="1200" cap="none" spc="0" normalizeH="0" baseline="0" noProof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HG丸ｺﾞｼｯｸM-PRO" panose="020F0600000000000000" pitchFamily="50" charset="-128"/>
              <a:ea typeface="HG丸ｺﾞｼｯｸM-PRO" panose="020F0600000000000000" pitchFamily="50" charset="-128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HG丸ｺﾞｼｯｸM-PRO" panose="020F0600000000000000" pitchFamily="50" charset="-128"/>
                <a:ea typeface="HG丸ｺﾞｼｯｸM-PRO" panose="020F0600000000000000" pitchFamily="50" charset="-128"/>
                <a:cs typeface="+mn-cs"/>
              </a:rPr>
              <a:t>　→ 遺伝子の切断される可能性</a:t>
            </a:r>
          </a:p>
        </p:txBody>
      </p:sp>
      <p:sp>
        <p:nvSpPr>
          <p:cNvPr id="116742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ja-JP" altLang="en-US" dirty="0">
                <a:solidFill>
                  <a:schemeClr val="accent2"/>
                </a:solidFill>
              </a:rPr>
              <a:t>染色体異常症</a:t>
            </a:r>
            <a:r>
              <a:rPr lang="en-US" altLang="ja-JP" dirty="0">
                <a:solidFill>
                  <a:schemeClr val="accent2"/>
                </a:solidFill>
              </a:rPr>
              <a:t>: </a:t>
            </a:r>
            <a:r>
              <a:rPr lang="ja-JP" altLang="en-US" sz="4000" dirty="0">
                <a:solidFill>
                  <a:schemeClr val="accent2"/>
                </a:solidFill>
              </a:rPr>
              <a:t>転座 </a:t>
            </a:r>
            <a:r>
              <a:rPr lang="en-US" altLang="ja-JP" sz="4000" dirty="0">
                <a:solidFill>
                  <a:schemeClr val="accent2"/>
                </a:solidFill>
              </a:rPr>
              <a:t>(</a:t>
            </a:r>
            <a:r>
              <a:rPr lang="ja-JP" altLang="en-US" sz="4000" dirty="0">
                <a:solidFill>
                  <a:schemeClr val="accent2"/>
                </a:solidFill>
              </a:rPr>
              <a:t>逆位</a:t>
            </a:r>
            <a:r>
              <a:rPr lang="en-US" altLang="ja-JP" sz="4000" dirty="0">
                <a:solidFill>
                  <a:schemeClr val="accent2"/>
                </a:solidFill>
              </a:rPr>
              <a:t>)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6">
            <a:extLst>
              <a:ext uri="{FF2B5EF4-FFF2-40B4-BE49-F238E27FC236}">
                <a16:creationId xmlns:a16="http://schemas.microsoft.com/office/drawing/2014/main" id="{02785E7F-ADB1-4FC9-9E39-4680F6329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25600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 b="1">
                <a:solidFill>
                  <a:schemeClr val="tx2"/>
                </a:solidFill>
                <a:latin typeface="HG丸ｺﾞｼｯｸM-PRO" pitchFamily="50" charset="-128"/>
                <a:ea typeface="HG丸ｺﾞｼｯｸM-PRO" pitchFamily="50" charset="-128"/>
              </a:defRPr>
            </a:lvl9pPr>
          </a:lstStyle>
          <a:p>
            <a:pPr eaLnBrk="1" hangingPunct="1"/>
            <a:r>
              <a:rPr lang="ja-JP" altLang="en-US" kern="0" dirty="0">
                <a:solidFill>
                  <a:schemeClr val="accent2"/>
                </a:solidFill>
              </a:rPr>
              <a:t>不均衡型染色体転座の発生</a:t>
            </a:r>
            <a:endParaRPr lang="en-US" altLang="ja-JP" kern="0" dirty="0">
              <a:solidFill>
                <a:schemeClr val="accent2"/>
              </a:solidFill>
            </a:endParaRPr>
          </a:p>
        </p:txBody>
      </p:sp>
      <p:sp>
        <p:nvSpPr>
          <p:cNvPr id="155" name="角丸四角形 151">
            <a:extLst>
              <a:ext uri="{FF2B5EF4-FFF2-40B4-BE49-F238E27FC236}">
                <a16:creationId xmlns:a16="http://schemas.microsoft.com/office/drawing/2014/main" id="{DED896A6-EA6D-4594-A2D1-D6658F7A952C}"/>
              </a:ext>
            </a:extLst>
          </p:cNvPr>
          <p:cNvSpPr/>
          <p:nvPr/>
        </p:nvSpPr>
        <p:spPr>
          <a:xfrm>
            <a:off x="5961185" y="2667350"/>
            <a:ext cx="1861038" cy="2325565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6" name="角丸四角形 138">
            <a:extLst>
              <a:ext uri="{FF2B5EF4-FFF2-40B4-BE49-F238E27FC236}">
                <a16:creationId xmlns:a16="http://schemas.microsoft.com/office/drawing/2014/main" id="{F18CF773-EE9E-4751-81DF-1C5FF08EEBEE}"/>
              </a:ext>
            </a:extLst>
          </p:cNvPr>
          <p:cNvSpPr/>
          <p:nvPr/>
        </p:nvSpPr>
        <p:spPr>
          <a:xfrm>
            <a:off x="3864220" y="4204538"/>
            <a:ext cx="930519" cy="2126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7" name="角丸四角形 137">
            <a:extLst>
              <a:ext uri="{FF2B5EF4-FFF2-40B4-BE49-F238E27FC236}">
                <a16:creationId xmlns:a16="http://schemas.microsoft.com/office/drawing/2014/main" id="{D033FED9-6124-4217-A813-5B88E6B9B6D9}"/>
              </a:ext>
            </a:extLst>
          </p:cNvPr>
          <p:cNvSpPr/>
          <p:nvPr/>
        </p:nvSpPr>
        <p:spPr>
          <a:xfrm>
            <a:off x="3864220" y="1295750"/>
            <a:ext cx="930519" cy="212627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8" name="角丸四角形 136">
            <a:extLst>
              <a:ext uri="{FF2B5EF4-FFF2-40B4-BE49-F238E27FC236}">
                <a16:creationId xmlns:a16="http://schemas.microsoft.com/office/drawing/2014/main" id="{65CB8864-F1CB-4F77-B336-B29840047173}"/>
              </a:ext>
            </a:extLst>
          </p:cNvPr>
          <p:cNvSpPr/>
          <p:nvPr/>
        </p:nvSpPr>
        <p:spPr>
          <a:xfrm>
            <a:off x="1307124" y="4074119"/>
            <a:ext cx="1861038" cy="2327031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9" name="角丸四角形 135">
            <a:extLst>
              <a:ext uri="{FF2B5EF4-FFF2-40B4-BE49-F238E27FC236}">
                <a16:creationId xmlns:a16="http://schemas.microsoft.com/office/drawing/2014/main" id="{00D047BC-C4A9-4F4C-87BF-073901E98FE8}"/>
              </a:ext>
            </a:extLst>
          </p:cNvPr>
          <p:cNvSpPr/>
          <p:nvPr/>
        </p:nvSpPr>
        <p:spPr>
          <a:xfrm>
            <a:off x="1307124" y="1178519"/>
            <a:ext cx="1861038" cy="2325565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0" name="Group 408">
            <a:extLst>
              <a:ext uri="{FF2B5EF4-FFF2-40B4-BE49-F238E27FC236}">
                <a16:creationId xmlns:a16="http://schemas.microsoft.com/office/drawing/2014/main" id="{B1EA240D-0FC5-406E-B98D-2006653223B4}"/>
              </a:ext>
            </a:extLst>
          </p:cNvPr>
          <p:cNvGrpSpPr>
            <a:grpSpLocks/>
          </p:cNvGrpSpPr>
          <p:nvPr/>
        </p:nvGrpSpPr>
        <p:grpSpPr bwMode="auto">
          <a:xfrm>
            <a:off x="2363666" y="2391858"/>
            <a:ext cx="177311" cy="876300"/>
            <a:chOff x="1348" y="3066"/>
            <a:chExt cx="121" cy="598"/>
          </a:xfrm>
        </p:grpSpPr>
        <p:sp>
          <p:nvSpPr>
            <p:cNvPr id="161" name="AutoShape 332">
              <a:extLst>
                <a:ext uri="{FF2B5EF4-FFF2-40B4-BE49-F238E27FC236}">
                  <a16:creationId xmlns:a16="http://schemas.microsoft.com/office/drawing/2014/main" id="{358532B6-BA9E-4D21-B3A5-EE738E3B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3066"/>
              <a:ext cx="113" cy="22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AutoShape 333">
              <a:extLst>
                <a:ext uri="{FF2B5EF4-FFF2-40B4-BE49-F238E27FC236}">
                  <a16:creationId xmlns:a16="http://schemas.microsoft.com/office/drawing/2014/main" id="{1A295CF8-C02E-42D8-A50C-70087697C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3297"/>
              <a:ext cx="113" cy="27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Rectangle 206">
              <a:extLst>
                <a:ext uri="{FF2B5EF4-FFF2-40B4-BE49-F238E27FC236}">
                  <a16:creationId xmlns:a16="http://schemas.microsoft.com/office/drawing/2014/main" id="{D56FBB18-3125-44FC-AD87-B9E1E2AA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" y="3490"/>
              <a:ext cx="113" cy="120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64" name="Group 201">
              <a:extLst>
                <a:ext uri="{FF2B5EF4-FFF2-40B4-BE49-F238E27FC236}">
                  <a16:creationId xmlns:a16="http://schemas.microsoft.com/office/drawing/2014/main" id="{464C8663-4E0A-47A0-99FA-207E5BA8793C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348" y="3476"/>
              <a:ext cx="113" cy="188"/>
              <a:chOff x="1245" y="2159"/>
              <a:chExt cx="113" cy="188"/>
            </a:xfrm>
          </p:grpSpPr>
          <p:sp>
            <p:nvSpPr>
              <p:cNvPr id="165" name="円弧 173">
                <a:extLst>
                  <a:ext uri="{FF2B5EF4-FFF2-40B4-BE49-F238E27FC236}">
                    <a16:creationId xmlns:a16="http://schemas.microsoft.com/office/drawing/2014/main" id="{AE682428-9903-4620-A76C-4E5EBD1DD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59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rgbClr val="C0C0C0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166" name="Line 203">
                <a:extLst>
                  <a:ext uri="{FF2B5EF4-FFF2-40B4-BE49-F238E27FC236}">
                    <a16:creationId xmlns:a16="http://schemas.microsoft.com/office/drawing/2014/main" id="{9654E417-9853-4902-955D-4C31C9813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67" name="Line 204">
                <a:extLst>
                  <a:ext uri="{FF2B5EF4-FFF2-40B4-BE49-F238E27FC236}">
                    <a16:creationId xmlns:a16="http://schemas.microsoft.com/office/drawing/2014/main" id="{939321DD-044F-493A-ADC7-7663033B3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8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68" name="Line 205">
                <a:extLst>
                  <a:ext uri="{FF2B5EF4-FFF2-40B4-BE49-F238E27FC236}">
                    <a16:creationId xmlns:a16="http://schemas.microsoft.com/office/drawing/2014/main" id="{02E84874-AC29-4CDA-B969-ADED5DEB1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339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169" name="Group 409">
            <a:extLst>
              <a:ext uri="{FF2B5EF4-FFF2-40B4-BE49-F238E27FC236}">
                <a16:creationId xmlns:a16="http://schemas.microsoft.com/office/drawing/2014/main" id="{286083E6-7145-440A-B0D2-FBF0791DD5E1}"/>
              </a:ext>
            </a:extLst>
          </p:cNvPr>
          <p:cNvGrpSpPr>
            <a:grpSpLocks/>
          </p:cNvGrpSpPr>
          <p:nvPr/>
        </p:nvGrpSpPr>
        <p:grpSpPr bwMode="auto">
          <a:xfrm>
            <a:off x="1893277" y="1486251"/>
            <a:ext cx="167054" cy="1525465"/>
            <a:chOff x="1058" y="2447"/>
            <a:chExt cx="114" cy="1041"/>
          </a:xfrm>
        </p:grpSpPr>
        <p:sp>
          <p:nvSpPr>
            <p:cNvPr id="170" name="AutoShape 182">
              <a:extLst>
                <a:ext uri="{FF2B5EF4-FFF2-40B4-BE49-F238E27FC236}">
                  <a16:creationId xmlns:a16="http://schemas.microsoft.com/office/drawing/2014/main" id="{ADBF9836-758B-4D34-A451-FC295BDCD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898"/>
              <a:ext cx="113" cy="59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171" name="AutoShape 183">
              <a:extLst>
                <a:ext uri="{FF2B5EF4-FFF2-40B4-BE49-F238E27FC236}">
                  <a16:creationId xmlns:a16="http://schemas.microsoft.com/office/drawing/2014/main" id="{D6C5E5A1-2667-41F5-A351-BF8140FB3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72" name="Rectangle 207">
              <a:extLst>
                <a:ext uri="{FF2B5EF4-FFF2-40B4-BE49-F238E27FC236}">
                  <a16:creationId xmlns:a16="http://schemas.microsoft.com/office/drawing/2014/main" id="{E6767CCC-4CCB-441E-9132-011A71751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3403"/>
              <a:ext cx="113" cy="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73" name="Group 186">
              <a:extLst>
                <a:ext uri="{FF2B5EF4-FFF2-40B4-BE49-F238E27FC236}">
                  <a16:creationId xmlns:a16="http://schemas.microsoft.com/office/drawing/2014/main" id="{F63E9508-9EFD-4D8D-B047-07B396AF0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" y="3370"/>
              <a:ext cx="113" cy="114"/>
              <a:chOff x="1101" y="3183"/>
              <a:chExt cx="113" cy="114"/>
            </a:xfrm>
          </p:grpSpPr>
          <p:sp>
            <p:nvSpPr>
              <p:cNvPr id="174" name="円弧 173">
                <a:extLst>
                  <a:ext uri="{FF2B5EF4-FFF2-40B4-BE49-F238E27FC236}">
                    <a16:creationId xmlns:a16="http://schemas.microsoft.com/office/drawing/2014/main" id="{03F84FCA-9BB7-45CB-916E-88FE309A838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chemeClr val="bg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175" name="Line 188">
                <a:extLst>
                  <a:ext uri="{FF2B5EF4-FFF2-40B4-BE49-F238E27FC236}">
                    <a16:creationId xmlns:a16="http://schemas.microsoft.com/office/drawing/2014/main" id="{1BFB5AA6-4316-4BE8-A055-DA7499EA4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76" name="Line 189">
                <a:extLst>
                  <a:ext uri="{FF2B5EF4-FFF2-40B4-BE49-F238E27FC236}">
                    <a16:creationId xmlns:a16="http://schemas.microsoft.com/office/drawing/2014/main" id="{65F7B150-7F0E-49EA-9E82-B90F5B393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77" name="Line 190">
                <a:extLst>
                  <a:ext uri="{FF2B5EF4-FFF2-40B4-BE49-F238E27FC236}">
                    <a16:creationId xmlns:a16="http://schemas.microsoft.com/office/drawing/2014/main" id="{00C0ADE6-0890-4BD9-8541-42A297CEF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178" name="Text Box 665">
            <a:extLst>
              <a:ext uri="{FF2B5EF4-FFF2-40B4-BE49-F238E27FC236}">
                <a16:creationId xmlns:a16="http://schemas.microsoft.com/office/drawing/2014/main" id="{921F4CD8-11D0-4F0B-942F-65C4DBB0C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884" y="1714851"/>
            <a:ext cx="185957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 dirty="0">
                <a:latin typeface="+mn-ea"/>
                <a:ea typeface="+mn-ea"/>
              </a:rPr>
              <a:t>均衡型</a:t>
            </a:r>
            <a:endParaRPr lang="en-US" altLang="ja-JP" dirty="0">
              <a:latin typeface="+mn-ea"/>
              <a:ea typeface="+mn-ea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ja-JP" altLang="en-US" dirty="0">
                <a:latin typeface="+mn-ea"/>
                <a:ea typeface="+mn-ea"/>
              </a:rPr>
              <a:t>相互転座</a:t>
            </a:r>
          </a:p>
        </p:txBody>
      </p:sp>
      <p:sp>
        <p:nvSpPr>
          <p:cNvPr id="179" name="Text Box 665">
            <a:extLst>
              <a:ext uri="{FF2B5EF4-FFF2-40B4-BE49-F238E27FC236}">
                <a16:creationId xmlns:a16="http://schemas.microsoft.com/office/drawing/2014/main" id="{18021305-6BBC-4F7D-9F15-CC41ED485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7354" y="3187562"/>
            <a:ext cx="185957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>
                <a:latin typeface="+mn-ea"/>
                <a:ea typeface="+mn-ea"/>
              </a:rPr>
              <a:t>不均衡型</a:t>
            </a:r>
            <a:endParaRPr lang="en-US" altLang="ja-JP">
              <a:latin typeface="+mn-ea"/>
              <a:ea typeface="+mn-ea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ja-JP" altLang="en-US">
                <a:latin typeface="+mn-ea"/>
                <a:ea typeface="+mn-ea"/>
              </a:rPr>
              <a:t>転座</a:t>
            </a:r>
          </a:p>
        </p:txBody>
      </p:sp>
      <p:grpSp>
        <p:nvGrpSpPr>
          <p:cNvPr id="180" name="グループ化 490">
            <a:extLst>
              <a:ext uri="{FF2B5EF4-FFF2-40B4-BE49-F238E27FC236}">
                <a16:creationId xmlns:a16="http://schemas.microsoft.com/office/drawing/2014/main" id="{575E1003-B45F-4248-9EB7-A79F6943E83D}"/>
              </a:ext>
            </a:extLst>
          </p:cNvPr>
          <p:cNvGrpSpPr>
            <a:grpSpLocks/>
          </p:cNvGrpSpPr>
          <p:nvPr/>
        </p:nvGrpSpPr>
        <p:grpSpPr bwMode="auto">
          <a:xfrm>
            <a:off x="7067551" y="3923184"/>
            <a:ext cx="165588" cy="745881"/>
            <a:chOff x="4916017" y="4105701"/>
            <a:chExt cx="179388" cy="808037"/>
          </a:xfrm>
        </p:grpSpPr>
        <p:sp>
          <p:nvSpPr>
            <p:cNvPr id="181" name="AutoShape 332">
              <a:extLst>
                <a:ext uri="{FF2B5EF4-FFF2-40B4-BE49-F238E27FC236}">
                  <a16:creationId xmlns:a16="http://schemas.microsoft.com/office/drawing/2014/main" id="{268B306C-A50F-4506-B099-773DCDA0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AutoShape 333">
              <a:extLst>
                <a:ext uri="{FF2B5EF4-FFF2-40B4-BE49-F238E27FC236}">
                  <a16:creationId xmlns:a16="http://schemas.microsoft.com/office/drawing/2014/main" id="{51329C9E-599A-4017-9AFF-A283FC8A8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3" name="グループ化 488">
            <a:extLst>
              <a:ext uri="{FF2B5EF4-FFF2-40B4-BE49-F238E27FC236}">
                <a16:creationId xmlns:a16="http://schemas.microsoft.com/office/drawing/2014/main" id="{A8660E93-5C82-44C7-B8D6-2BEBF7173550}"/>
              </a:ext>
            </a:extLst>
          </p:cNvPr>
          <p:cNvGrpSpPr>
            <a:grpSpLocks/>
          </p:cNvGrpSpPr>
          <p:nvPr/>
        </p:nvGrpSpPr>
        <p:grpSpPr bwMode="auto">
          <a:xfrm>
            <a:off x="6205905" y="3016112"/>
            <a:ext cx="165588" cy="1651488"/>
            <a:chOff x="4087892" y="3123038"/>
            <a:chExt cx="179388" cy="1789113"/>
          </a:xfrm>
        </p:grpSpPr>
        <p:sp>
          <p:nvSpPr>
            <p:cNvPr id="185" name="AutoShape 2">
              <a:extLst>
                <a:ext uri="{FF2B5EF4-FFF2-40B4-BE49-F238E27FC236}">
                  <a16:creationId xmlns:a16="http://schemas.microsoft.com/office/drawing/2014/main" id="{E87B64EE-C637-4579-9578-DEF637D1A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186" name="AutoShape 3">
              <a:extLst>
                <a:ext uri="{FF2B5EF4-FFF2-40B4-BE49-F238E27FC236}">
                  <a16:creationId xmlns:a16="http://schemas.microsoft.com/office/drawing/2014/main" id="{6E99CE44-92AE-4690-A478-53F385EA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87" name="グループ化 489">
            <a:extLst>
              <a:ext uri="{FF2B5EF4-FFF2-40B4-BE49-F238E27FC236}">
                <a16:creationId xmlns:a16="http://schemas.microsoft.com/office/drawing/2014/main" id="{25283238-25E1-4D09-BB85-B5A5E18C1922}"/>
              </a:ext>
            </a:extLst>
          </p:cNvPr>
          <p:cNvGrpSpPr>
            <a:grpSpLocks/>
          </p:cNvGrpSpPr>
          <p:nvPr/>
        </p:nvGrpSpPr>
        <p:grpSpPr bwMode="auto">
          <a:xfrm>
            <a:off x="7411915" y="3923184"/>
            <a:ext cx="165589" cy="745881"/>
            <a:chOff x="5170660" y="4105701"/>
            <a:chExt cx="179388" cy="808037"/>
          </a:xfrm>
        </p:grpSpPr>
        <p:sp>
          <p:nvSpPr>
            <p:cNvPr id="188" name="AutoShape 332">
              <a:extLst>
                <a:ext uri="{FF2B5EF4-FFF2-40B4-BE49-F238E27FC236}">
                  <a16:creationId xmlns:a16="http://schemas.microsoft.com/office/drawing/2014/main" id="{0BA1C22B-FD64-4823-8EB6-2BC6774F1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660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189" name="AutoShape 333">
              <a:extLst>
                <a:ext uri="{FF2B5EF4-FFF2-40B4-BE49-F238E27FC236}">
                  <a16:creationId xmlns:a16="http://schemas.microsoft.com/office/drawing/2014/main" id="{10930E6D-8C62-4549-9714-CFBE0356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660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90" name="Group 409">
            <a:extLst>
              <a:ext uri="{FF2B5EF4-FFF2-40B4-BE49-F238E27FC236}">
                <a16:creationId xmlns:a16="http://schemas.microsoft.com/office/drawing/2014/main" id="{D0D11BB6-1691-493A-8163-15194B02E2FD}"/>
              </a:ext>
            </a:extLst>
          </p:cNvPr>
          <p:cNvGrpSpPr>
            <a:grpSpLocks/>
          </p:cNvGrpSpPr>
          <p:nvPr/>
        </p:nvGrpSpPr>
        <p:grpSpPr bwMode="auto">
          <a:xfrm>
            <a:off x="6585439" y="3016112"/>
            <a:ext cx="167054" cy="1525465"/>
            <a:chOff x="1058" y="2447"/>
            <a:chExt cx="114" cy="1041"/>
          </a:xfrm>
        </p:grpSpPr>
        <p:sp>
          <p:nvSpPr>
            <p:cNvPr id="191" name="AutoShape 182">
              <a:extLst>
                <a:ext uri="{FF2B5EF4-FFF2-40B4-BE49-F238E27FC236}">
                  <a16:creationId xmlns:a16="http://schemas.microsoft.com/office/drawing/2014/main" id="{8F067889-9CFC-487A-980B-8B75E238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898"/>
              <a:ext cx="113" cy="59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192" name="AutoShape 183">
              <a:extLst>
                <a:ext uri="{FF2B5EF4-FFF2-40B4-BE49-F238E27FC236}">
                  <a16:creationId xmlns:a16="http://schemas.microsoft.com/office/drawing/2014/main" id="{D97B2F18-A3F5-46C7-BF27-0E0584A10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93" name="Rectangle 207">
              <a:extLst>
                <a:ext uri="{FF2B5EF4-FFF2-40B4-BE49-F238E27FC236}">
                  <a16:creationId xmlns:a16="http://schemas.microsoft.com/office/drawing/2014/main" id="{0BEEDF5C-EB60-4154-9843-389EBDCE3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3403"/>
              <a:ext cx="113" cy="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194" name="Group 186">
              <a:extLst>
                <a:ext uri="{FF2B5EF4-FFF2-40B4-BE49-F238E27FC236}">
                  <a16:creationId xmlns:a16="http://schemas.microsoft.com/office/drawing/2014/main" id="{F86D8801-3A2E-447F-9BF1-19EF69E746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" y="3370"/>
              <a:ext cx="113" cy="114"/>
              <a:chOff x="1101" y="3183"/>
              <a:chExt cx="113" cy="114"/>
            </a:xfrm>
          </p:grpSpPr>
          <p:sp>
            <p:nvSpPr>
              <p:cNvPr id="195" name="円弧 173">
                <a:extLst>
                  <a:ext uri="{FF2B5EF4-FFF2-40B4-BE49-F238E27FC236}">
                    <a16:creationId xmlns:a16="http://schemas.microsoft.com/office/drawing/2014/main" id="{4768311C-0333-4DFB-857B-245724B2873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chemeClr val="bg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196" name="Line 188">
                <a:extLst>
                  <a:ext uri="{FF2B5EF4-FFF2-40B4-BE49-F238E27FC236}">
                    <a16:creationId xmlns:a16="http://schemas.microsoft.com/office/drawing/2014/main" id="{2F061D2A-062A-40A9-9DB0-004D8BAE5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97" name="Line 189">
                <a:extLst>
                  <a:ext uri="{FF2B5EF4-FFF2-40B4-BE49-F238E27FC236}">
                    <a16:creationId xmlns:a16="http://schemas.microsoft.com/office/drawing/2014/main" id="{0A8EF9F9-33B3-4CFE-8BA0-18B065E5D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98" name="Line 190">
                <a:extLst>
                  <a:ext uri="{FF2B5EF4-FFF2-40B4-BE49-F238E27FC236}">
                    <a16:creationId xmlns:a16="http://schemas.microsoft.com/office/drawing/2014/main" id="{F73A2510-546F-44BD-908A-2B0606342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199" name="グループ化 490">
            <a:extLst>
              <a:ext uri="{FF2B5EF4-FFF2-40B4-BE49-F238E27FC236}">
                <a16:creationId xmlns:a16="http://schemas.microsoft.com/office/drawing/2014/main" id="{704CBD6D-34FC-4DD9-A7E5-ED67994397D1}"/>
              </a:ext>
            </a:extLst>
          </p:cNvPr>
          <p:cNvGrpSpPr>
            <a:grpSpLocks/>
          </p:cNvGrpSpPr>
          <p:nvPr/>
        </p:nvGrpSpPr>
        <p:grpSpPr bwMode="auto">
          <a:xfrm>
            <a:off x="2690446" y="2391858"/>
            <a:ext cx="165589" cy="745880"/>
            <a:chOff x="4916017" y="4105701"/>
            <a:chExt cx="179388" cy="808037"/>
          </a:xfrm>
        </p:grpSpPr>
        <p:sp>
          <p:nvSpPr>
            <p:cNvPr id="200" name="AutoShape 332">
              <a:extLst>
                <a:ext uri="{FF2B5EF4-FFF2-40B4-BE49-F238E27FC236}">
                  <a16:creationId xmlns:a16="http://schemas.microsoft.com/office/drawing/2014/main" id="{3A40378A-D9FF-484C-BCF7-18155079F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201" name="AutoShape 333">
              <a:extLst>
                <a:ext uri="{FF2B5EF4-FFF2-40B4-BE49-F238E27FC236}">
                  <a16:creationId xmlns:a16="http://schemas.microsoft.com/office/drawing/2014/main" id="{0078E54C-672F-44D2-B0D9-149644A3D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02" name="グループ化 488">
            <a:extLst>
              <a:ext uri="{FF2B5EF4-FFF2-40B4-BE49-F238E27FC236}">
                <a16:creationId xmlns:a16="http://schemas.microsoft.com/office/drawing/2014/main" id="{9B5B930C-31D2-43D7-8D54-E52C796B224E}"/>
              </a:ext>
            </a:extLst>
          </p:cNvPr>
          <p:cNvGrpSpPr>
            <a:grpSpLocks/>
          </p:cNvGrpSpPr>
          <p:nvPr/>
        </p:nvGrpSpPr>
        <p:grpSpPr bwMode="auto">
          <a:xfrm>
            <a:off x="1531328" y="1486250"/>
            <a:ext cx="165588" cy="1651488"/>
            <a:chOff x="4087892" y="3123038"/>
            <a:chExt cx="179388" cy="1789113"/>
          </a:xfrm>
        </p:grpSpPr>
        <p:sp>
          <p:nvSpPr>
            <p:cNvPr id="203" name="AutoShape 2">
              <a:extLst>
                <a:ext uri="{FF2B5EF4-FFF2-40B4-BE49-F238E27FC236}">
                  <a16:creationId xmlns:a16="http://schemas.microsoft.com/office/drawing/2014/main" id="{28FCDDB9-38C5-453F-9B5B-74EE69AB7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204" name="AutoShape 3">
              <a:extLst>
                <a:ext uri="{FF2B5EF4-FFF2-40B4-BE49-F238E27FC236}">
                  <a16:creationId xmlns:a16="http://schemas.microsoft.com/office/drawing/2014/main" id="{FC01C455-86ED-43BF-A13B-75EC2DD34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205" name="グループ化 490">
            <a:extLst>
              <a:ext uri="{FF2B5EF4-FFF2-40B4-BE49-F238E27FC236}">
                <a16:creationId xmlns:a16="http://schemas.microsoft.com/office/drawing/2014/main" id="{8DF34942-FDA4-406C-8015-398E27D816BF}"/>
              </a:ext>
            </a:extLst>
          </p:cNvPr>
          <p:cNvGrpSpPr>
            <a:grpSpLocks/>
          </p:cNvGrpSpPr>
          <p:nvPr/>
        </p:nvGrpSpPr>
        <p:grpSpPr bwMode="auto">
          <a:xfrm>
            <a:off x="4413738" y="5291854"/>
            <a:ext cx="165589" cy="745881"/>
            <a:chOff x="4916017" y="4105701"/>
            <a:chExt cx="179388" cy="808037"/>
          </a:xfrm>
        </p:grpSpPr>
        <p:sp>
          <p:nvSpPr>
            <p:cNvPr id="206" name="AutoShape 332">
              <a:extLst>
                <a:ext uri="{FF2B5EF4-FFF2-40B4-BE49-F238E27FC236}">
                  <a16:creationId xmlns:a16="http://schemas.microsoft.com/office/drawing/2014/main" id="{5CA402BA-A2CF-4CAB-8682-4E9F8D098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AutoShape 333">
              <a:extLst>
                <a:ext uri="{FF2B5EF4-FFF2-40B4-BE49-F238E27FC236}">
                  <a16:creationId xmlns:a16="http://schemas.microsoft.com/office/drawing/2014/main" id="{4B09D5F3-427F-47EC-BDBD-061C76E9C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08" name="グループ化 488">
            <a:extLst>
              <a:ext uri="{FF2B5EF4-FFF2-40B4-BE49-F238E27FC236}">
                <a16:creationId xmlns:a16="http://schemas.microsoft.com/office/drawing/2014/main" id="{7119066D-6D37-45A0-8BDD-5A4A498472DA}"/>
              </a:ext>
            </a:extLst>
          </p:cNvPr>
          <p:cNvGrpSpPr>
            <a:grpSpLocks/>
          </p:cNvGrpSpPr>
          <p:nvPr/>
        </p:nvGrpSpPr>
        <p:grpSpPr bwMode="auto">
          <a:xfrm>
            <a:off x="4101612" y="4386246"/>
            <a:ext cx="165588" cy="1651489"/>
            <a:chOff x="4087892" y="3123038"/>
            <a:chExt cx="179388" cy="1789113"/>
          </a:xfrm>
        </p:grpSpPr>
        <p:sp>
          <p:nvSpPr>
            <p:cNvPr id="209" name="AutoShape 2">
              <a:extLst>
                <a:ext uri="{FF2B5EF4-FFF2-40B4-BE49-F238E27FC236}">
                  <a16:creationId xmlns:a16="http://schemas.microsoft.com/office/drawing/2014/main" id="{441951CC-D734-4715-A358-58329FD52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210" name="AutoShape 3">
              <a:extLst>
                <a:ext uri="{FF2B5EF4-FFF2-40B4-BE49-F238E27FC236}">
                  <a16:creationId xmlns:a16="http://schemas.microsoft.com/office/drawing/2014/main" id="{AF89EDB0-5E7D-43AC-A6F9-FA1F9B37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211" name="Group 409">
            <a:extLst>
              <a:ext uri="{FF2B5EF4-FFF2-40B4-BE49-F238E27FC236}">
                <a16:creationId xmlns:a16="http://schemas.microsoft.com/office/drawing/2014/main" id="{AF3D7746-060C-441C-BC35-60219BB638AC}"/>
              </a:ext>
            </a:extLst>
          </p:cNvPr>
          <p:cNvGrpSpPr>
            <a:grpSpLocks/>
          </p:cNvGrpSpPr>
          <p:nvPr/>
        </p:nvGrpSpPr>
        <p:grpSpPr bwMode="auto">
          <a:xfrm>
            <a:off x="4101612" y="1486251"/>
            <a:ext cx="167054" cy="1525465"/>
            <a:chOff x="1058" y="2447"/>
            <a:chExt cx="114" cy="1041"/>
          </a:xfrm>
        </p:grpSpPr>
        <p:sp>
          <p:nvSpPr>
            <p:cNvPr id="212" name="AutoShape 182">
              <a:extLst>
                <a:ext uri="{FF2B5EF4-FFF2-40B4-BE49-F238E27FC236}">
                  <a16:creationId xmlns:a16="http://schemas.microsoft.com/office/drawing/2014/main" id="{57F69147-3C3F-4F52-B06B-D56D4F7D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898"/>
              <a:ext cx="113" cy="59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213" name="AutoShape 183">
              <a:extLst>
                <a:ext uri="{FF2B5EF4-FFF2-40B4-BE49-F238E27FC236}">
                  <a16:creationId xmlns:a16="http://schemas.microsoft.com/office/drawing/2014/main" id="{F84EEE86-E78D-4119-B02B-77ABB2FA9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447"/>
              <a:ext cx="113" cy="449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14" name="Rectangle 207">
              <a:extLst>
                <a:ext uri="{FF2B5EF4-FFF2-40B4-BE49-F238E27FC236}">
                  <a16:creationId xmlns:a16="http://schemas.microsoft.com/office/drawing/2014/main" id="{D68B16EC-5B8E-4B2D-9D23-6ADF5BC89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3403"/>
              <a:ext cx="113" cy="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215" name="Group 186">
              <a:extLst>
                <a:ext uri="{FF2B5EF4-FFF2-40B4-BE49-F238E27FC236}">
                  <a16:creationId xmlns:a16="http://schemas.microsoft.com/office/drawing/2014/main" id="{BA909A32-C958-4280-9B6D-28AED5529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" y="3370"/>
              <a:ext cx="113" cy="114"/>
              <a:chOff x="1101" y="3183"/>
              <a:chExt cx="113" cy="114"/>
            </a:xfrm>
          </p:grpSpPr>
          <p:sp>
            <p:nvSpPr>
              <p:cNvPr id="216" name="円弧 173">
                <a:extLst>
                  <a:ext uri="{FF2B5EF4-FFF2-40B4-BE49-F238E27FC236}">
                    <a16:creationId xmlns:a16="http://schemas.microsoft.com/office/drawing/2014/main" id="{AE0D8278-A667-475A-B8EC-D3A326B5647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01" y="3183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chemeClr val="bg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217" name="Line 188">
                <a:extLst>
                  <a:ext uri="{FF2B5EF4-FFF2-40B4-BE49-F238E27FC236}">
                    <a16:creationId xmlns:a16="http://schemas.microsoft.com/office/drawing/2014/main" id="{49FF988A-2CF5-48B9-9F4E-0B9957F3E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8" name="Line 189">
                <a:extLst>
                  <a:ext uri="{FF2B5EF4-FFF2-40B4-BE49-F238E27FC236}">
                    <a16:creationId xmlns:a16="http://schemas.microsoft.com/office/drawing/2014/main" id="{21F960D8-A373-4B0D-873A-DAA2793F7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14" y="3200"/>
                <a:ext cx="0" cy="4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9" name="Line 190">
                <a:extLst>
                  <a:ext uri="{FF2B5EF4-FFF2-40B4-BE49-F238E27FC236}">
                    <a16:creationId xmlns:a16="http://schemas.microsoft.com/office/drawing/2014/main" id="{AA27BE0F-03CD-4A04-A4D6-D484CB4A9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1" y="3208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220" name="グループ化 490">
            <a:extLst>
              <a:ext uri="{FF2B5EF4-FFF2-40B4-BE49-F238E27FC236}">
                <a16:creationId xmlns:a16="http://schemas.microsoft.com/office/drawing/2014/main" id="{D3713600-5AB0-4E9D-A055-2A0D4C5D34C9}"/>
              </a:ext>
            </a:extLst>
          </p:cNvPr>
          <p:cNvGrpSpPr>
            <a:grpSpLocks/>
          </p:cNvGrpSpPr>
          <p:nvPr/>
        </p:nvGrpSpPr>
        <p:grpSpPr bwMode="auto">
          <a:xfrm>
            <a:off x="2375389" y="5291854"/>
            <a:ext cx="165588" cy="745881"/>
            <a:chOff x="4916017" y="4105701"/>
            <a:chExt cx="179388" cy="808037"/>
          </a:xfrm>
        </p:grpSpPr>
        <p:sp>
          <p:nvSpPr>
            <p:cNvPr id="221" name="AutoShape 332">
              <a:extLst>
                <a:ext uri="{FF2B5EF4-FFF2-40B4-BE49-F238E27FC236}">
                  <a16:creationId xmlns:a16="http://schemas.microsoft.com/office/drawing/2014/main" id="{BE0CF1AA-7403-48A1-A75F-A2E5E48D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AutoShape 333">
              <a:extLst>
                <a:ext uri="{FF2B5EF4-FFF2-40B4-BE49-F238E27FC236}">
                  <a16:creationId xmlns:a16="http://schemas.microsoft.com/office/drawing/2014/main" id="{19859D9F-C4F2-4797-9E8A-0C30836FE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23" name="グループ化 488">
            <a:extLst>
              <a:ext uri="{FF2B5EF4-FFF2-40B4-BE49-F238E27FC236}">
                <a16:creationId xmlns:a16="http://schemas.microsoft.com/office/drawing/2014/main" id="{90A9A375-4586-424E-B187-DB20BDDDB0FD}"/>
              </a:ext>
            </a:extLst>
          </p:cNvPr>
          <p:cNvGrpSpPr>
            <a:grpSpLocks/>
          </p:cNvGrpSpPr>
          <p:nvPr/>
        </p:nvGrpSpPr>
        <p:grpSpPr bwMode="auto">
          <a:xfrm>
            <a:off x="1531328" y="4386246"/>
            <a:ext cx="165588" cy="1651489"/>
            <a:chOff x="4087892" y="3123038"/>
            <a:chExt cx="179388" cy="1789113"/>
          </a:xfrm>
        </p:grpSpPr>
        <p:sp>
          <p:nvSpPr>
            <p:cNvPr id="224" name="AutoShape 2">
              <a:extLst>
                <a:ext uri="{FF2B5EF4-FFF2-40B4-BE49-F238E27FC236}">
                  <a16:creationId xmlns:a16="http://schemas.microsoft.com/office/drawing/2014/main" id="{4F0AC51E-8BAB-4B25-9283-E3034DD1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225" name="AutoShape 3">
              <a:extLst>
                <a:ext uri="{FF2B5EF4-FFF2-40B4-BE49-F238E27FC236}">
                  <a16:creationId xmlns:a16="http://schemas.microsoft.com/office/drawing/2014/main" id="{93F2A59A-CE07-4BEA-BCBA-DF7299794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226" name="グループ化 490">
            <a:extLst>
              <a:ext uri="{FF2B5EF4-FFF2-40B4-BE49-F238E27FC236}">
                <a16:creationId xmlns:a16="http://schemas.microsoft.com/office/drawing/2014/main" id="{75E94D21-2B4A-4F4C-8995-627F5E6A3FFD}"/>
              </a:ext>
            </a:extLst>
          </p:cNvPr>
          <p:cNvGrpSpPr>
            <a:grpSpLocks/>
          </p:cNvGrpSpPr>
          <p:nvPr/>
        </p:nvGrpSpPr>
        <p:grpSpPr bwMode="auto">
          <a:xfrm>
            <a:off x="2690446" y="5291854"/>
            <a:ext cx="165589" cy="745881"/>
            <a:chOff x="4916017" y="4105701"/>
            <a:chExt cx="179388" cy="808037"/>
          </a:xfrm>
        </p:grpSpPr>
        <p:sp>
          <p:nvSpPr>
            <p:cNvPr id="227" name="AutoShape 332">
              <a:extLst>
                <a:ext uri="{FF2B5EF4-FFF2-40B4-BE49-F238E27FC236}">
                  <a16:creationId xmlns:a16="http://schemas.microsoft.com/office/drawing/2014/main" id="{DB614318-DC04-44B9-9A26-A78430B5E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AutoShape 333">
              <a:extLst>
                <a:ext uri="{FF2B5EF4-FFF2-40B4-BE49-F238E27FC236}">
                  <a16:creationId xmlns:a16="http://schemas.microsoft.com/office/drawing/2014/main" id="{7DBE88F5-39DC-4BA5-B705-1F67C7DE9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29" name="グループ化 488">
            <a:extLst>
              <a:ext uri="{FF2B5EF4-FFF2-40B4-BE49-F238E27FC236}">
                <a16:creationId xmlns:a16="http://schemas.microsoft.com/office/drawing/2014/main" id="{6A889E30-558D-40FE-AE34-6E6AA94AC9FD}"/>
              </a:ext>
            </a:extLst>
          </p:cNvPr>
          <p:cNvGrpSpPr>
            <a:grpSpLocks/>
          </p:cNvGrpSpPr>
          <p:nvPr/>
        </p:nvGrpSpPr>
        <p:grpSpPr bwMode="auto">
          <a:xfrm>
            <a:off x="1893277" y="4386246"/>
            <a:ext cx="165589" cy="1651489"/>
            <a:chOff x="4087892" y="3123038"/>
            <a:chExt cx="179388" cy="1789113"/>
          </a:xfrm>
        </p:grpSpPr>
        <p:sp>
          <p:nvSpPr>
            <p:cNvPr id="230" name="AutoShape 2">
              <a:extLst>
                <a:ext uri="{FF2B5EF4-FFF2-40B4-BE49-F238E27FC236}">
                  <a16:creationId xmlns:a16="http://schemas.microsoft.com/office/drawing/2014/main" id="{6AE489A6-14DD-4DFD-A244-DB400098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839001"/>
              <a:ext cx="179388" cy="1073150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231" name="AutoShape 3">
              <a:extLst>
                <a:ext uri="{FF2B5EF4-FFF2-40B4-BE49-F238E27FC236}">
                  <a16:creationId xmlns:a16="http://schemas.microsoft.com/office/drawing/2014/main" id="{7793E7FB-D0B0-44FA-8D49-8C198BD53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92" y="3123038"/>
              <a:ext cx="179388" cy="712788"/>
            </a:xfrm>
            <a:prstGeom prst="roundRect">
              <a:avLst>
                <a:gd name="adj" fmla="val 50000"/>
              </a:avLst>
            </a:prstGeom>
            <a:solidFill>
              <a:srgbClr val="C0C0C0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232" name="円弧 231">
            <a:extLst>
              <a:ext uri="{FF2B5EF4-FFF2-40B4-BE49-F238E27FC236}">
                <a16:creationId xmlns:a16="http://schemas.microsoft.com/office/drawing/2014/main" id="{927EF5B2-4FBE-439B-9A4B-87C05A53C874}"/>
              </a:ext>
            </a:extLst>
          </p:cNvPr>
          <p:cNvSpPr/>
          <p:nvPr/>
        </p:nvSpPr>
        <p:spPr>
          <a:xfrm flipV="1">
            <a:off x="1976805" y="2516415"/>
            <a:ext cx="2203938" cy="1066800"/>
          </a:xfrm>
          <a:prstGeom prst="arc">
            <a:avLst>
              <a:gd name="adj1" fmla="val 10758740"/>
              <a:gd name="adj2" fmla="val 46990"/>
            </a:avLst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3" name="円弧 232">
            <a:extLst>
              <a:ext uri="{FF2B5EF4-FFF2-40B4-BE49-F238E27FC236}">
                <a16:creationId xmlns:a16="http://schemas.microsoft.com/office/drawing/2014/main" id="{78BDADAC-F40F-4B23-A625-E099A1D375F2}"/>
              </a:ext>
            </a:extLst>
          </p:cNvPr>
          <p:cNvSpPr/>
          <p:nvPr/>
        </p:nvSpPr>
        <p:spPr>
          <a:xfrm flipV="1">
            <a:off x="2766647" y="2695193"/>
            <a:ext cx="1721827" cy="936381"/>
          </a:xfrm>
          <a:prstGeom prst="arc">
            <a:avLst>
              <a:gd name="adj1" fmla="val 10758740"/>
              <a:gd name="adj2" fmla="val 46990"/>
            </a:avLst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34" name="グループ化 490">
            <a:extLst>
              <a:ext uri="{FF2B5EF4-FFF2-40B4-BE49-F238E27FC236}">
                <a16:creationId xmlns:a16="http://schemas.microsoft.com/office/drawing/2014/main" id="{D8035625-D487-44C5-B7E3-2CA9B17D04A3}"/>
              </a:ext>
            </a:extLst>
          </p:cNvPr>
          <p:cNvGrpSpPr>
            <a:grpSpLocks/>
          </p:cNvGrpSpPr>
          <p:nvPr/>
        </p:nvGrpSpPr>
        <p:grpSpPr bwMode="auto">
          <a:xfrm>
            <a:off x="4413738" y="2391858"/>
            <a:ext cx="165589" cy="745880"/>
            <a:chOff x="4916017" y="4105701"/>
            <a:chExt cx="179388" cy="808037"/>
          </a:xfrm>
        </p:grpSpPr>
        <p:sp>
          <p:nvSpPr>
            <p:cNvPr id="235" name="AutoShape 332">
              <a:extLst>
                <a:ext uri="{FF2B5EF4-FFF2-40B4-BE49-F238E27FC236}">
                  <a16:creationId xmlns:a16="http://schemas.microsoft.com/office/drawing/2014/main" id="{65135337-D6F5-41F4-B199-839B94C85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105701"/>
              <a:ext cx="179388" cy="36195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AutoShape 333">
              <a:extLst>
                <a:ext uri="{FF2B5EF4-FFF2-40B4-BE49-F238E27FC236}">
                  <a16:creationId xmlns:a16="http://schemas.microsoft.com/office/drawing/2014/main" id="{EA115545-C88D-47A1-BE1F-91E7F9D3F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017" y="4472413"/>
              <a:ext cx="179388" cy="4413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237" name="円弧 236">
            <a:extLst>
              <a:ext uri="{FF2B5EF4-FFF2-40B4-BE49-F238E27FC236}">
                <a16:creationId xmlns:a16="http://schemas.microsoft.com/office/drawing/2014/main" id="{FC3586CE-EEBD-424B-8220-189D74AC5E39}"/>
              </a:ext>
            </a:extLst>
          </p:cNvPr>
          <p:cNvSpPr/>
          <p:nvPr/>
        </p:nvSpPr>
        <p:spPr>
          <a:xfrm flipV="1">
            <a:off x="1969477" y="5582000"/>
            <a:ext cx="2203938" cy="984738"/>
          </a:xfrm>
          <a:prstGeom prst="arc">
            <a:avLst>
              <a:gd name="adj1" fmla="val 10758740"/>
              <a:gd name="adj2" fmla="val 46990"/>
            </a:avLst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8" name="円弧 237">
            <a:extLst>
              <a:ext uri="{FF2B5EF4-FFF2-40B4-BE49-F238E27FC236}">
                <a16:creationId xmlns:a16="http://schemas.microsoft.com/office/drawing/2014/main" id="{D8754B99-E53F-44BC-99AC-3AD4F351AB31}"/>
              </a:ext>
            </a:extLst>
          </p:cNvPr>
          <p:cNvSpPr/>
          <p:nvPr/>
        </p:nvSpPr>
        <p:spPr>
          <a:xfrm flipV="1">
            <a:off x="2771043" y="5601051"/>
            <a:ext cx="1721826" cy="934915"/>
          </a:xfrm>
          <a:prstGeom prst="arc">
            <a:avLst>
              <a:gd name="adj1" fmla="val 10758740"/>
              <a:gd name="adj2" fmla="val 46990"/>
            </a:avLst>
          </a:prstGeom>
          <a:ln w="190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239" name="直線矢印コネクタ 238">
            <a:extLst>
              <a:ext uri="{FF2B5EF4-FFF2-40B4-BE49-F238E27FC236}">
                <a16:creationId xmlns:a16="http://schemas.microsoft.com/office/drawing/2014/main" id="{2CF60184-949B-40A3-B544-3175765C090D}"/>
              </a:ext>
            </a:extLst>
          </p:cNvPr>
          <p:cNvCxnSpPr/>
          <p:nvPr/>
        </p:nvCxnSpPr>
        <p:spPr>
          <a:xfrm>
            <a:off x="3330820" y="2343500"/>
            <a:ext cx="398585" cy="1466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直線矢印コネクタ 239">
            <a:extLst>
              <a:ext uri="{FF2B5EF4-FFF2-40B4-BE49-F238E27FC236}">
                <a16:creationId xmlns:a16="http://schemas.microsoft.com/office/drawing/2014/main" id="{BEC3F366-2C94-4FBC-A27D-E8A0138458D7}"/>
              </a:ext>
            </a:extLst>
          </p:cNvPr>
          <p:cNvCxnSpPr/>
          <p:nvPr/>
        </p:nvCxnSpPr>
        <p:spPr>
          <a:xfrm>
            <a:off x="3342543" y="5258151"/>
            <a:ext cx="398585" cy="1465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テキスト ボックス 150">
            <a:extLst>
              <a:ext uri="{FF2B5EF4-FFF2-40B4-BE49-F238E27FC236}">
                <a16:creationId xmlns:a16="http://schemas.microsoft.com/office/drawing/2014/main" id="{725A12E6-6F2E-4F5A-9CBB-2B5964BD1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0152" y="3572958"/>
            <a:ext cx="18244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dirty="0">
                <a:latin typeface="+mn-ea"/>
                <a:ea typeface="+mn-ea"/>
              </a:rPr>
              <a:t>配偶子</a:t>
            </a:r>
            <a:endParaRPr lang="en-US" altLang="ja-JP" dirty="0">
              <a:latin typeface="+mn-ea"/>
              <a:ea typeface="+mn-ea"/>
            </a:endParaRPr>
          </a:p>
          <a:p>
            <a:pPr algn="ctr" eaLnBrk="1" hangingPunct="1"/>
            <a:r>
              <a:rPr lang="ja-JP" altLang="en-US" dirty="0">
                <a:latin typeface="+mn-ea"/>
                <a:ea typeface="+mn-ea"/>
              </a:rPr>
              <a:t>（卵子・精子）</a:t>
            </a:r>
          </a:p>
        </p:txBody>
      </p:sp>
      <p:sp>
        <p:nvSpPr>
          <p:cNvPr id="242" name="Text Box 665">
            <a:extLst>
              <a:ext uri="{FF2B5EF4-FFF2-40B4-BE49-F238E27FC236}">
                <a16:creationId xmlns:a16="http://schemas.microsoft.com/office/drawing/2014/main" id="{4EF880DE-F3E6-4FBE-8C9B-F66CB43E9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8962" y="4628035"/>
            <a:ext cx="1367204" cy="313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ja-JP" altLang="en-US">
                <a:latin typeface="+mn-ea"/>
                <a:ea typeface="+mn-ea"/>
              </a:rPr>
              <a:t>正常</a:t>
            </a:r>
          </a:p>
        </p:txBody>
      </p:sp>
      <p:sp>
        <p:nvSpPr>
          <p:cNvPr id="243" name="円弧 242">
            <a:extLst>
              <a:ext uri="{FF2B5EF4-FFF2-40B4-BE49-F238E27FC236}">
                <a16:creationId xmlns:a16="http://schemas.microsoft.com/office/drawing/2014/main" id="{CBD986A1-7B8E-4843-98B3-CB0A40D5B777}"/>
              </a:ext>
            </a:extLst>
          </p:cNvPr>
          <p:cNvSpPr/>
          <p:nvPr/>
        </p:nvSpPr>
        <p:spPr>
          <a:xfrm flipH="1">
            <a:off x="4840166" y="3952492"/>
            <a:ext cx="1915257" cy="1619250"/>
          </a:xfrm>
          <a:prstGeom prst="arc">
            <a:avLst>
              <a:gd name="adj1" fmla="val 16200000"/>
              <a:gd name="adj2" fmla="val 20853626"/>
            </a:avLst>
          </a:prstGeom>
          <a:ln w="254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4" name="円弧 243">
            <a:extLst>
              <a:ext uri="{FF2B5EF4-FFF2-40B4-BE49-F238E27FC236}">
                <a16:creationId xmlns:a16="http://schemas.microsoft.com/office/drawing/2014/main" id="{71A1B709-76D0-4A3F-85EC-2DC00A8F060E}"/>
              </a:ext>
            </a:extLst>
          </p:cNvPr>
          <p:cNvSpPr/>
          <p:nvPr/>
        </p:nvSpPr>
        <p:spPr>
          <a:xfrm flipH="1" flipV="1">
            <a:off x="4840166" y="1937589"/>
            <a:ext cx="1915257" cy="1620715"/>
          </a:xfrm>
          <a:prstGeom prst="arc">
            <a:avLst>
              <a:gd name="adj1" fmla="val 16200000"/>
              <a:gd name="adj2" fmla="val 20853626"/>
            </a:avLst>
          </a:prstGeom>
          <a:ln w="254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5" name="テキスト ボックス 155">
            <a:extLst>
              <a:ext uri="{FF2B5EF4-FFF2-40B4-BE49-F238E27FC236}">
                <a16:creationId xmlns:a16="http://schemas.microsoft.com/office/drawing/2014/main" id="{10487064-151B-4ED3-A6F9-ACC8B1B66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0297" y="3546980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latin typeface="+mn-ea"/>
                <a:ea typeface="+mn-ea"/>
              </a:rPr>
              <a:t>受精</a:t>
            </a:r>
          </a:p>
        </p:txBody>
      </p:sp>
      <p:grpSp>
        <p:nvGrpSpPr>
          <p:cNvPr id="246" name="グループ化 174">
            <a:extLst>
              <a:ext uri="{FF2B5EF4-FFF2-40B4-BE49-F238E27FC236}">
                <a16:creationId xmlns:a16="http://schemas.microsoft.com/office/drawing/2014/main" id="{BCD9041E-5E47-4A88-8D1B-172CBA133A93}"/>
              </a:ext>
            </a:extLst>
          </p:cNvPr>
          <p:cNvGrpSpPr>
            <a:grpSpLocks/>
          </p:cNvGrpSpPr>
          <p:nvPr/>
        </p:nvGrpSpPr>
        <p:grpSpPr bwMode="auto">
          <a:xfrm>
            <a:off x="6230815" y="5171692"/>
            <a:ext cx="177312" cy="275492"/>
            <a:chOff x="4977476" y="4784175"/>
            <a:chExt cx="192088" cy="298450"/>
          </a:xfrm>
        </p:grpSpPr>
        <p:sp>
          <p:nvSpPr>
            <p:cNvPr id="247" name="Rectangle 206">
              <a:extLst>
                <a:ext uri="{FF2B5EF4-FFF2-40B4-BE49-F238E27FC236}">
                  <a16:creationId xmlns:a16="http://schemas.microsoft.com/office/drawing/2014/main" id="{1388B4B5-C1BE-4017-AF8B-B0EBD1A7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176" y="4806400"/>
              <a:ext cx="179388" cy="190500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248" name="Group 201">
              <a:extLst>
                <a:ext uri="{FF2B5EF4-FFF2-40B4-BE49-F238E27FC236}">
                  <a16:creationId xmlns:a16="http://schemas.microsoft.com/office/drawing/2014/main" id="{3B4074FB-D793-4A85-A501-E31129B66CCC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4977476" y="4784175"/>
              <a:ext cx="179388" cy="298450"/>
              <a:chOff x="1245" y="2159"/>
              <a:chExt cx="113" cy="188"/>
            </a:xfrm>
          </p:grpSpPr>
          <p:sp>
            <p:nvSpPr>
              <p:cNvPr id="249" name="円弧 173">
                <a:extLst>
                  <a:ext uri="{FF2B5EF4-FFF2-40B4-BE49-F238E27FC236}">
                    <a16:creationId xmlns:a16="http://schemas.microsoft.com/office/drawing/2014/main" id="{E1E3F91F-D79C-4280-AEF1-D1F78065C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59"/>
                <a:ext cx="113" cy="114"/>
              </a:xfrm>
              <a:custGeom>
                <a:avLst/>
                <a:gdLst>
                  <a:gd name="T0" fmla="*/ 0 w 180000"/>
                  <a:gd name="T1" fmla="*/ 0 h 180000"/>
                  <a:gd name="T2" fmla="*/ 0 w 180000"/>
                  <a:gd name="T3" fmla="*/ 0 h 180000"/>
                  <a:gd name="T4" fmla="*/ 0 w 180000"/>
                  <a:gd name="T5" fmla="*/ 0 h 180000"/>
                  <a:gd name="T6" fmla="*/ 5898240 60000 65536"/>
                  <a:gd name="T7" fmla="*/ 5898240 60000 65536"/>
                  <a:gd name="T8" fmla="*/ 5898240 60000 65536"/>
                  <a:gd name="T9" fmla="*/ 0 w 180000"/>
                  <a:gd name="T10" fmla="*/ 0 h 180000"/>
                  <a:gd name="T11" fmla="*/ 180000 w 180000"/>
                  <a:gd name="T12" fmla="*/ 90000 h 1800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0000" h="180000" stroke="0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  <a:lnTo>
                      <a:pt x="90000" y="90000"/>
                    </a:lnTo>
                    <a:close/>
                  </a:path>
                  <a:path w="180000" h="180000" fill="none">
                    <a:moveTo>
                      <a:pt x="90" y="85967"/>
                    </a:moveTo>
                    <a:lnTo>
                      <a:pt x="90" y="85967"/>
                    </a:lnTo>
                    <a:cubicBezTo>
                      <a:pt x="2247" y="37878"/>
                      <a:pt x="41862" y="-1"/>
                      <a:pt x="90000" y="0"/>
                    </a:cubicBezTo>
                    <a:cubicBezTo>
                      <a:pt x="139705" y="0"/>
                      <a:pt x="180000" y="40294"/>
                      <a:pt x="180000" y="90000"/>
                    </a:cubicBezTo>
                  </a:path>
                </a:pathLst>
              </a:custGeom>
              <a:solidFill>
                <a:srgbClr val="C0C0C0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endParaRPr lang="ja-JP" altLang="en-US"/>
              </a:p>
            </p:txBody>
          </p:sp>
          <p:sp>
            <p:nvSpPr>
              <p:cNvPr id="250" name="Line 203">
                <a:extLst>
                  <a:ext uri="{FF2B5EF4-FFF2-40B4-BE49-F238E27FC236}">
                    <a16:creationId xmlns:a16="http://schemas.microsoft.com/office/drawing/2014/main" id="{EDC452DC-7C82-4F77-8B18-FD8483692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51" name="Line 204">
                <a:extLst>
                  <a:ext uri="{FF2B5EF4-FFF2-40B4-BE49-F238E27FC236}">
                    <a16:creationId xmlns:a16="http://schemas.microsoft.com/office/drawing/2014/main" id="{DA3CD0AF-DC3A-40BF-A225-51FF95E48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8" y="2211"/>
                <a:ext cx="0" cy="13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52" name="Line 205">
                <a:extLst>
                  <a:ext uri="{FF2B5EF4-FFF2-40B4-BE49-F238E27FC236}">
                    <a16:creationId xmlns:a16="http://schemas.microsoft.com/office/drawing/2014/main" id="{4D36F21E-BFBC-4D21-AB48-41F6F17DE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339"/>
                <a:ext cx="11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253" name="Rectangle 207">
            <a:extLst>
              <a:ext uri="{FF2B5EF4-FFF2-40B4-BE49-F238E27FC236}">
                <a16:creationId xmlns:a16="http://schemas.microsoft.com/office/drawing/2014/main" id="{4C7BDE2D-01E3-4E04-AD02-75EEDAE37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582" y="5703627"/>
            <a:ext cx="165588" cy="4689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254" name="Group 186">
            <a:extLst>
              <a:ext uri="{FF2B5EF4-FFF2-40B4-BE49-F238E27FC236}">
                <a16:creationId xmlns:a16="http://schemas.microsoft.com/office/drawing/2014/main" id="{B905E18A-9D8C-41E8-BB20-48EFAEEA4FFB}"/>
              </a:ext>
            </a:extLst>
          </p:cNvPr>
          <p:cNvGrpSpPr>
            <a:grpSpLocks/>
          </p:cNvGrpSpPr>
          <p:nvPr/>
        </p:nvGrpSpPr>
        <p:grpSpPr bwMode="auto">
          <a:xfrm>
            <a:off x="6238143" y="5620100"/>
            <a:ext cx="165588" cy="167054"/>
            <a:chOff x="1101" y="3183"/>
            <a:chExt cx="113" cy="114"/>
          </a:xfrm>
        </p:grpSpPr>
        <p:sp>
          <p:nvSpPr>
            <p:cNvPr id="255" name="円弧 173">
              <a:extLst>
                <a:ext uri="{FF2B5EF4-FFF2-40B4-BE49-F238E27FC236}">
                  <a16:creationId xmlns:a16="http://schemas.microsoft.com/office/drawing/2014/main" id="{65C8DCB1-C294-43B4-8D1D-9AD95F46A57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1" y="3183"/>
              <a:ext cx="113" cy="114"/>
            </a:xfrm>
            <a:custGeom>
              <a:avLst/>
              <a:gdLst>
                <a:gd name="T0" fmla="*/ 0 w 180000"/>
                <a:gd name="T1" fmla="*/ 0 h 180000"/>
                <a:gd name="T2" fmla="*/ 0 w 180000"/>
                <a:gd name="T3" fmla="*/ 0 h 180000"/>
                <a:gd name="T4" fmla="*/ 0 w 180000"/>
                <a:gd name="T5" fmla="*/ 0 h 180000"/>
                <a:gd name="T6" fmla="*/ 5898240 60000 65536"/>
                <a:gd name="T7" fmla="*/ 5898240 60000 65536"/>
                <a:gd name="T8" fmla="*/ 5898240 60000 65536"/>
                <a:gd name="T9" fmla="*/ 0 w 180000"/>
                <a:gd name="T10" fmla="*/ 0 h 180000"/>
                <a:gd name="T11" fmla="*/ 180000 w 180000"/>
                <a:gd name="T12" fmla="*/ 90000 h 1800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000" h="180000" stroke="0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  <a:lnTo>
                    <a:pt x="90000" y="90000"/>
                  </a:lnTo>
                  <a:close/>
                </a:path>
                <a:path w="180000" h="180000" fill="none">
                  <a:moveTo>
                    <a:pt x="90" y="85967"/>
                  </a:moveTo>
                  <a:lnTo>
                    <a:pt x="90" y="85967"/>
                  </a:lnTo>
                  <a:cubicBezTo>
                    <a:pt x="2247" y="37878"/>
                    <a:pt x="41862" y="-1"/>
                    <a:pt x="90000" y="0"/>
                  </a:cubicBezTo>
                  <a:cubicBezTo>
                    <a:pt x="139705" y="0"/>
                    <a:pt x="180000" y="40294"/>
                    <a:pt x="180000" y="90000"/>
                  </a:cubicBezTo>
                </a:path>
              </a:pathLst>
            </a:custGeom>
            <a:solidFill>
              <a:schemeClr val="bg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256" name="Line 188">
              <a:extLst>
                <a:ext uri="{FF2B5EF4-FFF2-40B4-BE49-F238E27FC236}">
                  <a16:creationId xmlns:a16="http://schemas.microsoft.com/office/drawing/2014/main" id="{B8835FDE-762E-4F60-A854-421A70B05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3200"/>
              <a:ext cx="0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57" name="Line 189">
              <a:extLst>
                <a:ext uri="{FF2B5EF4-FFF2-40B4-BE49-F238E27FC236}">
                  <a16:creationId xmlns:a16="http://schemas.microsoft.com/office/drawing/2014/main" id="{BA91139E-D288-46A9-9A8F-33EBC2ECFB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4" y="3200"/>
              <a:ext cx="0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58" name="Line 190">
              <a:extLst>
                <a:ext uri="{FF2B5EF4-FFF2-40B4-BE49-F238E27FC236}">
                  <a16:creationId xmlns:a16="http://schemas.microsoft.com/office/drawing/2014/main" id="{8991C941-05FE-4525-A40E-352A7A4347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3208"/>
              <a:ext cx="11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59" name="テキスト ボックス 175">
            <a:extLst>
              <a:ext uri="{FF2B5EF4-FFF2-40B4-BE49-F238E27FC236}">
                <a16:creationId xmlns:a16="http://schemas.microsoft.com/office/drawing/2014/main" id="{837C9177-348E-41B1-AD34-F678C3145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3377" y="5137989"/>
            <a:ext cx="6916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>
                <a:latin typeface="+mn-ea"/>
                <a:ea typeface="+mn-ea"/>
              </a:rPr>
              <a:t>欠失</a:t>
            </a:r>
          </a:p>
        </p:txBody>
      </p:sp>
      <p:sp>
        <p:nvSpPr>
          <p:cNvPr id="260" name="テキスト ボックス 176">
            <a:extLst>
              <a:ext uri="{FF2B5EF4-FFF2-40B4-BE49-F238E27FC236}">
                <a16:creationId xmlns:a16="http://schemas.microsoft.com/office/drawing/2014/main" id="{651659EC-18B9-40B8-9AC1-96BBA4890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3376" y="5542435"/>
            <a:ext cx="16954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latin typeface="+mn-ea"/>
                <a:ea typeface="+mn-ea"/>
              </a:rPr>
              <a:t>過剰（重複）</a:t>
            </a:r>
          </a:p>
        </p:txBody>
      </p:sp>
    </p:spTree>
    <p:extLst>
      <p:ext uri="{BB962C8B-B14F-4D97-AF65-F5344CB8AC3E}">
        <p14:creationId xmlns:p14="http://schemas.microsoft.com/office/powerpoint/2010/main" val="21701374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5"/>
          <p:cNvSpPr>
            <a:spLocks noChangeArrowheads="1"/>
          </p:cNvSpPr>
          <p:nvPr/>
        </p:nvSpPr>
        <p:spPr bwMode="auto">
          <a:xfrm>
            <a:off x="639763" y="1085850"/>
            <a:ext cx="7840662" cy="177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20000"/>
              </a:spcBef>
              <a:buFont typeface="Wingdings" panose="05000000000000000000" pitchFamily="2" charset="2"/>
              <a:buNone/>
            </a:pPr>
            <a:r>
              <a:rPr lang="en-US" altLang="ja-JP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22</a:t>
            </a:r>
            <a:r>
              <a:rPr lang="ja-JP" altLang="en-US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番染色体と</a:t>
            </a:r>
            <a:r>
              <a:rPr lang="en-US" altLang="ja-JP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21</a:t>
            </a:r>
            <a:r>
              <a:rPr lang="ja-JP" altLang="en-US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番染色体，</a:t>
            </a:r>
            <a:r>
              <a:rPr lang="en-US" altLang="ja-JP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21</a:t>
            </a:r>
            <a:r>
              <a:rPr lang="ja-JP" altLang="en-US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番染色体同志，</a:t>
            </a:r>
            <a:r>
              <a:rPr lang="en-US" altLang="ja-JP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14</a:t>
            </a:r>
            <a:r>
              <a:rPr lang="ja-JP" altLang="en-US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番染色体と</a:t>
            </a:r>
            <a:r>
              <a:rPr lang="en-US" altLang="ja-JP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21</a:t>
            </a:r>
            <a:r>
              <a:rPr lang="ja-JP" altLang="en-US" sz="3200">
                <a:solidFill>
                  <a:srgbClr val="023175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番染色体などさまざまな組み合わせがある．</a:t>
            </a:r>
          </a:p>
        </p:txBody>
      </p:sp>
      <p:sp>
        <p:nvSpPr>
          <p:cNvPr id="133123" name="Rectangle 8"/>
          <p:cNvSpPr>
            <a:spLocks noChangeArrowheads="1"/>
          </p:cNvSpPr>
          <p:nvPr/>
        </p:nvSpPr>
        <p:spPr bwMode="auto">
          <a:xfrm>
            <a:off x="457200" y="125600"/>
            <a:ext cx="82296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en-US" altLang="ja-JP" sz="4400" dirty="0">
                <a:solidFill>
                  <a:schemeClr val="accent2"/>
                </a:solidFill>
                <a:latin typeface="Trebuchet MS" panose="020B0703020202090204" pitchFamily="34" charset="0"/>
                <a:ea typeface="HG丸ｺﾞｼｯｸM-PRO" panose="020F0600000000000000" pitchFamily="50" charset="-128"/>
              </a:rPr>
              <a:t>Ro</a:t>
            </a:r>
            <a:r>
              <a:rPr lang="en-US" altLang="ja-JP" sz="4400" dirty="0">
                <a:solidFill>
                  <a:schemeClr val="accent2"/>
                </a:solidFill>
                <a:latin typeface="Trebuchet MS" panose="020B0603020202020204" pitchFamily="34" charset="0"/>
                <a:ea typeface="HG丸ｺﾞｼｯｸM-PRO" panose="020F0600000000000000" pitchFamily="50" charset="-128"/>
              </a:rPr>
              <a:t>bertson</a:t>
            </a:r>
            <a:r>
              <a:rPr lang="ja-JP" altLang="en-US" sz="4400" b="1" dirty="0">
                <a:solidFill>
                  <a:schemeClr val="accent2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型転座</a:t>
            </a:r>
          </a:p>
        </p:txBody>
      </p:sp>
      <p:pic>
        <p:nvPicPr>
          <p:cNvPr id="133124" name="Picture 8" descr="r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0600" y="1536700"/>
            <a:ext cx="2101850" cy="565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975"/>
            <a:ext cx="8229600" cy="1143000"/>
          </a:xfrm>
        </p:spPr>
        <p:txBody>
          <a:bodyPr/>
          <a:lstStyle/>
          <a:p>
            <a:pPr eaLnBrk="1" hangingPunct="1"/>
            <a:r>
              <a:rPr lang="ja-JP" altLang="en-US" b="0" dirty="0"/>
              <a:t>ロバートソン型転座</a:t>
            </a:r>
          </a:p>
        </p:txBody>
      </p:sp>
      <p:sp>
        <p:nvSpPr>
          <p:cNvPr id="134147" name="AutoShape 3" descr="右上がり対角線 (反転)"/>
          <p:cNvSpPr>
            <a:spLocks noChangeArrowheads="1"/>
          </p:cNvSpPr>
          <p:nvPr/>
        </p:nvSpPr>
        <p:spPr bwMode="auto">
          <a:xfrm rot="2937984">
            <a:off x="1343819" y="4733131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48" name="Line 4"/>
          <p:cNvSpPr>
            <a:spLocks noChangeShapeType="1"/>
          </p:cNvSpPr>
          <p:nvPr/>
        </p:nvSpPr>
        <p:spPr bwMode="auto">
          <a:xfrm rot="-124748">
            <a:off x="1498600" y="4729163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149" name="Line 5"/>
          <p:cNvSpPr>
            <a:spLocks noChangeShapeType="1"/>
          </p:cNvSpPr>
          <p:nvPr/>
        </p:nvSpPr>
        <p:spPr bwMode="auto">
          <a:xfrm rot="-124748">
            <a:off x="1528763" y="4699000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150" name="Oval 6" descr="右上がり対角線 (反転)"/>
          <p:cNvSpPr>
            <a:spLocks noChangeAspect="1" noChangeArrowheads="1"/>
          </p:cNvSpPr>
          <p:nvPr/>
        </p:nvSpPr>
        <p:spPr bwMode="auto">
          <a:xfrm>
            <a:off x="1549400" y="4552950"/>
            <a:ext cx="169863" cy="169863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51" name="AutoShape 7" descr="右上がり対角線 (太)"/>
          <p:cNvSpPr>
            <a:spLocks noChangeArrowheads="1"/>
          </p:cNvSpPr>
          <p:nvPr/>
        </p:nvSpPr>
        <p:spPr bwMode="auto">
          <a:xfrm rot="18662016" flipH="1">
            <a:off x="1262857" y="4731544"/>
            <a:ext cx="84137" cy="288925"/>
          </a:xfrm>
          <a:prstGeom prst="roundRect">
            <a:avLst>
              <a:gd name="adj" fmla="val 50000"/>
            </a:avLst>
          </a:prstGeom>
          <a:pattFill prst="wd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52" name="Line 8"/>
          <p:cNvSpPr>
            <a:spLocks noChangeShapeType="1"/>
          </p:cNvSpPr>
          <p:nvPr/>
        </p:nvSpPr>
        <p:spPr bwMode="auto">
          <a:xfrm rot="124748" flipH="1">
            <a:off x="1157288" y="4727575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153" name="Line 9"/>
          <p:cNvSpPr>
            <a:spLocks noChangeShapeType="1"/>
          </p:cNvSpPr>
          <p:nvPr/>
        </p:nvSpPr>
        <p:spPr bwMode="auto">
          <a:xfrm rot="124748" flipH="1">
            <a:off x="1127125" y="4697413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154" name="Oval 10" descr="右上がり対角線 (反転)"/>
          <p:cNvSpPr>
            <a:spLocks noChangeAspect="1" noChangeArrowheads="1"/>
          </p:cNvSpPr>
          <p:nvPr/>
        </p:nvSpPr>
        <p:spPr bwMode="auto">
          <a:xfrm flipH="1">
            <a:off x="971550" y="4551363"/>
            <a:ext cx="169863" cy="169862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55" name="AutoShape 11" descr="右上がり対角線 (反転)"/>
          <p:cNvSpPr>
            <a:spLocks noChangeArrowheads="1"/>
          </p:cNvSpPr>
          <p:nvPr/>
        </p:nvSpPr>
        <p:spPr bwMode="auto">
          <a:xfrm rot="18662016" flipH="1">
            <a:off x="1266032" y="4734719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56" name="AutoShape 12"/>
          <p:cNvSpPr>
            <a:spLocks noChangeArrowheads="1"/>
          </p:cNvSpPr>
          <p:nvPr/>
        </p:nvSpPr>
        <p:spPr bwMode="auto">
          <a:xfrm>
            <a:off x="1490663" y="5067300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157" name="Arc 13"/>
          <p:cNvSpPr>
            <a:spLocks/>
          </p:cNvSpPr>
          <p:nvPr/>
        </p:nvSpPr>
        <p:spPr bwMode="auto">
          <a:xfrm>
            <a:off x="1349375" y="485140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58" name="Arc 14"/>
          <p:cNvSpPr>
            <a:spLocks/>
          </p:cNvSpPr>
          <p:nvPr/>
        </p:nvSpPr>
        <p:spPr bwMode="auto">
          <a:xfrm>
            <a:off x="1343025" y="4849813"/>
            <a:ext cx="346075" cy="306387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59" name="Rectangle 15"/>
          <p:cNvSpPr>
            <a:spLocks noChangeArrowheads="1"/>
          </p:cNvSpPr>
          <p:nvPr/>
        </p:nvSpPr>
        <p:spPr bwMode="auto">
          <a:xfrm>
            <a:off x="1354138" y="5030788"/>
            <a:ext cx="323850" cy="1031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0" name="Arc 16"/>
          <p:cNvSpPr>
            <a:spLocks/>
          </p:cNvSpPr>
          <p:nvPr/>
        </p:nvSpPr>
        <p:spPr bwMode="auto">
          <a:xfrm>
            <a:off x="1339850" y="4994275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61" name="Rectangle 17"/>
          <p:cNvSpPr>
            <a:spLocks noChangeArrowheads="1"/>
          </p:cNvSpPr>
          <p:nvPr/>
        </p:nvSpPr>
        <p:spPr bwMode="auto">
          <a:xfrm>
            <a:off x="1493838" y="5270500"/>
            <a:ext cx="223837" cy="2174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2" name="Rectangle 18"/>
          <p:cNvSpPr>
            <a:spLocks noChangeArrowheads="1"/>
          </p:cNvSpPr>
          <p:nvPr/>
        </p:nvSpPr>
        <p:spPr bwMode="auto">
          <a:xfrm>
            <a:off x="1490663" y="5630863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3" name="Rectangle 19"/>
          <p:cNvSpPr>
            <a:spLocks noChangeArrowheads="1"/>
          </p:cNvSpPr>
          <p:nvPr/>
        </p:nvSpPr>
        <p:spPr bwMode="auto">
          <a:xfrm>
            <a:off x="1490663" y="5810250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4" name="Rectangle 20"/>
          <p:cNvSpPr>
            <a:spLocks noChangeArrowheads="1"/>
          </p:cNvSpPr>
          <p:nvPr/>
        </p:nvSpPr>
        <p:spPr bwMode="auto">
          <a:xfrm>
            <a:off x="1490663" y="5965825"/>
            <a:ext cx="223837" cy="131763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5" name="Rectangle 21"/>
          <p:cNvSpPr>
            <a:spLocks noChangeArrowheads="1"/>
          </p:cNvSpPr>
          <p:nvPr/>
        </p:nvSpPr>
        <p:spPr bwMode="auto">
          <a:xfrm>
            <a:off x="1490663" y="6181725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66" name="AutoShape 22"/>
          <p:cNvSpPr>
            <a:spLocks noChangeArrowheads="1"/>
          </p:cNvSpPr>
          <p:nvPr/>
        </p:nvSpPr>
        <p:spPr bwMode="auto">
          <a:xfrm flipH="1">
            <a:off x="973138" y="5067300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167" name="Arc 23"/>
          <p:cNvSpPr>
            <a:spLocks/>
          </p:cNvSpPr>
          <p:nvPr/>
        </p:nvSpPr>
        <p:spPr bwMode="auto">
          <a:xfrm flipH="1">
            <a:off x="976313" y="485140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68" name="Arc 24"/>
          <p:cNvSpPr>
            <a:spLocks/>
          </p:cNvSpPr>
          <p:nvPr/>
        </p:nvSpPr>
        <p:spPr bwMode="auto">
          <a:xfrm flipH="1">
            <a:off x="1004888" y="4849813"/>
            <a:ext cx="346075" cy="306387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69" name="Rectangle 25"/>
          <p:cNvSpPr>
            <a:spLocks noChangeArrowheads="1"/>
          </p:cNvSpPr>
          <p:nvPr/>
        </p:nvSpPr>
        <p:spPr bwMode="auto">
          <a:xfrm flipH="1">
            <a:off x="1016000" y="5030788"/>
            <a:ext cx="323850" cy="1031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0" name="Arc 26"/>
          <p:cNvSpPr>
            <a:spLocks/>
          </p:cNvSpPr>
          <p:nvPr/>
        </p:nvSpPr>
        <p:spPr bwMode="auto">
          <a:xfrm flipH="1">
            <a:off x="1200150" y="4994275"/>
            <a:ext cx="153988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71" name="Rectangle 27"/>
          <p:cNvSpPr>
            <a:spLocks noChangeArrowheads="1"/>
          </p:cNvSpPr>
          <p:nvPr/>
        </p:nvSpPr>
        <p:spPr bwMode="auto">
          <a:xfrm flipH="1">
            <a:off x="976313" y="5270500"/>
            <a:ext cx="223837" cy="2174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2" name="Rectangle 28"/>
          <p:cNvSpPr>
            <a:spLocks noChangeArrowheads="1"/>
          </p:cNvSpPr>
          <p:nvPr/>
        </p:nvSpPr>
        <p:spPr bwMode="auto">
          <a:xfrm flipH="1">
            <a:off x="976313" y="5630863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3" name="Rectangle 29"/>
          <p:cNvSpPr>
            <a:spLocks noChangeArrowheads="1"/>
          </p:cNvSpPr>
          <p:nvPr/>
        </p:nvSpPr>
        <p:spPr bwMode="auto">
          <a:xfrm flipH="1">
            <a:off x="976313" y="5810250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4" name="Rectangle 30"/>
          <p:cNvSpPr>
            <a:spLocks noChangeArrowheads="1"/>
          </p:cNvSpPr>
          <p:nvPr/>
        </p:nvSpPr>
        <p:spPr bwMode="auto">
          <a:xfrm flipH="1">
            <a:off x="976313" y="5965825"/>
            <a:ext cx="223837" cy="131763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5" name="Rectangle 31"/>
          <p:cNvSpPr>
            <a:spLocks noChangeArrowheads="1"/>
          </p:cNvSpPr>
          <p:nvPr/>
        </p:nvSpPr>
        <p:spPr bwMode="auto">
          <a:xfrm flipH="1">
            <a:off x="976313" y="6181725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76" name="AutoShape 32"/>
          <p:cNvSpPr>
            <a:spLocks noChangeArrowheads="1"/>
          </p:cNvSpPr>
          <p:nvPr/>
        </p:nvSpPr>
        <p:spPr bwMode="auto">
          <a:xfrm>
            <a:off x="4703763" y="5067300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177" name="Arc 33"/>
          <p:cNvSpPr>
            <a:spLocks/>
          </p:cNvSpPr>
          <p:nvPr/>
        </p:nvSpPr>
        <p:spPr bwMode="auto">
          <a:xfrm>
            <a:off x="4562475" y="485140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78" name="Arc 34"/>
          <p:cNvSpPr>
            <a:spLocks/>
          </p:cNvSpPr>
          <p:nvPr/>
        </p:nvSpPr>
        <p:spPr bwMode="auto">
          <a:xfrm>
            <a:off x="4556125" y="4849813"/>
            <a:ext cx="346075" cy="306387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79" name="Rectangle 35"/>
          <p:cNvSpPr>
            <a:spLocks noChangeArrowheads="1"/>
          </p:cNvSpPr>
          <p:nvPr/>
        </p:nvSpPr>
        <p:spPr bwMode="auto">
          <a:xfrm>
            <a:off x="4567238" y="5030788"/>
            <a:ext cx="323850" cy="1031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0" name="Arc 36"/>
          <p:cNvSpPr>
            <a:spLocks/>
          </p:cNvSpPr>
          <p:nvPr/>
        </p:nvSpPr>
        <p:spPr bwMode="auto">
          <a:xfrm>
            <a:off x="4552950" y="4994275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81" name="Rectangle 37"/>
          <p:cNvSpPr>
            <a:spLocks noChangeArrowheads="1"/>
          </p:cNvSpPr>
          <p:nvPr/>
        </p:nvSpPr>
        <p:spPr bwMode="auto">
          <a:xfrm>
            <a:off x="4706938" y="5270500"/>
            <a:ext cx="223837" cy="2174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2" name="Rectangle 38"/>
          <p:cNvSpPr>
            <a:spLocks noChangeArrowheads="1"/>
          </p:cNvSpPr>
          <p:nvPr/>
        </p:nvSpPr>
        <p:spPr bwMode="auto">
          <a:xfrm>
            <a:off x="4703763" y="5630863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3" name="Rectangle 39"/>
          <p:cNvSpPr>
            <a:spLocks noChangeArrowheads="1"/>
          </p:cNvSpPr>
          <p:nvPr/>
        </p:nvSpPr>
        <p:spPr bwMode="auto">
          <a:xfrm>
            <a:off x="4703763" y="5810250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4" name="Rectangle 40"/>
          <p:cNvSpPr>
            <a:spLocks noChangeArrowheads="1"/>
          </p:cNvSpPr>
          <p:nvPr/>
        </p:nvSpPr>
        <p:spPr bwMode="auto">
          <a:xfrm>
            <a:off x="4703763" y="5965825"/>
            <a:ext cx="223837" cy="131763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5" name="Rectangle 41"/>
          <p:cNvSpPr>
            <a:spLocks noChangeArrowheads="1"/>
          </p:cNvSpPr>
          <p:nvPr/>
        </p:nvSpPr>
        <p:spPr bwMode="auto">
          <a:xfrm>
            <a:off x="4703763" y="6181725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86" name="AutoShape 42"/>
          <p:cNvSpPr>
            <a:spLocks noChangeArrowheads="1"/>
          </p:cNvSpPr>
          <p:nvPr/>
        </p:nvSpPr>
        <p:spPr bwMode="auto">
          <a:xfrm flipH="1">
            <a:off x="4186238" y="5067300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187" name="Arc 43"/>
          <p:cNvSpPr>
            <a:spLocks/>
          </p:cNvSpPr>
          <p:nvPr/>
        </p:nvSpPr>
        <p:spPr bwMode="auto">
          <a:xfrm flipH="1">
            <a:off x="4189413" y="485140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88" name="Arc 44"/>
          <p:cNvSpPr>
            <a:spLocks/>
          </p:cNvSpPr>
          <p:nvPr/>
        </p:nvSpPr>
        <p:spPr bwMode="auto">
          <a:xfrm flipH="1">
            <a:off x="4217988" y="4849813"/>
            <a:ext cx="346075" cy="306387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89" name="Rectangle 45"/>
          <p:cNvSpPr>
            <a:spLocks noChangeArrowheads="1"/>
          </p:cNvSpPr>
          <p:nvPr/>
        </p:nvSpPr>
        <p:spPr bwMode="auto">
          <a:xfrm flipH="1">
            <a:off x="4229100" y="5030788"/>
            <a:ext cx="323850" cy="1031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0" name="Arc 46"/>
          <p:cNvSpPr>
            <a:spLocks/>
          </p:cNvSpPr>
          <p:nvPr/>
        </p:nvSpPr>
        <p:spPr bwMode="auto">
          <a:xfrm flipH="1">
            <a:off x="4413250" y="4994275"/>
            <a:ext cx="153988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91" name="Rectangle 47"/>
          <p:cNvSpPr>
            <a:spLocks noChangeArrowheads="1"/>
          </p:cNvSpPr>
          <p:nvPr/>
        </p:nvSpPr>
        <p:spPr bwMode="auto">
          <a:xfrm flipH="1">
            <a:off x="4189413" y="5270500"/>
            <a:ext cx="223837" cy="2174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2" name="Rectangle 48"/>
          <p:cNvSpPr>
            <a:spLocks noChangeArrowheads="1"/>
          </p:cNvSpPr>
          <p:nvPr/>
        </p:nvSpPr>
        <p:spPr bwMode="auto">
          <a:xfrm flipH="1">
            <a:off x="4189413" y="5630863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3" name="Rectangle 49"/>
          <p:cNvSpPr>
            <a:spLocks noChangeArrowheads="1"/>
          </p:cNvSpPr>
          <p:nvPr/>
        </p:nvSpPr>
        <p:spPr bwMode="auto">
          <a:xfrm flipH="1">
            <a:off x="4189413" y="5810250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4" name="Rectangle 50"/>
          <p:cNvSpPr>
            <a:spLocks noChangeArrowheads="1"/>
          </p:cNvSpPr>
          <p:nvPr/>
        </p:nvSpPr>
        <p:spPr bwMode="auto">
          <a:xfrm flipH="1">
            <a:off x="4189413" y="5965825"/>
            <a:ext cx="223837" cy="131763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5" name="Rectangle 51"/>
          <p:cNvSpPr>
            <a:spLocks noChangeArrowheads="1"/>
          </p:cNvSpPr>
          <p:nvPr/>
        </p:nvSpPr>
        <p:spPr bwMode="auto">
          <a:xfrm flipH="1">
            <a:off x="4189413" y="6181725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196" name="AutoShape 52"/>
          <p:cNvSpPr>
            <a:spLocks noChangeArrowheads="1"/>
          </p:cNvSpPr>
          <p:nvPr/>
        </p:nvSpPr>
        <p:spPr bwMode="auto">
          <a:xfrm flipV="1">
            <a:off x="4703763" y="4086225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rot="10800000"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197" name="Arc 53"/>
          <p:cNvSpPr>
            <a:spLocks/>
          </p:cNvSpPr>
          <p:nvPr/>
        </p:nvSpPr>
        <p:spPr bwMode="auto">
          <a:xfrm flipV="1">
            <a:off x="4562475" y="4557713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98" name="Arc 54"/>
          <p:cNvSpPr>
            <a:spLocks/>
          </p:cNvSpPr>
          <p:nvPr/>
        </p:nvSpPr>
        <p:spPr bwMode="auto">
          <a:xfrm flipV="1">
            <a:off x="4556125" y="4562475"/>
            <a:ext cx="314325" cy="306388"/>
          </a:xfrm>
          <a:custGeom>
            <a:avLst/>
            <a:gdLst>
              <a:gd name="T0" fmla="*/ 0 w 18265"/>
              <a:gd name="T1" fmla="*/ 0 h 21600"/>
              <a:gd name="T2" fmla="*/ 2147483647 w 18265"/>
              <a:gd name="T3" fmla="*/ 2147483647 h 21600"/>
              <a:gd name="T4" fmla="*/ 0 w 18265"/>
              <a:gd name="T5" fmla="*/ 2147483647 h 21600"/>
              <a:gd name="T6" fmla="*/ 0 60000 65536"/>
              <a:gd name="T7" fmla="*/ 0 60000 65536"/>
              <a:gd name="T8" fmla="*/ 0 60000 65536"/>
              <a:gd name="T9" fmla="*/ 0 w 18265"/>
              <a:gd name="T10" fmla="*/ 0 h 21600"/>
              <a:gd name="T11" fmla="*/ 18265 w 1826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65" h="21600" fill="none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</a:path>
              <a:path w="18265" h="21600" stroke="0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199" name="Rectangle 55"/>
          <p:cNvSpPr>
            <a:spLocks noChangeArrowheads="1"/>
          </p:cNvSpPr>
          <p:nvPr/>
        </p:nvSpPr>
        <p:spPr bwMode="auto">
          <a:xfrm flipV="1">
            <a:off x="4600575" y="4610100"/>
            <a:ext cx="258763" cy="103188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00" name="Arc 56"/>
          <p:cNvSpPr>
            <a:spLocks/>
          </p:cNvSpPr>
          <p:nvPr/>
        </p:nvSpPr>
        <p:spPr bwMode="auto">
          <a:xfrm flipV="1">
            <a:off x="4552950" y="4554538"/>
            <a:ext cx="150813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01" name="AutoShape 57"/>
          <p:cNvSpPr>
            <a:spLocks noChangeArrowheads="1"/>
          </p:cNvSpPr>
          <p:nvPr/>
        </p:nvSpPr>
        <p:spPr bwMode="auto">
          <a:xfrm flipH="1" flipV="1">
            <a:off x="4186238" y="4086225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rot="10800000"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02" name="Arc 58"/>
          <p:cNvSpPr>
            <a:spLocks/>
          </p:cNvSpPr>
          <p:nvPr/>
        </p:nvSpPr>
        <p:spPr bwMode="auto">
          <a:xfrm flipH="1" flipV="1">
            <a:off x="4189413" y="4557713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03" name="Arc 59"/>
          <p:cNvSpPr>
            <a:spLocks/>
          </p:cNvSpPr>
          <p:nvPr/>
        </p:nvSpPr>
        <p:spPr bwMode="auto">
          <a:xfrm flipH="1" flipV="1">
            <a:off x="4246563" y="4562475"/>
            <a:ext cx="315912" cy="306388"/>
          </a:xfrm>
          <a:custGeom>
            <a:avLst/>
            <a:gdLst>
              <a:gd name="T0" fmla="*/ 0 w 18345"/>
              <a:gd name="T1" fmla="*/ 0 h 21600"/>
              <a:gd name="T2" fmla="*/ 2147483647 w 18345"/>
              <a:gd name="T3" fmla="*/ 2147483647 h 21600"/>
              <a:gd name="T4" fmla="*/ 0 w 18345"/>
              <a:gd name="T5" fmla="*/ 2147483647 h 21600"/>
              <a:gd name="T6" fmla="*/ 0 60000 65536"/>
              <a:gd name="T7" fmla="*/ 0 60000 65536"/>
              <a:gd name="T8" fmla="*/ 0 60000 65536"/>
              <a:gd name="T9" fmla="*/ 0 w 18345"/>
              <a:gd name="T10" fmla="*/ 0 h 21600"/>
              <a:gd name="T11" fmla="*/ 18345 w 1834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345" h="21600" fill="none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</a:path>
              <a:path w="18345" h="21600" stroke="0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04" name="Rectangle 60"/>
          <p:cNvSpPr>
            <a:spLocks noChangeArrowheads="1"/>
          </p:cNvSpPr>
          <p:nvPr/>
        </p:nvSpPr>
        <p:spPr bwMode="auto">
          <a:xfrm flipH="1" flipV="1">
            <a:off x="4248150" y="4610100"/>
            <a:ext cx="295275" cy="103188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05" name="Arc 61"/>
          <p:cNvSpPr>
            <a:spLocks/>
          </p:cNvSpPr>
          <p:nvPr/>
        </p:nvSpPr>
        <p:spPr bwMode="auto">
          <a:xfrm flipH="1" flipV="1">
            <a:off x="4413250" y="4554538"/>
            <a:ext cx="150813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06" name="Rectangle 62"/>
          <p:cNvSpPr>
            <a:spLocks noChangeArrowheads="1"/>
          </p:cNvSpPr>
          <p:nvPr/>
        </p:nvSpPr>
        <p:spPr bwMode="auto">
          <a:xfrm flipH="1" flipV="1">
            <a:off x="4189413" y="4476750"/>
            <a:ext cx="223837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07" name="Rectangle 63"/>
          <p:cNvSpPr>
            <a:spLocks noChangeArrowheads="1"/>
          </p:cNvSpPr>
          <p:nvPr/>
        </p:nvSpPr>
        <p:spPr bwMode="auto">
          <a:xfrm flipH="1" flipV="1">
            <a:off x="4189413" y="4216400"/>
            <a:ext cx="223837" cy="61913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08" name="Rectangle 64"/>
          <p:cNvSpPr>
            <a:spLocks noChangeArrowheads="1"/>
          </p:cNvSpPr>
          <p:nvPr/>
        </p:nvSpPr>
        <p:spPr bwMode="auto">
          <a:xfrm flipH="1" flipV="1">
            <a:off x="4705350" y="4478338"/>
            <a:ext cx="223838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09" name="Rectangle 65"/>
          <p:cNvSpPr>
            <a:spLocks noChangeArrowheads="1"/>
          </p:cNvSpPr>
          <p:nvPr/>
        </p:nvSpPr>
        <p:spPr bwMode="auto">
          <a:xfrm flipH="1" flipV="1">
            <a:off x="4705350" y="4214813"/>
            <a:ext cx="223838" cy="61912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0" name="AutoShape 66" descr="右上がり対角線 (反転)"/>
          <p:cNvSpPr>
            <a:spLocks noChangeArrowheads="1"/>
          </p:cNvSpPr>
          <p:nvPr/>
        </p:nvSpPr>
        <p:spPr bwMode="auto">
          <a:xfrm rot="2937984">
            <a:off x="7725569" y="5409406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1" name="Line 67"/>
          <p:cNvSpPr>
            <a:spLocks noChangeShapeType="1"/>
          </p:cNvSpPr>
          <p:nvPr/>
        </p:nvSpPr>
        <p:spPr bwMode="auto">
          <a:xfrm rot="-124748">
            <a:off x="7880350" y="5405438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12" name="Line 68"/>
          <p:cNvSpPr>
            <a:spLocks noChangeShapeType="1"/>
          </p:cNvSpPr>
          <p:nvPr/>
        </p:nvSpPr>
        <p:spPr bwMode="auto">
          <a:xfrm rot="-124748">
            <a:off x="7910513" y="5375275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13" name="Oval 69" descr="右上がり対角線 (反転)"/>
          <p:cNvSpPr>
            <a:spLocks noChangeAspect="1" noChangeArrowheads="1"/>
          </p:cNvSpPr>
          <p:nvPr/>
        </p:nvSpPr>
        <p:spPr bwMode="auto">
          <a:xfrm>
            <a:off x="7931150" y="5229225"/>
            <a:ext cx="169863" cy="169863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4" name="AutoShape 70" descr="右上がり対角線 (太)"/>
          <p:cNvSpPr>
            <a:spLocks noChangeArrowheads="1"/>
          </p:cNvSpPr>
          <p:nvPr/>
        </p:nvSpPr>
        <p:spPr bwMode="auto">
          <a:xfrm rot="18662016" flipH="1">
            <a:off x="7644607" y="5407819"/>
            <a:ext cx="84137" cy="288925"/>
          </a:xfrm>
          <a:prstGeom prst="roundRect">
            <a:avLst>
              <a:gd name="adj" fmla="val 50000"/>
            </a:avLst>
          </a:prstGeom>
          <a:pattFill prst="wd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5" name="Line 71"/>
          <p:cNvSpPr>
            <a:spLocks noChangeShapeType="1"/>
          </p:cNvSpPr>
          <p:nvPr/>
        </p:nvSpPr>
        <p:spPr bwMode="auto">
          <a:xfrm rot="124748" flipH="1">
            <a:off x="7539038" y="5403850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16" name="Line 72"/>
          <p:cNvSpPr>
            <a:spLocks noChangeShapeType="1"/>
          </p:cNvSpPr>
          <p:nvPr/>
        </p:nvSpPr>
        <p:spPr bwMode="auto">
          <a:xfrm rot="124748" flipH="1">
            <a:off x="7508875" y="5373688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17" name="Oval 73" descr="右上がり対角線 (反転)"/>
          <p:cNvSpPr>
            <a:spLocks noChangeAspect="1" noChangeArrowheads="1"/>
          </p:cNvSpPr>
          <p:nvPr/>
        </p:nvSpPr>
        <p:spPr bwMode="auto">
          <a:xfrm flipH="1">
            <a:off x="7353300" y="5227638"/>
            <a:ext cx="169863" cy="169862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8" name="AutoShape 74" descr="右上がり対角線 (反転)"/>
          <p:cNvSpPr>
            <a:spLocks noChangeArrowheads="1"/>
          </p:cNvSpPr>
          <p:nvPr/>
        </p:nvSpPr>
        <p:spPr bwMode="auto">
          <a:xfrm rot="18662016" flipH="1">
            <a:off x="7647782" y="5410994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19" name="AutoShape 75"/>
          <p:cNvSpPr>
            <a:spLocks noChangeArrowheads="1"/>
          </p:cNvSpPr>
          <p:nvPr/>
        </p:nvSpPr>
        <p:spPr bwMode="auto">
          <a:xfrm>
            <a:off x="7872413" y="5730875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20" name="Arc 76"/>
          <p:cNvSpPr>
            <a:spLocks/>
          </p:cNvSpPr>
          <p:nvPr/>
        </p:nvSpPr>
        <p:spPr bwMode="auto">
          <a:xfrm>
            <a:off x="7731125" y="5527675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1" name="Arc 77"/>
          <p:cNvSpPr>
            <a:spLocks/>
          </p:cNvSpPr>
          <p:nvPr/>
        </p:nvSpPr>
        <p:spPr bwMode="auto">
          <a:xfrm>
            <a:off x="7724775" y="5526088"/>
            <a:ext cx="314325" cy="306387"/>
          </a:xfrm>
          <a:custGeom>
            <a:avLst/>
            <a:gdLst>
              <a:gd name="T0" fmla="*/ 0 w 18265"/>
              <a:gd name="T1" fmla="*/ 0 h 21600"/>
              <a:gd name="T2" fmla="*/ 2147483647 w 18265"/>
              <a:gd name="T3" fmla="*/ 2147483647 h 21600"/>
              <a:gd name="T4" fmla="*/ 0 w 18265"/>
              <a:gd name="T5" fmla="*/ 2147483647 h 21600"/>
              <a:gd name="T6" fmla="*/ 0 60000 65536"/>
              <a:gd name="T7" fmla="*/ 0 60000 65536"/>
              <a:gd name="T8" fmla="*/ 0 60000 65536"/>
              <a:gd name="T9" fmla="*/ 0 w 18265"/>
              <a:gd name="T10" fmla="*/ 0 h 21600"/>
              <a:gd name="T11" fmla="*/ 18265 w 1826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65" h="21600" fill="none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</a:path>
              <a:path w="18265" h="21600" stroke="0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2" name="Rectangle 78"/>
          <p:cNvSpPr>
            <a:spLocks noChangeArrowheads="1"/>
          </p:cNvSpPr>
          <p:nvPr/>
        </p:nvSpPr>
        <p:spPr bwMode="auto">
          <a:xfrm>
            <a:off x="7769225" y="5681663"/>
            <a:ext cx="258763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23" name="Arc 79"/>
          <p:cNvSpPr>
            <a:spLocks/>
          </p:cNvSpPr>
          <p:nvPr/>
        </p:nvSpPr>
        <p:spPr bwMode="auto">
          <a:xfrm>
            <a:off x="7721600" y="5670550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4" name="AutoShape 80"/>
          <p:cNvSpPr>
            <a:spLocks noChangeArrowheads="1"/>
          </p:cNvSpPr>
          <p:nvPr/>
        </p:nvSpPr>
        <p:spPr bwMode="auto">
          <a:xfrm flipH="1">
            <a:off x="7354888" y="5730875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25" name="Arc 81"/>
          <p:cNvSpPr>
            <a:spLocks/>
          </p:cNvSpPr>
          <p:nvPr/>
        </p:nvSpPr>
        <p:spPr bwMode="auto">
          <a:xfrm flipH="1">
            <a:off x="7358063" y="5527675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6" name="Arc 82"/>
          <p:cNvSpPr>
            <a:spLocks/>
          </p:cNvSpPr>
          <p:nvPr/>
        </p:nvSpPr>
        <p:spPr bwMode="auto">
          <a:xfrm flipH="1">
            <a:off x="7415213" y="5526088"/>
            <a:ext cx="315912" cy="306387"/>
          </a:xfrm>
          <a:custGeom>
            <a:avLst/>
            <a:gdLst>
              <a:gd name="T0" fmla="*/ 0 w 18345"/>
              <a:gd name="T1" fmla="*/ 0 h 21600"/>
              <a:gd name="T2" fmla="*/ 2147483647 w 18345"/>
              <a:gd name="T3" fmla="*/ 2147483647 h 21600"/>
              <a:gd name="T4" fmla="*/ 0 w 18345"/>
              <a:gd name="T5" fmla="*/ 2147483647 h 21600"/>
              <a:gd name="T6" fmla="*/ 0 60000 65536"/>
              <a:gd name="T7" fmla="*/ 0 60000 65536"/>
              <a:gd name="T8" fmla="*/ 0 60000 65536"/>
              <a:gd name="T9" fmla="*/ 0 w 18345"/>
              <a:gd name="T10" fmla="*/ 0 h 21600"/>
              <a:gd name="T11" fmla="*/ 18345 w 1834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345" h="21600" fill="none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</a:path>
              <a:path w="18345" h="21600" stroke="0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7" name="Rectangle 83"/>
          <p:cNvSpPr>
            <a:spLocks noChangeArrowheads="1"/>
          </p:cNvSpPr>
          <p:nvPr/>
        </p:nvSpPr>
        <p:spPr bwMode="auto">
          <a:xfrm flipH="1">
            <a:off x="7416800" y="5681663"/>
            <a:ext cx="295275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28" name="Arc 84"/>
          <p:cNvSpPr>
            <a:spLocks/>
          </p:cNvSpPr>
          <p:nvPr/>
        </p:nvSpPr>
        <p:spPr bwMode="auto">
          <a:xfrm flipH="1">
            <a:off x="7581900" y="5670550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29" name="Rectangle 85"/>
          <p:cNvSpPr>
            <a:spLocks noChangeArrowheads="1"/>
          </p:cNvSpPr>
          <p:nvPr/>
        </p:nvSpPr>
        <p:spPr bwMode="auto">
          <a:xfrm flipH="1">
            <a:off x="7358063" y="5816600"/>
            <a:ext cx="223837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0" name="Rectangle 86"/>
          <p:cNvSpPr>
            <a:spLocks noChangeArrowheads="1"/>
          </p:cNvSpPr>
          <p:nvPr/>
        </p:nvSpPr>
        <p:spPr bwMode="auto">
          <a:xfrm flipH="1">
            <a:off x="7358063" y="6116638"/>
            <a:ext cx="223837" cy="61912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1" name="Rectangle 87"/>
          <p:cNvSpPr>
            <a:spLocks noChangeArrowheads="1"/>
          </p:cNvSpPr>
          <p:nvPr/>
        </p:nvSpPr>
        <p:spPr bwMode="auto">
          <a:xfrm flipH="1">
            <a:off x="7874000" y="5815013"/>
            <a:ext cx="223838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2" name="Rectangle 88"/>
          <p:cNvSpPr>
            <a:spLocks noChangeArrowheads="1"/>
          </p:cNvSpPr>
          <p:nvPr/>
        </p:nvSpPr>
        <p:spPr bwMode="auto">
          <a:xfrm flipH="1">
            <a:off x="7874000" y="6118225"/>
            <a:ext cx="223838" cy="61913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3" name="AutoShape 89" descr="右上がり対角線 (反転)"/>
          <p:cNvSpPr>
            <a:spLocks noChangeArrowheads="1"/>
          </p:cNvSpPr>
          <p:nvPr/>
        </p:nvSpPr>
        <p:spPr bwMode="auto">
          <a:xfrm rot="2937984">
            <a:off x="6717507" y="2529681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4" name="Line 90"/>
          <p:cNvSpPr>
            <a:spLocks noChangeShapeType="1"/>
          </p:cNvSpPr>
          <p:nvPr/>
        </p:nvSpPr>
        <p:spPr bwMode="auto">
          <a:xfrm rot="-124748">
            <a:off x="6872288" y="2525713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35" name="Line 91"/>
          <p:cNvSpPr>
            <a:spLocks noChangeShapeType="1"/>
          </p:cNvSpPr>
          <p:nvPr/>
        </p:nvSpPr>
        <p:spPr bwMode="auto">
          <a:xfrm rot="-124748">
            <a:off x="6902450" y="2495550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36" name="Oval 92" descr="右上がり対角線 (反転)"/>
          <p:cNvSpPr>
            <a:spLocks noChangeAspect="1" noChangeArrowheads="1"/>
          </p:cNvSpPr>
          <p:nvPr/>
        </p:nvSpPr>
        <p:spPr bwMode="auto">
          <a:xfrm>
            <a:off x="6923088" y="2349500"/>
            <a:ext cx="169862" cy="169863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7" name="AutoShape 93" descr="右上がり対角線 (太)"/>
          <p:cNvSpPr>
            <a:spLocks noChangeArrowheads="1"/>
          </p:cNvSpPr>
          <p:nvPr/>
        </p:nvSpPr>
        <p:spPr bwMode="auto">
          <a:xfrm rot="18662016" flipH="1">
            <a:off x="6636544" y="2528094"/>
            <a:ext cx="84137" cy="288925"/>
          </a:xfrm>
          <a:prstGeom prst="roundRect">
            <a:avLst>
              <a:gd name="adj" fmla="val 50000"/>
            </a:avLst>
          </a:prstGeom>
          <a:pattFill prst="wd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38" name="Line 94"/>
          <p:cNvSpPr>
            <a:spLocks noChangeShapeType="1"/>
          </p:cNvSpPr>
          <p:nvPr/>
        </p:nvSpPr>
        <p:spPr bwMode="auto">
          <a:xfrm rot="124748" flipH="1">
            <a:off x="6530975" y="2524125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39" name="Line 95"/>
          <p:cNvSpPr>
            <a:spLocks noChangeShapeType="1"/>
          </p:cNvSpPr>
          <p:nvPr/>
        </p:nvSpPr>
        <p:spPr bwMode="auto">
          <a:xfrm rot="124748" flipH="1">
            <a:off x="6500813" y="2493963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40" name="Oval 96" descr="右上がり対角線 (反転)"/>
          <p:cNvSpPr>
            <a:spLocks noChangeAspect="1" noChangeArrowheads="1"/>
          </p:cNvSpPr>
          <p:nvPr/>
        </p:nvSpPr>
        <p:spPr bwMode="auto">
          <a:xfrm flipH="1">
            <a:off x="6345238" y="2347913"/>
            <a:ext cx="169862" cy="169862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41" name="AutoShape 97" descr="右上がり対角線 (反転)"/>
          <p:cNvSpPr>
            <a:spLocks noChangeArrowheads="1"/>
          </p:cNvSpPr>
          <p:nvPr/>
        </p:nvSpPr>
        <p:spPr bwMode="auto">
          <a:xfrm rot="18662016" flipH="1">
            <a:off x="6639719" y="2531269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42" name="AutoShape 98"/>
          <p:cNvSpPr>
            <a:spLocks noChangeArrowheads="1"/>
          </p:cNvSpPr>
          <p:nvPr/>
        </p:nvSpPr>
        <p:spPr bwMode="auto">
          <a:xfrm>
            <a:off x="6864350" y="2851150"/>
            <a:ext cx="227013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43" name="Arc 99"/>
          <p:cNvSpPr>
            <a:spLocks/>
          </p:cNvSpPr>
          <p:nvPr/>
        </p:nvSpPr>
        <p:spPr bwMode="auto">
          <a:xfrm>
            <a:off x="6723063" y="264795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44" name="Arc 100"/>
          <p:cNvSpPr>
            <a:spLocks/>
          </p:cNvSpPr>
          <p:nvPr/>
        </p:nvSpPr>
        <p:spPr bwMode="auto">
          <a:xfrm>
            <a:off x="6716713" y="2646363"/>
            <a:ext cx="314325" cy="306387"/>
          </a:xfrm>
          <a:custGeom>
            <a:avLst/>
            <a:gdLst>
              <a:gd name="T0" fmla="*/ 0 w 18265"/>
              <a:gd name="T1" fmla="*/ 0 h 21600"/>
              <a:gd name="T2" fmla="*/ 2147483647 w 18265"/>
              <a:gd name="T3" fmla="*/ 2147483647 h 21600"/>
              <a:gd name="T4" fmla="*/ 0 w 18265"/>
              <a:gd name="T5" fmla="*/ 2147483647 h 21600"/>
              <a:gd name="T6" fmla="*/ 0 60000 65536"/>
              <a:gd name="T7" fmla="*/ 0 60000 65536"/>
              <a:gd name="T8" fmla="*/ 0 60000 65536"/>
              <a:gd name="T9" fmla="*/ 0 w 18265"/>
              <a:gd name="T10" fmla="*/ 0 h 21600"/>
              <a:gd name="T11" fmla="*/ 18265 w 1826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65" h="21600" fill="none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</a:path>
              <a:path w="18265" h="21600" stroke="0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45" name="Rectangle 101"/>
          <p:cNvSpPr>
            <a:spLocks noChangeArrowheads="1"/>
          </p:cNvSpPr>
          <p:nvPr/>
        </p:nvSpPr>
        <p:spPr bwMode="auto">
          <a:xfrm>
            <a:off x="6761163" y="2801938"/>
            <a:ext cx="258762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46" name="Arc 102"/>
          <p:cNvSpPr>
            <a:spLocks/>
          </p:cNvSpPr>
          <p:nvPr/>
        </p:nvSpPr>
        <p:spPr bwMode="auto">
          <a:xfrm>
            <a:off x="6713538" y="2790825"/>
            <a:ext cx="150812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47" name="AutoShape 103"/>
          <p:cNvSpPr>
            <a:spLocks noChangeArrowheads="1"/>
          </p:cNvSpPr>
          <p:nvPr/>
        </p:nvSpPr>
        <p:spPr bwMode="auto">
          <a:xfrm flipH="1">
            <a:off x="6346825" y="2851150"/>
            <a:ext cx="227013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48" name="Arc 104"/>
          <p:cNvSpPr>
            <a:spLocks/>
          </p:cNvSpPr>
          <p:nvPr/>
        </p:nvSpPr>
        <p:spPr bwMode="auto">
          <a:xfrm flipH="1">
            <a:off x="6350000" y="2647950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49" name="Arc 105"/>
          <p:cNvSpPr>
            <a:spLocks/>
          </p:cNvSpPr>
          <p:nvPr/>
        </p:nvSpPr>
        <p:spPr bwMode="auto">
          <a:xfrm flipH="1">
            <a:off x="6407150" y="2646363"/>
            <a:ext cx="315913" cy="306387"/>
          </a:xfrm>
          <a:custGeom>
            <a:avLst/>
            <a:gdLst>
              <a:gd name="T0" fmla="*/ 0 w 18345"/>
              <a:gd name="T1" fmla="*/ 0 h 21600"/>
              <a:gd name="T2" fmla="*/ 2147483647 w 18345"/>
              <a:gd name="T3" fmla="*/ 2147483647 h 21600"/>
              <a:gd name="T4" fmla="*/ 0 w 18345"/>
              <a:gd name="T5" fmla="*/ 2147483647 h 21600"/>
              <a:gd name="T6" fmla="*/ 0 60000 65536"/>
              <a:gd name="T7" fmla="*/ 0 60000 65536"/>
              <a:gd name="T8" fmla="*/ 0 60000 65536"/>
              <a:gd name="T9" fmla="*/ 0 w 18345"/>
              <a:gd name="T10" fmla="*/ 0 h 21600"/>
              <a:gd name="T11" fmla="*/ 18345 w 1834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345" h="21600" fill="none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</a:path>
              <a:path w="18345" h="21600" stroke="0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50" name="Rectangle 106"/>
          <p:cNvSpPr>
            <a:spLocks noChangeArrowheads="1"/>
          </p:cNvSpPr>
          <p:nvPr/>
        </p:nvSpPr>
        <p:spPr bwMode="auto">
          <a:xfrm flipH="1">
            <a:off x="6408738" y="2801938"/>
            <a:ext cx="295275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1" name="Arc 107"/>
          <p:cNvSpPr>
            <a:spLocks/>
          </p:cNvSpPr>
          <p:nvPr/>
        </p:nvSpPr>
        <p:spPr bwMode="auto">
          <a:xfrm flipH="1">
            <a:off x="6573838" y="2790825"/>
            <a:ext cx="150812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52" name="Rectangle 108"/>
          <p:cNvSpPr>
            <a:spLocks noChangeArrowheads="1"/>
          </p:cNvSpPr>
          <p:nvPr/>
        </p:nvSpPr>
        <p:spPr bwMode="auto">
          <a:xfrm flipH="1">
            <a:off x="6350000" y="2936875"/>
            <a:ext cx="223838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3" name="Rectangle 109"/>
          <p:cNvSpPr>
            <a:spLocks noChangeArrowheads="1"/>
          </p:cNvSpPr>
          <p:nvPr/>
        </p:nvSpPr>
        <p:spPr bwMode="auto">
          <a:xfrm flipH="1">
            <a:off x="6350000" y="3236913"/>
            <a:ext cx="223838" cy="61912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4" name="Rectangle 110"/>
          <p:cNvSpPr>
            <a:spLocks noChangeArrowheads="1"/>
          </p:cNvSpPr>
          <p:nvPr/>
        </p:nvSpPr>
        <p:spPr bwMode="auto">
          <a:xfrm flipH="1">
            <a:off x="6865938" y="2935288"/>
            <a:ext cx="223837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5" name="Rectangle 111"/>
          <p:cNvSpPr>
            <a:spLocks noChangeArrowheads="1"/>
          </p:cNvSpPr>
          <p:nvPr/>
        </p:nvSpPr>
        <p:spPr bwMode="auto">
          <a:xfrm flipH="1">
            <a:off x="6865938" y="3238500"/>
            <a:ext cx="223837" cy="61913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6" name="AutoShape 112" descr="右上がり対角線 (反転)"/>
          <p:cNvSpPr>
            <a:spLocks noChangeArrowheads="1"/>
          </p:cNvSpPr>
          <p:nvPr/>
        </p:nvSpPr>
        <p:spPr bwMode="auto">
          <a:xfrm rot="-2462016">
            <a:off x="5403850" y="3590925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57" name="Line 113"/>
          <p:cNvSpPr>
            <a:spLocks noChangeShapeType="1"/>
          </p:cNvSpPr>
          <p:nvPr/>
        </p:nvSpPr>
        <p:spPr bwMode="auto">
          <a:xfrm rot="-5524748">
            <a:off x="5302250" y="3582988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58" name="Line 114"/>
          <p:cNvSpPr>
            <a:spLocks noChangeShapeType="1"/>
          </p:cNvSpPr>
          <p:nvPr/>
        </p:nvSpPr>
        <p:spPr bwMode="auto">
          <a:xfrm rot="-5524748">
            <a:off x="5272087" y="3552826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59" name="Oval 115" descr="右上がり対角線 (反転)"/>
          <p:cNvSpPr>
            <a:spLocks noChangeAspect="1" noChangeArrowheads="1"/>
          </p:cNvSpPr>
          <p:nvPr/>
        </p:nvSpPr>
        <p:spPr bwMode="auto">
          <a:xfrm rot="-5400000">
            <a:off x="5121275" y="3400425"/>
            <a:ext cx="169863" cy="169863"/>
          </a:xfrm>
          <a:prstGeom prst="ellipse">
            <a:avLst/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60" name="AutoShape 116"/>
          <p:cNvSpPr>
            <a:spLocks noChangeArrowheads="1"/>
          </p:cNvSpPr>
          <p:nvPr/>
        </p:nvSpPr>
        <p:spPr bwMode="auto">
          <a:xfrm rot="13262016" flipH="1">
            <a:off x="5402263" y="3671888"/>
            <a:ext cx="84137" cy="28892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61" name="Line 117"/>
          <p:cNvSpPr>
            <a:spLocks noChangeShapeType="1"/>
          </p:cNvSpPr>
          <p:nvPr/>
        </p:nvSpPr>
        <p:spPr bwMode="auto">
          <a:xfrm rot="16324748" flipH="1">
            <a:off x="5300662" y="3924301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62" name="Line 118"/>
          <p:cNvSpPr>
            <a:spLocks noChangeShapeType="1"/>
          </p:cNvSpPr>
          <p:nvPr/>
        </p:nvSpPr>
        <p:spPr bwMode="auto">
          <a:xfrm rot="16324748" flipH="1">
            <a:off x="5270500" y="3954463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63" name="Oval 119" descr="右上がり対角線 (反転)"/>
          <p:cNvSpPr>
            <a:spLocks noChangeAspect="1" noChangeArrowheads="1"/>
          </p:cNvSpPr>
          <p:nvPr/>
        </p:nvSpPr>
        <p:spPr bwMode="auto">
          <a:xfrm rot="16200000" flipH="1">
            <a:off x="5119687" y="3978276"/>
            <a:ext cx="169863" cy="169862"/>
          </a:xfrm>
          <a:prstGeom prst="ellipse">
            <a:avLst/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64" name="AutoShape 120" descr="右上がり対角線 (反転)"/>
          <p:cNvSpPr>
            <a:spLocks noChangeArrowheads="1"/>
          </p:cNvSpPr>
          <p:nvPr/>
        </p:nvSpPr>
        <p:spPr bwMode="auto">
          <a:xfrm rot="13262016" flipH="1">
            <a:off x="5405438" y="3668713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65" name="AutoShape 121"/>
          <p:cNvSpPr>
            <a:spLocks noChangeArrowheads="1"/>
          </p:cNvSpPr>
          <p:nvPr/>
        </p:nvSpPr>
        <p:spPr bwMode="auto">
          <a:xfrm rot="-5400000">
            <a:off x="5798344" y="3226594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66" name="Arc 122"/>
          <p:cNvSpPr>
            <a:spLocks/>
          </p:cNvSpPr>
          <p:nvPr/>
        </p:nvSpPr>
        <p:spPr bwMode="auto">
          <a:xfrm rot="-5400000">
            <a:off x="5390357" y="3432968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67" name="Arc 123"/>
          <p:cNvSpPr>
            <a:spLocks/>
          </p:cNvSpPr>
          <p:nvPr/>
        </p:nvSpPr>
        <p:spPr bwMode="auto">
          <a:xfrm rot="-5400000">
            <a:off x="5414169" y="3467894"/>
            <a:ext cx="314325" cy="306387"/>
          </a:xfrm>
          <a:custGeom>
            <a:avLst/>
            <a:gdLst>
              <a:gd name="T0" fmla="*/ 0 w 18265"/>
              <a:gd name="T1" fmla="*/ 0 h 21600"/>
              <a:gd name="T2" fmla="*/ 2147483647 w 18265"/>
              <a:gd name="T3" fmla="*/ 2147483647 h 21600"/>
              <a:gd name="T4" fmla="*/ 0 w 18265"/>
              <a:gd name="T5" fmla="*/ 2147483647 h 21600"/>
              <a:gd name="T6" fmla="*/ 0 60000 65536"/>
              <a:gd name="T7" fmla="*/ 0 60000 65536"/>
              <a:gd name="T8" fmla="*/ 0 60000 65536"/>
              <a:gd name="T9" fmla="*/ 0 w 18265"/>
              <a:gd name="T10" fmla="*/ 0 h 21600"/>
              <a:gd name="T11" fmla="*/ 18265 w 1826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65" h="21600" fill="none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</a:path>
              <a:path w="18265" h="21600" stroke="0" extrusionOk="0">
                <a:moveTo>
                  <a:pt x="-1" y="0"/>
                </a:moveTo>
                <a:cubicBezTo>
                  <a:pt x="7412" y="0"/>
                  <a:pt x="14308" y="3801"/>
                  <a:pt x="18265" y="10069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68" name="Rectangle 124"/>
          <p:cNvSpPr>
            <a:spLocks noChangeArrowheads="1"/>
          </p:cNvSpPr>
          <p:nvPr/>
        </p:nvSpPr>
        <p:spPr bwMode="auto">
          <a:xfrm rot="-5400000">
            <a:off x="5495925" y="3551238"/>
            <a:ext cx="258763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69" name="Arc 125"/>
          <p:cNvSpPr>
            <a:spLocks/>
          </p:cNvSpPr>
          <p:nvPr/>
        </p:nvSpPr>
        <p:spPr bwMode="auto">
          <a:xfrm rot="-5400000">
            <a:off x="5572125" y="3619500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70" name="AutoShape 126"/>
          <p:cNvSpPr>
            <a:spLocks noChangeArrowheads="1"/>
          </p:cNvSpPr>
          <p:nvPr/>
        </p:nvSpPr>
        <p:spPr bwMode="auto">
          <a:xfrm rot="16200000" flipH="1">
            <a:off x="5798344" y="3744119"/>
            <a:ext cx="227012" cy="577850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71" name="Arc 127"/>
          <p:cNvSpPr>
            <a:spLocks/>
          </p:cNvSpPr>
          <p:nvPr/>
        </p:nvSpPr>
        <p:spPr bwMode="auto">
          <a:xfrm rot="16200000" flipH="1">
            <a:off x="5390357" y="3806031"/>
            <a:ext cx="368300" cy="3095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06600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72" name="Arc 128"/>
          <p:cNvSpPr>
            <a:spLocks/>
          </p:cNvSpPr>
          <p:nvPr/>
        </p:nvSpPr>
        <p:spPr bwMode="auto">
          <a:xfrm rot="16200000" flipH="1">
            <a:off x="5413376" y="3775075"/>
            <a:ext cx="315912" cy="306387"/>
          </a:xfrm>
          <a:custGeom>
            <a:avLst/>
            <a:gdLst>
              <a:gd name="T0" fmla="*/ 0 w 18345"/>
              <a:gd name="T1" fmla="*/ 0 h 21600"/>
              <a:gd name="T2" fmla="*/ 2147483647 w 18345"/>
              <a:gd name="T3" fmla="*/ 2147483647 h 21600"/>
              <a:gd name="T4" fmla="*/ 0 w 18345"/>
              <a:gd name="T5" fmla="*/ 2147483647 h 21600"/>
              <a:gd name="T6" fmla="*/ 0 60000 65536"/>
              <a:gd name="T7" fmla="*/ 0 60000 65536"/>
              <a:gd name="T8" fmla="*/ 0 60000 65536"/>
              <a:gd name="T9" fmla="*/ 0 w 18345"/>
              <a:gd name="T10" fmla="*/ 0 h 21600"/>
              <a:gd name="T11" fmla="*/ 18345 w 1834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345" h="21600" fill="none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</a:path>
              <a:path w="18345" h="21600" stroke="0" extrusionOk="0">
                <a:moveTo>
                  <a:pt x="-1" y="0"/>
                </a:moveTo>
                <a:cubicBezTo>
                  <a:pt x="7466" y="0"/>
                  <a:pt x="14403" y="3856"/>
                  <a:pt x="18345" y="10197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73" name="Rectangle 129"/>
          <p:cNvSpPr>
            <a:spLocks noChangeArrowheads="1"/>
          </p:cNvSpPr>
          <p:nvPr/>
        </p:nvSpPr>
        <p:spPr bwMode="auto">
          <a:xfrm rot="16200000" flipH="1">
            <a:off x="5477669" y="3886994"/>
            <a:ext cx="295275" cy="103187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74" name="Arc 130"/>
          <p:cNvSpPr>
            <a:spLocks/>
          </p:cNvSpPr>
          <p:nvPr/>
        </p:nvSpPr>
        <p:spPr bwMode="auto">
          <a:xfrm rot="16200000" flipH="1">
            <a:off x="5572125" y="3759200"/>
            <a:ext cx="150813" cy="1698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75" name="Rectangle 131"/>
          <p:cNvSpPr>
            <a:spLocks noChangeArrowheads="1"/>
          </p:cNvSpPr>
          <p:nvPr/>
        </p:nvSpPr>
        <p:spPr bwMode="auto">
          <a:xfrm rot="16200000" flipH="1">
            <a:off x="5647531" y="3980657"/>
            <a:ext cx="223837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76" name="Rectangle 132"/>
          <p:cNvSpPr>
            <a:spLocks noChangeArrowheads="1"/>
          </p:cNvSpPr>
          <p:nvPr/>
        </p:nvSpPr>
        <p:spPr bwMode="auto">
          <a:xfrm rot="16200000" flipH="1">
            <a:off x="5927725" y="4000501"/>
            <a:ext cx="223837" cy="61912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77" name="Rectangle 133"/>
          <p:cNvSpPr>
            <a:spLocks noChangeArrowheads="1"/>
          </p:cNvSpPr>
          <p:nvPr/>
        </p:nvSpPr>
        <p:spPr bwMode="auto">
          <a:xfrm rot="16200000" flipH="1">
            <a:off x="5645944" y="3464719"/>
            <a:ext cx="223838" cy="101600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78" name="Rectangle 134"/>
          <p:cNvSpPr>
            <a:spLocks noChangeArrowheads="1"/>
          </p:cNvSpPr>
          <p:nvPr/>
        </p:nvSpPr>
        <p:spPr bwMode="auto">
          <a:xfrm rot="16200000" flipH="1">
            <a:off x="5929313" y="3484562"/>
            <a:ext cx="223838" cy="61913"/>
          </a:xfrm>
          <a:prstGeom prst="rect">
            <a:avLst/>
          </a:prstGeom>
          <a:solidFill>
            <a:srgbClr val="0066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79" name="AutoShape 135" descr="右上がり対角線 (反転)"/>
          <p:cNvSpPr>
            <a:spLocks noChangeArrowheads="1"/>
          </p:cNvSpPr>
          <p:nvPr/>
        </p:nvSpPr>
        <p:spPr bwMode="auto">
          <a:xfrm rot="2937984">
            <a:off x="2423319" y="1851819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80" name="Line 136"/>
          <p:cNvSpPr>
            <a:spLocks noChangeShapeType="1"/>
          </p:cNvSpPr>
          <p:nvPr/>
        </p:nvSpPr>
        <p:spPr bwMode="auto">
          <a:xfrm rot="-124748">
            <a:off x="2578100" y="1847850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81" name="Line 137"/>
          <p:cNvSpPr>
            <a:spLocks noChangeShapeType="1"/>
          </p:cNvSpPr>
          <p:nvPr/>
        </p:nvSpPr>
        <p:spPr bwMode="auto">
          <a:xfrm rot="-124748">
            <a:off x="2608263" y="1817688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82" name="Oval 138" descr="右上がり対角線 (反転)"/>
          <p:cNvSpPr>
            <a:spLocks noChangeAspect="1" noChangeArrowheads="1"/>
          </p:cNvSpPr>
          <p:nvPr/>
        </p:nvSpPr>
        <p:spPr bwMode="auto">
          <a:xfrm>
            <a:off x="2628900" y="1671638"/>
            <a:ext cx="169863" cy="169862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83" name="AutoShape 139" descr="右上がり対角線 (太)"/>
          <p:cNvSpPr>
            <a:spLocks noChangeArrowheads="1"/>
          </p:cNvSpPr>
          <p:nvPr/>
        </p:nvSpPr>
        <p:spPr bwMode="auto">
          <a:xfrm rot="18662016" flipH="1">
            <a:off x="2342357" y="1850231"/>
            <a:ext cx="84138" cy="288925"/>
          </a:xfrm>
          <a:prstGeom prst="roundRect">
            <a:avLst>
              <a:gd name="adj" fmla="val 50000"/>
            </a:avLst>
          </a:prstGeom>
          <a:pattFill prst="wdUpDiag">
            <a:fgClr>
              <a:schemeClr val="tx1"/>
            </a:fgClr>
            <a:bgClr>
              <a:schemeClr val="bg1"/>
            </a:bgClr>
          </a:patt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84" name="Line 140"/>
          <p:cNvSpPr>
            <a:spLocks noChangeShapeType="1"/>
          </p:cNvSpPr>
          <p:nvPr/>
        </p:nvSpPr>
        <p:spPr bwMode="auto">
          <a:xfrm rot="124748" flipH="1">
            <a:off x="2236788" y="1846263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85" name="Line 141"/>
          <p:cNvSpPr>
            <a:spLocks noChangeShapeType="1"/>
          </p:cNvSpPr>
          <p:nvPr/>
        </p:nvSpPr>
        <p:spPr bwMode="auto">
          <a:xfrm rot="124748" flipH="1">
            <a:off x="2206625" y="1816100"/>
            <a:ext cx="34925" cy="44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286" name="Oval 142" descr="右上がり対角線 (反転)"/>
          <p:cNvSpPr>
            <a:spLocks noChangeAspect="1" noChangeArrowheads="1"/>
          </p:cNvSpPr>
          <p:nvPr/>
        </p:nvSpPr>
        <p:spPr bwMode="auto">
          <a:xfrm flipH="1">
            <a:off x="2051050" y="1670050"/>
            <a:ext cx="169863" cy="169863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87" name="AutoShape 143" descr="右上がり対角線 (反転)"/>
          <p:cNvSpPr>
            <a:spLocks noChangeArrowheads="1"/>
          </p:cNvSpPr>
          <p:nvPr/>
        </p:nvSpPr>
        <p:spPr bwMode="auto">
          <a:xfrm rot="18662016" flipH="1">
            <a:off x="2345532" y="1853406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chemeClr val="tx1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88" name="AutoShape 144"/>
          <p:cNvSpPr>
            <a:spLocks noChangeArrowheads="1"/>
          </p:cNvSpPr>
          <p:nvPr/>
        </p:nvSpPr>
        <p:spPr bwMode="auto">
          <a:xfrm>
            <a:off x="2570163" y="2185988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89" name="Arc 145"/>
          <p:cNvSpPr>
            <a:spLocks/>
          </p:cNvSpPr>
          <p:nvPr/>
        </p:nvSpPr>
        <p:spPr bwMode="auto">
          <a:xfrm>
            <a:off x="2428875" y="1970088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90" name="Arc 146"/>
          <p:cNvSpPr>
            <a:spLocks/>
          </p:cNvSpPr>
          <p:nvPr/>
        </p:nvSpPr>
        <p:spPr bwMode="auto">
          <a:xfrm>
            <a:off x="2422525" y="1968500"/>
            <a:ext cx="346075" cy="306388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91" name="Rectangle 147"/>
          <p:cNvSpPr>
            <a:spLocks noChangeArrowheads="1"/>
          </p:cNvSpPr>
          <p:nvPr/>
        </p:nvSpPr>
        <p:spPr bwMode="auto">
          <a:xfrm>
            <a:off x="2433638" y="2149475"/>
            <a:ext cx="323850" cy="1031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2" name="Arc 148"/>
          <p:cNvSpPr>
            <a:spLocks/>
          </p:cNvSpPr>
          <p:nvPr/>
        </p:nvSpPr>
        <p:spPr bwMode="auto">
          <a:xfrm>
            <a:off x="2419350" y="2112963"/>
            <a:ext cx="150813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293" name="Rectangle 149"/>
          <p:cNvSpPr>
            <a:spLocks noChangeArrowheads="1"/>
          </p:cNvSpPr>
          <p:nvPr/>
        </p:nvSpPr>
        <p:spPr bwMode="auto">
          <a:xfrm>
            <a:off x="2573338" y="2389188"/>
            <a:ext cx="223837" cy="2174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4" name="Rectangle 150"/>
          <p:cNvSpPr>
            <a:spLocks noChangeArrowheads="1"/>
          </p:cNvSpPr>
          <p:nvPr/>
        </p:nvSpPr>
        <p:spPr bwMode="auto">
          <a:xfrm>
            <a:off x="2570163" y="2749550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5" name="Rectangle 151"/>
          <p:cNvSpPr>
            <a:spLocks noChangeArrowheads="1"/>
          </p:cNvSpPr>
          <p:nvPr/>
        </p:nvSpPr>
        <p:spPr bwMode="auto">
          <a:xfrm>
            <a:off x="2570163" y="2928938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6" name="Rectangle 152"/>
          <p:cNvSpPr>
            <a:spLocks noChangeArrowheads="1"/>
          </p:cNvSpPr>
          <p:nvPr/>
        </p:nvSpPr>
        <p:spPr bwMode="auto">
          <a:xfrm>
            <a:off x="2570163" y="3084513"/>
            <a:ext cx="223837" cy="131762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7" name="Rectangle 153"/>
          <p:cNvSpPr>
            <a:spLocks noChangeArrowheads="1"/>
          </p:cNvSpPr>
          <p:nvPr/>
        </p:nvSpPr>
        <p:spPr bwMode="auto">
          <a:xfrm>
            <a:off x="2570163" y="3300413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298" name="AutoShape 154"/>
          <p:cNvSpPr>
            <a:spLocks noChangeArrowheads="1"/>
          </p:cNvSpPr>
          <p:nvPr/>
        </p:nvSpPr>
        <p:spPr bwMode="auto">
          <a:xfrm flipH="1">
            <a:off x="2052638" y="2185988"/>
            <a:ext cx="227012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299" name="Arc 155"/>
          <p:cNvSpPr>
            <a:spLocks/>
          </p:cNvSpPr>
          <p:nvPr/>
        </p:nvSpPr>
        <p:spPr bwMode="auto">
          <a:xfrm flipH="1">
            <a:off x="2055813" y="1970088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00" name="Arc 156"/>
          <p:cNvSpPr>
            <a:spLocks/>
          </p:cNvSpPr>
          <p:nvPr/>
        </p:nvSpPr>
        <p:spPr bwMode="auto">
          <a:xfrm flipH="1">
            <a:off x="2084388" y="1968500"/>
            <a:ext cx="346075" cy="306388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01" name="Rectangle 157"/>
          <p:cNvSpPr>
            <a:spLocks noChangeArrowheads="1"/>
          </p:cNvSpPr>
          <p:nvPr/>
        </p:nvSpPr>
        <p:spPr bwMode="auto">
          <a:xfrm flipH="1">
            <a:off x="2095500" y="2149475"/>
            <a:ext cx="323850" cy="1031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2" name="Arc 158"/>
          <p:cNvSpPr>
            <a:spLocks/>
          </p:cNvSpPr>
          <p:nvPr/>
        </p:nvSpPr>
        <p:spPr bwMode="auto">
          <a:xfrm flipH="1">
            <a:off x="2279650" y="2112963"/>
            <a:ext cx="153988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03" name="Rectangle 159"/>
          <p:cNvSpPr>
            <a:spLocks noChangeArrowheads="1"/>
          </p:cNvSpPr>
          <p:nvPr/>
        </p:nvSpPr>
        <p:spPr bwMode="auto">
          <a:xfrm flipH="1">
            <a:off x="2055813" y="2389188"/>
            <a:ext cx="223837" cy="2174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4" name="Rectangle 160"/>
          <p:cNvSpPr>
            <a:spLocks noChangeArrowheads="1"/>
          </p:cNvSpPr>
          <p:nvPr/>
        </p:nvSpPr>
        <p:spPr bwMode="auto">
          <a:xfrm flipH="1">
            <a:off x="2055813" y="2749550"/>
            <a:ext cx="223837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5" name="Rectangle 161"/>
          <p:cNvSpPr>
            <a:spLocks noChangeArrowheads="1"/>
          </p:cNvSpPr>
          <p:nvPr/>
        </p:nvSpPr>
        <p:spPr bwMode="auto">
          <a:xfrm flipH="1">
            <a:off x="2055813" y="2928938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6" name="Rectangle 162"/>
          <p:cNvSpPr>
            <a:spLocks noChangeArrowheads="1"/>
          </p:cNvSpPr>
          <p:nvPr/>
        </p:nvSpPr>
        <p:spPr bwMode="auto">
          <a:xfrm flipH="1">
            <a:off x="2055813" y="3084513"/>
            <a:ext cx="223837" cy="131762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7" name="Rectangle 163"/>
          <p:cNvSpPr>
            <a:spLocks noChangeArrowheads="1"/>
          </p:cNvSpPr>
          <p:nvPr/>
        </p:nvSpPr>
        <p:spPr bwMode="auto">
          <a:xfrm flipH="1">
            <a:off x="2055813" y="3300413"/>
            <a:ext cx="223837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8" name="AutoShape 164" descr="右上がり対角線 (反転)"/>
          <p:cNvSpPr>
            <a:spLocks noChangeArrowheads="1"/>
          </p:cNvSpPr>
          <p:nvPr/>
        </p:nvSpPr>
        <p:spPr bwMode="auto">
          <a:xfrm rot="2937984">
            <a:off x="3504407" y="3293269"/>
            <a:ext cx="84137" cy="288925"/>
          </a:xfrm>
          <a:prstGeom prst="roundRect">
            <a:avLst>
              <a:gd name="adj" fmla="val 50000"/>
            </a:avLst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09" name="Line 165"/>
          <p:cNvSpPr>
            <a:spLocks noChangeShapeType="1"/>
          </p:cNvSpPr>
          <p:nvPr/>
        </p:nvSpPr>
        <p:spPr bwMode="auto">
          <a:xfrm rot="-124748">
            <a:off x="3659188" y="3289300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310" name="Line 166"/>
          <p:cNvSpPr>
            <a:spLocks noChangeShapeType="1"/>
          </p:cNvSpPr>
          <p:nvPr/>
        </p:nvSpPr>
        <p:spPr bwMode="auto">
          <a:xfrm rot="-124748">
            <a:off x="3689350" y="3259138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311" name="Oval 167" descr="右上がり対角線 (反転)"/>
          <p:cNvSpPr>
            <a:spLocks noChangeAspect="1" noChangeArrowheads="1"/>
          </p:cNvSpPr>
          <p:nvPr/>
        </p:nvSpPr>
        <p:spPr bwMode="auto">
          <a:xfrm>
            <a:off x="3709988" y="3113088"/>
            <a:ext cx="169862" cy="169862"/>
          </a:xfrm>
          <a:prstGeom prst="ellipse">
            <a:avLst/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12" name="AutoShape 168"/>
          <p:cNvSpPr>
            <a:spLocks noChangeArrowheads="1"/>
          </p:cNvSpPr>
          <p:nvPr/>
        </p:nvSpPr>
        <p:spPr bwMode="auto">
          <a:xfrm rot="18662016" flipH="1">
            <a:off x="3423444" y="3291681"/>
            <a:ext cx="84138" cy="28892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13" name="Line 169"/>
          <p:cNvSpPr>
            <a:spLocks noChangeShapeType="1"/>
          </p:cNvSpPr>
          <p:nvPr/>
        </p:nvSpPr>
        <p:spPr bwMode="auto">
          <a:xfrm rot="124748" flipH="1">
            <a:off x="3317875" y="3287713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314" name="Line 170"/>
          <p:cNvSpPr>
            <a:spLocks noChangeShapeType="1"/>
          </p:cNvSpPr>
          <p:nvPr/>
        </p:nvSpPr>
        <p:spPr bwMode="auto">
          <a:xfrm rot="124748" flipH="1">
            <a:off x="3287713" y="3257550"/>
            <a:ext cx="34925" cy="44450"/>
          </a:xfrm>
          <a:prstGeom prst="line">
            <a:avLst/>
          </a:prstGeom>
          <a:noFill/>
          <a:ln w="19050">
            <a:solidFill>
              <a:srgbClr val="DDDD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4315" name="Oval 171" descr="右上がり対角線 (反転)"/>
          <p:cNvSpPr>
            <a:spLocks noChangeAspect="1" noChangeArrowheads="1"/>
          </p:cNvSpPr>
          <p:nvPr/>
        </p:nvSpPr>
        <p:spPr bwMode="auto">
          <a:xfrm flipH="1">
            <a:off x="3132138" y="3111500"/>
            <a:ext cx="169862" cy="169863"/>
          </a:xfrm>
          <a:prstGeom prst="ellipse">
            <a:avLst/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16" name="AutoShape 172" descr="右上がり対角線 (反転)"/>
          <p:cNvSpPr>
            <a:spLocks noChangeArrowheads="1"/>
          </p:cNvSpPr>
          <p:nvPr/>
        </p:nvSpPr>
        <p:spPr bwMode="auto">
          <a:xfrm rot="18662016" flipH="1">
            <a:off x="3426619" y="3294856"/>
            <a:ext cx="84138" cy="288925"/>
          </a:xfrm>
          <a:prstGeom prst="roundRect">
            <a:avLst>
              <a:gd name="adj" fmla="val 50000"/>
            </a:avLst>
          </a:prstGeom>
          <a:pattFill prst="dkUpDiag">
            <a:fgClr>
              <a:srgbClr val="DDDDDD"/>
            </a:fgClr>
            <a:bgClr>
              <a:srgbClr val="FFFFFF"/>
            </a:bgClr>
          </a:pattFill>
          <a:ln w="19050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17" name="AutoShape 173"/>
          <p:cNvSpPr>
            <a:spLocks noChangeArrowheads="1"/>
          </p:cNvSpPr>
          <p:nvPr/>
        </p:nvSpPr>
        <p:spPr bwMode="auto">
          <a:xfrm>
            <a:off x="3651250" y="3627438"/>
            <a:ext cx="227013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318" name="Arc 174"/>
          <p:cNvSpPr>
            <a:spLocks/>
          </p:cNvSpPr>
          <p:nvPr/>
        </p:nvSpPr>
        <p:spPr bwMode="auto">
          <a:xfrm>
            <a:off x="3509963" y="3411538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19" name="Arc 175"/>
          <p:cNvSpPr>
            <a:spLocks/>
          </p:cNvSpPr>
          <p:nvPr/>
        </p:nvSpPr>
        <p:spPr bwMode="auto">
          <a:xfrm>
            <a:off x="3503613" y="3409950"/>
            <a:ext cx="346075" cy="306388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20" name="Rectangle 176"/>
          <p:cNvSpPr>
            <a:spLocks noChangeArrowheads="1"/>
          </p:cNvSpPr>
          <p:nvPr/>
        </p:nvSpPr>
        <p:spPr bwMode="auto">
          <a:xfrm>
            <a:off x="3514725" y="3590925"/>
            <a:ext cx="323850" cy="1031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1" name="Arc 177"/>
          <p:cNvSpPr>
            <a:spLocks/>
          </p:cNvSpPr>
          <p:nvPr/>
        </p:nvSpPr>
        <p:spPr bwMode="auto">
          <a:xfrm>
            <a:off x="3500438" y="3554413"/>
            <a:ext cx="150812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22" name="Rectangle 178"/>
          <p:cNvSpPr>
            <a:spLocks noChangeArrowheads="1"/>
          </p:cNvSpPr>
          <p:nvPr/>
        </p:nvSpPr>
        <p:spPr bwMode="auto">
          <a:xfrm>
            <a:off x="3654425" y="3830638"/>
            <a:ext cx="223838" cy="2174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3" name="Rectangle 179"/>
          <p:cNvSpPr>
            <a:spLocks noChangeArrowheads="1"/>
          </p:cNvSpPr>
          <p:nvPr/>
        </p:nvSpPr>
        <p:spPr bwMode="auto">
          <a:xfrm>
            <a:off x="3651250" y="4191000"/>
            <a:ext cx="223838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4" name="Rectangle 180"/>
          <p:cNvSpPr>
            <a:spLocks noChangeArrowheads="1"/>
          </p:cNvSpPr>
          <p:nvPr/>
        </p:nvSpPr>
        <p:spPr bwMode="auto">
          <a:xfrm>
            <a:off x="3651250" y="4370388"/>
            <a:ext cx="223838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5" name="Rectangle 181"/>
          <p:cNvSpPr>
            <a:spLocks noChangeArrowheads="1"/>
          </p:cNvSpPr>
          <p:nvPr/>
        </p:nvSpPr>
        <p:spPr bwMode="auto">
          <a:xfrm>
            <a:off x="3651250" y="4525963"/>
            <a:ext cx="223838" cy="131762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6" name="Rectangle 182"/>
          <p:cNvSpPr>
            <a:spLocks noChangeArrowheads="1"/>
          </p:cNvSpPr>
          <p:nvPr/>
        </p:nvSpPr>
        <p:spPr bwMode="auto">
          <a:xfrm>
            <a:off x="3651250" y="4741863"/>
            <a:ext cx="223838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27" name="AutoShape 183"/>
          <p:cNvSpPr>
            <a:spLocks noChangeArrowheads="1"/>
          </p:cNvSpPr>
          <p:nvPr/>
        </p:nvSpPr>
        <p:spPr bwMode="auto">
          <a:xfrm flipH="1">
            <a:off x="3133725" y="3627438"/>
            <a:ext cx="227013" cy="1241425"/>
          </a:xfrm>
          <a:prstGeom prst="roundRect">
            <a:avLst>
              <a:gd name="adj" fmla="val 46481"/>
            </a:avLst>
          </a:pr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endParaRPr lang="ja-JP" altLang="ja-JP"/>
          </a:p>
        </p:txBody>
      </p:sp>
      <p:sp>
        <p:nvSpPr>
          <p:cNvPr id="134328" name="Arc 184"/>
          <p:cNvSpPr>
            <a:spLocks/>
          </p:cNvSpPr>
          <p:nvPr/>
        </p:nvSpPr>
        <p:spPr bwMode="auto">
          <a:xfrm flipH="1">
            <a:off x="3136900" y="3411538"/>
            <a:ext cx="368300" cy="3095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800080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29" name="Arc 185"/>
          <p:cNvSpPr>
            <a:spLocks/>
          </p:cNvSpPr>
          <p:nvPr/>
        </p:nvSpPr>
        <p:spPr bwMode="auto">
          <a:xfrm flipH="1">
            <a:off x="3165475" y="3409950"/>
            <a:ext cx="346075" cy="306388"/>
          </a:xfrm>
          <a:custGeom>
            <a:avLst/>
            <a:gdLst>
              <a:gd name="T0" fmla="*/ 0 w 20097"/>
              <a:gd name="T1" fmla="*/ 0 h 21600"/>
              <a:gd name="T2" fmla="*/ 2147483647 w 20097"/>
              <a:gd name="T3" fmla="*/ 2147483647 h 21600"/>
              <a:gd name="T4" fmla="*/ 0 w 20097"/>
              <a:gd name="T5" fmla="*/ 2147483647 h 21600"/>
              <a:gd name="T6" fmla="*/ 0 60000 65536"/>
              <a:gd name="T7" fmla="*/ 0 60000 65536"/>
              <a:gd name="T8" fmla="*/ 0 60000 65536"/>
              <a:gd name="T9" fmla="*/ 0 w 20097"/>
              <a:gd name="T10" fmla="*/ 0 h 21600"/>
              <a:gd name="T11" fmla="*/ 20097 w 200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97" h="21600" fill="none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</a:path>
              <a:path w="20097" h="21600" stroke="0" extrusionOk="0">
                <a:moveTo>
                  <a:pt x="-1" y="0"/>
                </a:moveTo>
                <a:cubicBezTo>
                  <a:pt x="8873" y="0"/>
                  <a:pt x="16844" y="5427"/>
                  <a:pt x="20096" y="13683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30" name="Rectangle 186"/>
          <p:cNvSpPr>
            <a:spLocks noChangeArrowheads="1"/>
          </p:cNvSpPr>
          <p:nvPr/>
        </p:nvSpPr>
        <p:spPr bwMode="auto">
          <a:xfrm flipH="1">
            <a:off x="3176588" y="3590925"/>
            <a:ext cx="323850" cy="103188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1" name="Arc 187"/>
          <p:cNvSpPr>
            <a:spLocks/>
          </p:cNvSpPr>
          <p:nvPr/>
        </p:nvSpPr>
        <p:spPr bwMode="auto">
          <a:xfrm flipH="1">
            <a:off x="3360738" y="3554413"/>
            <a:ext cx="153987" cy="16986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80008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32" name="Rectangle 188"/>
          <p:cNvSpPr>
            <a:spLocks noChangeArrowheads="1"/>
          </p:cNvSpPr>
          <p:nvPr/>
        </p:nvSpPr>
        <p:spPr bwMode="auto">
          <a:xfrm flipH="1">
            <a:off x="3136900" y="3830638"/>
            <a:ext cx="223838" cy="217487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3" name="Rectangle 189"/>
          <p:cNvSpPr>
            <a:spLocks noChangeArrowheads="1"/>
          </p:cNvSpPr>
          <p:nvPr/>
        </p:nvSpPr>
        <p:spPr bwMode="auto">
          <a:xfrm flipH="1">
            <a:off x="3136900" y="4191000"/>
            <a:ext cx="223838" cy="6032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4" name="Rectangle 190"/>
          <p:cNvSpPr>
            <a:spLocks noChangeArrowheads="1"/>
          </p:cNvSpPr>
          <p:nvPr/>
        </p:nvSpPr>
        <p:spPr bwMode="auto">
          <a:xfrm flipH="1">
            <a:off x="3136900" y="4370388"/>
            <a:ext cx="223838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5" name="Rectangle 191"/>
          <p:cNvSpPr>
            <a:spLocks noChangeArrowheads="1"/>
          </p:cNvSpPr>
          <p:nvPr/>
        </p:nvSpPr>
        <p:spPr bwMode="auto">
          <a:xfrm flipH="1">
            <a:off x="3136900" y="4525963"/>
            <a:ext cx="223838" cy="131762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6" name="Rectangle 192"/>
          <p:cNvSpPr>
            <a:spLocks noChangeArrowheads="1"/>
          </p:cNvSpPr>
          <p:nvPr/>
        </p:nvSpPr>
        <p:spPr bwMode="auto">
          <a:xfrm flipH="1">
            <a:off x="3136900" y="4741863"/>
            <a:ext cx="223838" cy="28575"/>
          </a:xfrm>
          <a:prstGeom prst="rect">
            <a:avLst/>
          </a:prstGeom>
          <a:solidFill>
            <a:srgbClr val="800080"/>
          </a:solidFill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4337" name="Arc 193"/>
          <p:cNvSpPr>
            <a:spLocks/>
          </p:cNvSpPr>
          <p:nvPr/>
        </p:nvSpPr>
        <p:spPr bwMode="auto">
          <a:xfrm flipH="1" flipV="1">
            <a:off x="2433638" y="3429000"/>
            <a:ext cx="1535112" cy="2098675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 type="arrow" w="lg" len="lg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38" name="Arc 194"/>
          <p:cNvSpPr>
            <a:spLocks/>
          </p:cNvSpPr>
          <p:nvPr/>
        </p:nvSpPr>
        <p:spPr bwMode="auto">
          <a:xfrm flipH="1">
            <a:off x="4567238" y="2960688"/>
            <a:ext cx="1633537" cy="112553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4339" name="Text Box 195"/>
          <p:cNvSpPr txBox="1">
            <a:spLocks noChangeArrowheads="1"/>
          </p:cNvSpPr>
          <p:nvPr/>
        </p:nvSpPr>
        <p:spPr bwMode="auto">
          <a:xfrm>
            <a:off x="336550" y="3789363"/>
            <a:ext cx="2003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2800"/>
              <a:t>14</a:t>
            </a:r>
            <a:r>
              <a:rPr lang="ja-JP" altLang="en-US" sz="2800"/>
              <a:t>番染色体</a:t>
            </a:r>
          </a:p>
        </p:txBody>
      </p:sp>
      <p:sp>
        <p:nvSpPr>
          <p:cNvPr id="134340" name="Text Box 196"/>
          <p:cNvSpPr txBox="1">
            <a:spLocks noChangeArrowheads="1"/>
          </p:cNvSpPr>
          <p:nvPr/>
        </p:nvSpPr>
        <p:spPr bwMode="auto">
          <a:xfrm>
            <a:off x="6732588" y="4133850"/>
            <a:ext cx="20034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2800"/>
              <a:t>21</a:t>
            </a:r>
            <a:r>
              <a:rPr lang="ja-JP" altLang="en-US" sz="2800"/>
              <a:t>番染色体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975"/>
            <a:ext cx="8229600" cy="1143000"/>
          </a:xfrm>
        </p:spPr>
        <p:txBody>
          <a:bodyPr/>
          <a:lstStyle/>
          <a:p>
            <a:pPr eaLnBrk="1" hangingPunct="1"/>
            <a:r>
              <a:rPr lang="ja-JP" altLang="en-US" b="0" dirty="0"/>
              <a:t>三価染色体の形成</a:t>
            </a:r>
          </a:p>
        </p:txBody>
      </p:sp>
      <p:sp>
        <p:nvSpPr>
          <p:cNvPr id="135171" name="AutoShape 3"/>
          <p:cNvSpPr>
            <a:spLocks noChangeAspect="1" noChangeArrowheads="1"/>
          </p:cNvSpPr>
          <p:nvPr/>
        </p:nvSpPr>
        <p:spPr bwMode="auto">
          <a:xfrm>
            <a:off x="3552825" y="4959350"/>
            <a:ext cx="720725" cy="363538"/>
          </a:xfrm>
          <a:prstGeom prst="rightArrow">
            <a:avLst>
              <a:gd name="adj1" fmla="val 50000"/>
              <a:gd name="adj2" fmla="val 49563"/>
            </a:avLst>
          </a:prstGeom>
          <a:solidFill>
            <a:srgbClr val="FFFF00"/>
          </a:solidFill>
          <a:ln w="12700">
            <a:solidFill>
              <a:srgbClr val="99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5172" name="Oval 4"/>
          <p:cNvSpPr>
            <a:spLocks noChangeArrowheads="1"/>
          </p:cNvSpPr>
          <p:nvPr/>
        </p:nvSpPr>
        <p:spPr bwMode="auto">
          <a:xfrm>
            <a:off x="2836863" y="1901825"/>
            <a:ext cx="266700" cy="266700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73" name="Group 5"/>
          <p:cNvGrpSpPr>
            <a:grpSpLocks/>
          </p:cNvGrpSpPr>
          <p:nvPr/>
        </p:nvGrpSpPr>
        <p:grpSpPr bwMode="auto">
          <a:xfrm>
            <a:off x="2836863" y="2214563"/>
            <a:ext cx="266700" cy="1620837"/>
            <a:chOff x="1859" y="1394"/>
            <a:chExt cx="168" cy="1021"/>
          </a:xfrm>
        </p:grpSpPr>
        <p:sp>
          <p:nvSpPr>
            <p:cNvPr id="135236" name="Oval 6"/>
            <p:cNvSpPr>
              <a:spLocks noChangeAspect="1" noChangeArrowheads="1"/>
            </p:cNvSpPr>
            <p:nvPr/>
          </p:nvSpPr>
          <p:spPr bwMode="auto">
            <a:xfrm>
              <a:off x="1859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7" name="Rectangle 7"/>
            <p:cNvSpPr>
              <a:spLocks noChangeAspect="1" noChangeArrowheads="1"/>
            </p:cNvSpPr>
            <p:nvPr/>
          </p:nvSpPr>
          <p:spPr bwMode="auto">
            <a:xfrm>
              <a:off x="1859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8" name="Oval 8"/>
            <p:cNvSpPr>
              <a:spLocks noChangeAspect="1" noChangeArrowheads="1"/>
            </p:cNvSpPr>
            <p:nvPr/>
          </p:nvSpPr>
          <p:spPr bwMode="auto">
            <a:xfrm>
              <a:off x="1859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74" name="Oval 9"/>
          <p:cNvSpPr>
            <a:spLocks noChangeArrowheads="1"/>
          </p:cNvSpPr>
          <p:nvPr/>
        </p:nvSpPr>
        <p:spPr bwMode="auto">
          <a:xfrm>
            <a:off x="6040438" y="1898650"/>
            <a:ext cx="266700" cy="266700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75" name="Group 10"/>
          <p:cNvGrpSpPr>
            <a:grpSpLocks/>
          </p:cNvGrpSpPr>
          <p:nvPr/>
        </p:nvGrpSpPr>
        <p:grpSpPr bwMode="auto">
          <a:xfrm>
            <a:off x="6040438" y="2216150"/>
            <a:ext cx="266700" cy="1262063"/>
            <a:chOff x="3733" y="1396"/>
            <a:chExt cx="168" cy="795"/>
          </a:xfrm>
        </p:grpSpPr>
        <p:sp>
          <p:nvSpPr>
            <p:cNvPr id="135233" name="Oval 11"/>
            <p:cNvSpPr>
              <a:spLocks noChangeAspect="1" noChangeArrowheads="1"/>
            </p:cNvSpPr>
            <p:nvPr/>
          </p:nvSpPr>
          <p:spPr bwMode="auto">
            <a:xfrm>
              <a:off x="3733" y="139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4" name="Rectangle 12"/>
            <p:cNvSpPr>
              <a:spLocks noChangeAspect="1" noChangeArrowheads="1"/>
            </p:cNvSpPr>
            <p:nvPr/>
          </p:nvSpPr>
          <p:spPr bwMode="auto">
            <a:xfrm>
              <a:off x="3733" y="1510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5" name="Oval 13"/>
            <p:cNvSpPr>
              <a:spLocks noChangeAspect="1" noChangeArrowheads="1"/>
            </p:cNvSpPr>
            <p:nvPr/>
          </p:nvSpPr>
          <p:spPr bwMode="auto">
            <a:xfrm>
              <a:off x="3733" y="196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76" name="AutoShape 14"/>
          <p:cNvSpPr>
            <a:spLocks noChangeArrowheads="1"/>
          </p:cNvSpPr>
          <p:nvPr/>
        </p:nvSpPr>
        <p:spPr bwMode="auto">
          <a:xfrm rot="16200000" flipH="1">
            <a:off x="1403350" y="2505075"/>
            <a:ext cx="590550" cy="6286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99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5177" name="Text Box 15"/>
          <p:cNvSpPr txBox="1">
            <a:spLocks noChangeArrowheads="1"/>
          </p:cNvSpPr>
          <p:nvPr/>
        </p:nvSpPr>
        <p:spPr bwMode="auto">
          <a:xfrm>
            <a:off x="4019550" y="2517775"/>
            <a:ext cx="13176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3200" b="1">
                <a:solidFill>
                  <a:srgbClr val="660066"/>
                </a:solidFill>
              </a:rPr>
              <a:t>転 座</a:t>
            </a:r>
          </a:p>
        </p:txBody>
      </p:sp>
      <p:sp>
        <p:nvSpPr>
          <p:cNvPr id="135178" name="Text Box 16"/>
          <p:cNvSpPr txBox="1">
            <a:spLocks noChangeArrowheads="1"/>
          </p:cNvSpPr>
          <p:nvPr/>
        </p:nvSpPr>
        <p:spPr bwMode="auto">
          <a:xfrm>
            <a:off x="5202238" y="6129338"/>
            <a:ext cx="32400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3200" b="1">
                <a:solidFill>
                  <a:srgbClr val="660066"/>
                </a:solidFill>
              </a:rPr>
              <a:t>相同部位の対合</a:t>
            </a:r>
          </a:p>
        </p:txBody>
      </p:sp>
      <p:grpSp>
        <p:nvGrpSpPr>
          <p:cNvPr id="135179" name="Group 17"/>
          <p:cNvGrpSpPr>
            <a:grpSpLocks/>
          </p:cNvGrpSpPr>
          <p:nvPr/>
        </p:nvGrpSpPr>
        <p:grpSpPr bwMode="auto">
          <a:xfrm rot="-5400000">
            <a:off x="6001544" y="3966369"/>
            <a:ext cx="266700" cy="1620838"/>
            <a:chOff x="4555" y="1394"/>
            <a:chExt cx="168" cy="1021"/>
          </a:xfrm>
        </p:grpSpPr>
        <p:sp>
          <p:nvSpPr>
            <p:cNvPr id="135230" name="Oval 18"/>
            <p:cNvSpPr>
              <a:spLocks noChangeAspect="1" noChangeArrowheads="1"/>
            </p:cNvSpPr>
            <p:nvPr/>
          </p:nvSpPr>
          <p:spPr bwMode="auto">
            <a:xfrm>
              <a:off x="4555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1" name="Rectangle 19"/>
            <p:cNvSpPr>
              <a:spLocks noChangeAspect="1" noChangeArrowheads="1"/>
            </p:cNvSpPr>
            <p:nvPr/>
          </p:nvSpPr>
          <p:spPr bwMode="auto">
            <a:xfrm>
              <a:off x="4555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32" name="Oval 20"/>
            <p:cNvSpPr>
              <a:spLocks noChangeAspect="1" noChangeArrowheads="1"/>
            </p:cNvSpPr>
            <p:nvPr/>
          </p:nvSpPr>
          <p:spPr bwMode="auto">
            <a:xfrm>
              <a:off x="4555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5180" name="Group 21"/>
          <p:cNvGrpSpPr>
            <a:grpSpLocks/>
          </p:cNvGrpSpPr>
          <p:nvPr/>
        </p:nvGrpSpPr>
        <p:grpSpPr bwMode="auto">
          <a:xfrm rot="1808857">
            <a:off x="7164388" y="3606800"/>
            <a:ext cx="266700" cy="1262063"/>
            <a:chOff x="4044" y="1509"/>
            <a:chExt cx="168" cy="795"/>
          </a:xfrm>
        </p:grpSpPr>
        <p:sp>
          <p:nvSpPr>
            <p:cNvPr id="135227" name="Oval 22"/>
            <p:cNvSpPr>
              <a:spLocks noChangeAspect="1" noChangeArrowheads="1"/>
            </p:cNvSpPr>
            <p:nvPr/>
          </p:nvSpPr>
          <p:spPr bwMode="auto">
            <a:xfrm>
              <a:off x="4044" y="1509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8" name="Rectangle 23"/>
            <p:cNvSpPr>
              <a:spLocks noChangeAspect="1" noChangeArrowheads="1"/>
            </p:cNvSpPr>
            <p:nvPr/>
          </p:nvSpPr>
          <p:spPr bwMode="auto">
            <a:xfrm>
              <a:off x="4044" y="1623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9" name="Oval 24"/>
            <p:cNvSpPr>
              <a:spLocks noChangeAspect="1" noChangeArrowheads="1"/>
            </p:cNvSpPr>
            <p:nvPr/>
          </p:nvSpPr>
          <p:spPr bwMode="auto">
            <a:xfrm>
              <a:off x="4044" y="2078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5181" name="Group 25"/>
          <p:cNvGrpSpPr>
            <a:grpSpLocks/>
          </p:cNvGrpSpPr>
          <p:nvPr/>
        </p:nvGrpSpPr>
        <p:grpSpPr bwMode="auto">
          <a:xfrm rot="1808857">
            <a:off x="7708900" y="3967163"/>
            <a:ext cx="266700" cy="1262062"/>
            <a:chOff x="4044" y="1509"/>
            <a:chExt cx="168" cy="795"/>
          </a:xfrm>
        </p:grpSpPr>
        <p:sp>
          <p:nvSpPr>
            <p:cNvPr id="135224" name="Oval 26"/>
            <p:cNvSpPr>
              <a:spLocks noChangeAspect="1" noChangeArrowheads="1"/>
            </p:cNvSpPr>
            <p:nvPr/>
          </p:nvSpPr>
          <p:spPr bwMode="auto">
            <a:xfrm>
              <a:off x="4044" y="1509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5" name="Rectangle 27"/>
            <p:cNvSpPr>
              <a:spLocks noChangeAspect="1" noChangeArrowheads="1"/>
            </p:cNvSpPr>
            <p:nvPr/>
          </p:nvSpPr>
          <p:spPr bwMode="auto">
            <a:xfrm>
              <a:off x="4044" y="1623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6" name="Oval 28"/>
            <p:cNvSpPr>
              <a:spLocks noChangeAspect="1" noChangeArrowheads="1"/>
            </p:cNvSpPr>
            <p:nvPr/>
          </p:nvSpPr>
          <p:spPr bwMode="auto">
            <a:xfrm>
              <a:off x="4044" y="2078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5182" name="Group 29"/>
          <p:cNvGrpSpPr>
            <a:grpSpLocks/>
          </p:cNvGrpSpPr>
          <p:nvPr/>
        </p:nvGrpSpPr>
        <p:grpSpPr bwMode="auto">
          <a:xfrm rot="-5400000">
            <a:off x="6001544" y="4599781"/>
            <a:ext cx="266700" cy="1620838"/>
            <a:chOff x="4555" y="1394"/>
            <a:chExt cx="168" cy="1021"/>
          </a:xfrm>
        </p:grpSpPr>
        <p:sp>
          <p:nvSpPr>
            <p:cNvPr id="135221" name="Oval 30"/>
            <p:cNvSpPr>
              <a:spLocks noChangeAspect="1" noChangeArrowheads="1"/>
            </p:cNvSpPr>
            <p:nvPr/>
          </p:nvSpPr>
          <p:spPr bwMode="auto">
            <a:xfrm>
              <a:off x="4555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2" name="Rectangle 31"/>
            <p:cNvSpPr>
              <a:spLocks noChangeAspect="1" noChangeArrowheads="1"/>
            </p:cNvSpPr>
            <p:nvPr/>
          </p:nvSpPr>
          <p:spPr bwMode="auto">
            <a:xfrm>
              <a:off x="4555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3" name="Oval 32"/>
            <p:cNvSpPr>
              <a:spLocks noChangeAspect="1" noChangeArrowheads="1"/>
            </p:cNvSpPr>
            <p:nvPr/>
          </p:nvSpPr>
          <p:spPr bwMode="auto">
            <a:xfrm>
              <a:off x="4555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83" name="Oval 33"/>
          <p:cNvSpPr>
            <a:spLocks noChangeArrowheads="1"/>
          </p:cNvSpPr>
          <p:nvPr/>
        </p:nvSpPr>
        <p:spPr bwMode="auto">
          <a:xfrm>
            <a:off x="6942138" y="5424488"/>
            <a:ext cx="266700" cy="266700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5184" name="Oval 34"/>
          <p:cNvSpPr>
            <a:spLocks noChangeArrowheads="1"/>
          </p:cNvSpPr>
          <p:nvPr/>
        </p:nvSpPr>
        <p:spPr bwMode="auto">
          <a:xfrm>
            <a:off x="7494588" y="5192713"/>
            <a:ext cx="266700" cy="266700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5185" name="Line 35"/>
          <p:cNvSpPr>
            <a:spLocks noChangeShapeType="1"/>
          </p:cNvSpPr>
          <p:nvPr/>
        </p:nvSpPr>
        <p:spPr bwMode="auto">
          <a:xfrm>
            <a:off x="5140325" y="5094288"/>
            <a:ext cx="2024063" cy="0"/>
          </a:xfrm>
          <a:prstGeom prst="line">
            <a:avLst/>
          </a:prstGeom>
          <a:noFill/>
          <a:ln w="28575">
            <a:solidFill>
              <a:srgbClr val="00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5186" name="Line 36"/>
          <p:cNvSpPr>
            <a:spLocks noChangeShapeType="1"/>
          </p:cNvSpPr>
          <p:nvPr/>
        </p:nvSpPr>
        <p:spPr bwMode="auto">
          <a:xfrm flipH="1">
            <a:off x="7164388" y="3698875"/>
            <a:ext cx="855662" cy="1395413"/>
          </a:xfrm>
          <a:prstGeom prst="line">
            <a:avLst/>
          </a:prstGeom>
          <a:noFill/>
          <a:ln w="28575">
            <a:solidFill>
              <a:srgbClr val="00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5187" name="Line 37"/>
          <p:cNvSpPr>
            <a:spLocks noChangeShapeType="1"/>
          </p:cNvSpPr>
          <p:nvPr/>
        </p:nvSpPr>
        <p:spPr bwMode="auto">
          <a:xfrm>
            <a:off x="7164388" y="5095875"/>
            <a:ext cx="406400" cy="719138"/>
          </a:xfrm>
          <a:prstGeom prst="line">
            <a:avLst/>
          </a:prstGeom>
          <a:noFill/>
          <a:ln w="28575">
            <a:solidFill>
              <a:srgbClr val="00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5188" name="Oval 38"/>
          <p:cNvSpPr>
            <a:spLocks noChangeArrowheads="1"/>
          </p:cNvSpPr>
          <p:nvPr/>
        </p:nvSpPr>
        <p:spPr bwMode="auto">
          <a:xfrm>
            <a:off x="3675063" y="1898650"/>
            <a:ext cx="266700" cy="266700"/>
          </a:xfrm>
          <a:prstGeom prst="ellipse">
            <a:avLst/>
          </a:prstGeom>
          <a:solidFill>
            <a:srgbClr val="FF96FF"/>
          </a:solidFill>
          <a:ln w="0">
            <a:solidFill>
              <a:srgbClr val="FF96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89" name="Group 39"/>
          <p:cNvGrpSpPr>
            <a:grpSpLocks/>
          </p:cNvGrpSpPr>
          <p:nvPr/>
        </p:nvGrpSpPr>
        <p:grpSpPr bwMode="auto">
          <a:xfrm>
            <a:off x="3675063" y="2211388"/>
            <a:ext cx="266700" cy="1620837"/>
            <a:chOff x="1859" y="1394"/>
            <a:chExt cx="168" cy="1021"/>
          </a:xfrm>
        </p:grpSpPr>
        <p:sp>
          <p:nvSpPr>
            <p:cNvPr id="135218" name="Oval 40"/>
            <p:cNvSpPr>
              <a:spLocks noChangeAspect="1" noChangeArrowheads="1"/>
            </p:cNvSpPr>
            <p:nvPr/>
          </p:nvSpPr>
          <p:spPr bwMode="auto">
            <a:xfrm>
              <a:off x="1859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9" name="Rectangle 41"/>
            <p:cNvSpPr>
              <a:spLocks noChangeAspect="1" noChangeArrowheads="1"/>
            </p:cNvSpPr>
            <p:nvPr/>
          </p:nvSpPr>
          <p:spPr bwMode="auto">
            <a:xfrm>
              <a:off x="1859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20" name="Oval 42"/>
            <p:cNvSpPr>
              <a:spLocks noChangeAspect="1" noChangeArrowheads="1"/>
            </p:cNvSpPr>
            <p:nvPr/>
          </p:nvSpPr>
          <p:spPr bwMode="auto">
            <a:xfrm>
              <a:off x="1859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90" name="Oval 43"/>
          <p:cNvSpPr>
            <a:spLocks noChangeArrowheads="1"/>
          </p:cNvSpPr>
          <p:nvPr/>
        </p:nvSpPr>
        <p:spPr bwMode="auto">
          <a:xfrm flipV="1">
            <a:off x="5202238" y="3206750"/>
            <a:ext cx="266700" cy="266700"/>
          </a:xfrm>
          <a:prstGeom prst="ellipse">
            <a:avLst/>
          </a:prstGeom>
          <a:solidFill>
            <a:srgbClr val="96CCFF">
              <a:alpha val="94116"/>
            </a:srgbClr>
          </a:solidFill>
          <a:ln w="0">
            <a:solidFill>
              <a:srgbClr val="96CC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91" name="Group 44"/>
          <p:cNvGrpSpPr>
            <a:grpSpLocks/>
          </p:cNvGrpSpPr>
          <p:nvPr/>
        </p:nvGrpSpPr>
        <p:grpSpPr bwMode="auto">
          <a:xfrm flipV="1">
            <a:off x="5202238" y="1893888"/>
            <a:ext cx="266700" cy="1262062"/>
            <a:chOff x="3733" y="1396"/>
            <a:chExt cx="168" cy="795"/>
          </a:xfrm>
        </p:grpSpPr>
        <p:sp>
          <p:nvSpPr>
            <p:cNvPr id="135215" name="Oval 45"/>
            <p:cNvSpPr>
              <a:spLocks noChangeAspect="1" noChangeArrowheads="1"/>
            </p:cNvSpPr>
            <p:nvPr/>
          </p:nvSpPr>
          <p:spPr bwMode="auto">
            <a:xfrm>
              <a:off x="3733" y="139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6" name="Rectangle 46"/>
            <p:cNvSpPr>
              <a:spLocks noChangeAspect="1" noChangeArrowheads="1"/>
            </p:cNvSpPr>
            <p:nvPr/>
          </p:nvSpPr>
          <p:spPr bwMode="auto">
            <a:xfrm>
              <a:off x="3733" y="1510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7" name="Oval 47"/>
            <p:cNvSpPr>
              <a:spLocks noChangeAspect="1" noChangeArrowheads="1"/>
            </p:cNvSpPr>
            <p:nvPr/>
          </p:nvSpPr>
          <p:spPr bwMode="auto">
            <a:xfrm>
              <a:off x="3733" y="196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92" name="Oval 48"/>
          <p:cNvSpPr>
            <a:spLocks noChangeArrowheads="1"/>
          </p:cNvSpPr>
          <p:nvPr/>
        </p:nvSpPr>
        <p:spPr bwMode="auto">
          <a:xfrm>
            <a:off x="5719763" y="2533650"/>
            <a:ext cx="269875" cy="2698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135193" name="Line 49"/>
          <p:cNvSpPr>
            <a:spLocks noChangeShapeType="1"/>
          </p:cNvSpPr>
          <p:nvPr/>
        </p:nvSpPr>
        <p:spPr bwMode="auto">
          <a:xfrm>
            <a:off x="5473700" y="2589213"/>
            <a:ext cx="520700" cy="330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35194" name="Oval 50"/>
          <p:cNvSpPr>
            <a:spLocks noChangeArrowheads="1"/>
          </p:cNvSpPr>
          <p:nvPr/>
        </p:nvSpPr>
        <p:spPr bwMode="auto">
          <a:xfrm>
            <a:off x="568325" y="4467225"/>
            <a:ext cx="266700" cy="266700"/>
          </a:xfrm>
          <a:prstGeom prst="ellipse">
            <a:avLst/>
          </a:prstGeom>
          <a:solidFill>
            <a:srgbClr val="FF00FF"/>
          </a:solidFill>
          <a:ln w="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95" name="Group 51"/>
          <p:cNvGrpSpPr>
            <a:grpSpLocks/>
          </p:cNvGrpSpPr>
          <p:nvPr/>
        </p:nvGrpSpPr>
        <p:grpSpPr bwMode="auto">
          <a:xfrm>
            <a:off x="568325" y="4779963"/>
            <a:ext cx="266700" cy="1620837"/>
            <a:chOff x="1859" y="1394"/>
            <a:chExt cx="168" cy="1021"/>
          </a:xfrm>
        </p:grpSpPr>
        <p:sp>
          <p:nvSpPr>
            <p:cNvPr id="135212" name="Oval 52"/>
            <p:cNvSpPr>
              <a:spLocks noChangeAspect="1" noChangeArrowheads="1"/>
            </p:cNvSpPr>
            <p:nvPr/>
          </p:nvSpPr>
          <p:spPr bwMode="auto">
            <a:xfrm>
              <a:off x="1859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3" name="Rectangle 53"/>
            <p:cNvSpPr>
              <a:spLocks noChangeAspect="1" noChangeArrowheads="1"/>
            </p:cNvSpPr>
            <p:nvPr/>
          </p:nvSpPr>
          <p:spPr bwMode="auto">
            <a:xfrm>
              <a:off x="1859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4" name="Oval 54"/>
            <p:cNvSpPr>
              <a:spLocks noChangeAspect="1" noChangeArrowheads="1"/>
            </p:cNvSpPr>
            <p:nvPr/>
          </p:nvSpPr>
          <p:spPr bwMode="auto">
            <a:xfrm>
              <a:off x="1859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196" name="Oval 55"/>
          <p:cNvSpPr>
            <a:spLocks noChangeArrowheads="1"/>
          </p:cNvSpPr>
          <p:nvPr/>
        </p:nvSpPr>
        <p:spPr bwMode="auto">
          <a:xfrm>
            <a:off x="2276475" y="4464050"/>
            <a:ext cx="266700" cy="266700"/>
          </a:xfrm>
          <a:prstGeom prst="ellipse">
            <a:avLst/>
          </a:prstGeom>
          <a:solidFill>
            <a:srgbClr val="00CCFF"/>
          </a:solidFill>
          <a:ln w="0">
            <a:solidFill>
              <a:srgbClr val="00CC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35197" name="Group 56"/>
          <p:cNvGrpSpPr>
            <a:grpSpLocks/>
          </p:cNvGrpSpPr>
          <p:nvPr/>
        </p:nvGrpSpPr>
        <p:grpSpPr bwMode="auto">
          <a:xfrm>
            <a:off x="2276475" y="4781550"/>
            <a:ext cx="266700" cy="1262063"/>
            <a:chOff x="3733" y="1396"/>
            <a:chExt cx="168" cy="795"/>
          </a:xfrm>
        </p:grpSpPr>
        <p:sp>
          <p:nvSpPr>
            <p:cNvPr id="135209" name="Oval 57"/>
            <p:cNvSpPr>
              <a:spLocks noChangeAspect="1" noChangeArrowheads="1"/>
            </p:cNvSpPr>
            <p:nvPr/>
          </p:nvSpPr>
          <p:spPr bwMode="auto">
            <a:xfrm>
              <a:off x="3733" y="139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0" name="Rectangle 58"/>
            <p:cNvSpPr>
              <a:spLocks noChangeAspect="1" noChangeArrowheads="1"/>
            </p:cNvSpPr>
            <p:nvPr/>
          </p:nvSpPr>
          <p:spPr bwMode="auto">
            <a:xfrm>
              <a:off x="3733" y="1510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11" name="Oval 59"/>
            <p:cNvSpPr>
              <a:spLocks noChangeAspect="1" noChangeArrowheads="1"/>
            </p:cNvSpPr>
            <p:nvPr/>
          </p:nvSpPr>
          <p:spPr bwMode="auto">
            <a:xfrm>
              <a:off x="3733" y="196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5198" name="Group 60"/>
          <p:cNvGrpSpPr>
            <a:grpSpLocks/>
          </p:cNvGrpSpPr>
          <p:nvPr/>
        </p:nvGrpSpPr>
        <p:grpSpPr bwMode="auto">
          <a:xfrm>
            <a:off x="1428750" y="4787900"/>
            <a:ext cx="266700" cy="1620838"/>
            <a:chOff x="1859" y="1394"/>
            <a:chExt cx="168" cy="1021"/>
          </a:xfrm>
        </p:grpSpPr>
        <p:sp>
          <p:nvSpPr>
            <p:cNvPr id="135206" name="Oval 61"/>
            <p:cNvSpPr>
              <a:spLocks noChangeAspect="1" noChangeArrowheads="1"/>
            </p:cNvSpPr>
            <p:nvPr/>
          </p:nvSpPr>
          <p:spPr bwMode="auto">
            <a:xfrm>
              <a:off x="1859" y="1394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07" name="Rectangle 62"/>
            <p:cNvSpPr>
              <a:spLocks noChangeAspect="1" noChangeArrowheads="1"/>
            </p:cNvSpPr>
            <p:nvPr/>
          </p:nvSpPr>
          <p:spPr bwMode="auto">
            <a:xfrm>
              <a:off x="1859" y="1506"/>
              <a:ext cx="168" cy="795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08" name="Oval 63"/>
            <p:cNvSpPr>
              <a:spLocks noChangeAspect="1" noChangeArrowheads="1"/>
            </p:cNvSpPr>
            <p:nvPr/>
          </p:nvSpPr>
          <p:spPr bwMode="auto">
            <a:xfrm>
              <a:off x="1859" y="2189"/>
              <a:ext cx="168" cy="226"/>
            </a:xfrm>
            <a:prstGeom prst="ellipse">
              <a:avLst/>
            </a:pr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35199" name="Group 64"/>
          <p:cNvGrpSpPr>
            <a:grpSpLocks/>
          </p:cNvGrpSpPr>
          <p:nvPr/>
        </p:nvGrpSpPr>
        <p:grpSpPr bwMode="auto">
          <a:xfrm>
            <a:off x="1431925" y="3522663"/>
            <a:ext cx="266700" cy="1262062"/>
            <a:chOff x="3733" y="1396"/>
            <a:chExt cx="168" cy="795"/>
          </a:xfrm>
        </p:grpSpPr>
        <p:sp>
          <p:nvSpPr>
            <p:cNvPr id="135203" name="Oval 65"/>
            <p:cNvSpPr>
              <a:spLocks noChangeAspect="1" noChangeArrowheads="1"/>
            </p:cNvSpPr>
            <p:nvPr/>
          </p:nvSpPr>
          <p:spPr bwMode="auto">
            <a:xfrm>
              <a:off x="3733" y="1396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04" name="Rectangle 66"/>
            <p:cNvSpPr>
              <a:spLocks noChangeAspect="1" noChangeArrowheads="1"/>
            </p:cNvSpPr>
            <p:nvPr/>
          </p:nvSpPr>
          <p:spPr bwMode="auto">
            <a:xfrm>
              <a:off x="3733" y="1510"/>
              <a:ext cx="168" cy="56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35205" name="Oval 67"/>
            <p:cNvSpPr>
              <a:spLocks noChangeAspect="1" noChangeArrowheads="1"/>
            </p:cNvSpPr>
            <p:nvPr/>
          </p:nvSpPr>
          <p:spPr bwMode="auto">
            <a:xfrm>
              <a:off x="3733" y="1965"/>
              <a:ext cx="168" cy="226"/>
            </a:xfrm>
            <a:prstGeom prst="ellipse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35200" name="Arc 68"/>
          <p:cNvSpPr>
            <a:spLocks/>
          </p:cNvSpPr>
          <p:nvPr/>
        </p:nvSpPr>
        <p:spPr bwMode="auto">
          <a:xfrm flipH="1">
            <a:off x="3803650" y="1533525"/>
            <a:ext cx="766763" cy="650875"/>
          </a:xfrm>
          <a:custGeom>
            <a:avLst/>
            <a:gdLst>
              <a:gd name="T0" fmla="*/ 0 w 43196"/>
              <a:gd name="T1" fmla="*/ 2147483647 h 21600"/>
              <a:gd name="T2" fmla="*/ 2147483647 w 43196"/>
              <a:gd name="T3" fmla="*/ 2147483647 h 21600"/>
              <a:gd name="T4" fmla="*/ 2147483647 w 43196"/>
              <a:gd name="T5" fmla="*/ 2147483647 h 21600"/>
              <a:gd name="T6" fmla="*/ 0 60000 65536"/>
              <a:gd name="T7" fmla="*/ 0 60000 65536"/>
              <a:gd name="T8" fmla="*/ 0 60000 65536"/>
              <a:gd name="T9" fmla="*/ 0 w 43196"/>
              <a:gd name="T10" fmla="*/ 0 h 21600"/>
              <a:gd name="T11" fmla="*/ 43196 w 4319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196" h="21600" fill="none" extrusionOk="0">
                <a:moveTo>
                  <a:pt x="-1" y="21202"/>
                </a:moveTo>
                <a:cubicBezTo>
                  <a:pt x="216" y="9430"/>
                  <a:pt x="9821" y="-1"/>
                  <a:pt x="21596" y="0"/>
                </a:cubicBezTo>
                <a:cubicBezTo>
                  <a:pt x="33525" y="0"/>
                  <a:pt x="43196" y="9670"/>
                  <a:pt x="43196" y="21600"/>
                </a:cubicBezTo>
              </a:path>
              <a:path w="43196" h="21600" stroke="0" extrusionOk="0">
                <a:moveTo>
                  <a:pt x="-1" y="21202"/>
                </a:moveTo>
                <a:cubicBezTo>
                  <a:pt x="216" y="9430"/>
                  <a:pt x="9821" y="-1"/>
                  <a:pt x="21596" y="0"/>
                </a:cubicBezTo>
                <a:cubicBezTo>
                  <a:pt x="33525" y="0"/>
                  <a:pt x="43196" y="9670"/>
                  <a:pt x="43196" y="21600"/>
                </a:cubicBezTo>
                <a:lnTo>
                  <a:pt x="21596" y="21600"/>
                </a:lnTo>
                <a:close/>
              </a:path>
            </a:pathLst>
          </a:custGeom>
          <a:noFill/>
          <a:ln w="28575">
            <a:solidFill>
              <a:srgbClr val="6600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5201" name="Arc 69"/>
          <p:cNvSpPr>
            <a:spLocks/>
          </p:cNvSpPr>
          <p:nvPr/>
        </p:nvSpPr>
        <p:spPr bwMode="auto">
          <a:xfrm flipV="1">
            <a:off x="4572000" y="3221038"/>
            <a:ext cx="766763" cy="696912"/>
          </a:xfrm>
          <a:custGeom>
            <a:avLst/>
            <a:gdLst>
              <a:gd name="T0" fmla="*/ 0 w 43196"/>
              <a:gd name="T1" fmla="*/ 2147483647 h 21600"/>
              <a:gd name="T2" fmla="*/ 2147483647 w 43196"/>
              <a:gd name="T3" fmla="*/ 2147483647 h 21600"/>
              <a:gd name="T4" fmla="*/ 2147483647 w 43196"/>
              <a:gd name="T5" fmla="*/ 2147483647 h 21600"/>
              <a:gd name="T6" fmla="*/ 0 60000 65536"/>
              <a:gd name="T7" fmla="*/ 0 60000 65536"/>
              <a:gd name="T8" fmla="*/ 0 60000 65536"/>
              <a:gd name="T9" fmla="*/ 0 w 43196"/>
              <a:gd name="T10" fmla="*/ 0 h 21600"/>
              <a:gd name="T11" fmla="*/ 43196 w 4319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196" h="21600" fill="none" extrusionOk="0">
                <a:moveTo>
                  <a:pt x="-1" y="21202"/>
                </a:moveTo>
                <a:cubicBezTo>
                  <a:pt x="216" y="9430"/>
                  <a:pt x="9821" y="-1"/>
                  <a:pt x="21596" y="0"/>
                </a:cubicBezTo>
                <a:cubicBezTo>
                  <a:pt x="33525" y="0"/>
                  <a:pt x="43196" y="9670"/>
                  <a:pt x="43196" y="21600"/>
                </a:cubicBezTo>
              </a:path>
              <a:path w="43196" h="21600" stroke="0" extrusionOk="0">
                <a:moveTo>
                  <a:pt x="-1" y="21202"/>
                </a:moveTo>
                <a:cubicBezTo>
                  <a:pt x="216" y="9430"/>
                  <a:pt x="9821" y="-1"/>
                  <a:pt x="21596" y="0"/>
                </a:cubicBezTo>
                <a:cubicBezTo>
                  <a:pt x="33525" y="0"/>
                  <a:pt x="43196" y="9670"/>
                  <a:pt x="43196" y="21600"/>
                </a:cubicBezTo>
                <a:lnTo>
                  <a:pt x="21596" y="21600"/>
                </a:lnTo>
                <a:close/>
              </a:path>
            </a:pathLst>
          </a:custGeom>
          <a:noFill/>
          <a:ln w="28575">
            <a:solidFill>
              <a:srgbClr val="6600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5202" name="Line 70"/>
          <p:cNvSpPr>
            <a:spLocks noChangeShapeType="1"/>
          </p:cNvSpPr>
          <p:nvPr/>
        </p:nvSpPr>
        <p:spPr bwMode="auto">
          <a:xfrm>
            <a:off x="4572000" y="2166938"/>
            <a:ext cx="0" cy="1081087"/>
          </a:xfrm>
          <a:prstGeom prst="line">
            <a:avLst/>
          </a:prstGeom>
          <a:noFill/>
          <a:ln w="28575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1_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HG丸ｺﾞｼｯｸM-PRO"/>
        <a:ea typeface="HG丸ｺﾞｼｯｸM-PRO"/>
        <a:cs typeface=""/>
      </a:majorFont>
      <a:minorFont>
        <a:latin typeface="Arial"/>
        <a:ea typeface="HG丸ｺﾞｼｯｸM-PR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3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5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6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8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4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52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7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1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FF0000"/>
        </a:solidFill>
        <a:ln w="25400">
          <a:solidFill>
            <a:srgbClr val="800000"/>
          </a:solidFill>
          <a:miter lim="800000"/>
          <a:headEnd/>
          <a:tailEnd/>
        </a:ln>
        <a:effectLst/>
      </a:spPr>
      <a:bodyPr wrap="none" anchor="ctr"/>
      <a:lstStyle>
        <a:defPPr>
          <a:defRPr dirty="0"/>
        </a:defPPr>
      </a:lstStyle>
    </a:spDef>
  </a:objectDefaults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9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3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4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5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1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71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FF0000"/>
        </a:solidFill>
        <a:ln w="25400">
          <a:solidFill>
            <a:srgbClr val="800000"/>
          </a:solidFill>
          <a:miter lim="800000"/>
          <a:headEnd/>
          <a:tailEnd/>
        </a:ln>
        <a:effectLst/>
      </a:spPr>
      <a:bodyPr wrap="none" anchor="ctr"/>
      <a:lstStyle>
        <a:defPPr>
          <a:defRPr dirty="0"/>
        </a:defPPr>
      </a:lstStyle>
    </a:spDef>
  </a:objectDefaults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72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FF0000"/>
        </a:solidFill>
        <a:ln w="25400">
          <a:solidFill>
            <a:srgbClr val="800000"/>
          </a:solidFill>
          <a:miter lim="800000"/>
          <a:headEnd/>
          <a:tailEnd/>
        </a:ln>
        <a:effectLst/>
      </a:spPr>
      <a:bodyPr wrap="none" anchor="ctr"/>
      <a:lstStyle>
        <a:defPPr>
          <a:defRPr dirty="0"/>
        </a:defPPr>
      </a:lstStyle>
    </a:spDef>
  </a:objectDefaults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86_沼部デザイン">
  <a:themeElements>
    <a:clrScheme name="沼部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沼部デザイン">
      <a:majorFont>
        <a:latin typeface="HG丸ｺﾞｼｯｸM-PRO"/>
        <a:ea typeface="HG丸ｺﾞｼｯｸM-PRO"/>
        <a:cs typeface="ＭＳ Ｐゴシック"/>
      </a:majorFont>
      <a:minorFont>
        <a:latin typeface="HG丸ｺﾞｼｯｸM-PRO"/>
        <a:ea typeface="HG丸ｺﾞｼｯｸM-PRO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沼部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沼部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沼部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8353</TotalTime>
  <Words>836</Words>
  <Application>Microsoft Macintosh PowerPoint</Application>
  <PresentationFormat>画面に合わせる (4:3)</PresentationFormat>
  <Paragraphs>299</Paragraphs>
  <Slides>26</Slides>
  <Notes>0</Notes>
  <HiddenSlides>0</HiddenSlides>
  <MMClips>0</MMClips>
  <ScaleCrop>false</ScaleCrop>
  <HeadingPairs>
    <vt:vector size="8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20</vt:i4>
      </vt:variant>
      <vt:variant>
        <vt:lpstr>埋め込まれた OLE サーバー</vt:lpstr>
      </vt:variant>
      <vt:variant>
        <vt:i4>1</vt:i4>
      </vt:variant>
      <vt:variant>
        <vt:lpstr>スライド タイトル</vt:lpstr>
      </vt:variant>
      <vt:variant>
        <vt:i4>26</vt:i4>
      </vt:variant>
    </vt:vector>
  </HeadingPairs>
  <TitlesOfParts>
    <vt:vector size="53" baseType="lpstr">
      <vt:lpstr>HG丸ｺﾞｼｯｸM-PRO</vt:lpstr>
      <vt:lpstr>Arial</vt:lpstr>
      <vt:lpstr>Calibri</vt:lpstr>
      <vt:lpstr>Times New Roman</vt:lpstr>
      <vt:lpstr>Trebuchet MS</vt:lpstr>
      <vt:lpstr>Wingdings</vt:lpstr>
      <vt:lpstr>沼部デザイン</vt:lpstr>
      <vt:lpstr>11_沼部デザイン</vt:lpstr>
      <vt:lpstr>13_沼部デザイン</vt:lpstr>
      <vt:lpstr>14_沼部デザイン</vt:lpstr>
      <vt:lpstr>15_沼部デザイン</vt:lpstr>
      <vt:lpstr>21_沼部デザイン</vt:lpstr>
      <vt:lpstr>271_沼部デザイン</vt:lpstr>
      <vt:lpstr>272_沼部デザイン</vt:lpstr>
      <vt:lpstr>286_沼部デザイン</vt:lpstr>
      <vt:lpstr>2_沼部デザイン</vt:lpstr>
      <vt:lpstr>11_標準デザイン</vt:lpstr>
      <vt:lpstr>1_沼部デザイン</vt:lpstr>
      <vt:lpstr>3_沼部デザイン</vt:lpstr>
      <vt:lpstr>5_沼部デザイン</vt:lpstr>
      <vt:lpstr>6_沼部デザイン</vt:lpstr>
      <vt:lpstr>8_沼部デザイン</vt:lpstr>
      <vt:lpstr>4_沼部デザイン</vt:lpstr>
      <vt:lpstr>52_沼部デザイン</vt:lpstr>
      <vt:lpstr>7_沼部デザイン</vt:lpstr>
      <vt:lpstr>9_沼部デザイン</vt:lpstr>
      <vt:lpstr>Image</vt:lpstr>
      <vt:lpstr>PowerPoint プレゼンテーション</vt:lpstr>
      <vt:lpstr>染色体異常症: 転座 (相互転座)</vt:lpstr>
      <vt:lpstr>PowerPoint プレゼンテーション</vt:lpstr>
      <vt:lpstr>転座による遺伝子切断</vt:lpstr>
      <vt:lpstr>染色体異常症: 転座 (逆位)</vt:lpstr>
      <vt:lpstr>PowerPoint プレゼンテーション</vt:lpstr>
      <vt:lpstr>PowerPoint プレゼンテーション</vt:lpstr>
      <vt:lpstr>ロバートソン型転座</vt:lpstr>
      <vt:lpstr>三価染色体の形成</vt:lpstr>
      <vt:lpstr>Robertson転座の発生と分裂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四価染色体の形成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染色体異常症: 転座 (逆位)</vt:lpstr>
      <vt:lpstr>PowerPoint プレゼンテーション</vt:lpstr>
      <vt:lpstr>PowerPoint プレゼンテーション</vt:lpstr>
      <vt:lpstr>逆位染色体の交叉</vt:lpstr>
      <vt:lpstr>逆位染色体由来の構造異常</vt:lpstr>
      <vt:lpstr>FISH</vt:lpstr>
      <vt:lpstr>不均衡型転座の検査</vt:lpstr>
    </vt:vector>
  </TitlesOfParts>
  <Company>TMU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医療における倫理</dc:title>
  <dc:creator>Hironao NUMABE</dc:creator>
  <cp:lastModifiedBy>Hironao Numabe</cp:lastModifiedBy>
  <cp:revision>270</cp:revision>
  <cp:lastPrinted>2020-05-12T09:57:16Z</cp:lastPrinted>
  <dcterms:created xsi:type="dcterms:W3CDTF">2005-07-02T10:02:17Z</dcterms:created>
  <dcterms:modified xsi:type="dcterms:W3CDTF">2021-08-26T05:11:51Z</dcterms:modified>
</cp:coreProperties>
</file>