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03" r:id="rId1"/>
    <p:sldMasterId id="2147487598" r:id="rId2"/>
    <p:sldMasterId id="2147487631" r:id="rId3"/>
    <p:sldMasterId id="2147487674" r:id="rId4"/>
    <p:sldMasterId id="2147487687" r:id="rId5"/>
    <p:sldMasterId id="2147487691" r:id="rId6"/>
    <p:sldMasterId id="2147487715" r:id="rId7"/>
    <p:sldMasterId id="2147487720" r:id="rId8"/>
    <p:sldMasterId id="2147487722" r:id="rId9"/>
    <p:sldMasterId id="2147487724" r:id="rId10"/>
    <p:sldMasterId id="2147487730" r:id="rId11"/>
    <p:sldMasterId id="2147487731" r:id="rId12"/>
    <p:sldMasterId id="2147487746" r:id="rId13"/>
    <p:sldMasterId id="2147487748" r:id="rId14"/>
  </p:sldMasterIdLst>
  <p:notesMasterIdLst>
    <p:notesMasterId r:id="rId34"/>
  </p:notesMasterIdLst>
  <p:handoutMasterIdLst>
    <p:handoutMasterId r:id="rId35"/>
  </p:handoutMasterIdLst>
  <p:sldIdLst>
    <p:sldId id="1732" r:id="rId15"/>
    <p:sldId id="1734" r:id="rId16"/>
    <p:sldId id="1665" r:id="rId17"/>
    <p:sldId id="668" r:id="rId18"/>
    <p:sldId id="533" r:id="rId19"/>
    <p:sldId id="690" r:id="rId20"/>
    <p:sldId id="1733" r:id="rId21"/>
    <p:sldId id="1652" r:id="rId22"/>
    <p:sldId id="312" r:id="rId23"/>
    <p:sldId id="1729" r:id="rId24"/>
    <p:sldId id="293" r:id="rId25"/>
    <p:sldId id="1735" r:id="rId26"/>
    <p:sldId id="295" r:id="rId27"/>
    <p:sldId id="1736" r:id="rId28"/>
    <p:sldId id="515" r:id="rId29"/>
    <p:sldId id="298" r:id="rId30"/>
    <p:sldId id="1655" r:id="rId31"/>
    <p:sldId id="593" r:id="rId32"/>
    <p:sldId id="1302" r:id="rId33"/>
  </p:sldIdLst>
  <p:sldSz cx="9144000" cy="6858000" type="screen4x3"/>
  <p:notesSz cx="9931400" cy="67945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66"/>
    <a:srgbClr val="276A73"/>
    <a:srgbClr val="FF0000"/>
    <a:srgbClr val="FF7C80"/>
    <a:srgbClr val="33CC33"/>
    <a:srgbClr val="0085B4"/>
    <a:srgbClr val="D10101"/>
    <a:srgbClr val="FE1A1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577" autoAdjust="0"/>
  </p:normalViewPr>
  <p:slideViewPr>
    <p:cSldViewPr snapToGrid="0" showGuides="1">
      <p:cViewPr>
        <p:scale>
          <a:sx n="67" d="100"/>
          <a:sy n="67" d="100"/>
        </p:scale>
        <p:origin x="2104" y="156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448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367" y="1"/>
            <a:ext cx="4303447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825"/>
            <a:ext cx="4303448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367" y="6453825"/>
            <a:ext cx="4303447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84FD1C-2811-478E-A598-BFF89E72EC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079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448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367" y="1"/>
            <a:ext cx="4303447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4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8000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2" y="3226120"/>
            <a:ext cx="7945437" cy="30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825"/>
            <a:ext cx="4303448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367" y="6453825"/>
            <a:ext cx="4303447" cy="3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5734F1-096C-4469-B072-D574D4C671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74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体細胞は，細胞分裂間期に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の複製を開始し，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の塊である染色体を倍加させた後，それらを対合させ，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染色体のセントロメアに伸びた紡錘糸を中心体に向けて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引き寄せる形で染色体を等分する分裂を行ないます．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734F1-096C-4469-B072-D574D4C67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734F1-096C-4469-B072-D574D4C6710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33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734F1-096C-4469-B072-D574D4C671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3772-49F7-4155-9AE1-2FA1FA1AA2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344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5593-4216-4C38-9F4C-A4F1EB0263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499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95CF-B40E-4347-BCC7-51877A299E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35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B1CF-D720-4582-8F42-5B6E985127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07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33CE-8DC6-47C2-9014-EF93106E66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98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818A-D789-4C22-A925-97DF3CCA2F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865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1E03-7239-411D-8CE9-C1B7C4648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9400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3527-FFBE-4D24-8C8A-32BC0C2DE1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577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9AF0-8EA1-4CD8-BAF9-A424EBACC3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50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58ED-8612-4FA7-819D-612EE00074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516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44A9-F12E-440A-A7D9-95CB2009B5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46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55AD-595B-4B5D-B9C7-7301D81660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6449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4E67-B5DC-4BC0-874A-FA60A7CD09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3026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A450-CB8E-4EE0-B767-B403DA4B77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8101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79388"/>
            <a:ext cx="2057400" cy="59467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19800" cy="59467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A394-0485-433B-8269-2AC4CC502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69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8336-E7DD-4059-B234-12BE20D3FD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0756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EAB95-6358-478B-8667-AA499AC33C1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00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8229600" cy="8556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342F8-DD81-480A-9C4E-0A68CE4B89D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9B2FD-B992-47FA-B5E8-5016363427B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0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A176-4B48-4F62-A14B-EE765B01CC6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20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574F8-394D-48A5-A2C8-FD96C14602E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71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1F2D8-1AD1-4A3E-AA27-99962D70FE3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E297-D336-49E3-BE2E-6E6872845B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45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44A10-614D-4661-A726-BBEB3331361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482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E7A5F-5AB4-4F5D-B634-DB511E9F9B4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543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5091C1-0FF0-46E4-8930-28086A585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48F7CF-10C9-4CD2-AFFF-FDFD0BD6C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3C705A-7324-47D9-B987-AF5B1640B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CCA38-A0E0-4153-A112-A7E91BC6032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000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054A0-8B1F-43EF-9776-C210EDF82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9CA8F-C8AB-4105-AFEE-F7ECA0C2B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EB600-0A4A-499F-984A-718210840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C802-844D-4AFF-B790-1BCF0993094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726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25DFE-9746-4186-AE5B-5A8E6C30C4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590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170A-2213-4AFB-8048-99632A7E4E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5249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6329B-A337-4B36-84F6-F69C2D988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A442B-95A3-4011-8FCB-285544306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14B869-BD49-49FA-B6CD-493D40114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F15E-F3AA-447E-BE41-D85C3DAD27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6039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3C2506-011F-45A7-B7BA-983F87230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10CD53-6454-46C5-B67A-864BE93A5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110EEC-85E7-4E01-9940-9D01A03BE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FF65E-119C-4BB7-ABE7-5FE0633289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5491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630A76-DF22-4EE2-A0DE-813F356B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47BAE-C410-44B2-ABCB-B55A3A7F5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CD75-AF2B-4A09-A543-E54FB9D4C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18D4D-170C-40A9-823F-2225BCE2EE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6896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AE66C-37F3-4F67-A5DB-E61A26B8D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A93C8-263B-4874-8317-5F8638530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12B39-F398-4736-83AA-0F4BC3634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F7173-A6E1-4164-988C-3C5B8B2388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33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629E-8046-457E-9728-00F7D4BBC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7882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8B1F11-D056-4F78-9CF0-0B110D271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F6DFA8-D84B-408F-B823-FA7A64377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0E5764-20CA-423E-9EC6-F1307FB2F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1F496-37B5-4863-AC43-3707F0BC58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911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225561-B885-4D1E-B248-25208CB50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81F328-B42F-4CD9-8B47-A02AF2DEE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EB6E3D-51BD-44C3-B59D-82B84A82B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C44AF-BE3E-46D5-A81C-B06CE3D0852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1318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B6A748-123B-42D0-ABA1-942513CAC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04381D-A99B-4A56-AF29-4C299776F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0724DF-65A7-46D9-938B-89EA4A413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5808C-AA94-4E9F-BEF9-AABC07B767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7467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7DF1-8270-48E4-A27E-9F0060198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87455-A159-4F14-A371-C2524048B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EEC40-8978-4B5C-81C0-EF068B359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688A5-AE0E-4C83-892D-A4A1ED01F1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2685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D0D15-6C7F-42DF-B67B-8F03A27A4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C22E6-6B2B-4008-B480-CF14C589C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C141B-0E48-419D-B8B1-F1EF542A0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50476-77DC-45BF-9BED-D59E4143F3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8308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9D75D-D742-41DC-A832-FFB8B0054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2996D-0518-4F19-9643-3241F9820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9B9FD-87E9-4B43-9CD5-AB71D282E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6B87F-8931-4A70-90E1-1F800323B8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121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75978F-A8DD-4792-BF60-5F55CD108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733F2-37EC-47AD-8180-5BB7BD3BB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E2AC1-E654-4506-B8EE-CAFC1FDD6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E3D19-F314-458F-8EE3-49C09841EB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359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4000" y="1079500"/>
            <a:ext cx="8637588" cy="539908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B71B-CE52-4EDF-A3A0-10C7006E8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D5C3C6-3BC1-4313-8257-7D88D7358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3609A-2182-4E0C-A573-3FCC836B4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46290-D46F-4A01-818C-7A8DDB732D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1702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B09B15-230D-4887-934B-8FE02742B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38715F-28F7-4982-8EFC-41BAE8D8C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4B23F6-731B-493C-80AE-863CEF2FC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38405-6967-4D30-8717-0AE1B0CB9C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551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8229600" cy="8556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59B079-5B90-43C2-A3F6-9863CB5A5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A394D3-5F8F-4A27-9BA2-B2956AA32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18CCD-46E0-4E02-912E-73C471609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110FE-D478-4AE6-8E53-D83C6D54E6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7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2F3C-EB4E-4683-8B52-79BCE10657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329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3419A-48C7-45A5-84EF-B320594ACB7E}" type="slidenum"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433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09938-6EFC-4A9F-A66F-2713E5BC588C}" type="slidenum">
              <a:rPr kumimoji="0" lang="en-US" altLang="ja-JP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9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C4D8-D7C4-4D08-870C-D83D62D73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0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0595-8FAF-4BC1-893B-4A9BABBB46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93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F439-8B3C-4135-8944-61C95A729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296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A3D9-4342-42E7-A78D-1050343C1B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464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ACD38-2ACF-4035-AC46-B8DDC1C87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E01A53-913D-48D0-A7CD-F8CB4709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D4F7EC-FC4A-474B-89EC-9E30405B3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D72791-301E-42C0-B819-26C7B872D9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25716E-FF0A-4910-99EC-FCF48488F5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C3D45E-CC22-42FE-9F95-180495A774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A77243-50A2-4A50-8FE3-9AE45DF124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10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26" r:id="rId1"/>
    <p:sldLayoutId id="2147487727" r:id="rId2"/>
    <p:sldLayoutId id="2147487728" r:id="rId3"/>
    <p:sldLayoutId id="214748772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AEE18F-B399-4D21-82B9-52BA928E7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6338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B1CF0B-9BD5-4BB9-A8A4-2FDB6C2A3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623597-6401-4B78-AD8A-3D8024D9E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8BDCDB-8555-48A9-BDA4-2B8300BFE4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32CEB3-7558-4542-8E27-87D2F61FB6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F00486-A949-46E5-B064-4272750733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3344977-C691-4BAF-8072-B8E8EFE8B5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67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2" r:id="rId1"/>
    <p:sldLayoutId id="2147487733" r:id="rId2"/>
    <p:sldLayoutId id="2147487734" r:id="rId3"/>
    <p:sldLayoutId id="2147487735" r:id="rId4"/>
    <p:sldLayoutId id="2147487736" r:id="rId5"/>
    <p:sldLayoutId id="2147487737" r:id="rId6"/>
    <p:sldLayoutId id="2147487738" r:id="rId7"/>
    <p:sldLayoutId id="2147487739" r:id="rId8"/>
    <p:sldLayoutId id="2147487740" r:id="rId9"/>
    <p:sldLayoutId id="2147487741" r:id="rId10"/>
    <p:sldLayoutId id="2147487742" r:id="rId11"/>
    <p:sldLayoutId id="2147487743" r:id="rId12"/>
    <p:sldLayoutId id="2147487744" r:id="rId13"/>
    <p:sldLayoutId id="21474877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F7DF53-7837-4C87-BF9A-51D39F84F5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65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592ECC4-B516-4BC9-AC23-F310CB5E94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25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F4E717F-9CF6-4425-A279-14D5F0A6EE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20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9" r:id="rId1"/>
    <p:sldLayoutId id="2147487600" r:id="rId2"/>
    <p:sldLayoutId id="2147487601" r:id="rId3"/>
    <p:sldLayoutId id="2147487602" r:id="rId4"/>
    <p:sldLayoutId id="2147487603" r:id="rId5"/>
    <p:sldLayoutId id="2147487604" r:id="rId6"/>
    <p:sldLayoutId id="2147487605" r:id="rId7"/>
    <p:sldLayoutId id="2147487606" r:id="rId8"/>
    <p:sldLayoutId id="2147487607" r:id="rId9"/>
    <p:sldLayoutId id="2147487608" r:id="rId10"/>
    <p:sldLayoutId id="21474876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209B66-C6C8-4E4E-8C95-90995BC7CA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54311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17C7D6-08FD-4E0D-BAC5-3A8179146F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87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5" r:id="rId1"/>
    <p:sldLayoutId id="2147487676" r:id="rId2"/>
    <p:sldLayoutId id="2147487677" r:id="rId3"/>
    <p:sldLayoutId id="2147487678" r:id="rId4"/>
    <p:sldLayoutId id="2147487679" r:id="rId5"/>
    <p:sldLayoutId id="2147487680" r:id="rId6"/>
    <p:sldLayoutId id="2147487681" r:id="rId7"/>
    <p:sldLayoutId id="2147487682" r:id="rId8"/>
    <p:sldLayoutId id="2147487683" r:id="rId9"/>
    <p:sldLayoutId id="2147487684" r:id="rId10"/>
    <p:sldLayoutId id="2147487685" r:id="rId11"/>
    <p:sldLayoutId id="2147487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A20873-8EFA-4250-8AB8-D2DD66821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9764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C63FA96-E777-4EED-94F0-1812EC67AE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2" r:id="rId1"/>
    <p:sldLayoutId id="2147487694" r:id="rId2"/>
    <p:sldLayoutId id="2147487695" r:id="rId3"/>
    <p:sldLayoutId id="2147487696" r:id="rId4"/>
    <p:sldLayoutId id="2147487697" r:id="rId5"/>
    <p:sldLayoutId id="214748769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62A9D-ED77-463D-B91E-D263FFAB8D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5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8" r:id="rId1"/>
    <p:sldLayoutId id="21474877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3766C1-AB73-4DDE-8092-75726CA06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31913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F4E717F-9CF6-4425-A279-14D5F0A6EE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35031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7235" y="2899518"/>
            <a:ext cx="9013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HG丸ｺﾞｼｯｸM-PRO" panose="020F0600000000000000" pitchFamily="50" charset="-128"/>
              </a:rPr>
              <a:t>DNA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 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遺伝子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 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</a:t>
            </a:r>
          </a:p>
        </p:txBody>
      </p:sp>
    </p:spTree>
    <p:extLst>
      <p:ext uri="{BB962C8B-B14F-4D97-AF65-F5344CB8AC3E}">
        <p14:creationId xmlns:p14="http://schemas.microsoft.com/office/powerpoint/2010/main" val="272281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3"/>
          <p:cNvGrpSpPr>
            <a:grpSpLocks noChangeAspect="1"/>
          </p:cNvGrpSpPr>
          <p:nvPr/>
        </p:nvGrpSpPr>
        <p:grpSpPr bwMode="auto">
          <a:xfrm>
            <a:off x="450850" y="2485333"/>
            <a:ext cx="107950" cy="3278187"/>
            <a:chOff x="45" y="119"/>
            <a:chExt cx="136" cy="4130"/>
          </a:xfrm>
        </p:grpSpPr>
        <p:sp>
          <p:nvSpPr>
            <p:cNvPr id="37653" name="AutoShape 4"/>
            <p:cNvSpPr>
              <a:spLocks noChangeAspect="1"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4" name="Rectangle 5"/>
            <p:cNvSpPr>
              <a:spLocks noChangeAspect="1"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5" name="Rectangle 6"/>
            <p:cNvSpPr>
              <a:spLocks noChangeAspect="1"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6" name="Rectangle 7"/>
            <p:cNvSpPr>
              <a:spLocks noChangeAspect="1"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7" name="Rectangle 8"/>
            <p:cNvSpPr>
              <a:spLocks noChangeAspect="1"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8" name="Rectangle 9"/>
            <p:cNvSpPr>
              <a:spLocks noChangeAspect="1"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9" name="Rectangle 10"/>
            <p:cNvSpPr>
              <a:spLocks noChangeAspect="1"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0" name="Rectangle 11"/>
            <p:cNvSpPr>
              <a:spLocks noChangeAspect="1"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1" name="Rectangle 12"/>
            <p:cNvSpPr>
              <a:spLocks noChangeAspect="1"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2" name="Rectangle 13"/>
            <p:cNvSpPr>
              <a:spLocks noChangeAspect="1"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3" name="Rectangle 14"/>
            <p:cNvSpPr>
              <a:spLocks noChangeAspect="1"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4" name="Rectangle 15"/>
            <p:cNvSpPr>
              <a:spLocks noChangeAspect="1"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5" name="AutoShape 16"/>
            <p:cNvSpPr>
              <a:spLocks noChangeAspect="1"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6" name="Rectangle 17"/>
            <p:cNvSpPr>
              <a:spLocks noChangeAspect="1"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7" name="Rectangle 18"/>
            <p:cNvSpPr>
              <a:spLocks noChangeAspect="1"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8" name="Rectangle 19"/>
            <p:cNvSpPr>
              <a:spLocks noChangeAspect="1"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69" name="Rectangle 20"/>
            <p:cNvSpPr>
              <a:spLocks noChangeAspect="1"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0" name="Rectangle 21"/>
            <p:cNvSpPr>
              <a:spLocks noChangeAspect="1"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1" name="Rectangle 22"/>
            <p:cNvSpPr>
              <a:spLocks noChangeAspect="1"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2" name="Rectangle 23"/>
            <p:cNvSpPr>
              <a:spLocks noChangeAspect="1"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3" name="Rectangle 24"/>
            <p:cNvSpPr>
              <a:spLocks noChangeAspect="1"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4" name="Rectangle 25"/>
            <p:cNvSpPr>
              <a:spLocks noChangeAspect="1"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5" name="AutoShape 26"/>
            <p:cNvSpPr>
              <a:spLocks noChangeAspect="1"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76" name="AutoShape 27"/>
            <p:cNvSpPr>
              <a:spLocks noChangeAspect="1"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68" name="Group 28"/>
          <p:cNvGrpSpPr>
            <a:grpSpLocks noChangeAspect="1"/>
          </p:cNvGrpSpPr>
          <p:nvPr/>
        </p:nvGrpSpPr>
        <p:grpSpPr bwMode="auto">
          <a:xfrm>
            <a:off x="831850" y="2664720"/>
            <a:ext cx="107950" cy="3098800"/>
            <a:chOff x="285" y="345"/>
            <a:chExt cx="136" cy="3904"/>
          </a:xfrm>
        </p:grpSpPr>
        <p:sp>
          <p:nvSpPr>
            <p:cNvPr id="37629" name="AutoShape 29"/>
            <p:cNvSpPr>
              <a:spLocks noChangeAspect="1" noChangeArrowheads="1"/>
            </p:cNvSpPr>
            <p:nvPr/>
          </p:nvSpPr>
          <p:spPr bwMode="auto">
            <a:xfrm>
              <a:off x="285" y="345"/>
              <a:ext cx="136" cy="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0" name="Rectangle 30"/>
            <p:cNvSpPr>
              <a:spLocks noChangeAspect="1" noChangeArrowheads="1"/>
            </p:cNvSpPr>
            <p:nvPr/>
          </p:nvSpPr>
          <p:spPr bwMode="auto">
            <a:xfrm>
              <a:off x="285" y="1706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1" name="Rectangle 31"/>
            <p:cNvSpPr>
              <a:spLocks noChangeAspect="1" noChangeArrowheads="1"/>
            </p:cNvSpPr>
            <p:nvPr/>
          </p:nvSpPr>
          <p:spPr bwMode="auto">
            <a:xfrm>
              <a:off x="285" y="157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2" name="Rectangle 32"/>
            <p:cNvSpPr>
              <a:spLocks noChangeAspect="1" noChangeArrowheads="1"/>
            </p:cNvSpPr>
            <p:nvPr/>
          </p:nvSpPr>
          <p:spPr bwMode="auto">
            <a:xfrm>
              <a:off x="285" y="1341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3" name="Rectangle 33"/>
            <p:cNvSpPr>
              <a:spLocks noChangeAspect="1" noChangeArrowheads="1"/>
            </p:cNvSpPr>
            <p:nvPr/>
          </p:nvSpPr>
          <p:spPr bwMode="auto">
            <a:xfrm>
              <a:off x="285" y="1063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4" name="Rectangle 34"/>
            <p:cNvSpPr>
              <a:spLocks noChangeAspect="1" noChangeArrowheads="1"/>
            </p:cNvSpPr>
            <p:nvPr/>
          </p:nvSpPr>
          <p:spPr bwMode="auto">
            <a:xfrm>
              <a:off x="285" y="771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5" name="Rectangle 35"/>
            <p:cNvSpPr>
              <a:spLocks noChangeAspect="1" noChangeArrowheads="1"/>
            </p:cNvSpPr>
            <p:nvPr/>
          </p:nvSpPr>
          <p:spPr bwMode="auto">
            <a:xfrm>
              <a:off x="285" y="480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6" name="Rectangle 36"/>
            <p:cNvSpPr>
              <a:spLocks noChangeAspect="1" noChangeArrowheads="1"/>
            </p:cNvSpPr>
            <p:nvPr/>
          </p:nvSpPr>
          <p:spPr bwMode="auto">
            <a:xfrm>
              <a:off x="285" y="397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7" name="AutoShape 37"/>
            <p:cNvSpPr>
              <a:spLocks noChangeAspect="1" noChangeArrowheads="1"/>
            </p:cNvSpPr>
            <p:nvPr/>
          </p:nvSpPr>
          <p:spPr bwMode="auto">
            <a:xfrm>
              <a:off x="285" y="1879"/>
              <a:ext cx="136" cy="23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8" name="Rectangle 38"/>
            <p:cNvSpPr>
              <a:spLocks noChangeAspect="1" noChangeArrowheads="1"/>
            </p:cNvSpPr>
            <p:nvPr/>
          </p:nvSpPr>
          <p:spPr bwMode="auto">
            <a:xfrm>
              <a:off x="285" y="1913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39" name="Rectangle 39"/>
            <p:cNvSpPr>
              <a:spLocks noChangeAspect="1" noChangeArrowheads="1"/>
            </p:cNvSpPr>
            <p:nvPr/>
          </p:nvSpPr>
          <p:spPr bwMode="auto">
            <a:xfrm>
              <a:off x="285" y="2018"/>
              <a:ext cx="136" cy="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0" name="Rectangle 40"/>
            <p:cNvSpPr>
              <a:spLocks noChangeAspect="1" noChangeArrowheads="1"/>
            </p:cNvSpPr>
            <p:nvPr/>
          </p:nvSpPr>
          <p:spPr bwMode="auto">
            <a:xfrm>
              <a:off x="285" y="2218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1" name="Rectangle 41"/>
            <p:cNvSpPr>
              <a:spLocks noChangeAspect="1" noChangeArrowheads="1"/>
            </p:cNvSpPr>
            <p:nvPr/>
          </p:nvSpPr>
          <p:spPr bwMode="auto">
            <a:xfrm>
              <a:off x="285" y="2338"/>
              <a:ext cx="136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2" name="Rectangle 42"/>
            <p:cNvSpPr>
              <a:spLocks noChangeAspect="1" noChangeArrowheads="1"/>
            </p:cNvSpPr>
            <p:nvPr/>
          </p:nvSpPr>
          <p:spPr bwMode="auto">
            <a:xfrm>
              <a:off x="285" y="249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3" name="Rectangle 43"/>
            <p:cNvSpPr>
              <a:spLocks noChangeAspect="1" noChangeArrowheads="1"/>
            </p:cNvSpPr>
            <p:nvPr/>
          </p:nvSpPr>
          <p:spPr bwMode="auto">
            <a:xfrm>
              <a:off x="285" y="2597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4" name="Rectangle 44"/>
            <p:cNvSpPr>
              <a:spLocks noChangeAspect="1" noChangeArrowheads="1"/>
            </p:cNvSpPr>
            <p:nvPr/>
          </p:nvSpPr>
          <p:spPr bwMode="auto">
            <a:xfrm>
              <a:off x="285" y="2882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5" name="Rectangle 45"/>
            <p:cNvSpPr>
              <a:spLocks noChangeAspect="1" noChangeArrowheads="1"/>
            </p:cNvSpPr>
            <p:nvPr/>
          </p:nvSpPr>
          <p:spPr bwMode="auto">
            <a:xfrm>
              <a:off x="285" y="2999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6" name="Rectangle 46"/>
            <p:cNvSpPr>
              <a:spLocks noChangeAspect="1" noChangeArrowheads="1"/>
            </p:cNvSpPr>
            <p:nvPr/>
          </p:nvSpPr>
          <p:spPr bwMode="auto">
            <a:xfrm>
              <a:off x="285" y="3280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7" name="Rectangle 47"/>
            <p:cNvSpPr>
              <a:spLocks noChangeAspect="1" noChangeArrowheads="1"/>
            </p:cNvSpPr>
            <p:nvPr/>
          </p:nvSpPr>
          <p:spPr bwMode="auto">
            <a:xfrm>
              <a:off x="285" y="3443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8" name="Rectangle 48"/>
            <p:cNvSpPr>
              <a:spLocks noChangeAspect="1" noChangeArrowheads="1"/>
            </p:cNvSpPr>
            <p:nvPr/>
          </p:nvSpPr>
          <p:spPr bwMode="auto">
            <a:xfrm>
              <a:off x="285" y="3688"/>
              <a:ext cx="136" cy="1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49" name="Rectangle 49"/>
            <p:cNvSpPr>
              <a:spLocks noChangeAspect="1" noChangeArrowheads="1"/>
            </p:cNvSpPr>
            <p:nvPr/>
          </p:nvSpPr>
          <p:spPr bwMode="auto">
            <a:xfrm>
              <a:off x="285" y="3916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0" name="Rectangle 50"/>
            <p:cNvSpPr>
              <a:spLocks noChangeAspect="1" noChangeArrowheads="1"/>
            </p:cNvSpPr>
            <p:nvPr/>
          </p:nvSpPr>
          <p:spPr bwMode="auto">
            <a:xfrm>
              <a:off x="285" y="4124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1" name="AutoShape 51"/>
            <p:cNvSpPr>
              <a:spLocks noChangeAspect="1" noChangeArrowheads="1"/>
            </p:cNvSpPr>
            <p:nvPr/>
          </p:nvSpPr>
          <p:spPr bwMode="auto">
            <a:xfrm rot="5400000" flipV="1">
              <a:off x="334" y="1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52" name="AutoShape 52"/>
            <p:cNvSpPr>
              <a:spLocks noChangeAspect="1" noChangeArrowheads="1"/>
            </p:cNvSpPr>
            <p:nvPr/>
          </p:nvSpPr>
          <p:spPr bwMode="auto">
            <a:xfrm rot="-5400000">
              <a:off x="334" y="1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69" name="Group 53"/>
          <p:cNvGrpSpPr>
            <a:grpSpLocks noChangeAspect="1"/>
          </p:cNvGrpSpPr>
          <p:nvPr/>
        </p:nvGrpSpPr>
        <p:grpSpPr bwMode="auto">
          <a:xfrm>
            <a:off x="1214438" y="3255270"/>
            <a:ext cx="107950" cy="2508250"/>
            <a:chOff x="526" y="1089"/>
            <a:chExt cx="136" cy="3160"/>
          </a:xfrm>
        </p:grpSpPr>
        <p:sp>
          <p:nvSpPr>
            <p:cNvPr id="37606" name="AutoShape 54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1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7" name="AutoShape 55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94"/>
            </a:xfrm>
            <a:prstGeom prst="roundRect">
              <a:avLst>
                <a:gd name="adj" fmla="val 25806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8" name="AutoShape 56"/>
            <p:cNvSpPr>
              <a:spLocks noChangeAspect="1" noChangeArrowheads="1"/>
            </p:cNvSpPr>
            <p:nvPr/>
          </p:nvSpPr>
          <p:spPr bwMode="auto">
            <a:xfrm>
              <a:off x="526" y="2587"/>
              <a:ext cx="136" cy="166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9" name="Rectangle 57"/>
            <p:cNvSpPr>
              <a:spLocks noChangeAspect="1" noChangeArrowheads="1"/>
            </p:cNvSpPr>
            <p:nvPr/>
          </p:nvSpPr>
          <p:spPr bwMode="auto">
            <a:xfrm>
              <a:off x="526" y="2627"/>
              <a:ext cx="136" cy="7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0" name="Rectangle 58"/>
            <p:cNvSpPr>
              <a:spLocks noChangeAspect="1" noChangeArrowheads="1"/>
            </p:cNvSpPr>
            <p:nvPr/>
          </p:nvSpPr>
          <p:spPr bwMode="auto">
            <a:xfrm>
              <a:off x="526" y="2521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1" name="Rectangle 59"/>
            <p:cNvSpPr>
              <a:spLocks noChangeAspect="1" noChangeArrowheads="1"/>
            </p:cNvSpPr>
            <p:nvPr/>
          </p:nvSpPr>
          <p:spPr bwMode="auto">
            <a:xfrm>
              <a:off x="526" y="2281"/>
              <a:ext cx="136" cy="2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2" name="Rectangle 60"/>
            <p:cNvSpPr>
              <a:spLocks noChangeAspect="1" noChangeArrowheads="1"/>
            </p:cNvSpPr>
            <p:nvPr/>
          </p:nvSpPr>
          <p:spPr bwMode="auto">
            <a:xfrm>
              <a:off x="526" y="2072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3" name="Rectangle 61"/>
            <p:cNvSpPr>
              <a:spLocks noChangeAspect="1" noChangeArrowheads="1"/>
            </p:cNvSpPr>
            <p:nvPr/>
          </p:nvSpPr>
          <p:spPr bwMode="auto">
            <a:xfrm>
              <a:off x="526" y="1981"/>
              <a:ext cx="136" cy="5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4" name="Rectangle 62"/>
            <p:cNvSpPr>
              <a:spLocks noChangeAspect="1" noChangeArrowheads="1"/>
            </p:cNvSpPr>
            <p:nvPr/>
          </p:nvSpPr>
          <p:spPr bwMode="auto">
            <a:xfrm>
              <a:off x="526" y="184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5" name="Rectangle 63"/>
            <p:cNvSpPr>
              <a:spLocks noChangeAspect="1" noChangeArrowheads="1"/>
            </p:cNvSpPr>
            <p:nvPr/>
          </p:nvSpPr>
          <p:spPr bwMode="auto">
            <a:xfrm>
              <a:off x="526" y="1522"/>
              <a:ext cx="136" cy="8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6" name="Rectangle 64"/>
            <p:cNvSpPr>
              <a:spLocks noChangeAspect="1" noChangeArrowheads="1"/>
            </p:cNvSpPr>
            <p:nvPr/>
          </p:nvSpPr>
          <p:spPr bwMode="auto">
            <a:xfrm>
              <a:off x="526" y="1373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7" name="Rectangle 65"/>
            <p:cNvSpPr>
              <a:spLocks noChangeAspect="1" noChangeArrowheads="1"/>
            </p:cNvSpPr>
            <p:nvPr/>
          </p:nvSpPr>
          <p:spPr bwMode="auto">
            <a:xfrm>
              <a:off x="526" y="1267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8" name="Rectangle 66"/>
            <p:cNvSpPr>
              <a:spLocks noChangeAspect="1" noChangeArrowheads="1"/>
            </p:cNvSpPr>
            <p:nvPr/>
          </p:nvSpPr>
          <p:spPr bwMode="auto">
            <a:xfrm>
              <a:off x="526" y="1149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19" name="Rectangle 67"/>
            <p:cNvSpPr>
              <a:spLocks noChangeAspect="1" noChangeArrowheads="1"/>
            </p:cNvSpPr>
            <p:nvPr/>
          </p:nvSpPr>
          <p:spPr bwMode="auto">
            <a:xfrm>
              <a:off x="526" y="2750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0" name="Rectangle 68"/>
            <p:cNvSpPr>
              <a:spLocks noChangeAspect="1" noChangeArrowheads="1"/>
            </p:cNvSpPr>
            <p:nvPr/>
          </p:nvSpPr>
          <p:spPr bwMode="auto">
            <a:xfrm>
              <a:off x="526" y="2925"/>
              <a:ext cx="136" cy="1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1" name="Rectangle 69"/>
            <p:cNvSpPr>
              <a:spLocks noChangeAspect="1" noChangeArrowheads="1"/>
            </p:cNvSpPr>
            <p:nvPr/>
          </p:nvSpPr>
          <p:spPr bwMode="auto">
            <a:xfrm>
              <a:off x="526" y="3227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2" name="Rectangle 70"/>
            <p:cNvSpPr>
              <a:spLocks noChangeAspect="1" noChangeArrowheads="1"/>
            </p:cNvSpPr>
            <p:nvPr/>
          </p:nvSpPr>
          <p:spPr bwMode="auto">
            <a:xfrm>
              <a:off x="526" y="3397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3" name="Rectangle 71"/>
            <p:cNvSpPr>
              <a:spLocks noChangeAspect="1" noChangeArrowheads="1"/>
            </p:cNvSpPr>
            <p:nvPr/>
          </p:nvSpPr>
          <p:spPr bwMode="auto">
            <a:xfrm>
              <a:off x="526" y="3616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4" name="Rectangle 72"/>
            <p:cNvSpPr>
              <a:spLocks noChangeAspect="1" noChangeArrowheads="1"/>
            </p:cNvSpPr>
            <p:nvPr/>
          </p:nvSpPr>
          <p:spPr bwMode="auto">
            <a:xfrm>
              <a:off x="526" y="369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5" name="Rectangle 73"/>
            <p:cNvSpPr>
              <a:spLocks noChangeAspect="1" noChangeArrowheads="1"/>
            </p:cNvSpPr>
            <p:nvPr/>
          </p:nvSpPr>
          <p:spPr bwMode="auto">
            <a:xfrm>
              <a:off x="526" y="3862"/>
              <a:ext cx="136" cy="10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6" name="Rectangle 74"/>
            <p:cNvSpPr>
              <a:spLocks noChangeAspect="1" noChangeArrowheads="1"/>
            </p:cNvSpPr>
            <p:nvPr/>
          </p:nvSpPr>
          <p:spPr bwMode="auto">
            <a:xfrm>
              <a:off x="526" y="4066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7" name="AutoShape 75"/>
            <p:cNvSpPr>
              <a:spLocks noChangeAspect="1" noChangeArrowheads="1"/>
            </p:cNvSpPr>
            <p:nvPr/>
          </p:nvSpPr>
          <p:spPr bwMode="auto">
            <a:xfrm rot="5400000" flipV="1">
              <a:off x="574" y="2499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28" name="AutoShape 76"/>
            <p:cNvSpPr>
              <a:spLocks noChangeAspect="1" noChangeArrowheads="1"/>
            </p:cNvSpPr>
            <p:nvPr/>
          </p:nvSpPr>
          <p:spPr bwMode="auto">
            <a:xfrm rot="-5400000">
              <a:off x="574" y="2537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0" name="Group 77"/>
          <p:cNvGrpSpPr>
            <a:grpSpLocks noChangeAspect="1"/>
          </p:cNvGrpSpPr>
          <p:nvPr/>
        </p:nvGrpSpPr>
        <p:grpSpPr bwMode="auto">
          <a:xfrm>
            <a:off x="1595438" y="3426720"/>
            <a:ext cx="107950" cy="2336800"/>
            <a:chOff x="766" y="1306"/>
            <a:chExt cx="136" cy="2943"/>
          </a:xfrm>
        </p:grpSpPr>
        <p:sp>
          <p:nvSpPr>
            <p:cNvPr id="37587" name="AutoShape 78"/>
            <p:cNvSpPr>
              <a:spLocks noChangeAspect="1" noChangeArrowheads="1"/>
            </p:cNvSpPr>
            <p:nvPr/>
          </p:nvSpPr>
          <p:spPr bwMode="auto">
            <a:xfrm>
              <a:off x="766" y="1306"/>
              <a:ext cx="136" cy="7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8" name="AutoShape 79"/>
            <p:cNvSpPr>
              <a:spLocks noChangeAspect="1" noChangeArrowheads="1"/>
            </p:cNvSpPr>
            <p:nvPr/>
          </p:nvSpPr>
          <p:spPr bwMode="auto">
            <a:xfrm>
              <a:off x="766" y="2109"/>
              <a:ext cx="136" cy="21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9" name="Rectangle 80"/>
            <p:cNvSpPr>
              <a:spLocks noChangeAspect="1" noChangeArrowheads="1"/>
            </p:cNvSpPr>
            <p:nvPr/>
          </p:nvSpPr>
          <p:spPr bwMode="auto">
            <a:xfrm>
              <a:off x="766" y="1531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0" name="Rectangle 81"/>
            <p:cNvSpPr>
              <a:spLocks noChangeAspect="1" noChangeArrowheads="1"/>
            </p:cNvSpPr>
            <p:nvPr/>
          </p:nvSpPr>
          <p:spPr bwMode="auto">
            <a:xfrm>
              <a:off x="766" y="1686"/>
              <a:ext cx="136" cy="9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1" name="Rectangle 82"/>
            <p:cNvSpPr>
              <a:spLocks noChangeAspect="1" noChangeArrowheads="1"/>
            </p:cNvSpPr>
            <p:nvPr/>
          </p:nvSpPr>
          <p:spPr bwMode="auto">
            <a:xfrm>
              <a:off x="766" y="1905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2" name="Rectangle 83"/>
            <p:cNvSpPr>
              <a:spLocks noChangeAspect="1" noChangeArrowheads="1"/>
            </p:cNvSpPr>
            <p:nvPr/>
          </p:nvSpPr>
          <p:spPr bwMode="auto">
            <a:xfrm>
              <a:off x="766" y="1984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3" name="Rectangle 84"/>
            <p:cNvSpPr>
              <a:spLocks noChangeAspect="1" noChangeArrowheads="1"/>
            </p:cNvSpPr>
            <p:nvPr/>
          </p:nvSpPr>
          <p:spPr bwMode="auto">
            <a:xfrm>
              <a:off x="766" y="2140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4" name="Rectangle 85"/>
            <p:cNvSpPr>
              <a:spLocks noChangeAspect="1" noChangeArrowheads="1"/>
            </p:cNvSpPr>
            <p:nvPr/>
          </p:nvSpPr>
          <p:spPr bwMode="auto">
            <a:xfrm>
              <a:off x="766" y="2265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5" name="Rectangle 86"/>
            <p:cNvSpPr>
              <a:spLocks noChangeAspect="1" noChangeArrowheads="1"/>
            </p:cNvSpPr>
            <p:nvPr/>
          </p:nvSpPr>
          <p:spPr bwMode="auto">
            <a:xfrm>
              <a:off x="766" y="2384"/>
              <a:ext cx="136" cy="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6" name="Rectangle 87"/>
            <p:cNvSpPr>
              <a:spLocks noChangeAspect="1" noChangeArrowheads="1"/>
            </p:cNvSpPr>
            <p:nvPr/>
          </p:nvSpPr>
          <p:spPr bwMode="auto">
            <a:xfrm>
              <a:off x="766" y="2547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7" name="Rectangle 88"/>
            <p:cNvSpPr>
              <a:spLocks noChangeAspect="1" noChangeArrowheads="1"/>
            </p:cNvSpPr>
            <p:nvPr/>
          </p:nvSpPr>
          <p:spPr bwMode="auto">
            <a:xfrm>
              <a:off x="766" y="2667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8" name="Rectangle 89"/>
            <p:cNvSpPr>
              <a:spLocks noChangeAspect="1" noChangeArrowheads="1"/>
            </p:cNvSpPr>
            <p:nvPr/>
          </p:nvSpPr>
          <p:spPr bwMode="auto">
            <a:xfrm>
              <a:off x="766" y="284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99" name="Rectangle 90"/>
            <p:cNvSpPr>
              <a:spLocks noChangeAspect="1" noChangeArrowheads="1"/>
            </p:cNvSpPr>
            <p:nvPr/>
          </p:nvSpPr>
          <p:spPr bwMode="auto">
            <a:xfrm>
              <a:off x="766" y="3034"/>
              <a:ext cx="136" cy="1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0" name="Rectangle 91"/>
            <p:cNvSpPr>
              <a:spLocks noChangeAspect="1" noChangeArrowheads="1"/>
            </p:cNvSpPr>
            <p:nvPr/>
          </p:nvSpPr>
          <p:spPr bwMode="auto">
            <a:xfrm>
              <a:off x="766" y="3305"/>
              <a:ext cx="136" cy="2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1" name="Rectangle 92"/>
            <p:cNvSpPr>
              <a:spLocks noChangeAspect="1" noChangeArrowheads="1"/>
            </p:cNvSpPr>
            <p:nvPr/>
          </p:nvSpPr>
          <p:spPr bwMode="auto">
            <a:xfrm>
              <a:off x="766" y="3628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2" name="Rectangle 93"/>
            <p:cNvSpPr>
              <a:spLocks noChangeAspect="1" noChangeArrowheads="1"/>
            </p:cNvSpPr>
            <p:nvPr/>
          </p:nvSpPr>
          <p:spPr bwMode="auto">
            <a:xfrm>
              <a:off x="766" y="3791"/>
              <a:ext cx="136" cy="1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3" name="Rectangle 94"/>
            <p:cNvSpPr>
              <a:spLocks noChangeAspect="1" noChangeArrowheads="1"/>
            </p:cNvSpPr>
            <p:nvPr/>
          </p:nvSpPr>
          <p:spPr bwMode="auto">
            <a:xfrm>
              <a:off x="766" y="4017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4" name="AutoShape 95"/>
            <p:cNvSpPr>
              <a:spLocks noChangeAspect="1" noChangeArrowheads="1"/>
            </p:cNvSpPr>
            <p:nvPr/>
          </p:nvSpPr>
          <p:spPr bwMode="auto">
            <a:xfrm rot="5400000" flipV="1">
              <a:off x="814" y="2016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605" name="AutoShape 96"/>
            <p:cNvSpPr>
              <a:spLocks noChangeAspect="1" noChangeArrowheads="1"/>
            </p:cNvSpPr>
            <p:nvPr/>
          </p:nvSpPr>
          <p:spPr bwMode="auto">
            <a:xfrm rot="-5400000">
              <a:off x="814" y="2053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1" name="Group 97"/>
          <p:cNvGrpSpPr>
            <a:grpSpLocks noChangeAspect="1"/>
          </p:cNvGrpSpPr>
          <p:nvPr/>
        </p:nvGrpSpPr>
        <p:grpSpPr bwMode="auto">
          <a:xfrm>
            <a:off x="1978025" y="3528320"/>
            <a:ext cx="107950" cy="2235200"/>
            <a:chOff x="1007" y="1433"/>
            <a:chExt cx="136" cy="2816"/>
          </a:xfrm>
        </p:grpSpPr>
        <p:sp>
          <p:nvSpPr>
            <p:cNvPr id="37568" name="AutoShape 98"/>
            <p:cNvSpPr>
              <a:spLocks noChangeAspect="1" noChangeArrowheads="1"/>
            </p:cNvSpPr>
            <p:nvPr/>
          </p:nvSpPr>
          <p:spPr bwMode="auto">
            <a:xfrm>
              <a:off x="1007" y="1433"/>
              <a:ext cx="136" cy="7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9" name="Rectangle 99"/>
            <p:cNvSpPr>
              <a:spLocks noChangeAspect="1" noChangeArrowheads="1"/>
            </p:cNvSpPr>
            <p:nvPr/>
          </p:nvSpPr>
          <p:spPr bwMode="auto">
            <a:xfrm>
              <a:off x="1007" y="1579"/>
              <a:ext cx="136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0" name="Rectangle 100"/>
            <p:cNvSpPr>
              <a:spLocks noChangeAspect="1" noChangeArrowheads="1"/>
            </p:cNvSpPr>
            <p:nvPr/>
          </p:nvSpPr>
          <p:spPr bwMode="auto">
            <a:xfrm>
              <a:off x="1007" y="1696"/>
              <a:ext cx="136" cy="2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1" name="Rectangle 101"/>
            <p:cNvSpPr>
              <a:spLocks noChangeAspect="1" noChangeArrowheads="1"/>
            </p:cNvSpPr>
            <p:nvPr/>
          </p:nvSpPr>
          <p:spPr bwMode="auto">
            <a:xfrm>
              <a:off x="1007" y="1986"/>
              <a:ext cx="136" cy="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2" name="Rectangle 102"/>
            <p:cNvSpPr>
              <a:spLocks noChangeAspect="1" noChangeArrowheads="1"/>
            </p:cNvSpPr>
            <p:nvPr/>
          </p:nvSpPr>
          <p:spPr bwMode="auto">
            <a:xfrm>
              <a:off x="1007" y="2074"/>
              <a:ext cx="136" cy="6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3" name="AutoShape 103"/>
            <p:cNvSpPr>
              <a:spLocks noChangeAspect="1" noChangeArrowheads="1"/>
            </p:cNvSpPr>
            <p:nvPr/>
          </p:nvSpPr>
          <p:spPr bwMode="auto">
            <a:xfrm>
              <a:off x="1007" y="2179"/>
              <a:ext cx="136" cy="20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4" name="Rectangle 104"/>
            <p:cNvSpPr>
              <a:spLocks noChangeAspect="1" noChangeArrowheads="1"/>
            </p:cNvSpPr>
            <p:nvPr/>
          </p:nvSpPr>
          <p:spPr bwMode="auto">
            <a:xfrm>
              <a:off x="1007" y="2365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5" name="Rectangle 105"/>
            <p:cNvSpPr>
              <a:spLocks noChangeAspect="1" noChangeArrowheads="1"/>
            </p:cNvSpPr>
            <p:nvPr/>
          </p:nvSpPr>
          <p:spPr bwMode="auto">
            <a:xfrm>
              <a:off x="1007" y="2571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6" name="Rectangle 106"/>
            <p:cNvSpPr>
              <a:spLocks noChangeAspect="1" noChangeArrowheads="1"/>
            </p:cNvSpPr>
            <p:nvPr/>
          </p:nvSpPr>
          <p:spPr bwMode="auto">
            <a:xfrm>
              <a:off x="1007" y="2672"/>
              <a:ext cx="136" cy="2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7" name="Rectangle 107"/>
            <p:cNvSpPr>
              <a:spLocks noChangeAspect="1" noChangeArrowheads="1"/>
            </p:cNvSpPr>
            <p:nvPr/>
          </p:nvSpPr>
          <p:spPr bwMode="auto">
            <a:xfrm>
              <a:off x="1007" y="2958"/>
              <a:ext cx="136" cy="2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8" name="Rectangle 108"/>
            <p:cNvSpPr>
              <a:spLocks noChangeAspect="1" noChangeArrowheads="1"/>
            </p:cNvSpPr>
            <p:nvPr/>
          </p:nvSpPr>
          <p:spPr bwMode="auto">
            <a:xfrm>
              <a:off x="1007" y="3245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79" name="Rectangle 109"/>
            <p:cNvSpPr>
              <a:spLocks noChangeAspect="1" noChangeArrowheads="1"/>
            </p:cNvSpPr>
            <p:nvPr/>
          </p:nvSpPr>
          <p:spPr bwMode="auto">
            <a:xfrm>
              <a:off x="1007" y="3367"/>
              <a:ext cx="136" cy="1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0" name="Rectangle 110"/>
            <p:cNvSpPr>
              <a:spLocks noChangeAspect="1" noChangeArrowheads="1"/>
            </p:cNvSpPr>
            <p:nvPr/>
          </p:nvSpPr>
          <p:spPr bwMode="auto">
            <a:xfrm>
              <a:off x="1007" y="3605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1" name="Rectangle 111"/>
            <p:cNvSpPr>
              <a:spLocks noChangeAspect="1" noChangeArrowheads="1"/>
            </p:cNvSpPr>
            <p:nvPr/>
          </p:nvSpPr>
          <p:spPr bwMode="auto">
            <a:xfrm>
              <a:off x="1007" y="3754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2" name="Rectangle 112"/>
            <p:cNvSpPr>
              <a:spLocks noChangeAspect="1" noChangeArrowheads="1"/>
            </p:cNvSpPr>
            <p:nvPr/>
          </p:nvSpPr>
          <p:spPr bwMode="auto">
            <a:xfrm>
              <a:off x="1007" y="3905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3" name="Rectangle 113"/>
            <p:cNvSpPr>
              <a:spLocks noChangeAspect="1" noChangeArrowheads="1"/>
            </p:cNvSpPr>
            <p:nvPr/>
          </p:nvSpPr>
          <p:spPr bwMode="auto">
            <a:xfrm>
              <a:off x="1007" y="3971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4" name="Rectangle 114"/>
            <p:cNvSpPr>
              <a:spLocks noChangeAspect="1" noChangeArrowheads="1"/>
            </p:cNvSpPr>
            <p:nvPr/>
          </p:nvSpPr>
          <p:spPr bwMode="auto">
            <a:xfrm>
              <a:off x="1007" y="4166"/>
              <a:ext cx="136" cy="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5" name="AutoShape 115"/>
            <p:cNvSpPr>
              <a:spLocks noChangeAspect="1" noChangeArrowheads="1"/>
            </p:cNvSpPr>
            <p:nvPr/>
          </p:nvSpPr>
          <p:spPr bwMode="auto">
            <a:xfrm rot="5400000" flipV="1">
              <a:off x="1057" y="2092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86" name="AutoShape 116"/>
            <p:cNvSpPr>
              <a:spLocks noChangeAspect="1" noChangeArrowheads="1"/>
            </p:cNvSpPr>
            <p:nvPr/>
          </p:nvSpPr>
          <p:spPr bwMode="auto">
            <a:xfrm rot="-5400000">
              <a:off x="1057" y="2126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2" name="Group 117"/>
          <p:cNvGrpSpPr>
            <a:grpSpLocks noChangeAspect="1"/>
          </p:cNvGrpSpPr>
          <p:nvPr/>
        </p:nvGrpSpPr>
        <p:grpSpPr bwMode="auto">
          <a:xfrm>
            <a:off x="2360613" y="3579120"/>
            <a:ext cx="107950" cy="2184400"/>
            <a:chOff x="1248" y="1497"/>
            <a:chExt cx="136" cy="2752"/>
          </a:xfrm>
        </p:grpSpPr>
        <p:sp>
          <p:nvSpPr>
            <p:cNvPr id="37548" name="AutoShape 118"/>
            <p:cNvSpPr>
              <a:spLocks noChangeAspect="1" noChangeArrowheads="1"/>
            </p:cNvSpPr>
            <p:nvPr/>
          </p:nvSpPr>
          <p:spPr bwMode="auto">
            <a:xfrm>
              <a:off x="1248" y="1497"/>
              <a:ext cx="136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9" name="AutoShape 119"/>
            <p:cNvSpPr>
              <a:spLocks noChangeAspect="1" noChangeArrowheads="1"/>
            </p:cNvSpPr>
            <p:nvPr/>
          </p:nvSpPr>
          <p:spPr bwMode="auto">
            <a:xfrm>
              <a:off x="1248" y="2546"/>
              <a:ext cx="136" cy="170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0" name="Rectangle 120"/>
            <p:cNvSpPr>
              <a:spLocks noChangeAspect="1" noChangeArrowheads="1"/>
            </p:cNvSpPr>
            <p:nvPr/>
          </p:nvSpPr>
          <p:spPr bwMode="auto">
            <a:xfrm>
              <a:off x="1248" y="2579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1" name="Rectangle 121"/>
            <p:cNvSpPr>
              <a:spLocks noChangeAspect="1" noChangeArrowheads="1"/>
            </p:cNvSpPr>
            <p:nvPr/>
          </p:nvSpPr>
          <p:spPr bwMode="auto">
            <a:xfrm>
              <a:off x="1248" y="2467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2" name="Rectangle 122"/>
            <p:cNvSpPr>
              <a:spLocks noChangeAspect="1" noChangeArrowheads="1"/>
            </p:cNvSpPr>
            <p:nvPr/>
          </p:nvSpPr>
          <p:spPr bwMode="auto">
            <a:xfrm>
              <a:off x="1248" y="2318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3" name="Rectangle 123"/>
            <p:cNvSpPr>
              <a:spLocks noChangeAspect="1" noChangeArrowheads="1"/>
            </p:cNvSpPr>
            <p:nvPr/>
          </p:nvSpPr>
          <p:spPr bwMode="auto">
            <a:xfrm>
              <a:off x="1248" y="2782"/>
              <a:ext cx="136" cy="1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4" name="Rectangle 124"/>
            <p:cNvSpPr>
              <a:spLocks noChangeAspect="1" noChangeArrowheads="1"/>
            </p:cNvSpPr>
            <p:nvPr/>
          </p:nvSpPr>
          <p:spPr bwMode="auto">
            <a:xfrm>
              <a:off x="1248" y="2163"/>
              <a:ext cx="136" cy="2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5" name="Rectangle 125"/>
            <p:cNvSpPr>
              <a:spLocks noChangeAspect="1" noChangeArrowheads="1"/>
            </p:cNvSpPr>
            <p:nvPr/>
          </p:nvSpPr>
          <p:spPr bwMode="auto">
            <a:xfrm>
              <a:off x="1248" y="1917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6" name="Rectangle 126"/>
            <p:cNvSpPr>
              <a:spLocks noChangeAspect="1" noChangeArrowheads="1"/>
            </p:cNvSpPr>
            <p:nvPr/>
          </p:nvSpPr>
          <p:spPr bwMode="auto">
            <a:xfrm>
              <a:off x="1248" y="179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7" name="Rectangle 127"/>
            <p:cNvSpPr>
              <a:spLocks noChangeAspect="1" noChangeArrowheads="1"/>
            </p:cNvSpPr>
            <p:nvPr/>
          </p:nvSpPr>
          <p:spPr bwMode="auto">
            <a:xfrm>
              <a:off x="1248" y="1614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8" name="Rectangle 128"/>
            <p:cNvSpPr>
              <a:spLocks noChangeAspect="1" noChangeArrowheads="1"/>
            </p:cNvSpPr>
            <p:nvPr/>
          </p:nvSpPr>
          <p:spPr bwMode="auto">
            <a:xfrm>
              <a:off x="1248" y="2973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59" name="Rectangle 129"/>
            <p:cNvSpPr>
              <a:spLocks noChangeAspect="1" noChangeArrowheads="1"/>
            </p:cNvSpPr>
            <p:nvPr/>
          </p:nvSpPr>
          <p:spPr bwMode="auto">
            <a:xfrm>
              <a:off x="1248" y="3080"/>
              <a:ext cx="136" cy="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0" name="Rectangle 130"/>
            <p:cNvSpPr>
              <a:spLocks noChangeAspect="1" noChangeArrowheads="1"/>
            </p:cNvSpPr>
            <p:nvPr/>
          </p:nvSpPr>
          <p:spPr bwMode="auto">
            <a:xfrm>
              <a:off x="1248" y="3340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1" name="Rectangle 131"/>
            <p:cNvSpPr>
              <a:spLocks noChangeAspect="1" noChangeArrowheads="1"/>
            </p:cNvSpPr>
            <p:nvPr/>
          </p:nvSpPr>
          <p:spPr bwMode="auto">
            <a:xfrm>
              <a:off x="1248" y="3463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2" name="Rectangle 132"/>
            <p:cNvSpPr>
              <a:spLocks noChangeAspect="1" noChangeArrowheads="1"/>
            </p:cNvSpPr>
            <p:nvPr/>
          </p:nvSpPr>
          <p:spPr bwMode="auto">
            <a:xfrm>
              <a:off x="1248" y="3667"/>
              <a:ext cx="136" cy="1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3" name="Rectangle 133"/>
            <p:cNvSpPr>
              <a:spLocks noChangeAspect="1" noChangeArrowheads="1"/>
            </p:cNvSpPr>
            <p:nvPr/>
          </p:nvSpPr>
          <p:spPr bwMode="auto">
            <a:xfrm>
              <a:off x="1248" y="3738"/>
              <a:ext cx="136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4" name="Rectangle 134"/>
            <p:cNvSpPr>
              <a:spLocks noChangeAspect="1" noChangeArrowheads="1"/>
            </p:cNvSpPr>
            <p:nvPr/>
          </p:nvSpPr>
          <p:spPr bwMode="auto">
            <a:xfrm>
              <a:off x="1248" y="3971"/>
              <a:ext cx="136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5" name="Rectangle 135"/>
            <p:cNvSpPr>
              <a:spLocks noChangeAspect="1" noChangeArrowheads="1"/>
            </p:cNvSpPr>
            <p:nvPr/>
          </p:nvSpPr>
          <p:spPr bwMode="auto">
            <a:xfrm>
              <a:off x="1248" y="4052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6" name="AutoShape 136"/>
            <p:cNvSpPr>
              <a:spLocks noChangeAspect="1" noChangeArrowheads="1"/>
            </p:cNvSpPr>
            <p:nvPr/>
          </p:nvSpPr>
          <p:spPr bwMode="auto">
            <a:xfrm rot="5400000" flipV="1">
              <a:off x="1297" y="2455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67" name="AutoShape 137"/>
            <p:cNvSpPr>
              <a:spLocks noChangeAspect="1" noChangeArrowheads="1"/>
            </p:cNvSpPr>
            <p:nvPr/>
          </p:nvSpPr>
          <p:spPr bwMode="auto">
            <a:xfrm rot="-5400000">
              <a:off x="1297" y="24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3" name="Group 138"/>
          <p:cNvGrpSpPr>
            <a:grpSpLocks noChangeAspect="1"/>
          </p:cNvGrpSpPr>
          <p:nvPr/>
        </p:nvGrpSpPr>
        <p:grpSpPr bwMode="auto">
          <a:xfrm>
            <a:off x="2741613" y="3809308"/>
            <a:ext cx="107950" cy="1954212"/>
            <a:chOff x="1488" y="1787"/>
            <a:chExt cx="136" cy="2462"/>
          </a:xfrm>
        </p:grpSpPr>
        <p:sp>
          <p:nvSpPr>
            <p:cNvPr id="37531" name="AutoShape 139"/>
            <p:cNvSpPr>
              <a:spLocks noChangeAspect="1" noChangeArrowheads="1"/>
            </p:cNvSpPr>
            <p:nvPr/>
          </p:nvSpPr>
          <p:spPr bwMode="auto">
            <a:xfrm>
              <a:off x="1488" y="1787"/>
              <a:ext cx="136" cy="8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2" name="AutoShape 140"/>
            <p:cNvSpPr>
              <a:spLocks noChangeAspect="1" noChangeArrowheads="1"/>
            </p:cNvSpPr>
            <p:nvPr/>
          </p:nvSpPr>
          <p:spPr bwMode="auto">
            <a:xfrm>
              <a:off x="1488" y="2673"/>
              <a:ext cx="136" cy="157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3" name="Rectangle 141"/>
            <p:cNvSpPr>
              <a:spLocks noChangeAspect="1" noChangeArrowheads="1"/>
            </p:cNvSpPr>
            <p:nvPr/>
          </p:nvSpPr>
          <p:spPr bwMode="auto">
            <a:xfrm>
              <a:off x="1488" y="270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4" name="Rectangle 142"/>
            <p:cNvSpPr>
              <a:spLocks noChangeAspect="1" noChangeArrowheads="1"/>
            </p:cNvSpPr>
            <p:nvPr/>
          </p:nvSpPr>
          <p:spPr bwMode="auto">
            <a:xfrm>
              <a:off x="1488" y="2564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5" name="Rectangle 143"/>
            <p:cNvSpPr>
              <a:spLocks noChangeAspect="1" noChangeArrowheads="1"/>
            </p:cNvSpPr>
            <p:nvPr/>
          </p:nvSpPr>
          <p:spPr bwMode="auto">
            <a:xfrm>
              <a:off x="1488" y="2492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6" name="Rectangle 144"/>
            <p:cNvSpPr>
              <a:spLocks noChangeAspect="1" noChangeArrowheads="1"/>
            </p:cNvSpPr>
            <p:nvPr/>
          </p:nvSpPr>
          <p:spPr bwMode="auto">
            <a:xfrm>
              <a:off x="1488" y="2772"/>
              <a:ext cx="136" cy="4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7" name="Rectangle 145"/>
            <p:cNvSpPr>
              <a:spLocks noChangeAspect="1" noChangeArrowheads="1"/>
            </p:cNvSpPr>
            <p:nvPr/>
          </p:nvSpPr>
          <p:spPr bwMode="auto">
            <a:xfrm>
              <a:off x="1488" y="3004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8" name="Rectangle 146"/>
            <p:cNvSpPr>
              <a:spLocks noChangeAspect="1" noChangeArrowheads="1"/>
            </p:cNvSpPr>
            <p:nvPr/>
          </p:nvSpPr>
          <p:spPr bwMode="auto">
            <a:xfrm>
              <a:off x="1488" y="2285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9" name="Rectangle 147"/>
            <p:cNvSpPr>
              <a:spLocks noChangeAspect="1" noChangeArrowheads="1"/>
            </p:cNvSpPr>
            <p:nvPr/>
          </p:nvSpPr>
          <p:spPr bwMode="auto">
            <a:xfrm>
              <a:off x="1488" y="2194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0" name="Rectangle 148"/>
            <p:cNvSpPr>
              <a:spLocks noChangeAspect="1" noChangeArrowheads="1"/>
            </p:cNvSpPr>
            <p:nvPr/>
          </p:nvSpPr>
          <p:spPr bwMode="auto">
            <a:xfrm>
              <a:off x="1488" y="1915"/>
              <a:ext cx="136" cy="20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1" name="Rectangle 149"/>
            <p:cNvSpPr>
              <a:spLocks noChangeAspect="1" noChangeArrowheads="1"/>
            </p:cNvSpPr>
            <p:nvPr/>
          </p:nvSpPr>
          <p:spPr bwMode="auto">
            <a:xfrm>
              <a:off x="1488" y="3194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2" name="Rectangle 150"/>
            <p:cNvSpPr>
              <a:spLocks noChangeAspect="1" noChangeArrowheads="1"/>
            </p:cNvSpPr>
            <p:nvPr/>
          </p:nvSpPr>
          <p:spPr bwMode="auto">
            <a:xfrm>
              <a:off x="1488" y="3456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3" name="Rectangle 151"/>
            <p:cNvSpPr>
              <a:spLocks noChangeAspect="1" noChangeArrowheads="1"/>
            </p:cNvSpPr>
            <p:nvPr/>
          </p:nvSpPr>
          <p:spPr bwMode="auto">
            <a:xfrm>
              <a:off x="1488" y="3577"/>
              <a:ext cx="136" cy="1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4" name="Rectangle 152"/>
            <p:cNvSpPr>
              <a:spLocks noChangeAspect="1" noChangeArrowheads="1"/>
            </p:cNvSpPr>
            <p:nvPr/>
          </p:nvSpPr>
          <p:spPr bwMode="auto">
            <a:xfrm>
              <a:off x="1488" y="3893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5" name="Rectangle 153"/>
            <p:cNvSpPr>
              <a:spLocks noChangeAspect="1" noChangeArrowheads="1"/>
            </p:cNvSpPr>
            <p:nvPr/>
          </p:nvSpPr>
          <p:spPr bwMode="auto">
            <a:xfrm>
              <a:off x="1488" y="4021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6" name="AutoShape 154"/>
            <p:cNvSpPr>
              <a:spLocks noChangeAspect="1" noChangeArrowheads="1"/>
            </p:cNvSpPr>
            <p:nvPr/>
          </p:nvSpPr>
          <p:spPr bwMode="auto">
            <a:xfrm rot="5400000" flipV="1">
              <a:off x="1539" y="2592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47" name="AutoShape 155"/>
            <p:cNvSpPr>
              <a:spLocks noChangeAspect="1" noChangeArrowheads="1"/>
            </p:cNvSpPr>
            <p:nvPr/>
          </p:nvSpPr>
          <p:spPr bwMode="auto">
            <a:xfrm rot="-5400000">
              <a:off x="1539" y="2623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4" name="Group 156"/>
          <p:cNvGrpSpPr>
            <a:grpSpLocks noChangeAspect="1"/>
          </p:cNvGrpSpPr>
          <p:nvPr/>
        </p:nvGrpSpPr>
        <p:grpSpPr bwMode="auto">
          <a:xfrm>
            <a:off x="3124200" y="3985520"/>
            <a:ext cx="107950" cy="1778000"/>
            <a:chOff x="1729" y="2009"/>
            <a:chExt cx="136" cy="2240"/>
          </a:xfrm>
        </p:grpSpPr>
        <p:sp>
          <p:nvSpPr>
            <p:cNvPr id="37514" name="AutoShape 157"/>
            <p:cNvSpPr>
              <a:spLocks noChangeAspect="1" noChangeArrowheads="1"/>
            </p:cNvSpPr>
            <p:nvPr/>
          </p:nvSpPr>
          <p:spPr bwMode="auto">
            <a:xfrm>
              <a:off x="1729" y="2009"/>
              <a:ext cx="136" cy="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5" name="AutoShape 158"/>
            <p:cNvSpPr>
              <a:spLocks noChangeAspect="1" noChangeArrowheads="1"/>
            </p:cNvSpPr>
            <p:nvPr/>
          </p:nvSpPr>
          <p:spPr bwMode="auto">
            <a:xfrm>
              <a:off x="1729" y="2742"/>
              <a:ext cx="136" cy="150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6" name="Rectangle 159"/>
            <p:cNvSpPr>
              <a:spLocks noChangeAspect="1" noChangeArrowheads="1"/>
            </p:cNvSpPr>
            <p:nvPr/>
          </p:nvSpPr>
          <p:spPr bwMode="auto">
            <a:xfrm>
              <a:off x="1729" y="2051"/>
              <a:ext cx="136" cy="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7" name="Rectangle 160"/>
            <p:cNvSpPr>
              <a:spLocks noChangeAspect="1" noChangeArrowheads="1"/>
            </p:cNvSpPr>
            <p:nvPr/>
          </p:nvSpPr>
          <p:spPr bwMode="auto">
            <a:xfrm>
              <a:off x="1729" y="2176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8" name="Rectangle 161"/>
            <p:cNvSpPr>
              <a:spLocks noChangeAspect="1" noChangeArrowheads="1"/>
            </p:cNvSpPr>
            <p:nvPr/>
          </p:nvSpPr>
          <p:spPr bwMode="auto">
            <a:xfrm>
              <a:off x="1729" y="2372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9" name="Rectangle 162"/>
            <p:cNvSpPr>
              <a:spLocks noChangeAspect="1" noChangeArrowheads="1"/>
            </p:cNvSpPr>
            <p:nvPr/>
          </p:nvSpPr>
          <p:spPr bwMode="auto">
            <a:xfrm>
              <a:off x="1729" y="2600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0" name="Rectangle 163"/>
            <p:cNvSpPr>
              <a:spLocks noChangeAspect="1" noChangeArrowheads="1"/>
            </p:cNvSpPr>
            <p:nvPr/>
          </p:nvSpPr>
          <p:spPr bwMode="auto">
            <a:xfrm>
              <a:off x="1729" y="2451"/>
              <a:ext cx="136" cy="1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1" name="Rectangle 164"/>
            <p:cNvSpPr>
              <a:spLocks noChangeAspect="1" noChangeArrowheads="1"/>
            </p:cNvSpPr>
            <p:nvPr/>
          </p:nvSpPr>
          <p:spPr bwMode="auto">
            <a:xfrm>
              <a:off x="1729" y="2775"/>
              <a:ext cx="136" cy="4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2" name="Rectangle 165"/>
            <p:cNvSpPr>
              <a:spLocks noChangeAspect="1" noChangeArrowheads="1"/>
            </p:cNvSpPr>
            <p:nvPr/>
          </p:nvSpPr>
          <p:spPr bwMode="auto">
            <a:xfrm>
              <a:off x="1729" y="2815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3" name="Rectangle 166"/>
            <p:cNvSpPr>
              <a:spLocks noChangeAspect="1" noChangeArrowheads="1"/>
            </p:cNvSpPr>
            <p:nvPr/>
          </p:nvSpPr>
          <p:spPr bwMode="auto">
            <a:xfrm>
              <a:off x="1729" y="285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4" name="Rectangle 167"/>
            <p:cNvSpPr>
              <a:spLocks noChangeAspect="1" noChangeArrowheads="1"/>
            </p:cNvSpPr>
            <p:nvPr/>
          </p:nvSpPr>
          <p:spPr bwMode="auto">
            <a:xfrm>
              <a:off x="1729" y="3133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5" name="Rectangle 168"/>
            <p:cNvSpPr>
              <a:spLocks noChangeAspect="1" noChangeArrowheads="1"/>
            </p:cNvSpPr>
            <p:nvPr/>
          </p:nvSpPr>
          <p:spPr bwMode="auto">
            <a:xfrm>
              <a:off x="1729" y="3333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6" name="Rectangle 169"/>
            <p:cNvSpPr>
              <a:spLocks noChangeAspect="1" noChangeArrowheads="1"/>
            </p:cNvSpPr>
            <p:nvPr/>
          </p:nvSpPr>
          <p:spPr bwMode="auto">
            <a:xfrm>
              <a:off x="1729" y="3608"/>
              <a:ext cx="136" cy="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7" name="Rectangle 170"/>
            <p:cNvSpPr>
              <a:spLocks noChangeAspect="1" noChangeArrowheads="1"/>
            </p:cNvSpPr>
            <p:nvPr/>
          </p:nvSpPr>
          <p:spPr bwMode="auto">
            <a:xfrm>
              <a:off x="1729" y="3719"/>
              <a:ext cx="136" cy="1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8" name="Rectangle 171"/>
            <p:cNvSpPr>
              <a:spLocks noChangeAspect="1" noChangeArrowheads="1"/>
            </p:cNvSpPr>
            <p:nvPr/>
          </p:nvSpPr>
          <p:spPr bwMode="auto">
            <a:xfrm>
              <a:off x="1729" y="4090"/>
              <a:ext cx="136" cy="6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29" name="AutoShape 172"/>
            <p:cNvSpPr>
              <a:spLocks noChangeAspect="1" noChangeArrowheads="1"/>
            </p:cNvSpPr>
            <p:nvPr/>
          </p:nvSpPr>
          <p:spPr bwMode="auto">
            <a:xfrm rot="5400000" flipV="1">
              <a:off x="1780" y="2658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30" name="AutoShape 173"/>
            <p:cNvSpPr>
              <a:spLocks noChangeAspect="1" noChangeArrowheads="1"/>
            </p:cNvSpPr>
            <p:nvPr/>
          </p:nvSpPr>
          <p:spPr bwMode="auto">
            <a:xfrm rot="-5400000">
              <a:off x="1780" y="2690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5" name="Group 174"/>
          <p:cNvGrpSpPr>
            <a:grpSpLocks noChangeAspect="1"/>
          </p:cNvGrpSpPr>
          <p:nvPr/>
        </p:nvGrpSpPr>
        <p:grpSpPr bwMode="auto">
          <a:xfrm>
            <a:off x="3506788" y="4042670"/>
            <a:ext cx="107950" cy="1720850"/>
            <a:chOff x="1970" y="2082"/>
            <a:chExt cx="136" cy="2167"/>
          </a:xfrm>
        </p:grpSpPr>
        <p:sp>
          <p:nvSpPr>
            <p:cNvPr id="37500" name="AutoShape 175"/>
            <p:cNvSpPr>
              <a:spLocks noChangeAspect="1" noChangeArrowheads="1"/>
            </p:cNvSpPr>
            <p:nvPr/>
          </p:nvSpPr>
          <p:spPr bwMode="auto">
            <a:xfrm>
              <a:off x="1970" y="2082"/>
              <a:ext cx="136" cy="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1" name="Rectangle 176"/>
            <p:cNvSpPr>
              <a:spLocks noChangeAspect="1" noChangeArrowheads="1"/>
            </p:cNvSpPr>
            <p:nvPr/>
          </p:nvSpPr>
          <p:spPr bwMode="auto">
            <a:xfrm>
              <a:off x="1970" y="2179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2" name="AutoShape 177"/>
            <p:cNvSpPr>
              <a:spLocks noChangeAspect="1" noChangeArrowheads="1"/>
            </p:cNvSpPr>
            <p:nvPr/>
          </p:nvSpPr>
          <p:spPr bwMode="auto">
            <a:xfrm>
              <a:off x="1970" y="2800"/>
              <a:ext cx="136" cy="1449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3" name="Rectangle 178"/>
            <p:cNvSpPr>
              <a:spLocks noChangeAspect="1" noChangeArrowheads="1"/>
            </p:cNvSpPr>
            <p:nvPr/>
          </p:nvSpPr>
          <p:spPr bwMode="auto">
            <a:xfrm>
              <a:off x="1970" y="2340"/>
              <a:ext cx="136" cy="1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4" name="Rectangle 179"/>
            <p:cNvSpPr>
              <a:spLocks noChangeAspect="1" noChangeArrowheads="1"/>
            </p:cNvSpPr>
            <p:nvPr/>
          </p:nvSpPr>
          <p:spPr bwMode="auto">
            <a:xfrm>
              <a:off x="1970" y="2669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5" name="Rectangle 180"/>
            <p:cNvSpPr>
              <a:spLocks noChangeAspect="1" noChangeArrowheads="1"/>
            </p:cNvSpPr>
            <p:nvPr/>
          </p:nvSpPr>
          <p:spPr bwMode="auto">
            <a:xfrm>
              <a:off x="1970" y="2833"/>
              <a:ext cx="136" cy="25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6" name="Rectangle 181"/>
            <p:cNvSpPr>
              <a:spLocks noChangeAspect="1" noChangeArrowheads="1"/>
            </p:cNvSpPr>
            <p:nvPr/>
          </p:nvSpPr>
          <p:spPr bwMode="auto">
            <a:xfrm>
              <a:off x="1970" y="3140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7" name="Rectangle 182"/>
            <p:cNvSpPr>
              <a:spLocks noChangeAspect="1" noChangeArrowheads="1"/>
            </p:cNvSpPr>
            <p:nvPr/>
          </p:nvSpPr>
          <p:spPr bwMode="auto">
            <a:xfrm>
              <a:off x="1970" y="3285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8" name="Rectangle 183"/>
            <p:cNvSpPr>
              <a:spLocks noChangeAspect="1" noChangeArrowheads="1"/>
            </p:cNvSpPr>
            <p:nvPr/>
          </p:nvSpPr>
          <p:spPr bwMode="auto">
            <a:xfrm>
              <a:off x="1970" y="3493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09" name="Rectangle 184"/>
            <p:cNvSpPr>
              <a:spLocks noChangeAspect="1" noChangeArrowheads="1"/>
            </p:cNvSpPr>
            <p:nvPr/>
          </p:nvSpPr>
          <p:spPr bwMode="auto">
            <a:xfrm>
              <a:off x="1970" y="3685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0" name="Rectangle 185"/>
            <p:cNvSpPr>
              <a:spLocks noChangeAspect="1" noChangeArrowheads="1"/>
            </p:cNvSpPr>
            <p:nvPr/>
          </p:nvSpPr>
          <p:spPr bwMode="auto">
            <a:xfrm>
              <a:off x="1970" y="3883"/>
              <a:ext cx="136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1" name="Rectangle 186"/>
            <p:cNvSpPr>
              <a:spLocks noChangeAspect="1" noChangeArrowheads="1"/>
            </p:cNvSpPr>
            <p:nvPr/>
          </p:nvSpPr>
          <p:spPr bwMode="auto">
            <a:xfrm>
              <a:off x="1970" y="4140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2" name="AutoShape 187"/>
            <p:cNvSpPr>
              <a:spLocks noChangeAspect="1" noChangeArrowheads="1"/>
            </p:cNvSpPr>
            <p:nvPr/>
          </p:nvSpPr>
          <p:spPr bwMode="auto">
            <a:xfrm rot="5400000" flipV="1">
              <a:off x="2021" y="2717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513" name="AutoShape 188"/>
            <p:cNvSpPr>
              <a:spLocks noChangeAspect="1" noChangeArrowheads="1"/>
            </p:cNvSpPr>
            <p:nvPr/>
          </p:nvSpPr>
          <p:spPr bwMode="auto">
            <a:xfrm rot="-5400000">
              <a:off x="2021" y="2749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6" name="Group 189"/>
          <p:cNvGrpSpPr>
            <a:grpSpLocks noChangeAspect="1"/>
          </p:cNvGrpSpPr>
          <p:nvPr/>
        </p:nvGrpSpPr>
        <p:grpSpPr bwMode="auto">
          <a:xfrm>
            <a:off x="3887788" y="4036320"/>
            <a:ext cx="107950" cy="1727200"/>
            <a:chOff x="2210" y="2073"/>
            <a:chExt cx="136" cy="2176"/>
          </a:xfrm>
        </p:grpSpPr>
        <p:sp>
          <p:nvSpPr>
            <p:cNvPr id="37482" name="AutoShape 190"/>
            <p:cNvSpPr>
              <a:spLocks noChangeAspect="1" noChangeArrowheads="1"/>
            </p:cNvSpPr>
            <p:nvPr/>
          </p:nvSpPr>
          <p:spPr bwMode="auto">
            <a:xfrm>
              <a:off x="2211" y="2073"/>
              <a:ext cx="135" cy="7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3" name="Rectangle 191"/>
            <p:cNvSpPr>
              <a:spLocks noChangeAspect="1" noChangeArrowheads="1"/>
            </p:cNvSpPr>
            <p:nvPr/>
          </p:nvSpPr>
          <p:spPr bwMode="auto">
            <a:xfrm>
              <a:off x="2211" y="2199"/>
              <a:ext cx="135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4" name="AutoShape 192"/>
            <p:cNvSpPr>
              <a:spLocks noChangeAspect="1" noChangeArrowheads="1"/>
            </p:cNvSpPr>
            <p:nvPr/>
          </p:nvSpPr>
          <p:spPr bwMode="auto">
            <a:xfrm>
              <a:off x="2211" y="2782"/>
              <a:ext cx="135" cy="146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5" name="Rectangle 193"/>
            <p:cNvSpPr>
              <a:spLocks noChangeAspect="1" noChangeArrowheads="1"/>
            </p:cNvSpPr>
            <p:nvPr/>
          </p:nvSpPr>
          <p:spPr bwMode="auto">
            <a:xfrm>
              <a:off x="2211" y="2418"/>
              <a:ext cx="135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6" name="Rectangle 194"/>
            <p:cNvSpPr>
              <a:spLocks noChangeAspect="1" noChangeArrowheads="1"/>
            </p:cNvSpPr>
            <p:nvPr/>
          </p:nvSpPr>
          <p:spPr bwMode="auto">
            <a:xfrm>
              <a:off x="2211" y="2577"/>
              <a:ext cx="135" cy="17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7" name="Rectangle 195"/>
            <p:cNvSpPr>
              <a:spLocks noChangeAspect="1" noChangeArrowheads="1"/>
            </p:cNvSpPr>
            <p:nvPr/>
          </p:nvSpPr>
          <p:spPr bwMode="auto">
            <a:xfrm>
              <a:off x="2211" y="2527"/>
              <a:ext cx="135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8" name="Rectangle 196"/>
            <p:cNvSpPr>
              <a:spLocks noChangeAspect="1" noChangeArrowheads="1"/>
            </p:cNvSpPr>
            <p:nvPr/>
          </p:nvSpPr>
          <p:spPr bwMode="auto">
            <a:xfrm>
              <a:off x="2211" y="2815"/>
              <a:ext cx="135" cy="1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9" name="Rectangle 197"/>
            <p:cNvSpPr>
              <a:spLocks noChangeAspect="1" noChangeArrowheads="1"/>
            </p:cNvSpPr>
            <p:nvPr/>
          </p:nvSpPr>
          <p:spPr bwMode="auto">
            <a:xfrm>
              <a:off x="2211" y="2956"/>
              <a:ext cx="135" cy="1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0" name="Rectangle 198"/>
            <p:cNvSpPr>
              <a:spLocks noChangeAspect="1" noChangeArrowheads="1"/>
            </p:cNvSpPr>
            <p:nvPr/>
          </p:nvSpPr>
          <p:spPr bwMode="auto">
            <a:xfrm>
              <a:off x="2211" y="3182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1" name="Rectangle 199"/>
            <p:cNvSpPr>
              <a:spLocks noChangeAspect="1" noChangeArrowheads="1"/>
            </p:cNvSpPr>
            <p:nvPr/>
          </p:nvSpPr>
          <p:spPr bwMode="auto">
            <a:xfrm>
              <a:off x="2211" y="3407"/>
              <a:ext cx="135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2" name="Rectangle 200"/>
            <p:cNvSpPr>
              <a:spLocks noChangeAspect="1" noChangeArrowheads="1"/>
            </p:cNvSpPr>
            <p:nvPr/>
          </p:nvSpPr>
          <p:spPr bwMode="auto">
            <a:xfrm>
              <a:off x="2211" y="3539"/>
              <a:ext cx="135" cy="7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3" name="Rectangle 201"/>
            <p:cNvSpPr>
              <a:spLocks noChangeAspect="1" noChangeArrowheads="1"/>
            </p:cNvSpPr>
            <p:nvPr/>
          </p:nvSpPr>
          <p:spPr bwMode="auto">
            <a:xfrm>
              <a:off x="2211" y="3638"/>
              <a:ext cx="135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4" name="Rectangle 202"/>
            <p:cNvSpPr>
              <a:spLocks noChangeAspect="1" noChangeArrowheads="1"/>
            </p:cNvSpPr>
            <p:nvPr/>
          </p:nvSpPr>
          <p:spPr bwMode="auto">
            <a:xfrm>
              <a:off x="2211" y="3781"/>
              <a:ext cx="135" cy="1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5" name="Rectangle 203"/>
            <p:cNvSpPr>
              <a:spLocks noChangeAspect="1" noChangeArrowheads="1"/>
            </p:cNvSpPr>
            <p:nvPr/>
          </p:nvSpPr>
          <p:spPr bwMode="auto">
            <a:xfrm>
              <a:off x="2211" y="387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6" name="Rectangle 204"/>
            <p:cNvSpPr>
              <a:spLocks noChangeAspect="1" noChangeArrowheads="1"/>
            </p:cNvSpPr>
            <p:nvPr/>
          </p:nvSpPr>
          <p:spPr bwMode="auto">
            <a:xfrm>
              <a:off x="2211" y="3978"/>
              <a:ext cx="135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7" name="Rectangle 205"/>
            <p:cNvSpPr>
              <a:spLocks noChangeAspect="1" noChangeArrowheads="1"/>
            </p:cNvSpPr>
            <p:nvPr/>
          </p:nvSpPr>
          <p:spPr bwMode="auto">
            <a:xfrm>
              <a:off x="2211" y="4168"/>
              <a:ext cx="135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8" name="AutoShape 206"/>
            <p:cNvSpPr>
              <a:spLocks noChangeAspect="1" noChangeArrowheads="1"/>
            </p:cNvSpPr>
            <p:nvPr/>
          </p:nvSpPr>
          <p:spPr bwMode="auto">
            <a:xfrm rot="5400000" flipV="1">
              <a:off x="2261" y="2698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99" name="AutoShape 207"/>
            <p:cNvSpPr>
              <a:spLocks noChangeAspect="1" noChangeArrowheads="1"/>
            </p:cNvSpPr>
            <p:nvPr/>
          </p:nvSpPr>
          <p:spPr bwMode="auto">
            <a:xfrm rot="-5400000">
              <a:off x="2261" y="2730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7" name="Group 208"/>
          <p:cNvGrpSpPr>
            <a:grpSpLocks noChangeAspect="1"/>
          </p:cNvGrpSpPr>
          <p:nvPr/>
        </p:nvGrpSpPr>
        <p:grpSpPr bwMode="auto">
          <a:xfrm>
            <a:off x="4270375" y="4028383"/>
            <a:ext cx="107950" cy="1735137"/>
            <a:chOff x="2451" y="2064"/>
            <a:chExt cx="136" cy="2186"/>
          </a:xfrm>
        </p:grpSpPr>
        <p:sp>
          <p:nvSpPr>
            <p:cNvPr id="37464" name="AutoShape 209"/>
            <p:cNvSpPr>
              <a:spLocks noChangeAspect="1" noChangeArrowheads="1"/>
            </p:cNvSpPr>
            <p:nvPr/>
          </p:nvSpPr>
          <p:spPr bwMode="auto">
            <a:xfrm>
              <a:off x="2451" y="2064"/>
              <a:ext cx="136" cy="8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5" name="AutoShape 210"/>
            <p:cNvSpPr>
              <a:spLocks noChangeAspect="1" noChangeArrowheads="1"/>
            </p:cNvSpPr>
            <p:nvPr/>
          </p:nvSpPr>
          <p:spPr bwMode="auto">
            <a:xfrm>
              <a:off x="2451" y="2969"/>
              <a:ext cx="136" cy="12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6" name="Rectangle 211"/>
            <p:cNvSpPr>
              <a:spLocks noChangeAspect="1" noChangeArrowheads="1"/>
            </p:cNvSpPr>
            <p:nvPr/>
          </p:nvSpPr>
          <p:spPr bwMode="auto">
            <a:xfrm>
              <a:off x="2451" y="2148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7" name="Rectangle 212"/>
            <p:cNvSpPr>
              <a:spLocks noChangeAspect="1" noChangeArrowheads="1"/>
            </p:cNvSpPr>
            <p:nvPr/>
          </p:nvSpPr>
          <p:spPr bwMode="auto">
            <a:xfrm>
              <a:off x="2451" y="2284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8" name="Rectangle 213"/>
            <p:cNvSpPr>
              <a:spLocks noChangeAspect="1" noChangeArrowheads="1"/>
            </p:cNvSpPr>
            <p:nvPr/>
          </p:nvSpPr>
          <p:spPr bwMode="auto">
            <a:xfrm>
              <a:off x="2451" y="2373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9" name="Rectangle 214"/>
            <p:cNvSpPr>
              <a:spLocks noChangeAspect="1" noChangeArrowheads="1"/>
            </p:cNvSpPr>
            <p:nvPr/>
          </p:nvSpPr>
          <p:spPr bwMode="auto">
            <a:xfrm>
              <a:off x="2451" y="2884"/>
              <a:ext cx="136" cy="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0" name="Rectangle 215"/>
            <p:cNvSpPr>
              <a:spLocks noChangeAspect="1" noChangeArrowheads="1"/>
            </p:cNvSpPr>
            <p:nvPr/>
          </p:nvSpPr>
          <p:spPr bwMode="auto">
            <a:xfrm>
              <a:off x="2451" y="26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1" name="Rectangle 216"/>
            <p:cNvSpPr>
              <a:spLocks noChangeAspect="1" noChangeArrowheads="1"/>
            </p:cNvSpPr>
            <p:nvPr/>
          </p:nvSpPr>
          <p:spPr bwMode="auto">
            <a:xfrm>
              <a:off x="2451" y="2999"/>
              <a:ext cx="136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2" name="Rectangle 217"/>
            <p:cNvSpPr>
              <a:spLocks noChangeAspect="1" noChangeArrowheads="1"/>
            </p:cNvSpPr>
            <p:nvPr/>
          </p:nvSpPr>
          <p:spPr bwMode="auto">
            <a:xfrm>
              <a:off x="2451" y="3210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3" name="Rectangle 218"/>
            <p:cNvSpPr>
              <a:spLocks noChangeAspect="1" noChangeArrowheads="1"/>
            </p:cNvSpPr>
            <p:nvPr/>
          </p:nvSpPr>
          <p:spPr bwMode="auto">
            <a:xfrm>
              <a:off x="2451" y="3298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4" name="Rectangle 219"/>
            <p:cNvSpPr>
              <a:spLocks noChangeAspect="1" noChangeArrowheads="1"/>
            </p:cNvSpPr>
            <p:nvPr/>
          </p:nvSpPr>
          <p:spPr bwMode="auto">
            <a:xfrm>
              <a:off x="2451" y="3380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5" name="Rectangle 220"/>
            <p:cNvSpPr>
              <a:spLocks noChangeAspect="1" noChangeArrowheads="1"/>
            </p:cNvSpPr>
            <p:nvPr/>
          </p:nvSpPr>
          <p:spPr bwMode="auto">
            <a:xfrm>
              <a:off x="2451" y="3494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6" name="Rectangle 221"/>
            <p:cNvSpPr>
              <a:spLocks noChangeAspect="1" noChangeArrowheads="1"/>
            </p:cNvSpPr>
            <p:nvPr/>
          </p:nvSpPr>
          <p:spPr bwMode="auto">
            <a:xfrm>
              <a:off x="2451" y="3620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7" name="Rectangle 222"/>
            <p:cNvSpPr>
              <a:spLocks noChangeAspect="1" noChangeArrowheads="1"/>
            </p:cNvSpPr>
            <p:nvPr/>
          </p:nvSpPr>
          <p:spPr bwMode="auto">
            <a:xfrm>
              <a:off x="2451" y="3722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8" name="Rectangle 223"/>
            <p:cNvSpPr>
              <a:spLocks noChangeAspect="1" noChangeArrowheads="1"/>
            </p:cNvSpPr>
            <p:nvPr/>
          </p:nvSpPr>
          <p:spPr bwMode="auto">
            <a:xfrm>
              <a:off x="2451" y="3881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79" name="Rectangle 224"/>
            <p:cNvSpPr>
              <a:spLocks noChangeAspect="1" noChangeArrowheads="1"/>
            </p:cNvSpPr>
            <p:nvPr/>
          </p:nvSpPr>
          <p:spPr bwMode="auto">
            <a:xfrm>
              <a:off x="2451" y="4075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0" name="AutoShape 225"/>
            <p:cNvSpPr>
              <a:spLocks noChangeAspect="1" noChangeArrowheads="1"/>
            </p:cNvSpPr>
            <p:nvPr/>
          </p:nvSpPr>
          <p:spPr bwMode="auto">
            <a:xfrm rot="5400000" flipV="1">
              <a:off x="2501" y="2881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81" name="AutoShape 226"/>
            <p:cNvSpPr>
              <a:spLocks noChangeAspect="1" noChangeArrowheads="1"/>
            </p:cNvSpPr>
            <p:nvPr/>
          </p:nvSpPr>
          <p:spPr bwMode="auto">
            <a:xfrm rot="-5400000">
              <a:off x="2501" y="2914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8" name="Group 227"/>
          <p:cNvGrpSpPr>
            <a:grpSpLocks noChangeAspect="1"/>
          </p:cNvGrpSpPr>
          <p:nvPr/>
        </p:nvGrpSpPr>
        <p:grpSpPr bwMode="auto">
          <a:xfrm>
            <a:off x="4652963" y="4144270"/>
            <a:ext cx="107950" cy="1619250"/>
            <a:chOff x="2692" y="2209"/>
            <a:chExt cx="136" cy="2040"/>
          </a:xfrm>
        </p:grpSpPr>
        <p:sp>
          <p:nvSpPr>
            <p:cNvPr id="37448" name="AutoShape 228"/>
            <p:cNvSpPr>
              <a:spLocks noChangeAspect="1" noChangeArrowheads="1"/>
            </p:cNvSpPr>
            <p:nvPr/>
          </p:nvSpPr>
          <p:spPr bwMode="auto">
            <a:xfrm>
              <a:off x="2692" y="2209"/>
              <a:ext cx="136" cy="55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9" name="AutoShape 229"/>
            <p:cNvSpPr>
              <a:spLocks noChangeAspect="1" noChangeArrowheads="1"/>
            </p:cNvSpPr>
            <p:nvPr/>
          </p:nvSpPr>
          <p:spPr bwMode="auto">
            <a:xfrm>
              <a:off x="2692" y="2767"/>
              <a:ext cx="136" cy="148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0" name="Rectangle 230"/>
            <p:cNvSpPr>
              <a:spLocks noChangeAspect="1" noChangeArrowheads="1"/>
            </p:cNvSpPr>
            <p:nvPr/>
          </p:nvSpPr>
          <p:spPr bwMode="auto">
            <a:xfrm>
              <a:off x="2692" y="2414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1" name="Rectangle 231"/>
            <p:cNvSpPr>
              <a:spLocks noChangeAspect="1" noChangeArrowheads="1"/>
            </p:cNvSpPr>
            <p:nvPr/>
          </p:nvSpPr>
          <p:spPr bwMode="auto">
            <a:xfrm>
              <a:off x="2692" y="2341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2" name="Rectangle 232"/>
            <p:cNvSpPr>
              <a:spLocks noChangeAspect="1" noChangeArrowheads="1"/>
            </p:cNvSpPr>
            <p:nvPr/>
          </p:nvSpPr>
          <p:spPr bwMode="auto">
            <a:xfrm>
              <a:off x="2692" y="2547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3" name="Rectangle 233"/>
            <p:cNvSpPr>
              <a:spLocks noChangeAspect="1" noChangeArrowheads="1"/>
            </p:cNvSpPr>
            <p:nvPr/>
          </p:nvSpPr>
          <p:spPr bwMode="auto">
            <a:xfrm>
              <a:off x="2692" y="2595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4" name="Rectangle 234"/>
            <p:cNvSpPr>
              <a:spLocks noChangeAspect="1" noChangeArrowheads="1"/>
            </p:cNvSpPr>
            <p:nvPr/>
          </p:nvSpPr>
          <p:spPr bwMode="auto">
            <a:xfrm>
              <a:off x="2692" y="2800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5" name="Rectangle 235"/>
            <p:cNvSpPr>
              <a:spLocks noChangeAspect="1" noChangeArrowheads="1"/>
            </p:cNvSpPr>
            <p:nvPr/>
          </p:nvSpPr>
          <p:spPr bwMode="auto">
            <a:xfrm>
              <a:off x="2692" y="3063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6" name="Rectangle 236"/>
            <p:cNvSpPr>
              <a:spLocks noChangeAspect="1" noChangeArrowheads="1"/>
            </p:cNvSpPr>
            <p:nvPr/>
          </p:nvSpPr>
          <p:spPr bwMode="auto">
            <a:xfrm>
              <a:off x="2692" y="3137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7" name="Rectangle 237"/>
            <p:cNvSpPr>
              <a:spLocks noChangeAspect="1" noChangeArrowheads="1"/>
            </p:cNvSpPr>
            <p:nvPr/>
          </p:nvSpPr>
          <p:spPr bwMode="auto">
            <a:xfrm>
              <a:off x="2692" y="3380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8" name="Rectangle 238"/>
            <p:cNvSpPr>
              <a:spLocks noChangeAspect="1" noChangeArrowheads="1"/>
            </p:cNvSpPr>
            <p:nvPr/>
          </p:nvSpPr>
          <p:spPr bwMode="auto">
            <a:xfrm>
              <a:off x="2692" y="3490"/>
              <a:ext cx="136" cy="1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59" name="Rectangle 239"/>
            <p:cNvSpPr>
              <a:spLocks noChangeAspect="1" noChangeArrowheads="1"/>
            </p:cNvSpPr>
            <p:nvPr/>
          </p:nvSpPr>
          <p:spPr bwMode="auto">
            <a:xfrm>
              <a:off x="2692" y="376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0" name="Rectangle 240"/>
            <p:cNvSpPr>
              <a:spLocks noChangeAspect="1" noChangeArrowheads="1"/>
            </p:cNvSpPr>
            <p:nvPr/>
          </p:nvSpPr>
          <p:spPr bwMode="auto">
            <a:xfrm>
              <a:off x="2692" y="4044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1" name="Rectangle 241"/>
            <p:cNvSpPr>
              <a:spLocks noChangeAspect="1" noChangeArrowheads="1"/>
            </p:cNvSpPr>
            <p:nvPr/>
          </p:nvSpPr>
          <p:spPr bwMode="auto">
            <a:xfrm>
              <a:off x="2692" y="4157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2" name="AutoShape 242"/>
            <p:cNvSpPr>
              <a:spLocks noChangeAspect="1" noChangeArrowheads="1"/>
            </p:cNvSpPr>
            <p:nvPr/>
          </p:nvSpPr>
          <p:spPr bwMode="auto">
            <a:xfrm rot="5400000" flipV="1">
              <a:off x="2742" y="2679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63" name="AutoShape 243"/>
            <p:cNvSpPr>
              <a:spLocks noChangeAspect="1" noChangeArrowheads="1"/>
            </p:cNvSpPr>
            <p:nvPr/>
          </p:nvSpPr>
          <p:spPr bwMode="auto">
            <a:xfrm rot="-5400000">
              <a:off x="2742" y="2714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79" name="Group 244"/>
          <p:cNvGrpSpPr>
            <a:grpSpLocks noChangeAspect="1"/>
          </p:cNvGrpSpPr>
          <p:nvPr/>
        </p:nvGrpSpPr>
        <p:grpSpPr bwMode="auto">
          <a:xfrm>
            <a:off x="5033963" y="4369695"/>
            <a:ext cx="107950" cy="1393825"/>
            <a:chOff x="2932" y="2494"/>
            <a:chExt cx="136" cy="1755"/>
          </a:xfrm>
        </p:grpSpPr>
        <p:sp>
          <p:nvSpPr>
            <p:cNvPr id="37434" name="AutoShape 245"/>
            <p:cNvSpPr>
              <a:spLocks noChangeAspect="1" noChangeArrowheads="1"/>
            </p:cNvSpPr>
            <p:nvPr/>
          </p:nvSpPr>
          <p:spPr bwMode="auto">
            <a:xfrm>
              <a:off x="2932" y="2659"/>
              <a:ext cx="136" cy="153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5" name="AutoShape 246"/>
            <p:cNvSpPr>
              <a:spLocks noChangeAspect="1" noChangeArrowheads="1"/>
            </p:cNvSpPr>
            <p:nvPr/>
          </p:nvSpPr>
          <p:spPr bwMode="auto">
            <a:xfrm>
              <a:off x="2932" y="2811"/>
              <a:ext cx="136" cy="1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6" name="AutoShape 247"/>
            <p:cNvSpPr>
              <a:spLocks noChangeAspect="1" noChangeArrowheads="1"/>
            </p:cNvSpPr>
            <p:nvPr/>
          </p:nvSpPr>
          <p:spPr bwMode="auto">
            <a:xfrm rot="5400000" flipV="1">
              <a:off x="2981" y="2725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7" name="AutoShape 248"/>
            <p:cNvSpPr>
              <a:spLocks noChangeAspect="1" noChangeArrowheads="1"/>
            </p:cNvSpPr>
            <p:nvPr/>
          </p:nvSpPr>
          <p:spPr bwMode="auto">
            <a:xfrm rot="-5400000">
              <a:off x="2981" y="2761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8" name="AutoShape 249"/>
            <p:cNvSpPr>
              <a:spLocks noChangeAspect="1" noChangeArrowheads="1"/>
            </p:cNvSpPr>
            <p:nvPr/>
          </p:nvSpPr>
          <p:spPr bwMode="auto">
            <a:xfrm>
              <a:off x="2932" y="2494"/>
              <a:ext cx="136" cy="7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9" name="Line 250"/>
            <p:cNvSpPr>
              <a:spLocks noChangeAspect="1" noChangeShapeType="1"/>
            </p:cNvSpPr>
            <p:nvPr/>
          </p:nvSpPr>
          <p:spPr bwMode="auto">
            <a:xfrm>
              <a:off x="2947" y="2633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0" name="Line 251"/>
            <p:cNvSpPr>
              <a:spLocks noChangeAspect="1" noChangeShapeType="1"/>
            </p:cNvSpPr>
            <p:nvPr/>
          </p:nvSpPr>
          <p:spPr bwMode="auto">
            <a:xfrm>
              <a:off x="2947" y="2599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1" name="Rectangle 252"/>
            <p:cNvSpPr>
              <a:spLocks noChangeAspect="1" noChangeArrowheads="1"/>
            </p:cNvSpPr>
            <p:nvPr/>
          </p:nvSpPr>
          <p:spPr bwMode="auto">
            <a:xfrm>
              <a:off x="2932" y="2931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2" name="Rectangle 253"/>
            <p:cNvSpPr>
              <a:spLocks noChangeAspect="1" noChangeArrowheads="1"/>
            </p:cNvSpPr>
            <p:nvPr/>
          </p:nvSpPr>
          <p:spPr bwMode="auto">
            <a:xfrm>
              <a:off x="2932" y="3036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3" name="Rectangle 254"/>
            <p:cNvSpPr>
              <a:spLocks noChangeAspect="1" noChangeArrowheads="1"/>
            </p:cNvSpPr>
            <p:nvPr/>
          </p:nvSpPr>
          <p:spPr bwMode="auto">
            <a:xfrm>
              <a:off x="2932" y="3208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4" name="Rectangle 255"/>
            <p:cNvSpPr>
              <a:spLocks noChangeAspect="1" noChangeArrowheads="1"/>
            </p:cNvSpPr>
            <p:nvPr/>
          </p:nvSpPr>
          <p:spPr bwMode="auto">
            <a:xfrm>
              <a:off x="2932" y="3319"/>
              <a:ext cx="136" cy="8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5" name="Rectangle 256"/>
            <p:cNvSpPr>
              <a:spLocks noChangeAspect="1" noChangeArrowheads="1"/>
            </p:cNvSpPr>
            <p:nvPr/>
          </p:nvSpPr>
          <p:spPr bwMode="auto">
            <a:xfrm>
              <a:off x="2932" y="3451"/>
              <a:ext cx="136" cy="1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6" name="Rectangle 257"/>
            <p:cNvSpPr>
              <a:spLocks noChangeAspect="1" noChangeArrowheads="1"/>
            </p:cNvSpPr>
            <p:nvPr/>
          </p:nvSpPr>
          <p:spPr bwMode="auto">
            <a:xfrm>
              <a:off x="2932" y="3749"/>
              <a:ext cx="136" cy="1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47" name="Rectangle 258"/>
            <p:cNvSpPr>
              <a:spLocks noChangeAspect="1" noChangeArrowheads="1"/>
            </p:cNvSpPr>
            <p:nvPr/>
          </p:nvSpPr>
          <p:spPr bwMode="auto">
            <a:xfrm>
              <a:off x="2932" y="4048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0" name="Group 259"/>
          <p:cNvGrpSpPr>
            <a:grpSpLocks noChangeAspect="1"/>
          </p:cNvGrpSpPr>
          <p:nvPr/>
        </p:nvGrpSpPr>
        <p:grpSpPr bwMode="auto">
          <a:xfrm>
            <a:off x="5416550" y="4417320"/>
            <a:ext cx="107950" cy="1346200"/>
            <a:chOff x="3173" y="2553"/>
            <a:chExt cx="136" cy="1696"/>
          </a:xfrm>
        </p:grpSpPr>
        <p:sp>
          <p:nvSpPr>
            <p:cNvPr id="37421" name="AutoShape 260"/>
            <p:cNvSpPr>
              <a:spLocks noChangeAspect="1" noChangeArrowheads="1"/>
            </p:cNvSpPr>
            <p:nvPr/>
          </p:nvSpPr>
          <p:spPr bwMode="auto">
            <a:xfrm>
              <a:off x="3173" y="2876"/>
              <a:ext cx="136" cy="137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2" name="AutoShape 261"/>
            <p:cNvSpPr>
              <a:spLocks noChangeAspect="1" noChangeArrowheads="1"/>
            </p:cNvSpPr>
            <p:nvPr/>
          </p:nvSpPr>
          <p:spPr bwMode="auto">
            <a:xfrm>
              <a:off x="3173" y="2721"/>
              <a:ext cx="136" cy="14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3" name="AutoShape 262"/>
            <p:cNvSpPr>
              <a:spLocks noChangeAspect="1" noChangeArrowheads="1"/>
            </p:cNvSpPr>
            <p:nvPr/>
          </p:nvSpPr>
          <p:spPr bwMode="auto">
            <a:xfrm rot="5400000" flipV="1">
              <a:off x="3222" y="2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4" name="AutoShape 263"/>
            <p:cNvSpPr>
              <a:spLocks noChangeAspect="1" noChangeArrowheads="1"/>
            </p:cNvSpPr>
            <p:nvPr/>
          </p:nvSpPr>
          <p:spPr bwMode="auto">
            <a:xfrm rot="-5400000">
              <a:off x="3222" y="2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5" name="AutoShape 264"/>
            <p:cNvSpPr>
              <a:spLocks noChangeAspect="1" noChangeArrowheads="1"/>
            </p:cNvSpPr>
            <p:nvPr/>
          </p:nvSpPr>
          <p:spPr bwMode="auto">
            <a:xfrm>
              <a:off x="3173" y="2553"/>
              <a:ext cx="136" cy="7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6" name="Line 265"/>
            <p:cNvSpPr>
              <a:spLocks noChangeAspect="1" noChangeShapeType="1"/>
            </p:cNvSpPr>
            <p:nvPr/>
          </p:nvSpPr>
          <p:spPr bwMode="auto">
            <a:xfrm>
              <a:off x="3188" y="2695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7" name="Line 266"/>
            <p:cNvSpPr>
              <a:spLocks noChangeAspect="1" noChangeShapeType="1"/>
            </p:cNvSpPr>
            <p:nvPr/>
          </p:nvSpPr>
          <p:spPr bwMode="auto">
            <a:xfrm>
              <a:off x="3188" y="2660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8" name="Rectangle 267"/>
            <p:cNvSpPr>
              <a:spLocks noChangeAspect="1" noChangeArrowheads="1"/>
            </p:cNvSpPr>
            <p:nvPr/>
          </p:nvSpPr>
          <p:spPr bwMode="auto">
            <a:xfrm>
              <a:off x="3173" y="4139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9" name="Rectangle 268"/>
            <p:cNvSpPr>
              <a:spLocks noChangeAspect="1" noChangeArrowheads="1"/>
            </p:cNvSpPr>
            <p:nvPr/>
          </p:nvSpPr>
          <p:spPr bwMode="auto">
            <a:xfrm>
              <a:off x="3173" y="392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0" name="Rectangle 269"/>
            <p:cNvSpPr>
              <a:spLocks noChangeAspect="1" noChangeArrowheads="1"/>
            </p:cNvSpPr>
            <p:nvPr/>
          </p:nvSpPr>
          <p:spPr bwMode="auto">
            <a:xfrm>
              <a:off x="3173" y="3781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1" name="Rectangle 270"/>
            <p:cNvSpPr>
              <a:spLocks noChangeAspect="1" noChangeArrowheads="1"/>
            </p:cNvSpPr>
            <p:nvPr/>
          </p:nvSpPr>
          <p:spPr bwMode="auto">
            <a:xfrm>
              <a:off x="3173" y="3609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2" name="Rectangle 271"/>
            <p:cNvSpPr>
              <a:spLocks noChangeAspect="1" noChangeArrowheads="1"/>
            </p:cNvSpPr>
            <p:nvPr/>
          </p:nvSpPr>
          <p:spPr bwMode="auto">
            <a:xfrm>
              <a:off x="3173" y="3260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33" name="Rectangle 272"/>
            <p:cNvSpPr>
              <a:spLocks noChangeAspect="1" noChangeArrowheads="1"/>
            </p:cNvSpPr>
            <p:nvPr/>
          </p:nvSpPr>
          <p:spPr bwMode="auto">
            <a:xfrm>
              <a:off x="3173" y="3038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1" name="Group 273"/>
          <p:cNvGrpSpPr>
            <a:grpSpLocks noChangeAspect="1"/>
          </p:cNvGrpSpPr>
          <p:nvPr/>
        </p:nvGrpSpPr>
        <p:grpSpPr bwMode="auto">
          <a:xfrm>
            <a:off x="5799138" y="4576070"/>
            <a:ext cx="107950" cy="1187450"/>
            <a:chOff x="3414" y="2753"/>
            <a:chExt cx="136" cy="1496"/>
          </a:xfrm>
        </p:grpSpPr>
        <p:sp>
          <p:nvSpPr>
            <p:cNvPr id="37405" name="AutoShape 274"/>
            <p:cNvSpPr>
              <a:spLocks noChangeAspect="1" noChangeArrowheads="1"/>
            </p:cNvSpPr>
            <p:nvPr/>
          </p:nvSpPr>
          <p:spPr bwMode="auto">
            <a:xfrm>
              <a:off x="3414" y="2901"/>
              <a:ext cx="135" cy="13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6" name="AutoShape 275"/>
            <p:cNvSpPr>
              <a:spLocks noChangeAspect="1" noChangeArrowheads="1"/>
            </p:cNvSpPr>
            <p:nvPr/>
          </p:nvSpPr>
          <p:spPr bwMode="auto">
            <a:xfrm>
              <a:off x="3414" y="2753"/>
              <a:ext cx="135" cy="6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7" name="Line 276"/>
            <p:cNvSpPr>
              <a:spLocks noChangeAspect="1" noChangeShapeType="1"/>
            </p:cNvSpPr>
            <p:nvPr/>
          </p:nvSpPr>
          <p:spPr bwMode="auto">
            <a:xfrm>
              <a:off x="3428" y="2878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8" name="AutoShape 277"/>
            <p:cNvSpPr>
              <a:spLocks noChangeAspect="1" noChangeArrowheads="1"/>
            </p:cNvSpPr>
            <p:nvPr/>
          </p:nvSpPr>
          <p:spPr bwMode="auto">
            <a:xfrm>
              <a:off x="3414" y="3054"/>
              <a:ext cx="135" cy="11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9" name="Line 278"/>
            <p:cNvSpPr>
              <a:spLocks noChangeAspect="1" noChangeShapeType="1"/>
            </p:cNvSpPr>
            <p:nvPr/>
          </p:nvSpPr>
          <p:spPr bwMode="auto">
            <a:xfrm>
              <a:off x="3428" y="2846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0" name="AutoShape 279"/>
            <p:cNvSpPr>
              <a:spLocks noChangeAspect="1" noChangeArrowheads="1"/>
            </p:cNvSpPr>
            <p:nvPr/>
          </p:nvSpPr>
          <p:spPr bwMode="auto">
            <a:xfrm rot="5400000" flipV="1">
              <a:off x="3467" y="2955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1" name="AutoShape 280"/>
            <p:cNvSpPr>
              <a:spLocks noChangeAspect="1" noChangeArrowheads="1"/>
            </p:cNvSpPr>
            <p:nvPr/>
          </p:nvSpPr>
          <p:spPr bwMode="auto">
            <a:xfrm rot="-5400000">
              <a:off x="3467" y="2986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2" name="Rectangle 281"/>
            <p:cNvSpPr>
              <a:spLocks noChangeAspect="1" noChangeArrowheads="1"/>
            </p:cNvSpPr>
            <p:nvPr/>
          </p:nvSpPr>
          <p:spPr bwMode="auto">
            <a:xfrm>
              <a:off x="3415" y="3070"/>
              <a:ext cx="135" cy="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3" name="Rectangle 282"/>
            <p:cNvSpPr>
              <a:spLocks noChangeAspect="1" noChangeArrowheads="1"/>
            </p:cNvSpPr>
            <p:nvPr/>
          </p:nvSpPr>
          <p:spPr bwMode="auto">
            <a:xfrm>
              <a:off x="3414" y="3115"/>
              <a:ext cx="135" cy="4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4" name="Rectangle 283"/>
            <p:cNvSpPr>
              <a:spLocks noChangeAspect="1" noChangeArrowheads="1"/>
            </p:cNvSpPr>
            <p:nvPr/>
          </p:nvSpPr>
          <p:spPr bwMode="auto">
            <a:xfrm>
              <a:off x="3414" y="3219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5" name="Rectangle 284"/>
            <p:cNvSpPr>
              <a:spLocks noChangeAspect="1" noChangeArrowheads="1"/>
            </p:cNvSpPr>
            <p:nvPr/>
          </p:nvSpPr>
          <p:spPr bwMode="auto">
            <a:xfrm>
              <a:off x="3414" y="3413"/>
              <a:ext cx="135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6" name="Rectangle 285"/>
            <p:cNvSpPr>
              <a:spLocks noChangeAspect="1" noChangeArrowheads="1"/>
            </p:cNvSpPr>
            <p:nvPr/>
          </p:nvSpPr>
          <p:spPr bwMode="auto">
            <a:xfrm>
              <a:off x="3414" y="3519"/>
              <a:ext cx="135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7" name="Rectangle 286"/>
            <p:cNvSpPr>
              <a:spLocks noChangeAspect="1" noChangeArrowheads="1"/>
            </p:cNvSpPr>
            <p:nvPr/>
          </p:nvSpPr>
          <p:spPr bwMode="auto">
            <a:xfrm>
              <a:off x="3414" y="3650"/>
              <a:ext cx="135" cy="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8" name="Rectangle 287"/>
            <p:cNvSpPr>
              <a:spLocks noChangeAspect="1" noChangeArrowheads="1"/>
            </p:cNvSpPr>
            <p:nvPr/>
          </p:nvSpPr>
          <p:spPr bwMode="auto">
            <a:xfrm>
              <a:off x="3414" y="3773"/>
              <a:ext cx="135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19" name="Rectangle 288"/>
            <p:cNvSpPr>
              <a:spLocks noChangeAspect="1" noChangeArrowheads="1"/>
            </p:cNvSpPr>
            <p:nvPr/>
          </p:nvSpPr>
          <p:spPr bwMode="auto">
            <a:xfrm>
              <a:off x="3414" y="39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20" name="Rectangle 289"/>
            <p:cNvSpPr>
              <a:spLocks noChangeAspect="1" noChangeArrowheads="1"/>
            </p:cNvSpPr>
            <p:nvPr/>
          </p:nvSpPr>
          <p:spPr bwMode="auto">
            <a:xfrm>
              <a:off x="3414" y="4174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2" name="Group 290"/>
          <p:cNvGrpSpPr>
            <a:grpSpLocks noChangeAspect="1"/>
          </p:cNvGrpSpPr>
          <p:nvPr/>
        </p:nvGrpSpPr>
        <p:grpSpPr bwMode="auto">
          <a:xfrm>
            <a:off x="6180138" y="4633220"/>
            <a:ext cx="107950" cy="1130300"/>
            <a:chOff x="3654" y="2825"/>
            <a:chExt cx="136" cy="1424"/>
          </a:xfrm>
        </p:grpSpPr>
        <p:sp>
          <p:nvSpPr>
            <p:cNvPr id="37395" name="AutoShape 291"/>
            <p:cNvSpPr>
              <a:spLocks noChangeAspect="1" noChangeArrowheads="1"/>
            </p:cNvSpPr>
            <p:nvPr/>
          </p:nvSpPr>
          <p:spPr bwMode="auto">
            <a:xfrm>
              <a:off x="3654" y="3433"/>
              <a:ext cx="136" cy="81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6" name="AutoShape 292"/>
            <p:cNvSpPr>
              <a:spLocks noChangeAspect="1" noChangeArrowheads="1"/>
            </p:cNvSpPr>
            <p:nvPr/>
          </p:nvSpPr>
          <p:spPr bwMode="auto">
            <a:xfrm>
              <a:off x="3654" y="2825"/>
              <a:ext cx="136" cy="6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7" name="AutoShape 293"/>
            <p:cNvSpPr>
              <a:spLocks noChangeAspect="1" noChangeArrowheads="1"/>
            </p:cNvSpPr>
            <p:nvPr/>
          </p:nvSpPr>
          <p:spPr bwMode="auto">
            <a:xfrm rot="5400000" flipV="1">
              <a:off x="3703" y="334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8" name="AutoShape 294"/>
            <p:cNvSpPr>
              <a:spLocks noChangeAspect="1" noChangeArrowheads="1"/>
            </p:cNvSpPr>
            <p:nvPr/>
          </p:nvSpPr>
          <p:spPr bwMode="auto">
            <a:xfrm rot="-5400000">
              <a:off x="3703" y="3379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9" name="Rectangle 295"/>
            <p:cNvSpPr>
              <a:spLocks noChangeAspect="1" noChangeArrowheads="1"/>
            </p:cNvSpPr>
            <p:nvPr/>
          </p:nvSpPr>
          <p:spPr bwMode="auto">
            <a:xfrm>
              <a:off x="3654" y="2942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0" name="Rectangle 296"/>
            <p:cNvSpPr>
              <a:spLocks noChangeAspect="1" noChangeArrowheads="1"/>
            </p:cNvSpPr>
            <p:nvPr/>
          </p:nvSpPr>
          <p:spPr bwMode="auto">
            <a:xfrm>
              <a:off x="3654" y="3102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1" name="Rectangle 297"/>
            <p:cNvSpPr>
              <a:spLocks noChangeAspect="1" noChangeArrowheads="1"/>
            </p:cNvSpPr>
            <p:nvPr/>
          </p:nvSpPr>
          <p:spPr bwMode="auto">
            <a:xfrm>
              <a:off x="3654" y="3464"/>
              <a:ext cx="136" cy="13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2" name="Rectangle 298"/>
            <p:cNvSpPr>
              <a:spLocks noChangeAspect="1" noChangeArrowheads="1"/>
            </p:cNvSpPr>
            <p:nvPr/>
          </p:nvSpPr>
          <p:spPr bwMode="auto">
            <a:xfrm>
              <a:off x="3654" y="3644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3" name="Rectangle 299"/>
            <p:cNvSpPr>
              <a:spLocks noChangeAspect="1" noChangeArrowheads="1"/>
            </p:cNvSpPr>
            <p:nvPr/>
          </p:nvSpPr>
          <p:spPr bwMode="auto">
            <a:xfrm>
              <a:off x="3654" y="3760"/>
              <a:ext cx="136" cy="9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404" name="Rectangle 300"/>
            <p:cNvSpPr>
              <a:spLocks noChangeAspect="1" noChangeArrowheads="1"/>
            </p:cNvSpPr>
            <p:nvPr/>
          </p:nvSpPr>
          <p:spPr bwMode="auto">
            <a:xfrm>
              <a:off x="3654" y="3995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3" name="Group 301"/>
          <p:cNvGrpSpPr>
            <a:grpSpLocks noChangeAspect="1"/>
          </p:cNvGrpSpPr>
          <p:nvPr/>
        </p:nvGrpSpPr>
        <p:grpSpPr bwMode="auto">
          <a:xfrm>
            <a:off x="6562725" y="4693545"/>
            <a:ext cx="107950" cy="1069975"/>
            <a:chOff x="3895" y="2902"/>
            <a:chExt cx="136" cy="1347"/>
          </a:xfrm>
        </p:grpSpPr>
        <p:sp>
          <p:nvSpPr>
            <p:cNvPr id="37386" name="AutoShape 302"/>
            <p:cNvSpPr>
              <a:spLocks noChangeAspect="1" noChangeArrowheads="1"/>
            </p:cNvSpPr>
            <p:nvPr/>
          </p:nvSpPr>
          <p:spPr bwMode="auto">
            <a:xfrm>
              <a:off x="3895" y="3348"/>
              <a:ext cx="136" cy="9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7" name="AutoShape 303"/>
            <p:cNvSpPr>
              <a:spLocks noChangeAspect="1" noChangeArrowheads="1"/>
            </p:cNvSpPr>
            <p:nvPr/>
          </p:nvSpPr>
          <p:spPr bwMode="auto">
            <a:xfrm>
              <a:off x="3895" y="2902"/>
              <a:ext cx="136" cy="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8" name="AutoShape 304"/>
            <p:cNvSpPr>
              <a:spLocks noChangeAspect="1" noChangeArrowheads="1"/>
            </p:cNvSpPr>
            <p:nvPr/>
          </p:nvSpPr>
          <p:spPr bwMode="auto">
            <a:xfrm rot="5400000" flipV="1">
              <a:off x="3944" y="325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9" name="AutoShape 305"/>
            <p:cNvSpPr>
              <a:spLocks noChangeAspect="1" noChangeArrowheads="1"/>
            </p:cNvSpPr>
            <p:nvPr/>
          </p:nvSpPr>
          <p:spPr bwMode="auto">
            <a:xfrm rot="-5400000">
              <a:off x="3944" y="329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0" name="Rectangle 306"/>
            <p:cNvSpPr>
              <a:spLocks noChangeAspect="1" noChangeArrowheads="1"/>
            </p:cNvSpPr>
            <p:nvPr/>
          </p:nvSpPr>
          <p:spPr bwMode="auto">
            <a:xfrm>
              <a:off x="3895" y="3068"/>
              <a:ext cx="136" cy="1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1" name="Rectangle 307"/>
            <p:cNvSpPr>
              <a:spLocks noChangeAspect="1" noChangeArrowheads="1"/>
            </p:cNvSpPr>
            <p:nvPr/>
          </p:nvSpPr>
          <p:spPr bwMode="auto">
            <a:xfrm>
              <a:off x="3895" y="3465"/>
              <a:ext cx="136" cy="7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2" name="Rectangle 308"/>
            <p:cNvSpPr>
              <a:spLocks noChangeAspect="1" noChangeArrowheads="1"/>
            </p:cNvSpPr>
            <p:nvPr/>
          </p:nvSpPr>
          <p:spPr bwMode="auto">
            <a:xfrm>
              <a:off x="3895" y="360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3" name="Rectangle 309"/>
            <p:cNvSpPr>
              <a:spLocks noChangeAspect="1" noChangeArrowheads="1"/>
            </p:cNvSpPr>
            <p:nvPr/>
          </p:nvSpPr>
          <p:spPr bwMode="auto">
            <a:xfrm>
              <a:off x="3895" y="3765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94" name="Rectangle 310"/>
            <p:cNvSpPr>
              <a:spLocks noChangeAspect="1" noChangeArrowheads="1"/>
            </p:cNvSpPr>
            <p:nvPr/>
          </p:nvSpPr>
          <p:spPr bwMode="auto">
            <a:xfrm>
              <a:off x="3895" y="3985"/>
              <a:ext cx="136" cy="1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4" name="Group 311"/>
          <p:cNvGrpSpPr>
            <a:grpSpLocks noChangeAspect="1"/>
          </p:cNvGrpSpPr>
          <p:nvPr/>
        </p:nvGrpSpPr>
        <p:grpSpPr bwMode="auto">
          <a:xfrm>
            <a:off x="6945313" y="4763395"/>
            <a:ext cx="107950" cy="1000125"/>
            <a:chOff x="4136" y="2989"/>
            <a:chExt cx="136" cy="1260"/>
          </a:xfrm>
        </p:grpSpPr>
        <p:sp>
          <p:nvSpPr>
            <p:cNvPr id="37377" name="AutoShape 312"/>
            <p:cNvSpPr>
              <a:spLocks noChangeAspect="1" noChangeArrowheads="1"/>
            </p:cNvSpPr>
            <p:nvPr/>
          </p:nvSpPr>
          <p:spPr bwMode="auto">
            <a:xfrm>
              <a:off x="4136" y="2989"/>
              <a:ext cx="136" cy="34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8" name="AutoShape 313"/>
            <p:cNvSpPr>
              <a:spLocks noChangeAspect="1" noChangeArrowheads="1"/>
            </p:cNvSpPr>
            <p:nvPr/>
          </p:nvSpPr>
          <p:spPr bwMode="auto">
            <a:xfrm>
              <a:off x="4136" y="3336"/>
              <a:ext cx="136" cy="91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9" name="AutoShape 314"/>
            <p:cNvSpPr>
              <a:spLocks noChangeAspect="1" noChangeArrowheads="1"/>
            </p:cNvSpPr>
            <p:nvPr/>
          </p:nvSpPr>
          <p:spPr bwMode="auto">
            <a:xfrm rot="5400000" flipV="1">
              <a:off x="4185" y="324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0" name="AutoShape 315"/>
            <p:cNvSpPr>
              <a:spLocks noChangeAspect="1" noChangeArrowheads="1"/>
            </p:cNvSpPr>
            <p:nvPr/>
          </p:nvSpPr>
          <p:spPr bwMode="auto">
            <a:xfrm rot="-5400000">
              <a:off x="4185" y="328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1" name="Rectangle 316"/>
            <p:cNvSpPr>
              <a:spLocks noChangeAspect="1" noChangeArrowheads="1"/>
            </p:cNvSpPr>
            <p:nvPr/>
          </p:nvSpPr>
          <p:spPr bwMode="auto">
            <a:xfrm>
              <a:off x="4136" y="3050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2" name="Rectangle 317"/>
            <p:cNvSpPr>
              <a:spLocks noChangeAspect="1" noChangeArrowheads="1"/>
            </p:cNvSpPr>
            <p:nvPr/>
          </p:nvSpPr>
          <p:spPr bwMode="auto">
            <a:xfrm>
              <a:off x="4136" y="3495"/>
              <a:ext cx="136" cy="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3" name="Rectangle 318"/>
            <p:cNvSpPr>
              <a:spLocks noChangeAspect="1" noChangeArrowheads="1"/>
            </p:cNvSpPr>
            <p:nvPr/>
          </p:nvSpPr>
          <p:spPr bwMode="auto">
            <a:xfrm>
              <a:off x="4136" y="3616"/>
              <a:ext cx="136" cy="1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4" name="Rectangle 319"/>
            <p:cNvSpPr>
              <a:spLocks noChangeAspect="1" noChangeArrowheads="1"/>
            </p:cNvSpPr>
            <p:nvPr/>
          </p:nvSpPr>
          <p:spPr bwMode="auto">
            <a:xfrm>
              <a:off x="4136" y="3821"/>
              <a:ext cx="136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85" name="Rectangle 320"/>
            <p:cNvSpPr>
              <a:spLocks noChangeAspect="1" noChangeArrowheads="1"/>
            </p:cNvSpPr>
            <p:nvPr/>
          </p:nvSpPr>
          <p:spPr bwMode="auto">
            <a:xfrm>
              <a:off x="4136" y="3935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5" name="Group 321"/>
          <p:cNvGrpSpPr>
            <a:grpSpLocks noChangeAspect="1"/>
          </p:cNvGrpSpPr>
          <p:nvPr/>
        </p:nvGrpSpPr>
        <p:grpSpPr bwMode="auto">
          <a:xfrm>
            <a:off x="7326313" y="4877695"/>
            <a:ext cx="107950" cy="885825"/>
            <a:chOff x="4376" y="3134"/>
            <a:chExt cx="136" cy="1115"/>
          </a:xfrm>
        </p:grpSpPr>
        <p:sp>
          <p:nvSpPr>
            <p:cNvPr id="37368" name="AutoShape 322"/>
            <p:cNvSpPr>
              <a:spLocks noChangeAspect="1" noChangeArrowheads="1"/>
            </p:cNvSpPr>
            <p:nvPr/>
          </p:nvSpPr>
          <p:spPr bwMode="auto">
            <a:xfrm>
              <a:off x="4376" y="3889"/>
              <a:ext cx="136" cy="36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9" name="AutoShape 323"/>
            <p:cNvSpPr>
              <a:spLocks noChangeAspect="1" noChangeArrowheads="1"/>
            </p:cNvSpPr>
            <p:nvPr/>
          </p:nvSpPr>
          <p:spPr bwMode="auto">
            <a:xfrm>
              <a:off x="4376" y="3134"/>
              <a:ext cx="136" cy="47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0" name="AutoShape 324"/>
            <p:cNvSpPr>
              <a:spLocks noChangeAspect="1" noChangeArrowheads="1"/>
            </p:cNvSpPr>
            <p:nvPr/>
          </p:nvSpPr>
          <p:spPr bwMode="auto">
            <a:xfrm rot="5400000" flipV="1">
              <a:off x="4425" y="355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1" name="AutoShape 325"/>
            <p:cNvSpPr>
              <a:spLocks noChangeAspect="1" noChangeArrowheads="1"/>
            </p:cNvSpPr>
            <p:nvPr/>
          </p:nvSpPr>
          <p:spPr bwMode="auto">
            <a:xfrm rot="-5400000">
              <a:off x="4425" y="35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2" name="Rectangle 326"/>
            <p:cNvSpPr>
              <a:spLocks noChangeAspect="1" noChangeArrowheads="1"/>
            </p:cNvSpPr>
            <p:nvPr/>
          </p:nvSpPr>
          <p:spPr bwMode="auto">
            <a:xfrm>
              <a:off x="4376" y="3523"/>
              <a:ext cx="136" cy="8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3" name="Rectangle 327"/>
            <p:cNvSpPr>
              <a:spLocks noChangeAspect="1" noChangeArrowheads="1"/>
            </p:cNvSpPr>
            <p:nvPr/>
          </p:nvSpPr>
          <p:spPr bwMode="auto">
            <a:xfrm>
              <a:off x="4376" y="3316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4" name="Rectangle 328"/>
            <p:cNvSpPr>
              <a:spLocks noChangeAspect="1" noChangeArrowheads="1"/>
            </p:cNvSpPr>
            <p:nvPr/>
          </p:nvSpPr>
          <p:spPr bwMode="auto">
            <a:xfrm>
              <a:off x="4376" y="3719"/>
              <a:ext cx="136" cy="42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5" name="Rectangle 329"/>
            <p:cNvSpPr>
              <a:spLocks noChangeAspect="1" noChangeArrowheads="1"/>
            </p:cNvSpPr>
            <p:nvPr/>
          </p:nvSpPr>
          <p:spPr bwMode="auto">
            <a:xfrm>
              <a:off x="4376" y="3680"/>
              <a:ext cx="136" cy="79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76" name="Rectangle 330"/>
            <p:cNvSpPr>
              <a:spLocks noChangeAspect="1" noChangeArrowheads="1"/>
            </p:cNvSpPr>
            <p:nvPr/>
          </p:nvSpPr>
          <p:spPr bwMode="auto">
            <a:xfrm>
              <a:off x="4376" y="3937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6" name="Group 331"/>
          <p:cNvGrpSpPr>
            <a:grpSpLocks noChangeAspect="1"/>
          </p:cNvGrpSpPr>
          <p:nvPr/>
        </p:nvGrpSpPr>
        <p:grpSpPr bwMode="auto">
          <a:xfrm>
            <a:off x="7708900" y="4955483"/>
            <a:ext cx="107950" cy="808037"/>
            <a:chOff x="4617" y="3229"/>
            <a:chExt cx="136" cy="1018"/>
          </a:xfrm>
        </p:grpSpPr>
        <p:sp>
          <p:nvSpPr>
            <p:cNvPr id="37361" name="AutoShape 332"/>
            <p:cNvSpPr>
              <a:spLocks noChangeAspect="1" noChangeArrowheads="1"/>
            </p:cNvSpPr>
            <p:nvPr/>
          </p:nvSpPr>
          <p:spPr bwMode="auto">
            <a:xfrm>
              <a:off x="4617" y="3229"/>
              <a:ext cx="136" cy="45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2" name="AutoShape 333"/>
            <p:cNvSpPr>
              <a:spLocks noChangeAspect="1" noChangeArrowheads="1"/>
            </p:cNvSpPr>
            <p:nvPr/>
          </p:nvSpPr>
          <p:spPr bwMode="auto">
            <a:xfrm>
              <a:off x="4617" y="3692"/>
              <a:ext cx="136" cy="55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3" name="AutoShape 334"/>
            <p:cNvSpPr>
              <a:spLocks noChangeAspect="1" noChangeArrowheads="1"/>
            </p:cNvSpPr>
            <p:nvPr/>
          </p:nvSpPr>
          <p:spPr bwMode="auto">
            <a:xfrm rot="5400000" flipV="1">
              <a:off x="4667" y="3606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4" name="AutoShape 335"/>
            <p:cNvSpPr>
              <a:spLocks noChangeAspect="1" noChangeArrowheads="1"/>
            </p:cNvSpPr>
            <p:nvPr/>
          </p:nvSpPr>
          <p:spPr bwMode="auto">
            <a:xfrm rot="-5400000">
              <a:off x="4667" y="3640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5" name="Rectangle 336"/>
            <p:cNvSpPr>
              <a:spLocks noChangeAspect="1" noChangeArrowheads="1"/>
            </p:cNvSpPr>
            <p:nvPr/>
          </p:nvSpPr>
          <p:spPr bwMode="auto">
            <a:xfrm>
              <a:off x="4617" y="3362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6" name="Rectangle 337"/>
            <p:cNvSpPr>
              <a:spLocks noChangeAspect="1" noChangeArrowheads="1"/>
            </p:cNvSpPr>
            <p:nvPr/>
          </p:nvSpPr>
          <p:spPr bwMode="auto">
            <a:xfrm>
              <a:off x="4617" y="38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7" name="Rectangle 338"/>
            <p:cNvSpPr>
              <a:spLocks noChangeAspect="1" noChangeArrowheads="1"/>
            </p:cNvSpPr>
            <p:nvPr/>
          </p:nvSpPr>
          <p:spPr bwMode="auto">
            <a:xfrm>
              <a:off x="4617" y="4061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7" name="Group 339"/>
          <p:cNvGrpSpPr>
            <a:grpSpLocks noChangeAspect="1"/>
          </p:cNvGrpSpPr>
          <p:nvPr/>
        </p:nvGrpSpPr>
        <p:grpSpPr bwMode="auto">
          <a:xfrm>
            <a:off x="8091488" y="5152333"/>
            <a:ext cx="107950" cy="611187"/>
            <a:chOff x="4858" y="3478"/>
            <a:chExt cx="136" cy="770"/>
          </a:xfrm>
        </p:grpSpPr>
        <p:sp>
          <p:nvSpPr>
            <p:cNvPr id="37352" name="AutoShape 340"/>
            <p:cNvSpPr>
              <a:spLocks noChangeAspect="1" noChangeArrowheads="1"/>
            </p:cNvSpPr>
            <p:nvPr/>
          </p:nvSpPr>
          <p:spPr bwMode="auto">
            <a:xfrm>
              <a:off x="4858" y="3623"/>
              <a:ext cx="136" cy="141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3" name="AutoShape 341"/>
            <p:cNvSpPr>
              <a:spLocks noChangeAspect="1" noChangeArrowheads="1"/>
            </p:cNvSpPr>
            <p:nvPr/>
          </p:nvSpPr>
          <p:spPr bwMode="auto">
            <a:xfrm>
              <a:off x="4858" y="3758"/>
              <a:ext cx="136" cy="49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4" name="AutoShape 342"/>
            <p:cNvSpPr>
              <a:spLocks noChangeAspect="1" noChangeArrowheads="1"/>
            </p:cNvSpPr>
            <p:nvPr/>
          </p:nvSpPr>
          <p:spPr bwMode="auto">
            <a:xfrm rot="5400000" flipV="1">
              <a:off x="4908" y="3675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5" name="AutoShape 343"/>
            <p:cNvSpPr>
              <a:spLocks noChangeAspect="1" noChangeArrowheads="1"/>
            </p:cNvSpPr>
            <p:nvPr/>
          </p:nvSpPr>
          <p:spPr bwMode="auto">
            <a:xfrm rot="-5400000">
              <a:off x="4908" y="3709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6" name="AutoShape 344"/>
            <p:cNvSpPr>
              <a:spLocks noChangeAspect="1" noChangeArrowheads="1"/>
            </p:cNvSpPr>
            <p:nvPr/>
          </p:nvSpPr>
          <p:spPr bwMode="auto">
            <a:xfrm>
              <a:off x="4858" y="3478"/>
              <a:ext cx="136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7" name="Line 345"/>
            <p:cNvSpPr>
              <a:spLocks noChangeAspect="1" noChangeShapeType="1"/>
            </p:cNvSpPr>
            <p:nvPr/>
          </p:nvSpPr>
          <p:spPr bwMode="auto">
            <a:xfrm>
              <a:off x="4873" y="3597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8" name="Line 346"/>
            <p:cNvSpPr>
              <a:spLocks noChangeAspect="1" noChangeShapeType="1"/>
            </p:cNvSpPr>
            <p:nvPr/>
          </p:nvSpPr>
          <p:spPr bwMode="auto">
            <a:xfrm>
              <a:off x="4873" y="3572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9" name="Rectangle 347"/>
            <p:cNvSpPr>
              <a:spLocks noChangeAspect="1" noChangeArrowheads="1"/>
            </p:cNvSpPr>
            <p:nvPr/>
          </p:nvSpPr>
          <p:spPr bwMode="auto">
            <a:xfrm>
              <a:off x="4858" y="3842"/>
              <a:ext cx="136" cy="15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60" name="Rectangle 348"/>
            <p:cNvSpPr>
              <a:spLocks noChangeAspect="1" noChangeArrowheads="1"/>
            </p:cNvSpPr>
            <p:nvPr/>
          </p:nvSpPr>
          <p:spPr bwMode="auto">
            <a:xfrm>
              <a:off x="4858" y="412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8" name="Group 349"/>
          <p:cNvGrpSpPr>
            <a:grpSpLocks noChangeAspect="1"/>
          </p:cNvGrpSpPr>
          <p:nvPr/>
        </p:nvGrpSpPr>
        <p:grpSpPr bwMode="auto">
          <a:xfrm>
            <a:off x="8472488" y="5115820"/>
            <a:ext cx="107950" cy="647700"/>
            <a:chOff x="5098" y="3433"/>
            <a:chExt cx="136" cy="816"/>
          </a:xfrm>
        </p:grpSpPr>
        <p:sp>
          <p:nvSpPr>
            <p:cNvPr id="37342" name="AutoShape 350"/>
            <p:cNvSpPr>
              <a:spLocks noChangeAspect="1" noChangeArrowheads="1"/>
            </p:cNvSpPr>
            <p:nvPr/>
          </p:nvSpPr>
          <p:spPr bwMode="auto">
            <a:xfrm>
              <a:off x="5098" y="3580"/>
              <a:ext cx="135" cy="135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3" name="AutoShape 351"/>
            <p:cNvSpPr>
              <a:spLocks noChangeAspect="1" noChangeArrowheads="1"/>
            </p:cNvSpPr>
            <p:nvPr/>
          </p:nvSpPr>
          <p:spPr bwMode="auto">
            <a:xfrm>
              <a:off x="5099" y="3433"/>
              <a:ext cx="135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4" name="Line 352"/>
            <p:cNvSpPr>
              <a:spLocks noChangeAspect="1" noChangeShapeType="1"/>
            </p:cNvSpPr>
            <p:nvPr/>
          </p:nvSpPr>
          <p:spPr bwMode="auto">
            <a:xfrm>
              <a:off x="5112" y="3553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5" name="Line 353"/>
            <p:cNvSpPr>
              <a:spLocks noChangeAspect="1" noChangeShapeType="1"/>
            </p:cNvSpPr>
            <p:nvPr/>
          </p:nvSpPr>
          <p:spPr bwMode="auto">
            <a:xfrm>
              <a:off x="5112" y="3524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6" name="AutoShape 354"/>
            <p:cNvSpPr>
              <a:spLocks noChangeAspect="1" noChangeArrowheads="1"/>
            </p:cNvSpPr>
            <p:nvPr/>
          </p:nvSpPr>
          <p:spPr bwMode="auto">
            <a:xfrm>
              <a:off x="5099" y="3715"/>
              <a:ext cx="135" cy="53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7" name="AutoShape 355"/>
            <p:cNvSpPr>
              <a:spLocks noChangeAspect="1" noChangeArrowheads="1"/>
            </p:cNvSpPr>
            <p:nvPr/>
          </p:nvSpPr>
          <p:spPr bwMode="auto">
            <a:xfrm rot="5400000" flipV="1">
              <a:off x="5149" y="3632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8" name="AutoShape 356"/>
            <p:cNvSpPr>
              <a:spLocks noChangeAspect="1" noChangeArrowheads="1"/>
            </p:cNvSpPr>
            <p:nvPr/>
          </p:nvSpPr>
          <p:spPr bwMode="auto">
            <a:xfrm rot="-5400000">
              <a:off x="5149" y="3666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9" name="Rectangle 357"/>
            <p:cNvSpPr>
              <a:spLocks noChangeAspect="1" noChangeArrowheads="1"/>
            </p:cNvSpPr>
            <p:nvPr/>
          </p:nvSpPr>
          <p:spPr bwMode="auto">
            <a:xfrm>
              <a:off x="5099" y="3884"/>
              <a:ext cx="135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0" name="Rectangle 358"/>
            <p:cNvSpPr>
              <a:spLocks noChangeAspect="1" noChangeArrowheads="1"/>
            </p:cNvSpPr>
            <p:nvPr/>
          </p:nvSpPr>
          <p:spPr bwMode="auto">
            <a:xfrm>
              <a:off x="5098" y="3935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51" name="Rectangle 359"/>
            <p:cNvSpPr>
              <a:spLocks noChangeAspect="1" noChangeArrowheads="1"/>
            </p:cNvSpPr>
            <p:nvPr/>
          </p:nvSpPr>
          <p:spPr bwMode="auto">
            <a:xfrm>
              <a:off x="5098" y="4088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889" name="Group 360"/>
          <p:cNvGrpSpPr>
            <a:grpSpLocks noChangeAspect="1"/>
          </p:cNvGrpSpPr>
          <p:nvPr/>
        </p:nvGrpSpPr>
        <p:grpSpPr bwMode="auto">
          <a:xfrm>
            <a:off x="7240588" y="1801120"/>
            <a:ext cx="107950" cy="1865313"/>
            <a:chOff x="5339" y="1900"/>
            <a:chExt cx="136" cy="2349"/>
          </a:xfrm>
        </p:grpSpPr>
        <p:sp>
          <p:nvSpPr>
            <p:cNvPr id="37326" name="AutoShape 361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7" name="AutoShape 362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8" name="AutoShape 363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9" name="AutoShape 364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0" name="Rectangle 365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1" name="Rectangle 366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2" name="Rectangle 367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3" name="Rectangle 368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4" name="Rectangle 369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5" name="Rectangle 370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6" name="Rectangle 371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7" name="Rectangle 372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8" name="Rectangle 373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39" name="Rectangle 374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0" name="Rectangle 375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41" name="Rectangle 376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6890" name="Text Box 377"/>
          <p:cNvSpPr txBox="1">
            <a:spLocks noChangeArrowheads="1"/>
          </p:cNvSpPr>
          <p:nvPr/>
        </p:nvSpPr>
        <p:spPr bwMode="auto">
          <a:xfrm>
            <a:off x="754063" y="5728595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891" name="Text Box 378"/>
          <p:cNvSpPr txBox="1">
            <a:spLocks noChangeArrowheads="1"/>
          </p:cNvSpPr>
          <p:nvPr/>
        </p:nvSpPr>
        <p:spPr bwMode="auto">
          <a:xfrm>
            <a:off x="441325" y="5728595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892" name="Text Box 379"/>
          <p:cNvSpPr txBox="1">
            <a:spLocks noChangeArrowheads="1"/>
          </p:cNvSpPr>
          <p:nvPr/>
        </p:nvSpPr>
        <p:spPr bwMode="auto">
          <a:xfrm>
            <a:off x="839788" y="5728595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93" name="Text Box 380"/>
          <p:cNvSpPr txBox="1">
            <a:spLocks noChangeArrowheads="1"/>
          </p:cNvSpPr>
          <p:nvPr/>
        </p:nvSpPr>
        <p:spPr bwMode="auto">
          <a:xfrm>
            <a:off x="1200150" y="572859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894" name="Text Box 381"/>
          <p:cNvSpPr txBox="1">
            <a:spLocks noChangeArrowheads="1"/>
          </p:cNvSpPr>
          <p:nvPr/>
        </p:nvSpPr>
        <p:spPr bwMode="auto">
          <a:xfrm>
            <a:off x="1595438" y="5728595"/>
            <a:ext cx="334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895" name="Text Box 382"/>
          <p:cNvSpPr txBox="1">
            <a:spLocks noChangeArrowheads="1"/>
          </p:cNvSpPr>
          <p:nvPr/>
        </p:nvSpPr>
        <p:spPr bwMode="auto">
          <a:xfrm>
            <a:off x="1981200" y="572859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896" name="Text Box 383"/>
          <p:cNvSpPr txBox="1">
            <a:spLocks noChangeArrowheads="1"/>
          </p:cNvSpPr>
          <p:nvPr/>
        </p:nvSpPr>
        <p:spPr bwMode="auto">
          <a:xfrm>
            <a:off x="2351088" y="5728595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897" name="Text Box 384"/>
          <p:cNvSpPr txBox="1">
            <a:spLocks noChangeArrowheads="1"/>
          </p:cNvSpPr>
          <p:nvPr/>
        </p:nvSpPr>
        <p:spPr bwMode="auto">
          <a:xfrm>
            <a:off x="2736850" y="572859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898" name="Text Box 385"/>
          <p:cNvSpPr txBox="1">
            <a:spLocks noChangeArrowheads="1"/>
          </p:cNvSpPr>
          <p:nvPr/>
        </p:nvSpPr>
        <p:spPr bwMode="auto">
          <a:xfrm>
            <a:off x="3097213" y="5728595"/>
            <a:ext cx="334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899" name="Text Box 386"/>
          <p:cNvSpPr txBox="1">
            <a:spLocks noChangeArrowheads="1"/>
          </p:cNvSpPr>
          <p:nvPr/>
        </p:nvSpPr>
        <p:spPr bwMode="auto">
          <a:xfrm>
            <a:off x="3492500" y="572859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900" name="Text Box 387"/>
          <p:cNvSpPr txBox="1">
            <a:spLocks noChangeArrowheads="1"/>
          </p:cNvSpPr>
          <p:nvPr/>
        </p:nvSpPr>
        <p:spPr bwMode="auto">
          <a:xfrm>
            <a:off x="3827463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901" name="Text Box 388"/>
          <p:cNvSpPr txBox="1">
            <a:spLocks noChangeArrowheads="1"/>
          </p:cNvSpPr>
          <p:nvPr/>
        </p:nvSpPr>
        <p:spPr bwMode="auto">
          <a:xfrm>
            <a:off x="4205288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902" name="Text Box 389"/>
          <p:cNvSpPr txBox="1">
            <a:spLocks noChangeArrowheads="1"/>
          </p:cNvSpPr>
          <p:nvPr/>
        </p:nvSpPr>
        <p:spPr bwMode="auto">
          <a:xfrm>
            <a:off x="4584700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6903" name="Text Box 390"/>
          <p:cNvSpPr txBox="1">
            <a:spLocks noChangeArrowheads="1"/>
          </p:cNvSpPr>
          <p:nvPr/>
        </p:nvSpPr>
        <p:spPr bwMode="auto">
          <a:xfrm>
            <a:off x="4979988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904" name="Text Box 391"/>
          <p:cNvSpPr txBox="1">
            <a:spLocks noChangeArrowheads="1"/>
          </p:cNvSpPr>
          <p:nvPr/>
        </p:nvSpPr>
        <p:spPr bwMode="auto">
          <a:xfrm>
            <a:off x="5357813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905" name="Text Box 392"/>
          <p:cNvSpPr txBox="1">
            <a:spLocks noChangeArrowheads="1"/>
          </p:cNvSpPr>
          <p:nvPr/>
        </p:nvSpPr>
        <p:spPr bwMode="auto">
          <a:xfrm>
            <a:off x="5753100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906" name="Text Box 393"/>
          <p:cNvSpPr txBox="1">
            <a:spLocks noChangeArrowheads="1"/>
          </p:cNvSpPr>
          <p:nvPr/>
        </p:nvSpPr>
        <p:spPr bwMode="auto">
          <a:xfrm>
            <a:off x="6113463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6907" name="Text Box 394"/>
          <p:cNvSpPr txBox="1">
            <a:spLocks noChangeArrowheads="1"/>
          </p:cNvSpPr>
          <p:nvPr/>
        </p:nvSpPr>
        <p:spPr bwMode="auto">
          <a:xfrm>
            <a:off x="6508750" y="572859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6908" name="Text Box 395"/>
          <p:cNvSpPr txBox="1">
            <a:spLocks noChangeArrowheads="1"/>
          </p:cNvSpPr>
          <p:nvPr/>
        </p:nvSpPr>
        <p:spPr bwMode="auto">
          <a:xfrm>
            <a:off x="6877050" y="5728595"/>
            <a:ext cx="442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6909" name="Text Box 396"/>
          <p:cNvSpPr txBox="1">
            <a:spLocks noChangeArrowheads="1"/>
          </p:cNvSpPr>
          <p:nvPr/>
        </p:nvSpPr>
        <p:spPr bwMode="auto">
          <a:xfrm>
            <a:off x="7246938" y="5728595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910" name="Text Box 397"/>
          <p:cNvSpPr txBox="1">
            <a:spLocks noChangeArrowheads="1"/>
          </p:cNvSpPr>
          <p:nvPr/>
        </p:nvSpPr>
        <p:spPr bwMode="auto">
          <a:xfrm>
            <a:off x="7643813" y="5728595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6911" name="Text Box 398"/>
          <p:cNvSpPr txBox="1">
            <a:spLocks noChangeArrowheads="1"/>
          </p:cNvSpPr>
          <p:nvPr/>
        </p:nvSpPr>
        <p:spPr bwMode="auto">
          <a:xfrm>
            <a:off x="8042275" y="5728595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6912" name="Text Box 399"/>
          <p:cNvSpPr txBox="1">
            <a:spLocks noChangeArrowheads="1"/>
          </p:cNvSpPr>
          <p:nvPr/>
        </p:nvSpPr>
        <p:spPr bwMode="auto">
          <a:xfrm>
            <a:off x="8420100" y="5728595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6913" name="Text Box 400"/>
          <p:cNvSpPr txBox="1">
            <a:spLocks noChangeArrowheads="1"/>
          </p:cNvSpPr>
          <p:nvPr/>
        </p:nvSpPr>
        <p:spPr bwMode="auto">
          <a:xfrm>
            <a:off x="7181850" y="3631508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36914" name="Text Box 401"/>
          <p:cNvSpPr txBox="1">
            <a:spLocks noChangeArrowheads="1"/>
          </p:cNvSpPr>
          <p:nvPr/>
        </p:nvSpPr>
        <p:spPr bwMode="auto">
          <a:xfrm>
            <a:off x="8308975" y="3631508"/>
            <a:ext cx="436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XY</a:t>
            </a:r>
          </a:p>
        </p:txBody>
      </p:sp>
      <p:grpSp>
        <p:nvGrpSpPr>
          <p:cNvPr id="36915" name="Group 402"/>
          <p:cNvGrpSpPr>
            <a:grpSpLocks noChangeAspect="1"/>
          </p:cNvGrpSpPr>
          <p:nvPr/>
        </p:nvGrpSpPr>
        <p:grpSpPr bwMode="auto">
          <a:xfrm>
            <a:off x="615950" y="2485333"/>
            <a:ext cx="107950" cy="3278187"/>
            <a:chOff x="45" y="119"/>
            <a:chExt cx="136" cy="4130"/>
          </a:xfrm>
        </p:grpSpPr>
        <p:sp>
          <p:nvSpPr>
            <p:cNvPr id="37302" name="AutoShape 403"/>
            <p:cNvSpPr>
              <a:spLocks noChangeAspect="1"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3" name="Rectangle 404"/>
            <p:cNvSpPr>
              <a:spLocks noChangeAspect="1"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4" name="Rectangle 405"/>
            <p:cNvSpPr>
              <a:spLocks noChangeAspect="1"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5" name="Rectangle 406"/>
            <p:cNvSpPr>
              <a:spLocks noChangeAspect="1"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6" name="Rectangle 407"/>
            <p:cNvSpPr>
              <a:spLocks noChangeAspect="1"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7" name="Rectangle 408"/>
            <p:cNvSpPr>
              <a:spLocks noChangeAspect="1"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8" name="Rectangle 409"/>
            <p:cNvSpPr>
              <a:spLocks noChangeAspect="1"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9" name="Rectangle 410"/>
            <p:cNvSpPr>
              <a:spLocks noChangeAspect="1"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0" name="Rectangle 411"/>
            <p:cNvSpPr>
              <a:spLocks noChangeAspect="1"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1" name="Rectangle 412"/>
            <p:cNvSpPr>
              <a:spLocks noChangeAspect="1"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2" name="Rectangle 413"/>
            <p:cNvSpPr>
              <a:spLocks noChangeAspect="1"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3" name="Rectangle 414"/>
            <p:cNvSpPr>
              <a:spLocks noChangeAspect="1"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4" name="AutoShape 415"/>
            <p:cNvSpPr>
              <a:spLocks noChangeAspect="1"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5" name="Rectangle 416"/>
            <p:cNvSpPr>
              <a:spLocks noChangeAspect="1"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6" name="Rectangle 417"/>
            <p:cNvSpPr>
              <a:spLocks noChangeAspect="1"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7" name="Rectangle 418"/>
            <p:cNvSpPr>
              <a:spLocks noChangeAspect="1"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8" name="Rectangle 419"/>
            <p:cNvSpPr>
              <a:spLocks noChangeAspect="1"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19" name="Rectangle 420"/>
            <p:cNvSpPr>
              <a:spLocks noChangeAspect="1"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0" name="Rectangle 421"/>
            <p:cNvSpPr>
              <a:spLocks noChangeAspect="1"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1" name="Rectangle 422"/>
            <p:cNvSpPr>
              <a:spLocks noChangeAspect="1"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2" name="Rectangle 423"/>
            <p:cNvSpPr>
              <a:spLocks noChangeAspect="1"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3" name="Rectangle 424"/>
            <p:cNvSpPr>
              <a:spLocks noChangeAspect="1"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4" name="AutoShape 425"/>
            <p:cNvSpPr>
              <a:spLocks noChangeAspect="1"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25" name="AutoShape 426"/>
            <p:cNvSpPr>
              <a:spLocks noChangeAspect="1"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16" name="Group 427"/>
          <p:cNvGrpSpPr>
            <a:grpSpLocks noChangeAspect="1"/>
          </p:cNvGrpSpPr>
          <p:nvPr/>
        </p:nvGrpSpPr>
        <p:grpSpPr bwMode="auto">
          <a:xfrm>
            <a:off x="996950" y="2664720"/>
            <a:ext cx="107950" cy="3098800"/>
            <a:chOff x="285" y="345"/>
            <a:chExt cx="136" cy="3904"/>
          </a:xfrm>
        </p:grpSpPr>
        <p:sp>
          <p:nvSpPr>
            <p:cNvPr id="37278" name="AutoShape 428"/>
            <p:cNvSpPr>
              <a:spLocks noChangeAspect="1" noChangeArrowheads="1"/>
            </p:cNvSpPr>
            <p:nvPr/>
          </p:nvSpPr>
          <p:spPr bwMode="auto">
            <a:xfrm>
              <a:off x="285" y="345"/>
              <a:ext cx="136" cy="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9" name="Rectangle 429"/>
            <p:cNvSpPr>
              <a:spLocks noChangeAspect="1" noChangeArrowheads="1"/>
            </p:cNvSpPr>
            <p:nvPr/>
          </p:nvSpPr>
          <p:spPr bwMode="auto">
            <a:xfrm>
              <a:off x="285" y="1706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0" name="Rectangle 430"/>
            <p:cNvSpPr>
              <a:spLocks noChangeAspect="1" noChangeArrowheads="1"/>
            </p:cNvSpPr>
            <p:nvPr/>
          </p:nvSpPr>
          <p:spPr bwMode="auto">
            <a:xfrm>
              <a:off x="285" y="157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1" name="Rectangle 431"/>
            <p:cNvSpPr>
              <a:spLocks noChangeAspect="1" noChangeArrowheads="1"/>
            </p:cNvSpPr>
            <p:nvPr/>
          </p:nvSpPr>
          <p:spPr bwMode="auto">
            <a:xfrm>
              <a:off x="285" y="1341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2" name="Rectangle 432"/>
            <p:cNvSpPr>
              <a:spLocks noChangeAspect="1" noChangeArrowheads="1"/>
            </p:cNvSpPr>
            <p:nvPr/>
          </p:nvSpPr>
          <p:spPr bwMode="auto">
            <a:xfrm>
              <a:off x="285" y="1063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3" name="Rectangle 433"/>
            <p:cNvSpPr>
              <a:spLocks noChangeAspect="1" noChangeArrowheads="1"/>
            </p:cNvSpPr>
            <p:nvPr/>
          </p:nvSpPr>
          <p:spPr bwMode="auto">
            <a:xfrm>
              <a:off x="285" y="771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4" name="Rectangle 434"/>
            <p:cNvSpPr>
              <a:spLocks noChangeAspect="1" noChangeArrowheads="1"/>
            </p:cNvSpPr>
            <p:nvPr/>
          </p:nvSpPr>
          <p:spPr bwMode="auto">
            <a:xfrm>
              <a:off x="285" y="480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5" name="Rectangle 435"/>
            <p:cNvSpPr>
              <a:spLocks noChangeAspect="1" noChangeArrowheads="1"/>
            </p:cNvSpPr>
            <p:nvPr/>
          </p:nvSpPr>
          <p:spPr bwMode="auto">
            <a:xfrm>
              <a:off x="285" y="397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6" name="AutoShape 436"/>
            <p:cNvSpPr>
              <a:spLocks noChangeAspect="1" noChangeArrowheads="1"/>
            </p:cNvSpPr>
            <p:nvPr/>
          </p:nvSpPr>
          <p:spPr bwMode="auto">
            <a:xfrm>
              <a:off x="285" y="1879"/>
              <a:ext cx="136" cy="23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7" name="Rectangle 437"/>
            <p:cNvSpPr>
              <a:spLocks noChangeAspect="1" noChangeArrowheads="1"/>
            </p:cNvSpPr>
            <p:nvPr/>
          </p:nvSpPr>
          <p:spPr bwMode="auto">
            <a:xfrm>
              <a:off x="285" y="1913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8" name="Rectangle 438"/>
            <p:cNvSpPr>
              <a:spLocks noChangeAspect="1" noChangeArrowheads="1"/>
            </p:cNvSpPr>
            <p:nvPr/>
          </p:nvSpPr>
          <p:spPr bwMode="auto">
            <a:xfrm>
              <a:off x="285" y="2018"/>
              <a:ext cx="136" cy="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89" name="Rectangle 439"/>
            <p:cNvSpPr>
              <a:spLocks noChangeAspect="1" noChangeArrowheads="1"/>
            </p:cNvSpPr>
            <p:nvPr/>
          </p:nvSpPr>
          <p:spPr bwMode="auto">
            <a:xfrm>
              <a:off x="285" y="2218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0" name="Rectangle 440"/>
            <p:cNvSpPr>
              <a:spLocks noChangeAspect="1" noChangeArrowheads="1"/>
            </p:cNvSpPr>
            <p:nvPr/>
          </p:nvSpPr>
          <p:spPr bwMode="auto">
            <a:xfrm>
              <a:off x="285" y="2338"/>
              <a:ext cx="136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1" name="Rectangle 441"/>
            <p:cNvSpPr>
              <a:spLocks noChangeAspect="1" noChangeArrowheads="1"/>
            </p:cNvSpPr>
            <p:nvPr/>
          </p:nvSpPr>
          <p:spPr bwMode="auto">
            <a:xfrm>
              <a:off x="285" y="249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2" name="Rectangle 442"/>
            <p:cNvSpPr>
              <a:spLocks noChangeAspect="1" noChangeArrowheads="1"/>
            </p:cNvSpPr>
            <p:nvPr/>
          </p:nvSpPr>
          <p:spPr bwMode="auto">
            <a:xfrm>
              <a:off x="285" y="2597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3" name="Rectangle 443"/>
            <p:cNvSpPr>
              <a:spLocks noChangeAspect="1" noChangeArrowheads="1"/>
            </p:cNvSpPr>
            <p:nvPr/>
          </p:nvSpPr>
          <p:spPr bwMode="auto">
            <a:xfrm>
              <a:off x="285" y="2882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4" name="Rectangle 444"/>
            <p:cNvSpPr>
              <a:spLocks noChangeAspect="1" noChangeArrowheads="1"/>
            </p:cNvSpPr>
            <p:nvPr/>
          </p:nvSpPr>
          <p:spPr bwMode="auto">
            <a:xfrm>
              <a:off x="285" y="2999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5" name="Rectangle 445"/>
            <p:cNvSpPr>
              <a:spLocks noChangeAspect="1" noChangeArrowheads="1"/>
            </p:cNvSpPr>
            <p:nvPr/>
          </p:nvSpPr>
          <p:spPr bwMode="auto">
            <a:xfrm>
              <a:off x="285" y="3280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6" name="Rectangle 446"/>
            <p:cNvSpPr>
              <a:spLocks noChangeAspect="1" noChangeArrowheads="1"/>
            </p:cNvSpPr>
            <p:nvPr/>
          </p:nvSpPr>
          <p:spPr bwMode="auto">
            <a:xfrm>
              <a:off x="285" y="3443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7" name="Rectangle 447"/>
            <p:cNvSpPr>
              <a:spLocks noChangeAspect="1" noChangeArrowheads="1"/>
            </p:cNvSpPr>
            <p:nvPr/>
          </p:nvSpPr>
          <p:spPr bwMode="auto">
            <a:xfrm>
              <a:off x="285" y="3688"/>
              <a:ext cx="136" cy="1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8" name="Rectangle 448"/>
            <p:cNvSpPr>
              <a:spLocks noChangeAspect="1" noChangeArrowheads="1"/>
            </p:cNvSpPr>
            <p:nvPr/>
          </p:nvSpPr>
          <p:spPr bwMode="auto">
            <a:xfrm>
              <a:off x="285" y="3916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99" name="Rectangle 449"/>
            <p:cNvSpPr>
              <a:spLocks noChangeAspect="1" noChangeArrowheads="1"/>
            </p:cNvSpPr>
            <p:nvPr/>
          </p:nvSpPr>
          <p:spPr bwMode="auto">
            <a:xfrm>
              <a:off x="285" y="4124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0" name="AutoShape 450"/>
            <p:cNvSpPr>
              <a:spLocks noChangeAspect="1" noChangeArrowheads="1"/>
            </p:cNvSpPr>
            <p:nvPr/>
          </p:nvSpPr>
          <p:spPr bwMode="auto">
            <a:xfrm rot="5400000" flipV="1">
              <a:off x="334" y="1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301" name="AutoShape 451"/>
            <p:cNvSpPr>
              <a:spLocks noChangeAspect="1" noChangeArrowheads="1"/>
            </p:cNvSpPr>
            <p:nvPr/>
          </p:nvSpPr>
          <p:spPr bwMode="auto">
            <a:xfrm rot="-5400000">
              <a:off x="334" y="1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17" name="Group 452"/>
          <p:cNvGrpSpPr>
            <a:grpSpLocks noChangeAspect="1"/>
          </p:cNvGrpSpPr>
          <p:nvPr/>
        </p:nvGrpSpPr>
        <p:grpSpPr bwMode="auto">
          <a:xfrm>
            <a:off x="1379538" y="3255270"/>
            <a:ext cx="107950" cy="2508250"/>
            <a:chOff x="526" y="1089"/>
            <a:chExt cx="136" cy="3160"/>
          </a:xfrm>
        </p:grpSpPr>
        <p:sp>
          <p:nvSpPr>
            <p:cNvPr id="37255" name="AutoShape 453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1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6" name="AutoShape 454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94"/>
            </a:xfrm>
            <a:prstGeom prst="roundRect">
              <a:avLst>
                <a:gd name="adj" fmla="val 25806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7" name="AutoShape 455"/>
            <p:cNvSpPr>
              <a:spLocks noChangeAspect="1" noChangeArrowheads="1"/>
            </p:cNvSpPr>
            <p:nvPr/>
          </p:nvSpPr>
          <p:spPr bwMode="auto">
            <a:xfrm>
              <a:off x="526" y="2587"/>
              <a:ext cx="136" cy="166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8" name="Rectangle 456"/>
            <p:cNvSpPr>
              <a:spLocks noChangeAspect="1" noChangeArrowheads="1"/>
            </p:cNvSpPr>
            <p:nvPr/>
          </p:nvSpPr>
          <p:spPr bwMode="auto">
            <a:xfrm>
              <a:off x="526" y="2627"/>
              <a:ext cx="136" cy="7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9" name="Rectangle 457"/>
            <p:cNvSpPr>
              <a:spLocks noChangeAspect="1" noChangeArrowheads="1"/>
            </p:cNvSpPr>
            <p:nvPr/>
          </p:nvSpPr>
          <p:spPr bwMode="auto">
            <a:xfrm>
              <a:off x="526" y="2521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0" name="Rectangle 458"/>
            <p:cNvSpPr>
              <a:spLocks noChangeAspect="1" noChangeArrowheads="1"/>
            </p:cNvSpPr>
            <p:nvPr/>
          </p:nvSpPr>
          <p:spPr bwMode="auto">
            <a:xfrm>
              <a:off x="526" y="2281"/>
              <a:ext cx="136" cy="2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1" name="Rectangle 459"/>
            <p:cNvSpPr>
              <a:spLocks noChangeAspect="1" noChangeArrowheads="1"/>
            </p:cNvSpPr>
            <p:nvPr/>
          </p:nvSpPr>
          <p:spPr bwMode="auto">
            <a:xfrm>
              <a:off x="526" y="2072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2" name="Rectangle 460"/>
            <p:cNvSpPr>
              <a:spLocks noChangeAspect="1" noChangeArrowheads="1"/>
            </p:cNvSpPr>
            <p:nvPr/>
          </p:nvSpPr>
          <p:spPr bwMode="auto">
            <a:xfrm>
              <a:off x="526" y="1981"/>
              <a:ext cx="136" cy="5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3" name="Rectangle 461"/>
            <p:cNvSpPr>
              <a:spLocks noChangeAspect="1" noChangeArrowheads="1"/>
            </p:cNvSpPr>
            <p:nvPr/>
          </p:nvSpPr>
          <p:spPr bwMode="auto">
            <a:xfrm>
              <a:off x="526" y="184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4" name="Rectangle 462"/>
            <p:cNvSpPr>
              <a:spLocks noChangeAspect="1" noChangeArrowheads="1"/>
            </p:cNvSpPr>
            <p:nvPr/>
          </p:nvSpPr>
          <p:spPr bwMode="auto">
            <a:xfrm>
              <a:off x="526" y="1522"/>
              <a:ext cx="136" cy="8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5" name="Rectangle 463"/>
            <p:cNvSpPr>
              <a:spLocks noChangeAspect="1" noChangeArrowheads="1"/>
            </p:cNvSpPr>
            <p:nvPr/>
          </p:nvSpPr>
          <p:spPr bwMode="auto">
            <a:xfrm>
              <a:off x="526" y="1373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6" name="Rectangle 464"/>
            <p:cNvSpPr>
              <a:spLocks noChangeAspect="1" noChangeArrowheads="1"/>
            </p:cNvSpPr>
            <p:nvPr/>
          </p:nvSpPr>
          <p:spPr bwMode="auto">
            <a:xfrm>
              <a:off x="526" y="1267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7" name="Rectangle 465"/>
            <p:cNvSpPr>
              <a:spLocks noChangeAspect="1" noChangeArrowheads="1"/>
            </p:cNvSpPr>
            <p:nvPr/>
          </p:nvSpPr>
          <p:spPr bwMode="auto">
            <a:xfrm>
              <a:off x="526" y="1149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8" name="Rectangle 466"/>
            <p:cNvSpPr>
              <a:spLocks noChangeAspect="1" noChangeArrowheads="1"/>
            </p:cNvSpPr>
            <p:nvPr/>
          </p:nvSpPr>
          <p:spPr bwMode="auto">
            <a:xfrm>
              <a:off x="526" y="2750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69" name="Rectangle 467"/>
            <p:cNvSpPr>
              <a:spLocks noChangeAspect="1" noChangeArrowheads="1"/>
            </p:cNvSpPr>
            <p:nvPr/>
          </p:nvSpPr>
          <p:spPr bwMode="auto">
            <a:xfrm>
              <a:off x="526" y="2925"/>
              <a:ext cx="136" cy="1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0" name="Rectangle 468"/>
            <p:cNvSpPr>
              <a:spLocks noChangeAspect="1" noChangeArrowheads="1"/>
            </p:cNvSpPr>
            <p:nvPr/>
          </p:nvSpPr>
          <p:spPr bwMode="auto">
            <a:xfrm>
              <a:off x="526" y="3227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1" name="Rectangle 469"/>
            <p:cNvSpPr>
              <a:spLocks noChangeAspect="1" noChangeArrowheads="1"/>
            </p:cNvSpPr>
            <p:nvPr/>
          </p:nvSpPr>
          <p:spPr bwMode="auto">
            <a:xfrm>
              <a:off x="526" y="3397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2" name="Rectangle 470"/>
            <p:cNvSpPr>
              <a:spLocks noChangeAspect="1" noChangeArrowheads="1"/>
            </p:cNvSpPr>
            <p:nvPr/>
          </p:nvSpPr>
          <p:spPr bwMode="auto">
            <a:xfrm>
              <a:off x="526" y="3616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3" name="Rectangle 471"/>
            <p:cNvSpPr>
              <a:spLocks noChangeAspect="1" noChangeArrowheads="1"/>
            </p:cNvSpPr>
            <p:nvPr/>
          </p:nvSpPr>
          <p:spPr bwMode="auto">
            <a:xfrm>
              <a:off x="526" y="369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4" name="Rectangle 472"/>
            <p:cNvSpPr>
              <a:spLocks noChangeAspect="1" noChangeArrowheads="1"/>
            </p:cNvSpPr>
            <p:nvPr/>
          </p:nvSpPr>
          <p:spPr bwMode="auto">
            <a:xfrm>
              <a:off x="526" y="3862"/>
              <a:ext cx="136" cy="10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5" name="Rectangle 473"/>
            <p:cNvSpPr>
              <a:spLocks noChangeAspect="1" noChangeArrowheads="1"/>
            </p:cNvSpPr>
            <p:nvPr/>
          </p:nvSpPr>
          <p:spPr bwMode="auto">
            <a:xfrm>
              <a:off x="526" y="4066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6" name="AutoShape 474"/>
            <p:cNvSpPr>
              <a:spLocks noChangeAspect="1" noChangeArrowheads="1"/>
            </p:cNvSpPr>
            <p:nvPr/>
          </p:nvSpPr>
          <p:spPr bwMode="auto">
            <a:xfrm rot="5400000" flipV="1">
              <a:off x="574" y="2499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77" name="AutoShape 475"/>
            <p:cNvSpPr>
              <a:spLocks noChangeAspect="1" noChangeArrowheads="1"/>
            </p:cNvSpPr>
            <p:nvPr/>
          </p:nvSpPr>
          <p:spPr bwMode="auto">
            <a:xfrm rot="-5400000">
              <a:off x="574" y="2537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18" name="Group 476"/>
          <p:cNvGrpSpPr>
            <a:grpSpLocks noChangeAspect="1"/>
          </p:cNvGrpSpPr>
          <p:nvPr/>
        </p:nvGrpSpPr>
        <p:grpSpPr bwMode="auto">
          <a:xfrm>
            <a:off x="1760538" y="3426720"/>
            <a:ext cx="107950" cy="2336800"/>
            <a:chOff x="766" y="1306"/>
            <a:chExt cx="136" cy="2943"/>
          </a:xfrm>
        </p:grpSpPr>
        <p:sp>
          <p:nvSpPr>
            <p:cNvPr id="37236" name="AutoShape 477"/>
            <p:cNvSpPr>
              <a:spLocks noChangeAspect="1" noChangeArrowheads="1"/>
            </p:cNvSpPr>
            <p:nvPr/>
          </p:nvSpPr>
          <p:spPr bwMode="auto">
            <a:xfrm>
              <a:off x="766" y="1306"/>
              <a:ext cx="136" cy="7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7" name="AutoShape 478"/>
            <p:cNvSpPr>
              <a:spLocks noChangeAspect="1" noChangeArrowheads="1"/>
            </p:cNvSpPr>
            <p:nvPr/>
          </p:nvSpPr>
          <p:spPr bwMode="auto">
            <a:xfrm>
              <a:off x="766" y="2109"/>
              <a:ext cx="136" cy="21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8" name="Rectangle 479"/>
            <p:cNvSpPr>
              <a:spLocks noChangeAspect="1" noChangeArrowheads="1"/>
            </p:cNvSpPr>
            <p:nvPr/>
          </p:nvSpPr>
          <p:spPr bwMode="auto">
            <a:xfrm>
              <a:off x="766" y="1531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9" name="Rectangle 480"/>
            <p:cNvSpPr>
              <a:spLocks noChangeAspect="1" noChangeArrowheads="1"/>
            </p:cNvSpPr>
            <p:nvPr/>
          </p:nvSpPr>
          <p:spPr bwMode="auto">
            <a:xfrm>
              <a:off x="766" y="1686"/>
              <a:ext cx="136" cy="9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0" name="Rectangle 481"/>
            <p:cNvSpPr>
              <a:spLocks noChangeAspect="1" noChangeArrowheads="1"/>
            </p:cNvSpPr>
            <p:nvPr/>
          </p:nvSpPr>
          <p:spPr bwMode="auto">
            <a:xfrm>
              <a:off x="766" y="1905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1" name="Rectangle 482"/>
            <p:cNvSpPr>
              <a:spLocks noChangeAspect="1" noChangeArrowheads="1"/>
            </p:cNvSpPr>
            <p:nvPr/>
          </p:nvSpPr>
          <p:spPr bwMode="auto">
            <a:xfrm>
              <a:off x="766" y="1984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2" name="Rectangle 483"/>
            <p:cNvSpPr>
              <a:spLocks noChangeAspect="1" noChangeArrowheads="1"/>
            </p:cNvSpPr>
            <p:nvPr/>
          </p:nvSpPr>
          <p:spPr bwMode="auto">
            <a:xfrm>
              <a:off x="766" y="2140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3" name="Rectangle 484"/>
            <p:cNvSpPr>
              <a:spLocks noChangeAspect="1" noChangeArrowheads="1"/>
            </p:cNvSpPr>
            <p:nvPr/>
          </p:nvSpPr>
          <p:spPr bwMode="auto">
            <a:xfrm>
              <a:off x="766" y="2265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4" name="Rectangle 485"/>
            <p:cNvSpPr>
              <a:spLocks noChangeAspect="1" noChangeArrowheads="1"/>
            </p:cNvSpPr>
            <p:nvPr/>
          </p:nvSpPr>
          <p:spPr bwMode="auto">
            <a:xfrm>
              <a:off x="766" y="2384"/>
              <a:ext cx="136" cy="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5" name="Rectangle 486"/>
            <p:cNvSpPr>
              <a:spLocks noChangeAspect="1" noChangeArrowheads="1"/>
            </p:cNvSpPr>
            <p:nvPr/>
          </p:nvSpPr>
          <p:spPr bwMode="auto">
            <a:xfrm>
              <a:off x="766" y="2547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6" name="Rectangle 487"/>
            <p:cNvSpPr>
              <a:spLocks noChangeAspect="1" noChangeArrowheads="1"/>
            </p:cNvSpPr>
            <p:nvPr/>
          </p:nvSpPr>
          <p:spPr bwMode="auto">
            <a:xfrm>
              <a:off x="766" y="2667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7" name="Rectangle 488"/>
            <p:cNvSpPr>
              <a:spLocks noChangeAspect="1" noChangeArrowheads="1"/>
            </p:cNvSpPr>
            <p:nvPr/>
          </p:nvSpPr>
          <p:spPr bwMode="auto">
            <a:xfrm>
              <a:off x="766" y="284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8" name="Rectangle 489"/>
            <p:cNvSpPr>
              <a:spLocks noChangeAspect="1" noChangeArrowheads="1"/>
            </p:cNvSpPr>
            <p:nvPr/>
          </p:nvSpPr>
          <p:spPr bwMode="auto">
            <a:xfrm>
              <a:off x="766" y="3034"/>
              <a:ext cx="136" cy="1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49" name="Rectangle 490"/>
            <p:cNvSpPr>
              <a:spLocks noChangeAspect="1" noChangeArrowheads="1"/>
            </p:cNvSpPr>
            <p:nvPr/>
          </p:nvSpPr>
          <p:spPr bwMode="auto">
            <a:xfrm>
              <a:off x="766" y="3305"/>
              <a:ext cx="136" cy="2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0" name="Rectangle 491"/>
            <p:cNvSpPr>
              <a:spLocks noChangeAspect="1" noChangeArrowheads="1"/>
            </p:cNvSpPr>
            <p:nvPr/>
          </p:nvSpPr>
          <p:spPr bwMode="auto">
            <a:xfrm>
              <a:off x="766" y="3628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1" name="Rectangle 492"/>
            <p:cNvSpPr>
              <a:spLocks noChangeAspect="1" noChangeArrowheads="1"/>
            </p:cNvSpPr>
            <p:nvPr/>
          </p:nvSpPr>
          <p:spPr bwMode="auto">
            <a:xfrm>
              <a:off x="766" y="3791"/>
              <a:ext cx="136" cy="1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2" name="Rectangle 493"/>
            <p:cNvSpPr>
              <a:spLocks noChangeAspect="1" noChangeArrowheads="1"/>
            </p:cNvSpPr>
            <p:nvPr/>
          </p:nvSpPr>
          <p:spPr bwMode="auto">
            <a:xfrm>
              <a:off x="766" y="4017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3" name="AutoShape 494"/>
            <p:cNvSpPr>
              <a:spLocks noChangeAspect="1" noChangeArrowheads="1"/>
            </p:cNvSpPr>
            <p:nvPr/>
          </p:nvSpPr>
          <p:spPr bwMode="auto">
            <a:xfrm rot="5400000" flipV="1">
              <a:off x="814" y="2016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54" name="AutoShape 495"/>
            <p:cNvSpPr>
              <a:spLocks noChangeAspect="1" noChangeArrowheads="1"/>
            </p:cNvSpPr>
            <p:nvPr/>
          </p:nvSpPr>
          <p:spPr bwMode="auto">
            <a:xfrm rot="-5400000">
              <a:off x="814" y="2053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19" name="Group 496"/>
          <p:cNvGrpSpPr>
            <a:grpSpLocks noChangeAspect="1"/>
          </p:cNvGrpSpPr>
          <p:nvPr/>
        </p:nvGrpSpPr>
        <p:grpSpPr bwMode="auto">
          <a:xfrm>
            <a:off x="2143125" y="3528320"/>
            <a:ext cx="107950" cy="2235200"/>
            <a:chOff x="1007" y="1433"/>
            <a:chExt cx="136" cy="2816"/>
          </a:xfrm>
        </p:grpSpPr>
        <p:sp>
          <p:nvSpPr>
            <p:cNvPr id="37217" name="AutoShape 497"/>
            <p:cNvSpPr>
              <a:spLocks noChangeAspect="1" noChangeArrowheads="1"/>
            </p:cNvSpPr>
            <p:nvPr/>
          </p:nvSpPr>
          <p:spPr bwMode="auto">
            <a:xfrm>
              <a:off x="1007" y="1433"/>
              <a:ext cx="136" cy="7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8" name="Rectangle 498"/>
            <p:cNvSpPr>
              <a:spLocks noChangeAspect="1" noChangeArrowheads="1"/>
            </p:cNvSpPr>
            <p:nvPr/>
          </p:nvSpPr>
          <p:spPr bwMode="auto">
            <a:xfrm>
              <a:off x="1007" y="1579"/>
              <a:ext cx="136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9" name="Rectangle 499"/>
            <p:cNvSpPr>
              <a:spLocks noChangeAspect="1" noChangeArrowheads="1"/>
            </p:cNvSpPr>
            <p:nvPr/>
          </p:nvSpPr>
          <p:spPr bwMode="auto">
            <a:xfrm>
              <a:off x="1007" y="1696"/>
              <a:ext cx="136" cy="2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0" name="Rectangle 500"/>
            <p:cNvSpPr>
              <a:spLocks noChangeAspect="1" noChangeArrowheads="1"/>
            </p:cNvSpPr>
            <p:nvPr/>
          </p:nvSpPr>
          <p:spPr bwMode="auto">
            <a:xfrm>
              <a:off x="1007" y="1986"/>
              <a:ext cx="136" cy="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1" name="Rectangle 501"/>
            <p:cNvSpPr>
              <a:spLocks noChangeAspect="1" noChangeArrowheads="1"/>
            </p:cNvSpPr>
            <p:nvPr/>
          </p:nvSpPr>
          <p:spPr bwMode="auto">
            <a:xfrm>
              <a:off x="1007" y="2074"/>
              <a:ext cx="136" cy="6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2" name="AutoShape 502"/>
            <p:cNvSpPr>
              <a:spLocks noChangeAspect="1" noChangeArrowheads="1"/>
            </p:cNvSpPr>
            <p:nvPr/>
          </p:nvSpPr>
          <p:spPr bwMode="auto">
            <a:xfrm>
              <a:off x="1007" y="2179"/>
              <a:ext cx="136" cy="20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3" name="Rectangle 503"/>
            <p:cNvSpPr>
              <a:spLocks noChangeAspect="1" noChangeArrowheads="1"/>
            </p:cNvSpPr>
            <p:nvPr/>
          </p:nvSpPr>
          <p:spPr bwMode="auto">
            <a:xfrm>
              <a:off x="1007" y="2365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4" name="Rectangle 504"/>
            <p:cNvSpPr>
              <a:spLocks noChangeAspect="1" noChangeArrowheads="1"/>
            </p:cNvSpPr>
            <p:nvPr/>
          </p:nvSpPr>
          <p:spPr bwMode="auto">
            <a:xfrm>
              <a:off x="1007" y="2571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5" name="Rectangle 505"/>
            <p:cNvSpPr>
              <a:spLocks noChangeAspect="1" noChangeArrowheads="1"/>
            </p:cNvSpPr>
            <p:nvPr/>
          </p:nvSpPr>
          <p:spPr bwMode="auto">
            <a:xfrm>
              <a:off x="1007" y="2672"/>
              <a:ext cx="136" cy="2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6" name="Rectangle 506"/>
            <p:cNvSpPr>
              <a:spLocks noChangeAspect="1" noChangeArrowheads="1"/>
            </p:cNvSpPr>
            <p:nvPr/>
          </p:nvSpPr>
          <p:spPr bwMode="auto">
            <a:xfrm>
              <a:off x="1007" y="2958"/>
              <a:ext cx="136" cy="2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7" name="Rectangle 507"/>
            <p:cNvSpPr>
              <a:spLocks noChangeAspect="1" noChangeArrowheads="1"/>
            </p:cNvSpPr>
            <p:nvPr/>
          </p:nvSpPr>
          <p:spPr bwMode="auto">
            <a:xfrm>
              <a:off x="1007" y="3245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8" name="Rectangle 508"/>
            <p:cNvSpPr>
              <a:spLocks noChangeAspect="1" noChangeArrowheads="1"/>
            </p:cNvSpPr>
            <p:nvPr/>
          </p:nvSpPr>
          <p:spPr bwMode="auto">
            <a:xfrm>
              <a:off x="1007" y="3367"/>
              <a:ext cx="136" cy="1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29" name="Rectangle 509"/>
            <p:cNvSpPr>
              <a:spLocks noChangeAspect="1" noChangeArrowheads="1"/>
            </p:cNvSpPr>
            <p:nvPr/>
          </p:nvSpPr>
          <p:spPr bwMode="auto">
            <a:xfrm>
              <a:off x="1007" y="3605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0" name="Rectangle 510"/>
            <p:cNvSpPr>
              <a:spLocks noChangeAspect="1" noChangeArrowheads="1"/>
            </p:cNvSpPr>
            <p:nvPr/>
          </p:nvSpPr>
          <p:spPr bwMode="auto">
            <a:xfrm>
              <a:off x="1007" y="3754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1" name="Rectangle 511"/>
            <p:cNvSpPr>
              <a:spLocks noChangeAspect="1" noChangeArrowheads="1"/>
            </p:cNvSpPr>
            <p:nvPr/>
          </p:nvSpPr>
          <p:spPr bwMode="auto">
            <a:xfrm>
              <a:off x="1007" y="3905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2" name="Rectangle 512"/>
            <p:cNvSpPr>
              <a:spLocks noChangeAspect="1" noChangeArrowheads="1"/>
            </p:cNvSpPr>
            <p:nvPr/>
          </p:nvSpPr>
          <p:spPr bwMode="auto">
            <a:xfrm>
              <a:off x="1007" y="3971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3" name="Rectangle 513"/>
            <p:cNvSpPr>
              <a:spLocks noChangeAspect="1" noChangeArrowheads="1"/>
            </p:cNvSpPr>
            <p:nvPr/>
          </p:nvSpPr>
          <p:spPr bwMode="auto">
            <a:xfrm>
              <a:off x="1007" y="4166"/>
              <a:ext cx="136" cy="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4" name="AutoShape 514"/>
            <p:cNvSpPr>
              <a:spLocks noChangeAspect="1" noChangeArrowheads="1"/>
            </p:cNvSpPr>
            <p:nvPr/>
          </p:nvSpPr>
          <p:spPr bwMode="auto">
            <a:xfrm rot="5400000" flipV="1">
              <a:off x="1057" y="2092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35" name="AutoShape 515"/>
            <p:cNvSpPr>
              <a:spLocks noChangeAspect="1" noChangeArrowheads="1"/>
            </p:cNvSpPr>
            <p:nvPr/>
          </p:nvSpPr>
          <p:spPr bwMode="auto">
            <a:xfrm rot="-5400000">
              <a:off x="1057" y="2126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0" name="Group 516"/>
          <p:cNvGrpSpPr>
            <a:grpSpLocks noChangeAspect="1"/>
          </p:cNvGrpSpPr>
          <p:nvPr/>
        </p:nvGrpSpPr>
        <p:grpSpPr bwMode="auto">
          <a:xfrm>
            <a:off x="2525713" y="3579120"/>
            <a:ext cx="107950" cy="2184400"/>
            <a:chOff x="1248" y="1497"/>
            <a:chExt cx="136" cy="2752"/>
          </a:xfrm>
        </p:grpSpPr>
        <p:sp>
          <p:nvSpPr>
            <p:cNvPr id="37197" name="AutoShape 517"/>
            <p:cNvSpPr>
              <a:spLocks noChangeAspect="1" noChangeArrowheads="1"/>
            </p:cNvSpPr>
            <p:nvPr/>
          </p:nvSpPr>
          <p:spPr bwMode="auto">
            <a:xfrm>
              <a:off x="1248" y="1497"/>
              <a:ext cx="136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8" name="AutoShape 518"/>
            <p:cNvSpPr>
              <a:spLocks noChangeAspect="1" noChangeArrowheads="1"/>
            </p:cNvSpPr>
            <p:nvPr/>
          </p:nvSpPr>
          <p:spPr bwMode="auto">
            <a:xfrm>
              <a:off x="1248" y="2546"/>
              <a:ext cx="136" cy="170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9" name="Rectangle 519"/>
            <p:cNvSpPr>
              <a:spLocks noChangeAspect="1" noChangeArrowheads="1"/>
            </p:cNvSpPr>
            <p:nvPr/>
          </p:nvSpPr>
          <p:spPr bwMode="auto">
            <a:xfrm>
              <a:off x="1248" y="2579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0" name="Rectangle 520"/>
            <p:cNvSpPr>
              <a:spLocks noChangeAspect="1" noChangeArrowheads="1"/>
            </p:cNvSpPr>
            <p:nvPr/>
          </p:nvSpPr>
          <p:spPr bwMode="auto">
            <a:xfrm>
              <a:off x="1248" y="2467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1" name="Rectangle 521"/>
            <p:cNvSpPr>
              <a:spLocks noChangeAspect="1" noChangeArrowheads="1"/>
            </p:cNvSpPr>
            <p:nvPr/>
          </p:nvSpPr>
          <p:spPr bwMode="auto">
            <a:xfrm>
              <a:off x="1248" y="2318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2" name="Rectangle 522"/>
            <p:cNvSpPr>
              <a:spLocks noChangeAspect="1" noChangeArrowheads="1"/>
            </p:cNvSpPr>
            <p:nvPr/>
          </p:nvSpPr>
          <p:spPr bwMode="auto">
            <a:xfrm>
              <a:off x="1248" y="2782"/>
              <a:ext cx="136" cy="1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3" name="Rectangle 523"/>
            <p:cNvSpPr>
              <a:spLocks noChangeAspect="1" noChangeArrowheads="1"/>
            </p:cNvSpPr>
            <p:nvPr/>
          </p:nvSpPr>
          <p:spPr bwMode="auto">
            <a:xfrm>
              <a:off x="1248" y="2163"/>
              <a:ext cx="136" cy="2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4" name="Rectangle 524"/>
            <p:cNvSpPr>
              <a:spLocks noChangeAspect="1" noChangeArrowheads="1"/>
            </p:cNvSpPr>
            <p:nvPr/>
          </p:nvSpPr>
          <p:spPr bwMode="auto">
            <a:xfrm>
              <a:off x="1248" y="1917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5" name="Rectangle 525"/>
            <p:cNvSpPr>
              <a:spLocks noChangeAspect="1" noChangeArrowheads="1"/>
            </p:cNvSpPr>
            <p:nvPr/>
          </p:nvSpPr>
          <p:spPr bwMode="auto">
            <a:xfrm>
              <a:off x="1248" y="179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6" name="Rectangle 526"/>
            <p:cNvSpPr>
              <a:spLocks noChangeAspect="1" noChangeArrowheads="1"/>
            </p:cNvSpPr>
            <p:nvPr/>
          </p:nvSpPr>
          <p:spPr bwMode="auto">
            <a:xfrm>
              <a:off x="1248" y="1614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7" name="Rectangle 527"/>
            <p:cNvSpPr>
              <a:spLocks noChangeAspect="1" noChangeArrowheads="1"/>
            </p:cNvSpPr>
            <p:nvPr/>
          </p:nvSpPr>
          <p:spPr bwMode="auto">
            <a:xfrm>
              <a:off x="1248" y="2973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8" name="Rectangle 528"/>
            <p:cNvSpPr>
              <a:spLocks noChangeAspect="1" noChangeArrowheads="1"/>
            </p:cNvSpPr>
            <p:nvPr/>
          </p:nvSpPr>
          <p:spPr bwMode="auto">
            <a:xfrm>
              <a:off x="1248" y="3080"/>
              <a:ext cx="136" cy="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09" name="Rectangle 529"/>
            <p:cNvSpPr>
              <a:spLocks noChangeAspect="1" noChangeArrowheads="1"/>
            </p:cNvSpPr>
            <p:nvPr/>
          </p:nvSpPr>
          <p:spPr bwMode="auto">
            <a:xfrm>
              <a:off x="1248" y="3340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0" name="Rectangle 530"/>
            <p:cNvSpPr>
              <a:spLocks noChangeAspect="1" noChangeArrowheads="1"/>
            </p:cNvSpPr>
            <p:nvPr/>
          </p:nvSpPr>
          <p:spPr bwMode="auto">
            <a:xfrm>
              <a:off x="1248" y="3463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1" name="Rectangle 531"/>
            <p:cNvSpPr>
              <a:spLocks noChangeAspect="1" noChangeArrowheads="1"/>
            </p:cNvSpPr>
            <p:nvPr/>
          </p:nvSpPr>
          <p:spPr bwMode="auto">
            <a:xfrm>
              <a:off x="1248" y="3667"/>
              <a:ext cx="136" cy="1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2" name="Rectangle 532"/>
            <p:cNvSpPr>
              <a:spLocks noChangeAspect="1" noChangeArrowheads="1"/>
            </p:cNvSpPr>
            <p:nvPr/>
          </p:nvSpPr>
          <p:spPr bwMode="auto">
            <a:xfrm>
              <a:off x="1248" y="3738"/>
              <a:ext cx="136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3" name="Rectangle 533"/>
            <p:cNvSpPr>
              <a:spLocks noChangeAspect="1" noChangeArrowheads="1"/>
            </p:cNvSpPr>
            <p:nvPr/>
          </p:nvSpPr>
          <p:spPr bwMode="auto">
            <a:xfrm>
              <a:off x="1248" y="3971"/>
              <a:ext cx="136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4" name="Rectangle 534"/>
            <p:cNvSpPr>
              <a:spLocks noChangeAspect="1" noChangeArrowheads="1"/>
            </p:cNvSpPr>
            <p:nvPr/>
          </p:nvSpPr>
          <p:spPr bwMode="auto">
            <a:xfrm>
              <a:off x="1248" y="4052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5" name="AutoShape 535"/>
            <p:cNvSpPr>
              <a:spLocks noChangeAspect="1" noChangeArrowheads="1"/>
            </p:cNvSpPr>
            <p:nvPr/>
          </p:nvSpPr>
          <p:spPr bwMode="auto">
            <a:xfrm rot="5400000" flipV="1">
              <a:off x="1297" y="2455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216" name="AutoShape 536"/>
            <p:cNvSpPr>
              <a:spLocks noChangeAspect="1" noChangeArrowheads="1"/>
            </p:cNvSpPr>
            <p:nvPr/>
          </p:nvSpPr>
          <p:spPr bwMode="auto">
            <a:xfrm rot="-5400000">
              <a:off x="1297" y="24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1" name="Group 537"/>
          <p:cNvGrpSpPr>
            <a:grpSpLocks noChangeAspect="1"/>
          </p:cNvGrpSpPr>
          <p:nvPr/>
        </p:nvGrpSpPr>
        <p:grpSpPr bwMode="auto">
          <a:xfrm>
            <a:off x="2906713" y="3809308"/>
            <a:ext cx="107950" cy="1954212"/>
            <a:chOff x="1488" y="1787"/>
            <a:chExt cx="136" cy="2462"/>
          </a:xfrm>
        </p:grpSpPr>
        <p:sp>
          <p:nvSpPr>
            <p:cNvPr id="37180" name="AutoShape 538"/>
            <p:cNvSpPr>
              <a:spLocks noChangeAspect="1" noChangeArrowheads="1"/>
            </p:cNvSpPr>
            <p:nvPr/>
          </p:nvSpPr>
          <p:spPr bwMode="auto">
            <a:xfrm>
              <a:off x="1488" y="1787"/>
              <a:ext cx="136" cy="8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1" name="AutoShape 539"/>
            <p:cNvSpPr>
              <a:spLocks noChangeAspect="1" noChangeArrowheads="1"/>
            </p:cNvSpPr>
            <p:nvPr/>
          </p:nvSpPr>
          <p:spPr bwMode="auto">
            <a:xfrm>
              <a:off x="1488" y="2673"/>
              <a:ext cx="136" cy="157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2" name="Rectangle 540"/>
            <p:cNvSpPr>
              <a:spLocks noChangeAspect="1" noChangeArrowheads="1"/>
            </p:cNvSpPr>
            <p:nvPr/>
          </p:nvSpPr>
          <p:spPr bwMode="auto">
            <a:xfrm>
              <a:off x="1488" y="270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3" name="Rectangle 541"/>
            <p:cNvSpPr>
              <a:spLocks noChangeAspect="1" noChangeArrowheads="1"/>
            </p:cNvSpPr>
            <p:nvPr/>
          </p:nvSpPr>
          <p:spPr bwMode="auto">
            <a:xfrm>
              <a:off x="1488" y="2564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4" name="Rectangle 542"/>
            <p:cNvSpPr>
              <a:spLocks noChangeAspect="1" noChangeArrowheads="1"/>
            </p:cNvSpPr>
            <p:nvPr/>
          </p:nvSpPr>
          <p:spPr bwMode="auto">
            <a:xfrm>
              <a:off x="1488" y="2492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5" name="Rectangle 543"/>
            <p:cNvSpPr>
              <a:spLocks noChangeAspect="1" noChangeArrowheads="1"/>
            </p:cNvSpPr>
            <p:nvPr/>
          </p:nvSpPr>
          <p:spPr bwMode="auto">
            <a:xfrm>
              <a:off x="1488" y="2772"/>
              <a:ext cx="136" cy="4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6" name="Rectangle 544"/>
            <p:cNvSpPr>
              <a:spLocks noChangeAspect="1" noChangeArrowheads="1"/>
            </p:cNvSpPr>
            <p:nvPr/>
          </p:nvSpPr>
          <p:spPr bwMode="auto">
            <a:xfrm>
              <a:off x="1488" y="3004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7" name="Rectangle 545"/>
            <p:cNvSpPr>
              <a:spLocks noChangeAspect="1" noChangeArrowheads="1"/>
            </p:cNvSpPr>
            <p:nvPr/>
          </p:nvSpPr>
          <p:spPr bwMode="auto">
            <a:xfrm>
              <a:off x="1488" y="2285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8" name="Rectangle 546"/>
            <p:cNvSpPr>
              <a:spLocks noChangeAspect="1" noChangeArrowheads="1"/>
            </p:cNvSpPr>
            <p:nvPr/>
          </p:nvSpPr>
          <p:spPr bwMode="auto">
            <a:xfrm>
              <a:off x="1488" y="2194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89" name="Rectangle 547"/>
            <p:cNvSpPr>
              <a:spLocks noChangeAspect="1" noChangeArrowheads="1"/>
            </p:cNvSpPr>
            <p:nvPr/>
          </p:nvSpPr>
          <p:spPr bwMode="auto">
            <a:xfrm>
              <a:off x="1488" y="1915"/>
              <a:ext cx="136" cy="20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0" name="Rectangle 548"/>
            <p:cNvSpPr>
              <a:spLocks noChangeAspect="1" noChangeArrowheads="1"/>
            </p:cNvSpPr>
            <p:nvPr/>
          </p:nvSpPr>
          <p:spPr bwMode="auto">
            <a:xfrm>
              <a:off x="1488" y="3194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1" name="Rectangle 549"/>
            <p:cNvSpPr>
              <a:spLocks noChangeAspect="1" noChangeArrowheads="1"/>
            </p:cNvSpPr>
            <p:nvPr/>
          </p:nvSpPr>
          <p:spPr bwMode="auto">
            <a:xfrm>
              <a:off x="1488" y="3456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2" name="Rectangle 550"/>
            <p:cNvSpPr>
              <a:spLocks noChangeAspect="1" noChangeArrowheads="1"/>
            </p:cNvSpPr>
            <p:nvPr/>
          </p:nvSpPr>
          <p:spPr bwMode="auto">
            <a:xfrm>
              <a:off x="1488" y="3577"/>
              <a:ext cx="136" cy="1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3" name="Rectangle 551"/>
            <p:cNvSpPr>
              <a:spLocks noChangeAspect="1" noChangeArrowheads="1"/>
            </p:cNvSpPr>
            <p:nvPr/>
          </p:nvSpPr>
          <p:spPr bwMode="auto">
            <a:xfrm>
              <a:off x="1488" y="3893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4" name="Rectangle 552"/>
            <p:cNvSpPr>
              <a:spLocks noChangeAspect="1" noChangeArrowheads="1"/>
            </p:cNvSpPr>
            <p:nvPr/>
          </p:nvSpPr>
          <p:spPr bwMode="auto">
            <a:xfrm>
              <a:off x="1488" y="4021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5" name="AutoShape 553"/>
            <p:cNvSpPr>
              <a:spLocks noChangeAspect="1" noChangeArrowheads="1"/>
            </p:cNvSpPr>
            <p:nvPr/>
          </p:nvSpPr>
          <p:spPr bwMode="auto">
            <a:xfrm rot="5400000" flipV="1">
              <a:off x="1539" y="2592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96" name="AutoShape 554"/>
            <p:cNvSpPr>
              <a:spLocks noChangeAspect="1" noChangeArrowheads="1"/>
            </p:cNvSpPr>
            <p:nvPr/>
          </p:nvSpPr>
          <p:spPr bwMode="auto">
            <a:xfrm rot="-5400000">
              <a:off x="1539" y="2623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2" name="Group 555"/>
          <p:cNvGrpSpPr>
            <a:grpSpLocks noChangeAspect="1"/>
          </p:cNvGrpSpPr>
          <p:nvPr/>
        </p:nvGrpSpPr>
        <p:grpSpPr bwMode="auto">
          <a:xfrm>
            <a:off x="3289300" y="3985520"/>
            <a:ext cx="107950" cy="1778000"/>
            <a:chOff x="1729" y="2009"/>
            <a:chExt cx="136" cy="2240"/>
          </a:xfrm>
        </p:grpSpPr>
        <p:sp>
          <p:nvSpPr>
            <p:cNvPr id="37163" name="AutoShape 556"/>
            <p:cNvSpPr>
              <a:spLocks noChangeAspect="1" noChangeArrowheads="1"/>
            </p:cNvSpPr>
            <p:nvPr/>
          </p:nvSpPr>
          <p:spPr bwMode="auto">
            <a:xfrm>
              <a:off x="1729" y="2009"/>
              <a:ext cx="136" cy="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4" name="AutoShape 557"/>
            <p:cNvSpPr>
              <a:spLocks noChangeAspect="1" noChangeArrowheads="1"/>
            </p:cNvSpPr>
            <p:nvPr/>
          </p:nvSpPr>
          <p:spPr bwMode="auto">
            <a:xfrm>
              <a:off x="1729" y="2742"/>
              <a:ext cx="136" cy="150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5" name="Rectangle 558"/>
            <p:cNvSpPr>
              <a:spLocks noChangeAspect="1" noChangeArrowheads="1"/>
            </p:cNvSpPr>
            <p:nvPr/>
          </p:nvSpPr>
          <p:spPr bwMode="auto">
            <a:xfrm>
              <a:off x="1729" y="2051"/>
              <a:ext cx="136" cy="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6" name="Rectangle 559"/>
            <p:cNvSpPr>
              <a:spLocks noChangeAspect="1" noChangeArrowheads="1"/>
            </p:cNvSpPr>
            <p:nvPr/>
          </p:nvSpPr>
          <p:spPr bwMode="auto">
            <a:xfrm>
              <a:off x="1729" y="2176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7" name="Rectangle 560"/>
            <p:cNvSpPr>
              <a:spLocks noChangeAspect="1" noChangeArrowheads="1"/>
            </p:cNvSpPr>
            <p:nvPr/>
          </p:nvSpPr>
          <p:spPr bwMode="auto">
            <a:xfrm>
              <a:off x="1729" y="2372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8" name="Rectangle 561"/>
            <p:cNvSpPr>
              <a:spLocks noChangeAspect="1" noChangeArrowheads="1"/>
            </p:cNvSpPr>
            <p:nvPr/>
          </p:nvSpPr>
          <p:spPr bwMode="auto">
            <a:xfrm>
              <a:off x="1729" y="2600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9" name="Rectangle 562"/>
            <p:cNvSpPr>
              <a:spLocks noChangeAspect="1" noChangeArrowheads="1"/>
            </p:cNvSpPr>
            <p:nvPr/>
          </p:nvSpPr>
          <p:spPr bwMode="auto">
            <a:xfrm>
              <a:off x="1729" y="2451"/>
              <a:ext cx="136" cy="1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0" name="Rectangle 563"/>
            <p:cNvSpPr>
              <a:spLocks noChangeAspect="1" noChangeArrowheads="1"/>
            </p:cNvSpPr>
            <p:nvPr/>
          </p:nvSpPr>
          <p:spPr bwMode="auto">
            <a:xfrm>
              <a:off x="1729" y="2775"/>
              <a:ext cx="136" cy="4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1" name="Rectangle 564"/>
            <p:cNvSpPr>
              <a:spLocks noChangeAspect="1" noChangeArrowheads="1"/>
            </p:cNvSpPr>
            <p:nvPr/>
          </p:nvSpPr>
          <p:spPr bwMode="auto">
            <a:xfrm>
              <a:off x="1729" y="2815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2" name="Rectangle 565"/>
            <p:cNvSpPr>
              <a:spLocks noChangeAspect="1" noChangeArrowheads="1"/>
            </p:cNvSpPr>
            <p:nvPr/>
          </p:nvSpPr>
          <p:spPr bwMode="auto">
            <a:xfrm>
              <a:off x="1729" y="285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3" name="Rectangle 566"/>
            <p:cNvSpPr>
              <a:spLocks noChangeAspect="1" noChangeArrowheads="1"/>
            </p:cNvSpPr>
            <p:nvPr/>
          </p:nvSpPr>
          <p:spPr bwMode="auto">
            <a:xfrm>
              <a:off x="1729" y="3133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4" name="Rectangle 567"/>
            <p:cNvSpPr>
              <a:spLocks noChangeAspect="1" noChangeArrowheads="1"/>
            </p:cNvSpPr>
            <p:nvPr/>
          </p:nvSpPr>
          <p:spPr bwMode="auto">
            <a:xfrm>
              <a:off x="1729" y="3333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5" name="Rectangle 568"/>
            <p:cNvSpPr>
              <a:spLocks noChangeAspect="1" noChangeArrowheads="1"/>
            </p:cNvSpPr>
            <p:nvPr/>
          </p:nvSpPr>
          <p:spPr bwMode="auto">
            <a:xfrm>
              <a:off x="1729" y="3608"/>
              <a:ext cx="136" cy="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6" name="Rectangle 569"/>
            <p:cNvSpPr>
              <a:spLocks noChangeAspect="1" noChangeArrowheads="1"/>
            </p:cNvSpPr>
            <p:nvPr/>
          </p:nvSpPr>
          <p:spPr bwMode="auto">
            <a:xfrm>
              <a:off x="1729" y="3719"/>
              <a:ext cx="136" cy="1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7" name="Rectangle 570"/>
            <p:cNvSpPr>
              <a:spLocks noChangeAspect="1" noChangeArrowheads="1"/>
            </p:cNvSpPr>
            <p:nvPr/>
          </p:nvSpPr>
          <p:spPr bwMode="auto">
            <a:xfrm>
              <a:off x="1729" y="4090"/>
              <a:ext cx="136" cy="6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8" name="AutoShape 571"/>
            <p:cNvSpPr>
              <a:spLocks noChangeAspect="1" noChangeArrowheads="1"/>
            </p:cNvSpPr>
            <p:nvPr/>
          </p:nvSpPr>
          <p:spPr bwMode="auto">
            <a:xfrm rot="5400000" flipV="1">
              <a:off x="1780" y="2658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79" name="AutoShape 572"/>
            <p:cNvSpPr>
              <a:spLocks noChangeAspect="1" noChangeArrowheads="1"/>
            </p:cNvSpPr>
            <p:nvPr/>
          </p:nvSpPr>
          <p:spPr bwMode="auto">
            <a:xfrm rot="-5400000">
              <a:off x="1780" y="2690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3" name="Group 573"/>
          <p:cNvGrpSpPr>
            <a:grpSpLocks noChangeAspect="1"/>
          </p:cNvGrpSpPr>
          <p:nvPr/>
        </p:nvGrpSpPr>
        <p:grpSpPr bwMode="auto">
          <a:xfrm>
            <a:off x="3671888" y="4042670"/>
            <a:ext cx="107950" cy="1720850"/>
            <a:chOff x="1970" y="2082"/>
            <a:chExt cx="136" cy="2167"/>
          </a:xfrm>
        </p:grpSpPr>
        <p:sp>
          <p:nvSpPr>
            <p:cNvPr id="37149" name="AutoShape 574"/>
            <p:cNvSpPr>
              <a:spLocks noChangeAspect="1" noChangeArrowheads="1"/>
            </p:cNvSpPr>
            <p:nvPr/>
          </p:nvSpPr>
          <p:spPr bwMode="auto">
            <a:xfrm>
              <a:off x="1970" y="2082"/>
              <a:ext cx="136" cy="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0" name="Rectangle 575"/>
            <p:cNvSpPr>
              <a:spLocks noChangeAspect="1" noChangeArrowheads="1"/>
            </p:cNvSpPr>
            <p:nvPr/>
          </p:nvSpPr>
          <p:spPr bwMode="auto">
            <a:xfrm>
              <a:off x="1970" y="2179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1" name="AutoShape 576"/>
            <p:cNvSpPr>
              <a:spLocks noChangeAspect="1" noChangeArrowheads="1"/>
            </p:cNvSpPr>
            <p:nvPr/>
          </p:nvSpPr>
          <p:spPr bwMode="auto">
            <a:xfrm>
              <a:off x="1970" y="2800"/>
              <a:ext cx="136" cy="1449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2" name="Rectangle 577"/>
            <p:cNvSpPr>
              <a:spLocks noChangeAspect="1" noChangeArrowheads="1"/>
            </p:cNvSpPr>
            <p:nvPr/>
          </p:nvSpPr>
          <p:spPr bwMode="auto">
            <a:xfrm>
              <a:off x="1970" y="2340"/>
              <a:ext cx="136" cy="1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3" name="Rectangle 578"/>
            <p:cNvSpPr>
              <a:spLocks noChangeAspect="1" noChangeArrowheads="1"/>
            </p:cNvSpPr>
            <p:nvPr/>
          </p:nvSpPr>
          <p:spPr bwMode="auto">
            <a:xfrm>
              <a:off x="1970" y="2669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4" name="Rectangle 579"/>
            <p:cNvSpPr>
              <a:spLocks noChangeAspect="1" noChangeArrowheads="1"/>
            </p:cNvSpPr>
            <p:nvPr/>
          </p:nvSpPr>
          <p:spPr bwMode="auto">
            <a:xfrm>
              <a:off x="1970" y="2833"/>
              <a:ext cx="136" cy="25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5" name="Rectangle 580"/>
            <p:cNvSpPr>
              <a:spLocks noChangeAspect="1" noChangeArrowheads="1"/>
            </p:cNvSpPr>
            <p:nvPr/>
          </p:nvSpPr>
          <p:spPr bwMode="auto">
            <a:xfrm>
              <a:off x="1970" y="3140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6" name="Rectangle 581"/>
            <p:cNvSpPr>
              <a:spLocks noChangeAspect="1" noChangeArrowheads="1"/>
            </p:cNvSpPr>
            <p:nvPr/>
          </p:nvSpPr>
          <p:spPr bwMode="auto">
            <a:xfrm>
              <a:off x="1970" y="3285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7" name="Rectangle 582"/>
            <p:cNvSpPr>
              <a:spLocks noChangeAspect="1" noChangeArrowheads="1"/>
            </p:cNvSpPr>
            <p:nvPr/>
          </p:nvSpPr>
          <p:spPr bwMode="auto">
            <a:xfrm>
              <a:off x="1970" y="3493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8" name="Rectangle 583"/>
            <p:cNvSpPr>
              <a:spLocks noChangeAspect="1" noChangeArrowheads="1"/>
            </p:cNvSpPr>
            <p:nvPr/>
          </p:nvSpPr>
          <p:spPr bwMode="auto">
            <a:xfrm>
              <a:off x="1970" y="3685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59" name="Rectangle 584"/>
            <p:cNvSpPr>
              <a:spLocks noChangeAspect="1" noChangeArrowheads="1"/>
            </p:cNvSpPr>
            <p:nvPr/>
          </p:nvSpPr>
          <p:spPr bwMode="auto">
            <a:xfrm>
              <a:off x="1970" y="3883"/>
              <a:ext cx="136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0" name="Rectangle 585"/>
            <p:cNvSpPr>
              <a:spLocks noChangeAspect="1" noChangeArrowheads="1"/>
            </p:cNvSpPr>
            <p:nvPr/>
          </p:nvSpPr>
          <p:spPr bwMode="auto">
            <a:xfrm>
              <a:off x="1970" y="4140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1" name="AutoShape 586"/>
            <p:cNvSpPr>
              <a:spLocks noChangeAspect="1" noChangeArrowheads="1"/>
            </p:cNvSpPr>
            <p:nvPr/>
          </p:nvSpPr>
          <p:spPr bwMode="auto">
            <a:xfrm rot="5400000" flipV="1">
              <a:off x="2021" y="2717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62" name="AutoShape 587"/>
            <p:cNvSpPr>
              <a:spLocks noChangeAspect="1" noChangeArrowheads="1"/>
            </p:cNvSpPr>
            <p:nvPr/>
          </p:nvSpPr>
          <p:spPr bwMode="auto">
            <a:xfrm rot="-5400000">
              <a:off x="2021" y="2749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4" name="Group 588"/>
          <p:cNvGrpSpPr>
            <a:grpSpLocks noChangeAspect="1"/>
          </p:cNvGrpSpPr>
          <p:nvPr/>
        </p:nvGrpSpPr>
        <p:grpSpPr bwMode="auto">
          <a:xfrm>
            <a:off x="4052888" y="4036320"/>
            <a:ext cx="107950" cy="1727200"/>
            <a:chOff x="2210" y="2073"/>
            <a:chExt cx="136" cy="2176"/>
          </a:xfrm>
        </p:grpSpPr>
        <p:sp>
          <p:nvSpPr>
            <p:cNvPr id="37131" name="AutoShape 589"/>
            <p:cNvSpPr>
              <a:spLocks noChangeAspect="1" noChangeArrowheads="1"/>
            </p:cNvSpPr>
            <p:nvPr/>
          </p:nvSpPr>
          <p:spPr bwMode="auto">
            <a:xfrm>
              <a:off x="2211" y="2073"/>
              <a:ext cx="135" cy="7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2" name="Rectangle 590"/>
            <p:cNvSpPr>
              <a:spLocks noChangeAspect="1" noChangeArrowheads="1"/>
            </p:cNvSpPr>
            <p:nvPr/>
          </p:nvSpPr>
          <p:spPr bwMode="auto">
            <a:xfrm>
              <a:off x="2211" y="2199"/>
              <a:ext cx="135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3" name="AutoShape 591"/>
            <p:cNvSpPr>
              <a:spLocks noChangeAspect="1" noChangeArrowheads="1"/>
            </p:cNvSpPr>
            <p:nvPr/>
          </p:nvSpPr>
          <p:spPr bwMode="auto">
            <a:xfrm>
              <a:off x="2211" y="2782"/>
              <a:ext cx="135" cy="146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4" name="Rectangle 592"/>
            <p:cNvSpPr>
              <a:spLocks noChangeAspect="1" noChangeArrowheads="1"/>
            </p:cNvSpPr>
            <p:nvPr/>
          </p:nvSpPr>
          <p:spPr bwMode="auto">
            <a:xfrm>
              <a:off x="2211" y="2418"/>
              <a:ext cx="135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5" name="Rectangle 593"/>
            <p:cNvSpPr>
              <a:spLocks noChangeAspect="1" noChangeArrowheads="1"/>
            </p:cNvSpPr>
            <p:nvPr/>
          </p:nvSpPr>
          <p:spPr bwMode="auto">
            <a:xfrm>
              <a:off x="2211" y="2577"/>
              <a:ext cx="135" cy="17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6" name="Rectangle 594"/>
            <p:cNvSpPr>
              <a:spLocks noChangeAspect="1" noChangeArrowheads="1"/>
            </p:cNvSpPr>
            <p:nvPr/>
          </p:nvSpPr>
          <p:spPr bwMode="auto">
            <a:xfrm>
              <a:off x="2211" y="2527"/>
              <a:ext cx="135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7" name="Rectangle 595"/>
            <p:cNvSpPr>
              <a:spLocks noChangeAspect="1" noChangeArrowheads="1"/>
            </p:cNvSpPr>
            <p:nvPr/>
          </p:nvSpPr>
          <p:spPr bwMode="auto">
            <a:xfrm>
              <a:off x="2211" y="2815"/>
              <a:ext cx="135" cy="1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8" name="Rectangle 596"/>
            <p:cNvSpPr>
              <a:spLocks noChangeAspect="1" noChangeArrowheads="1"/>
            </p:cNvSpPr>
            <p:nvPr/>
          </p:nvSpPr>
          <p:spPr bwMode="auto">
            <a:xfrm>
              <a:off x="2211" y="2956"/>
              <a:ext cx="135" cy="1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9" name="Rectangle 597"/>
            <p:cNvSpPr>
              <a:spLocks noChangeAspect="1" noChangeArrowheads="1"/>
            </p:cNvSpPr>
            <p:nvPr/>
          </p:nvSpPr>
          <p:spPr bwMode="auto">
            <a:xfrm>
              <a:off x="2211" y="3182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0" name="Rectangle 598"/>
            <p:cNvSpPr>
              <a:spLocks noChangeAspect="1" noChangeArrowheads="1"/>
            </p:cNvSpPr>
            <p:nvPr/>
          </p:nvSpPr>
          <p:spPr bwMode="auto">
            <a:xfrm>
              <a:off x="2211" y="3407"/>
              <a:ext cx="135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1" name="Rectangle 599"/>
            <p:cNvSpPr>
              <a:spLocks noChangeAspect="1" noChangeArrowheads="1"/>
            </p:cNvSpPr>
            <p:nvPr/>
          </p:nvSpPr>
          <p:spPr bwMode="auto">
            <a:xfrm>
              <a:off x="2211" y="3539"/>
              <a:ext cx="135" cy="7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2" name="Rectangle 600"/>
            <p:cNvSpPr>
              <a:spLocks noChangeAspect="1" noChangeArrowheads="1"/>
            </p:cNvSpPr>
            <p:nvPr/>
          </p:nvSpPr>
          <p:spPr bwMode="auto">
            <a:xfrm>
              <a:off x="2211" y="3638"/>
              <a:ext cx="135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3" name="Rectangle 601"/>
            <p:cNvSpPr>
              <a:spLocks noChangeAspect="1" noChangeArrowheads="1"/>
            </p:cNvSpPr>
            <p:nvPr/>
          </p:nvSpPr>
          <p:spPr bwMode="auto">
            <a:xfrm>
              <a:off x="2211" y="3781"/>
              <a:ext cx="135" cy="1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4" name="Rectangle 602"/>
            <p:cNvSpPr>
              <a:spLocks noChangeAspect="1" noChangeArrowheads="1"/>
            </p:cNvSpPr>
            <p:nvPr/>
          </p:nvSpPr>
          <p:spPr bwMode="auto">
            <a:xfrm>
              <a:off x="2211" y="387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5" name="Rectangle 603"/>
            <p:cNvSpPr>
              <a:spLocks noChangeAspect="1" noChangeArrowheads="1"/>
            </p:cNvSpPr>
            <p:nvPr/>
          </p:nvSpPr>
          <p:spPr bwMode="auto">
            <a:xfrm>
              <a:off x="2211" y="3978"/>
              <a:ext cx="135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6" name="Rectangle 604"/>
            <p:cNvSpPr>
              <a:spLocks noChangeAspect="1" noChangeArrowheads="1"/>
            </p:cNvSpPr>
            <p:nvPr/>
          </p:nvSpPr>
          <p:spPr bwMode="auto">
            <a:xfrm>
              <a:off x="2211" y="4168"/>
              <a:ext cx="135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7" name="AutoShape 605"/>
            <p:cNvSpPr>
              <a:spLocks noChangeAspect="1" noChangeArrowheads="1"/>
            </p:cNvSpPr>
            <p:nvPr/>
          </p:nvSpPr>
          <p:spPr bwMode="auto">
            <a:xfrm rot="5400000" flipV="1">
              <a:off x="2261" y="2698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48" name="AutoShape 606"/>
            <p:cNvSpPr>
              <a:spLocks noChangeAspect="1" noChangeArrowheads="1"/>
            </p:cNvSpPr>
            <p:nvPr/>
          </p:nvSpPr>
          <p:spPr bwMode="auto">
            <a:xfrm rot="-5400000">
              <a:off x="2261" y="2730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5" name="Group 607"/>
          <p:cNvGrpSpPr>
            <a:grpSpLocks noChangeAspect="1"/>
          </p:cNvGrpSpPr>
          <p:nvPr/>
        </p:nvGrpSpPr>
        <p:grpSpPr bwMode="auto">
          <a:xfrm>
            <a:off x="4435475" y="4028383"/>
            <a:ext cx="107950" cy="1735137"/>
            <a:chOff x="2451" y="2064"/>
            <a:chExt cx="136" cy="2186"/>
          </a:xfrm>
        </p:grpSpPr>
        <p:sp>
          <p:nvSpPr>
            <p:cNvPr id="37113" name="AutoShape 608"/>
            <p:cNvSpPr>
              <a:spLocks noChangeAspect="1" noChangeArrowheads="1"/>
            </p:cNvSpPr>
            <p:nvPr/>
          </p:nvSpPr>
          <p:spPr bwMode="auto">
            <a:xfrm>
              <a:off x="2451" y="2064"/>
              <a:ext cx="136" cy="8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4" name="AutoShape 609"/>
            <p:cNvSpPr>
              <a:spLocks noChangeAspect="1" noChangeArrowheads="1"/>
            </p:cNvSpPr>
            <p:nvPr/>
          </p:nvSpPr>
          <p:spPr bwMode="auto">
            <a:xfrm>
              <a:off x="2451" y="2969"/>
              <a:ext cx="136" cy="12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5" name="Rectangle 610"/>
            <p:cNvSpPr>
              <a:spLocks noChangeAspect="1" noChangeArrowheads="1"/>
            </p:cNvSpPr>
            <p:nvPr/>
          </p:nvSpPr>
          <p:spPr bwMode="auto">
            <a:xfrm>
              <a:off x="2451" y="2148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6" name="Rectangle 611"/>
            <p:cNvSpPr>
              <a:spLocks noChangeAspect="1" noChangeArrowheads="1"/>
            </p:cNvSpPr>
            <p:nvPr/>
          </p:nvSpPr>
          <p:spPr bwMode="auto">
            <a:xfrm>
              <a:off x="2451" y="2284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7" name="Rectangle 612"/>
            <p:cNvSpPr>
              <a:spLocks noChangeAspect="1" noChangeArrowheads="1"/>
            </p:cNvSpPr>
            <p:nvPr/>
          </p:nvSpPr>
          <p:spPr bwMode="auto">
            <a:xfrm>
              <a:off x="2451" y="2373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8" name="Rectangle 613"/>
            <p:cNvSpPr>
              <a:spLocks noChangeAspect="1" noChangeArrowheads="1"/>
            </p:cNvSpPr>
            <p:nvPr/>
          </p:nvSpPr>
          <p:spPr bwMode="auto">
            <a:xfrm>
              <a:off x="2451" y="2884"/>
              <a:ext cx="136" cy="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9" name="Rectangle 614"/>
            <p:cNvSpPr>
              <a:spLocks noChangeAspect="1" noChangeArrowheads="1"/>
            </p:cNvSpPr>
            <p:nvPr/>
          </p:nvSpPr>
          <p:spPr bwMode="auto">
            <a:xfrm>
              <a:off x="2451" y="26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0" name="Rectangle 615"/>
            <p:cNvSpPr>
              <a:spLocks noChangeAspect="1" noChangeArrowheads="1"/>
            </p:cNvSpPr>
            <p:nvPr/>
          </p:nvSpPr>
          <p:spPr bwMode="auto">
            <a:xfrm>
              <a:off x="2451" y="2999"/>
              <a:ext cx="136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1" name="Rectangle 616"/>
            <p:cNvSpPr>
              <a:spLocks noChangeAspect="1" noChangeArrowheads="1"/>
            </p:cNvSpPr>
            <p:nvPr/>
          </p:nvSpPr>
          <p:spPr bwMode="auto">
            <a:xfrm>
              <a:off x="2451" y="3210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2" name="Rectangle 617"/>
            <p:cNvSpPr>
              <a:spLocks noChangeAspect="1" noChangeArrowheads="1"/>
            </p:cNvSpPr>
            <p:nvPr/>
          </p:nvSpPr>
          <p:spPr bwMode="auto">
            <a:xfrm>
              <a:off x="2451" y="3298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3" name="Rectangle 618"/>
            <p:cNvSpPr>
              <a:spLocks noChangeAspect="1" noChangeArrowheads="1"/>
            </p:cNvSpPr>
            <p:nvPr/>
          </p:nvSpPr>
          <p:spPr bwMode="auto">
            <a:xfrm>
              <a:off x="2451" y="3380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4" name="Rectangle 619"/>
            <p:cNvSpPr>
              <a:spLocks noChangeAspect="1" noChangeArrowheads="1"/>
            </p:cNvSpPr>
            <p:nvPr/>
          </p:nvSpPr>
          <p:spPr bwMode="auto">
            <a:xfrm>
              <a:off x="2451" y="3494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5" name="Rectangle 620"/>
            <p:cNvSpPr>
              <a:spLocks noChangeAspect="1" noChangeArrowheads="1"/>
            </p:cNvSpPr>
            <p:nvPr/>
          </p:nvSpPr>
          <p:spPr bwMode="auto">
            <a:xfrm>
              <a:off x="2451" y="3620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6" name="Rectangle 621"/>
            <p:cNvSpPr>
              <a:spLocks noChangeAspect="1" noChangeArrowheads="1"/>
            </p:cNvSpPr>
            <p:nvPr/>
          </p:nvSpPr>
          <p:spPr bwMode="auto">
            <a:xfrm>
              <a:off x="2451" y="3722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7" name="Rectangle 622"/>
            <p:cNvSpPr>
              <a:spLocks noChangeAspect="1" noChangeArrowheads="1"/>
            </p:cNvSpPr>
            <p:nvPr/>
          </p:nvSpPr>
          <p:spPr bwMode="auto">
            <a:xfrm>
              <a:off x="2451" y="3881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8" name="Rectangle 623"/>
            <p:cNvSpPr>
              <a:spLocks noChangeAspect="1" noChangeArrowheads="1"/>
            </p:cNvSpPr>
            <p:nvPr/>
          </p:nvSpPr>
          <p:spPr bwMode="auto">
            <a:xfrm>
              <a:off x="2451" y="4075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29" name="AutoShape 624"/>
            <p:cNvSpPr>
              <a:spLocks noChangeAspect="1" noChangeArrowheads="1"/>
            </p:cNvSpPr>
            <p:nvPr/>
          </p:nvSpPr>
          <p:spPr bwMode="auto">
            <a:xfrm rot="5400000" flipV="1">
              <a:off x="2501" y="2881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30" name="AutoShape 625"/>
            <p:cNvSpPr>
              <a:spLocks noChangeAspect="1" noChangeArrowheads="1"/>
            </p:cNvSpPr>
            <p:nvPr/>
          </p:nvSpPr>
          <p:spPr bwMode="auto">
            <a:xfrm rot="-5400000">
              <a:off x="2501" y="2914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6" name="Group 626"/>
          <p:cNvGrpSpPr>
            <a:grpSpLocks noChangeAspect="1"/>
          </p:cNvGrpSpPr>
          <p:nvPr/>
        </p:nvGrpSpPr>
        <p:grpSpPr bwMode="auto">
          <a:xfrm>
            <a:off x="4818063" y="4144270"/>
            <a:ext cx="107950" cy="1619250"/>
            <a:chOff x="2692" y="2209"/>
            <a:chExt cx="136" cy="2040"/>
          </a:xfrm>
        </p:grpSpPr>
        <p:sp>
          <p:nvSpPr>
            <p:cNvPr id="37097" name="AutoShape 627"/>
            <p:cNvSpPr>
              <a:spLocks noChangeAspect="1" noChangeArrowheads="1"/>
            </p:cNvSpPr>
            <p:nvPr/>
          </p:nvSpPr>
          <p:spPr bwMode="auto">
            <a:xfrm>
              <a:off x="2692" y="2209"/>
              <a:ext cx="136" cy="55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8" name="AutoShape 628"/>
            <p:cNvSpPr>
              <a:spLocks noChangeAspect="1" noChangeArrowheads="1"/>
            </p:cNvSpPr>
            <p:nvPr/>
          </p:nvSpPr>
          <p:spPr bwMode="auto">
            <a:xfrm>
              <a:off x="2692" y="2767"/>
              <a:ext cx="136" cy="148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9" name="Rectangle 629"/>
            <p:cNvSpPr>
              <a:spLocks noChangeAspect="1" noChangeArrowheads="1"/>
            </p:cNvSpPr>
            <p:nvPr/>
          </p:nvSpPr>
          <p:spPr bwMode="auto">
            <a:xfrm>
              <a:off x="2692" y="2414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0" name="Rectangle 630"/>
            <p:cNvSpPr>
              <a:spLocks noChangeAspect="1" noChangeArrowheads="1"/>
            </p:cNvSpPr>
            <p:nvPr/>
          </p:nvSpPr>
          <p:spPr bwMode="auto">
            <a:xfrm>
              <a:off x="2692" y="2341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1" name="Rectangle 631"/>
            <p:cNvSpPr>
              <a:spLocks noChangeAspect="1" noChangeArrowheads="1"/>
            </p:cNvSpPr>
            <p:nvPr/>
          </p:nvSpPr>
          <p:spPr bwMode="auto">
            <a:xfrm>
              <a:off x="2692" y="2547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2" name="Rectangle 632"/>
            <p:cNvSpPr>
              <a:spLocks noChangeAspect="1" noChangeArrowheads="1"/>
            </p:cNvSpPr>
            <p:nvPr/>
          </p:nvSpPr>
          <p:spPr bwMode="auto">
            <a:xfrm>
              <a:off x="2692" y="2595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3" name="Rectangle 633"/>
            <p:cNvSpPr>
              <a:spLocks noChangeAspect="1" noChangeArrowheads="1"/>
            </p:cNvSpPr>
            <p:nvPr/>
          </p:nvSpPr>
          <p:spPr bwMode="auto">
            <a:xfrm>
              <a:off x="2692" y="2800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4" name="Rectangle 634"/>
            <p:cNvSpPr>
              <a:spLocks noChangeAspect="1" noChangeArrowheads="1"/>
            </p:cNvSpPr>
            <p:nvPr/>
          </p:nvSpPr>
          <p:spPr bwMode="auto">
            <a:xfrm>
              <a:off x="2692" y="3063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5" name="Rectangle 635"/>
            <p:cNvSpPr>
              <a:spLocks noChangeAspect="1" noChangeArrowheads="1"/>
            </p:cNvSpPr>
            <p:nvPr/>
          </p:nvSpPr>
          <p:spPr bwMode="auto">
            <a:xfrm>
              <a:off x="2692" y="3137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6" name="Rectangle 636"/>
            <p:cNvSpPr>
              <a:spLocks noChangeAspect="1" noChangeArrowheads="1"/>
            </p:cNvSpPr>
            <p:nvPr/>
          </p:nvSpPr>
          <p:spPr bwMode="auto">
            <a:xfrm>
              <a:off x="2692" y="3380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7" name="Rectangle 637"/>
            <p:cNvSpPr>
              <a:spLocks noChangeAspect="1" noChangeArrowheads="1"/>
            </p:cNvSpPr>
            <p:nvPr/>
          </p:nvSpPr>
          <p:spPr bwMode="auto">
            <a:xfrm>
              <a:off x="2692" y="3490"/>
              <a:ext cx="136" cy="1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8" name="Rectangle 638"/>
            <p:cNvSpPr>
              <a:spLocks noChangeAspect="1" noChangeArrowheads="1"/>
            </p:cNvSpPr>
            <p:nvPr/>
          </p:nvSpPr>
          <p:spPr bwMode="auto">
            <a:xfrm>
              <a:off x="2692" y="376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09" name="Rectangle 639"/>
            <p:cNvSpPr>
              <a:spLocks noChangeAspect="1" noChangeArrowheads="1"/>
            </p:cNvSpPr>
            <p:nvPr/>
          </p:nvSpPr>
          <p:spPr bwMode="auto">
            <a:xfrm>
              <a:off x="2692" y="4044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0" name="Rectangle 640"/>
            <p:cNvSpPr>
              <a:spLocks noChangeAspect="1" noChangeArrowheads="1"/>
            </p:cNvSpPr>
            <p:nvPr/>
          </p:nvSpPr>
          <p:spPr bwMode="auto">
            <a:xfrm>
              <a:off x="2692" y="4157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1" name="AutoShape 641"/>
            <p:cNvSpPr>
              <a:spLocks noChangeAspect="1" noChangeArrowheads="1"/>
            </p:cNvSpPr>
            <p:nvPr/>
          </p:nvSpPr>
          <p:spPr bwMode="auto">
            <a:xfrm rot="5400000" flipV="1">
              <a:off x="2742" y="2679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112" name="AutoShape 642"/>
            <p:cNvSpPr>
              <a:spLocks noChangeAspect="1" noChangeArrowheads="1"/>
            </p:cNvSpPr>
            <p:nvPr/>
          </p:nvSpPr>
          <p:spPr bwMode="auto">
            <a:xfrm rot="-5400000">
              <a:off x="2742" y="2714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7" name="Group 643"/>
          <p:cNvGrpSpPr>
            <a:grpSpLocks noChangeAspect="1"/>
          </p:cNvGrpSpPr>
          <p:nvPr/>
        </p:nvGrpSpPr>
        <p:grpSpPr bwMode="auto">
          <a:xfrm>
            <a:off x="5199063" y="4369695"/>
            <a:ext cx="107950" cy="1393825"/>
            <a:chOff x="2932" y="2494"/>
            <a:chExt cx="136" cy="1755"/>
          </a:xfrm>
        </p:grpSpPr>
        <p:sp>
          <p:nvSpPr>
            <p:cNvPr id="37083" name="AutoShape 644"/>
            <p:cNvSpPr>
              <a:spLocks noChangeAspect="1" noChangeArrowheads="1"/>
            </p:cNvSpPr>
            <p:nvPr/>
          </p:nvSpPr>
          <p:spPr bwMode="auto">
            <a:xfrm>
              <a:off x="2932" y="2659"/>
              <a:ext cx="136" cy="153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4" name="AutoShape 645"/>
            <p:cNvSpPr>
              <a:spLocks noChangeAspect="1" noChangeArrowheads="1"/>
            </p:cNvSpPr>
            <p:nvPr/>
          </p:nvSpPr>
          <p:spPr bwMode="auto">
            <a:xfrm>
              <a:off x="2932" y="2811"/>
              <a:ext cx="136" cy="1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5" name="AutoShape 646"/>
            <p:cNvSpPr>
              <a:spLocks noChangeAspect="1" noChangeArrowheads="1"/>
            </p:cNvSpPr>
            <p:nvPr/>
          </p:nvSpPr>
          <p:spPr bwMode="auto">
            <a:xfrm rot="5400000" flipV="1">
              <a:off x="2981" y="2725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6" name="AutoShape 647"/>
            <p:cNvSpPr>
              <a:spLocks noChangeAspect="1" noChangeArrowheads="1"/>
            </p:cNvSpPr>
            <p:nvPr/>
          </p:nvSpPr>
          <p:spPr bwMode="auto">
            <a:xfrm rot="-5400000">
              <a:off x="2981" y="2761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7" name="AutoShape 648"/>
            <p:cNvSpPr>
              <a:spLocks noChangeAspect="1" noChangeArrowheads="1"/>
            </p:cNvSpPr>
            <p:nvPr/>
          </p:nvSpPr>
          <p:spPr bwMode="auto">
            <a:xfrm>
              <a:off x="2932" y="2494"/>
              <a:ext cx="136" cy="7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8" name="Line 649"/>
            <p:cNvSpPr>
              <a:spLocks noChangeAspect="1" noChangeShapeType="1"/>
            </p:cNvSpPr>
            <p:nvPr/>
          </p:nvSpPr>
          <p:spPr bwMode="auto">
            <a:xfrm>
              <a:off x="2947" y="2633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9" name="Line 650"/>
            <p:cNvSpPr>
              <a:spLocks noChangeAspect="1" noChangeShapeType="1"/>
            </p:cNvSpPr>
            <p:nvPr/>
          </p:nvSpPr>
          <p:spPr bwMode="auto">
            <a:xfrm>
              <a:off x="2947" y="2599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0" name="Rectangle 651"/>
            <p:cNvSpPr>
              <a:spLocks noChangeAspect="1" noChangeArrowheads="1"/>
            </p:cNvSpPr>
            <p:nvPr/>
          </p:nvSpPr>
          <p:spPr bwMode="auto">
            <a:xfrm>
              <a:off x="2932" y="2931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1" name="Rectangle 652"/>
            <p:cNvSpPr>
              <a:spLocks noChangeAspect="1" noChangeArrowheads="1"/>
            </p:cNvSpPr>
            <p:nvPr/>
          </p:nvSpPr>
          <p:spPr bwMode="auto">
            <a:xfrm>
              <a:off x="2932" y="3036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2" name="Rectangle 653"/>
            <p:cNvSpPr>
              <a:spLocks noChangeAspect="1" noChangeArrowheads="1"/>
            </p:cNvSpPr>
            <p:nvPr/>
          </p:nvSpPr>
          <p:spPr bwMode="auto">
            <a:xfrm>
              <a:off x="2932" y="3208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3" name="Rectangle 654"/>
            <p:cNvSpPr>
              <a:spLocks noChangeAspect="1" noChangeArrowheads="1"/>
            </p:cNvSpPr>
            <p:nvPr/>
          </p:nvSpPr>
          <p:spPr bwMode="auto">
            <a:xfrm>
              <a:off x="2932" y="3319"/>
              <a:ext cx="136" cy="8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4" name="Rectangle 655"/>
            <p:cNvSpPr>
              <a:spLocks noChangeAspect="1" noChangeArrowheads="1"/>
            </p:cNvSpPr>
            <p:nvPr/>
          </p:nvSpPr>
          <p:spPr bwMode="auto">
            <a:xfrm>
              <a:off x="2932" y="3451"/>
              <a:ext cx="136" cy="1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5" name="Rectangle 656"/>
            <p:cNvSpPr>
              <a:spLocks noChangeAspect="1" noChangeArrowheads="1"/>
            </p:cNvSpPr>
            <p:nvPr/>
          </p:nvSpPr>
          <p:spPr bwMode="auto">
            <a:xfrm>
              <a:off x="2932" y="3749"/>
              <a:ext cx="136" cy="1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96" name="Rectangle 657"/>
            <p:cNvSpPr>
              <a:spLocks noChangeAspect="1" noChangeArrowheads="1"/>
            </p:cNvSpPr>
            <p:nvPr/>
          </p:nvSpPr>
          <p:spPr bwMode="auto">
            <a:xfrm>
              <a:off x="2932" y="4048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8" name="Group 658"/>
          <p:cNvGrpSpPr>
            <a:grpSpLocks noChangeAspect="1"/>
          </p:cNvGrpSpPr>
          <p:nvPr/>
        </p:nvGrpSpPr>
        <p:grpSpPr bwMode="auto">
          <a:xfrm>
            <a:off x="5581650" y="4417320"/>
            <a:ext cx="107950" cy="1346200"/>
            <a:chOff x="3173" y="2553"/>
            <a:chExt cx="136" cy="1696"/>
          </a:xfrm>
        </p:grpSpPr>
        <p:sp>
          <p:nvSpPr>
            <p:cNvPr id="37070" name="AutoShape 659"/>
            <p:cNvSpPr>
              <a:spLocks noChangeAspect="1" noChangeArrowheads="1"/>
            </p:cNvSpPr>
            <p:nvPr/>
          </p:nvSpPr>
          <p:spPr bwMode="auto">
            <a:xfrm>
              <a:off x="3173" y="2876"/>
              <a:ext cx="136" cy="137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1" name="AutoShape 660"/>
            <p:cNvSpPr>
              <a:spLocks noChangeAspect="1" noChangeArrowheads="1"/>
            </p:cNvSpPr>
            <p:nvPr/>
          </p:nvSpPr>
          <p:spPr bwMode="auto">
            <a:xfrm>
              <a:off x="3173" y="2721"/>
              <a:ext cx="136" cy="14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2" name="AutoShape 661"/>
            <p:cNvSpPr>
              <a:spLocks noChangeAspect="1" noChangeArrowheads="1"/>
            </p:cNvSpPr>
            <p:nvPr/>
          </p:nvSpPr>
          <p:spPr bwMode="auto">
            <a:xfrm rot="5400000" flipV="1">
              <a:off x="3222" y="2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3" name="AutoShape 662"/>
            <p:cNvSpPr>
              <a:spLocks noChangeAspect="1" noChangeArrowheads="1"/>
            </p:cNvSpPr>
            <p:nvPr/>
          </p:nvSpPr>
          <p:spPr bwMode="auto">
            <a:xfrm rot="-5400000">
              <a:off x="3222" y="2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4" name="AutoShape 663"/>
            <p:cNvSpPr>
              <a:spLocks noChangeAspect="1" noChangeArrowheads="1"/>
            </p:cNvSpPr>
            <p:nvPr/>
          </p:nvSpPr>
          <p:spPr bwMode="auto">
            <a:xfrm>
              <a:off x="3173" y="2553"/>
              <a:ext cx="136" cy="7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5" name="Line 664"/>
            <p:cNvSpPr>
              <a:spLocks noChangeAspect="1" noChangeShapeType="1"/>
            </p:cNvSpPr>
            <p:nvPr/>
          </p:nvSpPr>
          <p:spPr bwMode="auto">
            <a:xfrm>
              <a:off x="3188" y="2695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6" name="Line 665"/>
            <p:cNvSpPr>
              <a:spLocks noChangeAspect="1" noChangeShapeType="1"/>
            </p:cNvSpPr>
            <p:nvPr/>
          </p:nvSpPr>
          <p:spPr bwMode="auto">
            <a:xfrm>
              <a:off x="3188" y="2660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7" name="Rectangle 666"/>
            <p:cNvSpPr>
              <a:spLocks noChangeAspect="1" noChangeArrowheads="1"/>
            </p:cNvSpPr>
            <p:nvPr/>
          </p:nvSpPr>
          <p:spPr bwMode="auto">
            <a:xfrm>
              <a:off x="3173" y="4139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8" name="Rectangle 667"/>
            <p:cNvSpPr>
              <a:spLocks noChangeAspect="1" noChangeArrowheads="1"/>
            </p:cNvSpPr>
            <p:nvPr/>
          </p:nvSpPr>
          <p:spPr bwMode="auto">
            <a:xfrm>
              <a:off x="3173" y="392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79" name="Rectangle 668"/>
            <p:cNvSpPr>
              <a:spLocks noChangeAspect="1" noChangeArrowheads="1"/>
            </p:cNvSpPr>
            <p:nvPr/>
          </p:nvSpPr>
          <p:spPr bwMode="auto">
            <a:xfrm>
              <a:off x="3173" y="3781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0" name="Rectangle 669"/>
            <p:cNvSpPr>
              <a:spLocks noChangeAspect="1" noChangeArrowheads="1"/>
            </p:cNvSpPr>
            <p:nvPr/>
          </p:nvSpPr>
          <p:spPr bwMode="auto">
            <a:xfrm>
              <a:off x="3173" y="3609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1" name="Rectangle 670"/>
            <p:cNvSpPr>
              <a:spLocks noChangeAspect="1" noChangeArrowheads="1"/>
            </p:cNvSpPr>
            <p:nvPr/>
          </p:nvSpPr>
          <p:spPr bwMode="auto">
            <a:xfrm>
              <a:off x="3173" y="3260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82" name="Rectangle 671"/>
            <p:cNvSpPr>
              <a:spLocks noChangeAspect="1" noChangeArrowheads="1"/>
            </p:cNvSpPr>
            <p:nvPr/>
          </p:nvSpPr>
          <p:spPr bwMode="auto">
            <a:xfrm>
              <a:off x="3173" y="3038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29" name="Group 672"/>
          <p:cNvGrpSpPr>
            <a:grpSpLocks noChangeAspect="1"/>
          </p:cNvGrpSpPr>
          <p:nvPr/>
        </p:nvGrpSpPr>
        <p:grpSpPr bwMode="auto">
          <a:xfrm>
            <a:off x="5964238" y="4576070"/>
            <a:ext cx="107950" cy="1187450"/>
            <a:chOff x="3414" y="2753"/>
            <a:chExt cx="136" cy="1496"/>
          </a:xfrm>
        </p:grpSpPr>
        <p:sp>
          <p:nvSpPr>
            <p:cNvPr id="37054" name="AutoShape 673"/>
            <p:cNvSpPr>
              <a:spLocks noChangeAspect="1" noChangeArrowheads="1"/>
            </p:cNvSpPr>
            <p:nvPr/>
          </p:nvSpPr>
          <p:spPr bwMode="auto">
            <a:xfrm>
              <a:off x="3414" y="2901"/>
              <a:ext cx="135" cy="13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5" name="AutoShape 674"/>
            <p:cNvSpPr>
              <a:spLocks noChangeAspect="1" noChangeArrowheads="1"/>
            </p:cNvSpPr>
            <p:nvPr/>
          </p:nvSpPr>
          <p:spPr bwMode="auto">
            <a:xfrm>
              <a:off x="3414" y="2753"/>
              <a:ext cx="135" cy="6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6" name="Line 675"/>
            <p:cNvSpPr>
              <a:spLocks noChangeAspect="1" noChangeShapeType="1"/>
            </p:cNvSpPr>
            <p:nvPr/>
          </p:nvSpPr>
          <p:spPr bwMode="auto">
            <a:xfrm>
              <a:off x="3428" y="2878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7" name="AutoShape 676"/>
            <p:cNvSpPr>
              <a:spLocks noChangeAspect="1" noChangeArrowheads="1"/>
            </p:cNvSpPr>
            <p:nvPr/>
          </p:nvSpPr>
          <p:spPr bwMode="auto">
            <a:xfrm>
              <a:off x="3414" y="3054"/>
              <a:ext cx="135" cy="11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8" name="Line 677"/>
            <p:cNvSpPr>
              <a:spLocks noChangeAspect="1" noChangeShapeType="1"/>
            </p:cNvSpPr>
            <p:nvPr/>
          </p:nvSpPr>
          <p:spPr bwMode="auto">
            <a:xfrm>
              <a:off x="3428" y="2846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9" name="AutoShape 678"/>
            <p:cNvSpPr>
              <a:spLocks noChangeAspect="1" noChangeArrowheads="1"/>
            </p:cNvSpPr>
            <p:nvPr/>
          </p:nvSpPr>
          <p:spPr bwMode="auto">
            <a:xfrm rot="5400000" flipV="1">
              <a:off x="3467" y="2955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0" name="AutoShape 679"/>
            <p:cNvSpPr>
              <a:spLocks noChangeAspect="1" noChangeArrowheads="1"/>
            </p:cNvSpPr>
            <p:nvPr/>
          </p:nvSpPr>
          <p:spPr bwMode="auto">
            <a:xfrm rot="-5400000">
              <a:off x="3467" y="2986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1" name="Rectangle 680"/>
            <p:cNvSpPr>
              <a:spLocks noChangeAspect="1" noChangeArrowheads="1"/>
            </p:cNvSpPr>
            <p:nvPr/>
          </p:nvSpPr>
          <p:spPr bwMode="auto">
            <a:xfrm>
              <a:off x="3415" y="3070"/>
              <a:ext cx="135" cy="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2" name="Rectangle 681"/>
            <p:cNvSpPr>
              <a:spLocks noChangeAspect="1" noChangeArrowheads="1"/>
            </p:cNvSpPr>
            <p:nvPr/>
          </p:nvSpPr>
          <p:spPr bwMode="auto">
            <a:xfrm>
              <a:off x="3414" y="3115"/>
              <a:ext cx="135" cy="4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3" name="Rectangle 682"/>
            <p:cNvSpPr>
              <a:spLocks noChangeAspect="1" noChangeArrowheads="1"/>
            </p:cNvSpPr>
            <p:nvPr/>
          </p:nvSpPr>
          <p:spPr bwMode="auto">
            <a:xfrm>
              <a:off x="3414" y="3219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4" name="Rectangle 683"/>
            <p:cNvSpPr>
              <a:spLocks noChangeAspect="1" noChangeArrowheads="1"/>
            </p:cNvSpPr>
            <p:nvPr/>
          </p:nvSpPr>
          <p:spPr bwMode="auto">
            <a:xfrm>
              <a:off x="3414" y="3413"/>
              <a:ext cx="135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5" name="Rectangle 684"/>
            <p:cNvSpPr>
              <a:spLocks noChangeAspect="1" noChangeArrowheads="1"/>
            </p:cNvSpPr>
            <p:nvPr/>
          </p:nvSpPr>
          <p:spPr bwMode="auto">
            <a:xfrm>
              <a:off x="3414" y="3519"/>
              <a:ext cx="135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6" name="Rectangle 685"/>
            <p:cNvSpPr>
              <a:spLocks noChangeAspect="1" noChangeArrowheads="1"/>
            </p:cNvSpPr>
            <p:nvPr/>
          </p:nvSpPr>
          <p:spPr bwMode="auto">
            <a:xfrm>
              <a:off x="3414" y="3650"/>
              <a:ext cx="135" cy="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7" name="Rectangle 686"/>
            <p:cNvSpPr>
              <a:spLocks noChangeAspect="1" noChangeArrowheads="1"/>
            </p:cNvSpPr>
            <p:nvPr/>
          </p:nvSpPr>
          <p:spPr bwMode="auto">
            <a:xfrm>
              <a:off x="3414" y="3773"/>
              <a:ext cx="135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8" name="Rectangle 687"/>
            <p:cNvSpPr>
              <a:spLocks noChangeAspect="1" noChangeArrowheads="1"/>
            </p:cNvSpPr>
            <p:nvPr/>
          </p:nvSpPr>
          <p:spPr bwMode="auto">
            <a:xfrm>
              <a:off x="3414" y="39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69" name="Rectangle 688"/>
            <p:cNvSpPr>
              <a:spLocks noChangeAspect="1" noChangeArrowheads="1"/>
            </p:cNvSpPr>
            <p:nvPr/>
          </p:nvSpPr>
          <p:spPr bwMode="auto">
            <a:xfrm>
              <a:off x="3414" y="4174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0" name="Group 689"/>
          <p:cNvGrpSpPr>
            <a:grpSpLocks noChangeAspect="1"/>
          </p:cNvGrpSpPr>
          <p:nvPr/>
        </p:nvGrpSpPr>
        <p:grpSpPr bwMode="auto">
          <a:xfrm>
            <a:off x="6345238" y="4633220"/>
            <a:ext cx="107950" cy="1130300"/>
            <a:chOff x="3654" y="2825"/>
            <a:chExt cx="136" cy="1424"/>
          </a:xfrm>
        </p:grpSpPr>
        <p:sp>
          <p:nvSpPr>
            <p:cNvPr id="37044" name="AutoShape 690"/>
            <p:cNvSpPr>
              <a:spLocks noChangeAspect="1" noChangeArrowheads="1"/>
            </p:cNvSpPr>
            <p:nvPr/>
          </p:nvSpPr>
          <p:spPr bwMode="auto">
            <a:xfrm>
              <a:off x="3654" y="3433"/>
              <a:ext cx="136" cy="81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5" name="AutoShape 691"/>
            <p:cNvSpPr>
              <a:spLocks noChangeAspect="1" noChangeArrowheads="1"/>
            </p:cNvSpPr>
            <p:nvPr/>
          </p:nvSpPr>
          <p:spPr bwMode="auto">
            <a:xfrm>
              <a:off x="3654" y="2825"/>
              <a:ext cx="136" cy="6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6" name="AutoShape 692"/>
            <p:cNvSpPr>
              <a:spLocks noChangeAspect="1" noChangeArrowheads="1"/>
            </p:cNvSpPr>
            <p:nvPr/>
          </p:nvSpPr>
          <p:spPr bwMode="auto">
            <a:xfrm rot="5400000" flipV="1">
              <a:off x="3703" y="334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7" name="AutoShape 693"/>
            <p:cNvSpPr>
              <a:spLocks noChangeAspect="1" noChangeArrowheads="1"/>
            </p:cNvSpPr>
            <p:nvPr/>
          </p:nvSpPr>
          <p:spPr bwMode="auto">
            <a:xfrm rot="-5400000">
              <a:off x="3703" y="3379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8" name="Rectangle 694"/>
            <p:cNvSpPr>
              <a:spLocks noChangeAspect="1" noChangeArrowheads="1"/>
            </p:cNvSpPr>
            <p:nvPr/>
          </p:nvSpPr>
          <p:spPr bwMode="auto">
            <a:xfrm>
              <a:off x="3654" y="2942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9" name="Rectangle 695"/>
            <p:cNvSpPr>
              <a:spLocks noChangeAspect="1" noChangeArrowheads="1"/>
            </p:cNvSpPr>
            <p:nvPr/>
          </p:nvSpPr>
          <p:spPr bwMode="auto">
            <a:xfrm>
              <a:off x="3654" y="3102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0" name="Rectangle 696"/>
            <p:cNvSpPr>
              <a:spLocks noChangeAspect="1" noChangeArrowheads="1"/>
            </p:cNvSpPr>
            <p:nvPr/>
          </p:nvSpPr>
          <p:spPr bwMode="auto">
            <a:xfrm>
              <a:off x="3654" y="3464"/>
              <a:ext cx="136" cy="13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1" name="Rectangle 697"/>
            <p:cNvSpPr>
              <a:spLocks noChangeAspect="1" noChangeArrowheads="1"/>
            </p:cNvSpPr>
            <p:nvPr/>
          </p:nvSpPr>
          <p:spPr bwMode="auto">
            <a:xfrm>
              <a:off x="3654" y="3644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2" name="Rectangle 698"/>
            <p:cNvSpPr>
              <a:spLocks noChangeAspect="1" noChangeArrowheads="1"/>
            </p:cNvSpPr>
            <p:nvPr/>
          </p:nvSpPr>
          <p:spPr bwMode="auto">
            <a:xfrm>
              <a:off x="3654" y="3760"/>
              <a:ext cx="136" cy="9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53" name="Rectangle 699"/>
            <p:cNvSpPr>
              <a:spLocks noChangeAspect="1" noChangeArrowheads="1"/>
            </p:cNvSpPr>
            <p:nvPr/>
          </p:nvSpPr>
          <p:spPr bwMode="auto">
            <a:xfrm>
              <a:off x="3654" y="3995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1" name="Group 700"/>
          <p:cNvGrpSpPr>
            <a:grpSpLocks noChangeAspect="1"/>
          </p:cNvGrpSpPr>
          <p:nvPr/>
        </p:nvGrpSpPr>
        <p:grpSpPr bwMode="auto">
          <a:xfrm>
            <a:off x="6727825" y="4693545"/>
            <a:ext cx="107950" cy="1069975"/>
            <a:chOff x="3895" y="2902"/>
            <a:chExt cx="136" cy="1347"/>
          </a:xfrm>
        </p:grpSpPr>
        <p:sp>
          <p:nvSpPr>
            <p:cNvPr id="37035" name="AutoShape 701"/>
            <p:cNvSpPr>
              <a:spLocks noChangeAspect="1" noChangeArrowheads="1"/>
            </p:cNvSpPr>
            <p:nvPr/>
          </p:nvSpPr>
          <p:spPr bwMode="auto">
            <a:xfrm>
              <a:off x="3895" y="3348"/>
              <a:ext cx="136" cy="9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6" name="AutoShape 702"/>
            <p:cNvSpPr>
              <a:spLocks noChangeAspect="1" noChangeArrowheads="1"/>
            </p:cNvSpPr>
            <p:nvPr/>
          </p:nvSpPr>
          <p:spPr bwMode="auto">
            <a:xfrm>
              <a:off x="3895" y="2902"/>
              <a:ext cx="136" cy="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7" name="AutoShape 703"/>
            <p:cNvSpPr>
              <a:spLocks noChangeAspect="1" noChangeArrowheads="1"/>
            </p:cNvSpPr>
            <p:nvPr/>
          </p:nvSpPr>
          <p:spPr bwMode="auto">
            <a:xfrm rot="5400000" flipV="1">
              <a:off x="3944" y="325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8" name="AutoShape 704"/>
            <p:cNvSpPr>
              <a:spLocks noChangeAspect="1" noChangeArrowheads="1"/>
            </p:cNvSpPr>
            <p:nvPr/>
          </p:nvSpPr>
          <p:spPr bwMode="auto">
            <a:xfrm rot="-5400000">
              <a:off x="3944" y="329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9" name="Rectangle 705"/>
            <p:cNvSpPr>
              <a:spLocks noChangeAspect="1" noChangeArrowheads="1"/>
            </p:cNvSpPr>
            <p:nvPr/>
          </p:nvSpPr>
          <p:spPr bwMode="auto">
            <a:xfrm>
              <a:off x="3895" y="3068"/>
              <a:ext cx="136" cy="1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0" name="Rectangle 706"/>
            <p:cNvSpPr>
              <a:spLocks noChangeAspect="1" noChangeArrowheads="1"/>
            </p:cNvSpPr>
            <p:nvPr/>
          </p:nvSpPr>
          <p:spPr bwMode="auto">
            <a:xfrm>
              <a:off x="3895" y="3465"/>
              <a:ext cx="136" cy="7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1" name="Rectangle 707"/>
            <p:cNvSpPr>
              <a:spLocks noChangeAspect="1" noChangeArrowheads="1"/>
            </p:cNvSpPr>
            <p:nvPr/>
          </p:nvSpPr>
          <p:spPr bwMode="auto">
            <a:xfrm>
              <a:off x="3895" y="360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2" name="Rectangle 708"/>
            <p:cNvSpPr>
              <a:spLocks noChangeAspect="1" noChangeArrowheads="1"/>
            </p:cNvSpPr>
            <p:nvPr/>
          </p:nvSpPr>
          <p:spPr bwMode="auto">
            <a:xfrm>
              <a:off x="3895" y="3765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43" name="Rectangle 709"/>
            <p:cNvSpPr>
              <a:spLocks noChangeAspect="1" noChangeArrowheads="1"/>
            </p:cNvSpPr>
            <p:nvPr/>
          </p:nvSpPr>
          <p:spPr bwMode="auto">
            <a:xfrm>
              <a:off x="3895" y="3985"/>
              <a:ext cx="136" cy="1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2" name="Group 710"/>
          <p:cNvGrpSpPr>
            <a:grpSpLocks noChangeAspect="1"/>
          </p:cNvGrpSpPr>
          <p:nvPr/>
        </p:nvGrpSpPr>
        <p:grpSpPr bwMode="auto">
          <a:xfrm>
            <a:off x="7110413" y="4763395"/>
            <a:ext cx="107950" cy="1000125"/>
            <a:chOff x="4136" y="2989"/>
            <a:chExt cx="136" cy="1260"/>
          </a:xfrm>
        </p:grpSpPr>
        <p:sp>
          <p:nvSpPr>
            <p:cNvPr id="37026" name="AutoShape 711"/>
            <p:cNvSpPr>
              <a:spLocks noChangeAspect="1" noChangeArrowheads="1"/>
            </p:cNvSpPr>
            <p:nvPr/>
          </p:nvSpPr>
          <p:spPr bwMode="auto">
            <a:xfrm>
              <a:off x="4136" y="2989"/>
              <a:ext cx="136" cy="34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7" name="AutoShape 712"/>
            <p:cNvSpPr>
              <a:spLocks noChangeAspect="1" noChangeArrowheads="1"/>
            </p:cNvSpPr>
            <p:nvPr/>
          </p:nvSpPr>
          <p:spPr bwMode="auto">
            <a:xfrm>
              <a:off x="4136" y="3336"/>
              <a:ext cx="136" cy="91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8" name="AutoShape 713"/>
            <p:cNvSpPr>
              <a:spLocks noChangeAspect="1" noChangeArrowheads="1"/>
            </p:cNvSpPr>
            <p:nvPr/>
          </p:nvSpPr>
          <p:spPr bwMode="auto">
            <a:xfrm rot="5400000" flipV="1">
              <a:off x="4185" y="324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9" name="AutoShape 714"/>
            <p:cNvSpPr>
              <a:spLocks noChangeAspect="1" noChangeArrowheads="1"/>
            </p:cNvSpPr>
            <p:nvPr/>
          </p:nvSpPr>
          <p:spPr bwMode="auto">
            <a:xfrm rot="-5400000">
              <a:off x="4185" y="328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0" name="Rectangle 715"/>
            <p:cNvSpPr>
              <a:spLocks noChangeAspect="1" noChangeArrowheads="1"/>
            </p:cNvSpPr>
            <p:nvPr/>
          </p:nvSpPr>
          <p:spPr bwMode="auto">
            <a:xfrm>
              <a:off x="4136" y="3050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1" name="Rectangle 716"/>
            <p:cNvSpPr>
              <a:spLocks noChangeAspect="1" noChangeArrowheads="1"/>
            </p:cNvSpPr>
            <p:nvPr/>
          </p:nvSpPr>
          <p:spPr bwMode="auto">
            <a:xfrm>
              <a:off x="4136" y="3495"/>
              <a:ext cx="136" cy="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2" name="Rectangle 717"/>
            <p:cNvSpPr>
              <a:spLocks noChangeAspect="1" noChangeArrowheads="1"/>
            </p:cNvSpPr>
            <p:nvPr/>
          </p:nvSpPr>
          <p:spPr bwMode="auto">
            <a:xfrm>
              <a:off x="4136" y="3616"/>
              <a:ext cx="136" cy="1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3" name="Rectangle 718"/>
            <p:cNvSpPr>
              <a:spLocks noChangeAspect="1" noChangeArrowheads="1"/>
            </p:cNvSpPr>
            <p:nvPr/>
          </p:nvSpPr>
          <p:spPr bwMode="auto">
            <a:xfrm>
              <a:off x="4136" y="3821"/>
              <a:ext cx="136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34" name="Rectangle 719"/>
            <p:cNvSpPr>
              <a:spLocks noChangeAspect="1" noChangeArrowheads="1"/>
            </p:cNvSpPr>
            <p:nvPr/>
          </p:nvSpPr>
          <p:spPr bwMode="auto">
            <a:xfrm>
              <a:off x="4136" y="3935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3" name="Group 720"/>
          <p:cNvGrpSpPr>
            <a:grpSpLocks noChangeAspect="1"/>
          </p:cNvGrpSpPr>
          <p:nvPr/>
        </p:nvGrpSpPr>
        <p:grpSpPr bwMode="auto">
          <a:xfrm>
            <a:off x="7491413" y="4877695"/>
            <a:ext cx="107950" cy="885825"/>
            <a:chOff x="4376" y="3134"/>
            <a:chExt cx="136" cy="1115"/>
          </a:xfrm>
        </p:grpSpPr>
        <p:sp>
          <p:nvSpPr>
            <p:cNvPr id="37017" name="AutoShape 721"/>
            <p:cNvSpPr>
              <a:spLocks noChangeAspect="1" noChangeArrowheads="1"/>
            </p:cNvSpPr>
            <p:nvPr/>
          </p:nvSpPr>
          <p:spPr bwMode="auto">
            <a:xfrm>
              <a:off x="4376" y="3889"/>
              <a:ext cx="136" cy="36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8" name="AutoShape 722"/>
            <p:cNvSpPr>
              <a:spLocks noChangeAspect="1" noChangeArrowheads="1"/>
            </p:cNvSpPr>
            <p:nvPr/>
          </p:nvSpPr>
          <p:spPr bwMode="auto">
            <a:xfrm>
              <a:off x="4376" y="3134"/>
              <a:ext cx="136" cy="47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9" name="AutoShape 723"/>
            <p:cNvSpPr>
              <a:spLocks noChangeAspect="1" noChangeArrowheads="1"/>
            </p:cNvSpPr>
            <p:nvPr/>
          </p:nvSpPr>
          <p:spPr bwMode="auto">
            <a:xfrm rot="5400000" flipV="1">
              <a:off x="4425" y="355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0" name="AutoShape 724"/>
            <p:cNvSpPr>
              <a:spLocks noChangeAspect="1" noChangeArrowheads="1"/>
            </p:cNvSpPr>
            <p:nvPr/>
          </p:nvSpPr>
          <p:spPr bwMode="auto">
            <a:xfrm rot="-5400000">
              <a:off x="4425" y="35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1" name="Rectangle 725"/>
            <p:cNvSpPr>
              <a:spLocks noChangeAspect="1" noChangeArrowheads="1"/>
            </p:cNvSpPr>
            <p:nvPr/>
          </p:nvSpPr>
          <p:spPr bwMode="auto">
            <a:xfrm>
              <a:off x="4376" y="3523"/>
              <a:ext cx="136" cy="8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2" name="Rectangle 726"/>
            <p:cNvSpPr>
              <a:spLocks noChangeAspect="1" noChangeArrowheads="1"/>
            </p:cNvSpPr>
            <p:nvPr/>
          </p:nvSpPr>
          <p:spPr bwMode="auto">
            <a:xfrm>
              <a:off x="4376" y="3316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3" name="Rectangle 727"/>
            <p:cNvSpPr>
              <a:spLocks noChangeAspect="1" noChangeArrowheads="1"/>
            </p:cNvSpPr>
            <p:nvPr/>
          </p:nvSpPr>
          <p:spPr bwMode="auto">
            <a:xfrm>
              <a:off x="4376" y="3719"/>
              <a:ext cx="136" cy="42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4" name="Rectangle 728"/>
            <p:cNvSpPr>
              <a:spLocks noChangeAspect="1" noChangeArrowheads="1"/>
            </p:cNvSpPr>
            <p:nvPr/>
          </p:nvSpPr>
          <p:spPr bwMode="auto">
            <a:xfrm>
              <a:off x="4376" y="3680"/>
              <a:ext cx="136" cy="79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25" name="Rectangle 729"/>
            <p:cNvSpPr>
              <a:spLocks noChangeAspect="1" noChangeArrowheads="1"/>
            </p:cNvSpPr>
            <p:nvPr/>
          </p:nvSpPr>
          <p:spPr bwMode="auto">
            <a:xfrm>
              <a:off x="4376" y="3937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4" name="Group 730"/>
          <p:cNvGrpSpPr>
            <a:grpSpLocks noChangeAspect="1"/>
          </p:cNvGrpSpPr>
          <p:nvPr/>
        </p:nvGrpSpPr>
        <p:grpSpPr bwMode="auto">
          <a:xfrm>
            <a:off x="7874000" y="4955483"/>
            <a:ext cx="107950" cy="808037"/>
            <a:chOff x="4617" y="3229"/>
            <a:chExt cx="136" cy="1018"/>
          </a:xfrm>
        </p:grpSpPr>
        <p:sp>
          <p:nvSpPr>
            <p:cNvPr id="37010" name="AutoShape 731"/>
            <p:cNvSpPr>
              <a:spLocks noChangeAspect="1" noChangeArrowheads="1"/>
            </p:cNvSpPr>
            <p:nvPr/>
          </p:nvSpPr>
          <p:spPr bwMode="auto">
            <a:xfrm>
              <a:off x="4617" y="3229"/>
              <a:ext cx="136" cy="45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1" name="AutoShape 732"/>
            <p:cNvSpPr>
              <a:spLocks noChangeAspect="1" noChangeArrowheads="1"/>
            </p:cNvSpPr>
            <p:nvPr/>
          </p:nvSpPr>
          <p:spPr bwMode="auto">
            <a:xfrm>
              <a:off x="4617" y="3692"/>
              <a:ext cx="136" cy="55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2" name="AutoShape 733"/>
            <p:cNvSpPr>
              <a:spLocks noChangeAspect="1" noChangeArrowheads="1"/>
            </p:cNvSpPr>
            <p:nvPr/>
          </p:nvSpPr>
          <p:spPr bwMode="auto">
            <a:xfrm rot="5400000" flipV="1">
              <a:off x="4667" y="3606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3" name="AutoShape 734"/>
            <p:cNvSpPr>
              <a:spLocks noChangeAspect="1" noChangeArrowheads="1"/>
            </p:cNvSpPr>
            <p:nvPr/>
          </p:nvSpPr>
          <p:spPr bwMode="auto">
            <a:xfrm rot="-5400000">
              <a:off x="4667" y="3640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4" name="Rectangle 735"/>
            <p:cNvSpPr>
              <a:spLocks noChangeAspect="1" noChangeArrowheads="1"/>
            </p:cNvSpPr>
            <p:nvPr/>
          </p:nvSpPr>
          <p:spPr bwMode="auto">
            <a:xfrm>
              <a:off x="4617" y="3362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5" name="Rectangle 736"/>
            <p:cNvSpPr>
              <a:spLocks noChangeAspect="1" noChangeArrowheads="1"/>
            </p:cNvSpPr>
            <p:nvPr/>
          </p:nvSpPr>
          <p:spPr bwMode="auto">
            <a:xfrm>
              <a:off x="4617" y="38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16" name="Rectangle 737"/>
            <p:cNvSpPr>
              <a:spLocks noChangeAspect="1" noChangeArrowheads="1"/>
            </p:cNvSpPr>
            <p:nvPr/>
          </p:nvSpPr>
          <p:spPr bwMode="auto">
            <a:xfrm>
              <a:off x="4617" y="4061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5" name="Group 738"/>
          <p:cNvGrpSpPr>
            <a:grpSpLocks noChangeAspect="1"/>
          </p:cNvGrpSpPr>
          <p:nvPr/>
        </p:nvGrpSpPr>
        <p:grpSpPr bwMode="auto">
          <a:xfrm>
            <a:off x="8256588" y="5152333"/>
            <a:ext cx="107950" cy="611187"/>
            <a:chOff x="4858" y="3478"/>
            <a:chExt cx="136" cy="770"/>
          </a:xfrm>
        </p:grpSpPr>
        <p:sp>
          <p:nvSpPr>
            <p:cNvPr id="37001" name="AutoShape 739"/>
            <p:cNvSpPr>
              <a:spLocks noChangeAspect="1" noChangeArrowheads="1"/>
            </p:cNvSpPr>
            <p:nvPr/>
          </p:nvSpPr>
          <p:spPr bwMode="auto">
            <a:xfrm>
              <a:off x="4858" y="3623"/>
              <a:ext cx="136" cy="141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2" name="AutoShape 740"/>
            <p:cNvSpPr>
              <a:spLocks noChangeAspect="1" noChangeArrowheads="1"/>
            </p:cNvSpPr>
            <p:nvPr/>
          </p:nvSpPr>
          <p:spPr bwMode="auto">
            <a:xfrm>
              <a:off x="4858" y="3758"/>
              <a:ext cx="136" cy="49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3" name="AutoShape 741"/>
            <p:cNvSpPr>
              <a:spLocks noChangeAspect="1" noChangeArrowheads="1"/>
            </p:cNvSpPr>
            <p:nvPr/>
          </p:nvSpPr>
          <p:spPr bwMode="auto">
            <a:xfrm rot="5400000" flipV="1">
              <a:off x="4908" y="3675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4" name="AutoShape 742"/>
            <p:cNvSpPr>
              <a:spLocks noChangeAspect="1" noChangeArrowheads="1"/>
            </p:cNvSpPr>
            <p:nvPr/>
          </p:nvSpPr>
          <p:spPr bwMode="auto">
            <a:xfrm rot="-5400000">
              <a:off x="4908" y="3709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5" name="AutoShape 743"/>
            <p:cNvSpPr>
              <a:spLocks noChangeAspect="1" noChangeArrowheads="1"/>
            </p:cNvSpPr>
            <p:nvPr/>
          </p:nvSpPr>
          <p:spPr bwMode="auto">
            <a:xfrm>
              <a:off x="4858" y="3478"/>
              <a:ext cx="136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6" name="Line 744"/>
            <p:cNvSpPr>
              <a:spLocks noChangeAspect="1" noChangeShapeType="1"/>
            </p:cNvSpPr>
            <p:nvPr/>
          </p:nvSpPr>
          <p:spPr bwMode="auto">
            <a:xfrm>
              <a:off x="4873" y="3597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7" name="Line 745"/>
            <p:cNvSpPr>
              <a:spLocks noChangeAspect="1" noChangeShapeType="1"/>
            </p:cNvSpPr>
            <p:nvPr/>
          </p:nvSpPr>
          <p:spPr bwMode="auto">
            <a:xfrm>
              <a:off x="4873" y="3572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8" name="Rectangle 746"/>
            <p:cNvSpPr>
              <a:spLocks noChangeAspect="1" noChangeArrowheads="1"/>
            </p:cNvSpPr>
            <p:nvPr/>
          </p:nvSpPr>
          <p:spPr bwMode="auto">
            <a:xfrm>
              <a:off x="4858" y="3842"/>
              <a:ext cx="136" cy="15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9" name="Rectangle 747"/>
            <p:cNvSpPr>
              <a:spLocks noChangeAspect="1" noChangeArrowheads="1"/>
            </p:cNvSpPr>
            <p:nvPr/>
          </p:nvSpPr>
          <p:spPr bwMode="auto">
            <a:xfrm>
              <a:off x="4858" y="412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6" name="Group 748"/>
          <p:cNvGrpSpPr>
            <a:grpSpLocks noChangeAspect="1"/>
          </p:cNvGrpSpPr>
          <p:nvPr/>
        </p:nvGrpSpPr>
        <p:grpSpPr bwMode="auto">
          <a:xfrm>
            <a:off x="8637588" y="5115820"/>
            <a:ext cx="107950" cy="647700"/>
            <a:chOff x="5098" y="3433"/>
            <a:chExt cx="136" cy="816"/>
          </a:xfrm>
        </p:grpSpPr>
        <p:sp>
          <p:nvSpPr>
            <p:cNvPr id="36991" name="AutoShape 749"/>
            <p:cNvSpPr>
              <a:spLocks noChangeAspect="1" noChangeArrowheads="1"/>
            </p:cNvSpPr>
            <p:nvPr/>
          </p:nvSpPr>
          <p:spPr bwMode="auto">
            <a:xfrm>
              <a:off x="5098" y="3580"/>
              <a:ext cx="135" cy="135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2" name="AutoShape 750"/>
            <p:cNvSpPr>
              <a:spLocks noChangeAspect="1" noChangeArrowheads="1"/>
            </p:cNvSpPr>
            <p:nvPr/>
          </p:nvSpPr>
          <p:spPr bwMode="auto">
            <a:xfrm>
              <a:off x="5099" y="3433"/>
              <a:ext cx="135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3" name="Line 751"/>
            <p:cNvSpPr>
              <a:spLocks noChangeAspect="1" noChangeShapeType="1"/>
            </p:cNvSpPr>
            <p:nvPr/>
          </p:nvSpPr>
          <p:spPr bwMode="auto">
            <a:xfrm>
              <a:off x="5112" y="3553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4" name="Line 752"/>
            <p:cNvSpPr>
              <a:spLocks noChangeAspect="1" noChangeShapeType="1"/>
            </p:cNvSpPr>
            <p:nvPr/>
          </p:nvSpPr>
          <p:spPr bwMode="auto">
            <a:xfrm>
              <a:off x="5112" y="3524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5" name="AutoShape 753"/>
            <p:cNvSpPr>
              <a:spLocks noChangeAspect="1" noChangeArrowheads="1"/>
            </p:cNvSpPr>
            <p:nvPr/>
          </p:nvSpPr>
          <p:spPr bwMode="auto">
            <a:xfrm>
              <a:off x="5099" y="3715"/>
              <a:ext cx="135" cy="53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6" name="AutoShape 754"/>
            <p:cNvSpPr>
              <a:spLocks noChangeAspect="1" noChangeArrowheads="1"/>
            </p:cNvSpPr>
            <p:nvPr/>
          </p:nvSpPr>
          <p:spPr bwMode="auto">
            <a:xfrm rot="5400000" flipV="1">
              <a:off x="5149" y="3632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7" name="AutoShape 755"/>
            <p:cNvSpPr>
              <a:spLocks noChangeAspect="1" noChangeArrowheads="1"/>
            </p:cNvSpPr>
            <p:nvPr/>
          </p:nvSpPr>
          <p:spPr bwMode="auto">
            <a:xfrm rot="-5400000">
              <a:off x="5149" y="3666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8" name="Rectangle 756"/>
            <p:cNvSpPr>
              <a:spLocks noChangeAspect="1" noChangeArrowheads="1"/>
            </p:cNvSpPr>
            <p:nvPr/>
          </p:nvSpPr>
          <p:spPr bwMode="auto">
            <a:xfrm>
              <a:off x="5099" y="3884"/>
              <a:ext cx="135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9" name="Rectangle 757"/>
            <p:cNvSpPr>
              <a:spLocks noChangeAspect="1" noChangeArrowheads="1"/>
            </p:cNvSpPr>
            <p:nvPr/>
          </p:nvSpPr>
          <p:spPr bwMode="auto">
            <a:xfrm>
              <a:off x="5098" y="3935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000" name="Rectangle 758"/>
            <p:cNvSpPr>
              <a:spLocks noChangeAspect="1" noChangeArrowheads="1"/>
            </p:cNvSpPr>
            <p:nvPr/>
          </p:nvSpPr>
          <p:spPr bwMode="auto">
            <a:xfrm>
              <a:off x="5098" y="4088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7" name="Group 759"/>
          <p:cNvGrpSpPr>
            <a:grpSpLocks noChangeAspect="1"/>
          </p:cNvGrpSpPr>
          <p:nvPr/>
        </p:nvGrpSpPr>
        <p:grpSpPr bwMode="auto">
          <a:xfrm>
            <a:off x="7405688" y="1801120"/>
            <a:ext cx="107950" cy="1865313"/>
            <a:chOff x="5339" y="1900"/>
            <a:chExt cx="136" cy="2349"/>
          </a:xfrm>
        </p:grpSpPr>
        <p:sp>
          <p:nvSpPr>
            <p:cNvPr id="36975" name="AutoShape 760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6" name="AutoShape 761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7" name="AutoShape 762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8" name="AutoShape 763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9" name="Rectangle 764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0" name="Rectangle 765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1" name="Rectangle 766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2" name="Rectangle 767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3" name="Rectangle 768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4" name="Rectangle 769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5" name="Rectangle 770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6" name="Rectangle 771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7" name="Rectangle 772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8" name="Rectangle 773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89" name="Rectangle 774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90" name="Rectangle 775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8" name="Group 776"/>
          <p:cNvGrpSpPr>
            <a:grpSpLocks noChangeAspect="1"/>
          </p:cNvGrpSpPr>
          <p:nvPr/>
        </p:nvGrpSpPr>
        <p:grpSpPr bwMode="auto">
          <a:xfrm>
            <a:off x="8542338" y="2872683"/>
            <a:ext cx="107950" cy="793750"/>
            <a:chOff x="5580" y="3249"/>
            <a:chExt cx="136" cy="1000"/>
          </a:xfrm>
        </p:grpSpPr>
        <p:sp>
          <p:nvSpPr>
            <p:cNvPr id="36966" name="AutoShape 777"/>
            <p:cNvSpPr>
              <a:spLocks noChangeAspect="1"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7" name="AutoShape 778"/>
            <p:cNvSpPr>
              <a:spLocks noChangeAspect="1"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8" name="AutoShape 779"/>
            <p:cNvSpPr>
              <a:spLocks noChangeAspect="1"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9" name="AutoShape 780"/>
            <p:cNvSpPr>
              <a:spLocks noChangeAspect="1"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0" name="Rectangle 781"/>
            <p:cNvSpPr>
              <a:spLocks noChangeAspect="1"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1" name="AutoShape 782"/>
            <p:cNvSpPr>
              <a:spLocks noChangeAspect="1"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2" name="Rectangle 783"/>
            <p:cNvSpPr>
              <a:spLocks noChangeAspect="1"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3" name="Rectangle 784"/>
            <p:cNvSpPr>
              <a:spLocks noChangeAspect="1"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74" name="Rectangle 785"/>
            <p:cNvSpPr>
              <a:spLocks noChangeAspect="1"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6939" name="Group 786"/>
          <p:cNvGrpSpPr>
            <a:grpSpLocks noChangeAspect="1"/>
          </p:cNvGrpSpPr>
          <p:nvPr/>
        </p:nvGrpSpPr>
        <p:grpSpPr bwMode="auto">
          <a:xfrm>
            <a:off x="8377238" y="1801120"/>
            <a:ext cx="107950" cy="1865313"/>
            <a:chOff x="5339" y="1900"/>
            <a:chExt cx="136" cy="2349"/>
          </a:xfrm>
        </p:grpSpPr>
        <p:sp>
          <p:nvSpPr>
            <p:cNvPr id="36950" name="AutoShape 787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1" name="AutoShape 788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2" name="AutoShape 789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3" name="AutoShape 790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4" name="Rectangle 791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5" name="Rectangle 792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6" name="Rectangle 793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7" name="Rectangle 794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8" name="Rectangle 795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59" name="Rectangle 796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0" name="Rectangle 797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1" name="Rectangle 798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2" name="Rectangle 799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3" name="Rectangle 800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4" name="Rectangle 801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965" name="Rectangle 802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6940" name="Line 803"/>
          <p:cNvSpPr>
            <a:spLocks noChangeShapeType="1"/>
          </p:cNvSpPr>
          <p:nvPr/>
        </p:nvSpPr>
        <p:spPr bwMode="auto">
          <a:xfrm flipH="1">
            <a:off x="263525" y="6090545"/>
            <a:ext cx="86487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1" name="Line 804"/>
          <p:cNvSpPr>
            <a:spLocks noChangeShapeType="1"/>
          </p:cNvSpPr>
          <p:nvPr/>
        </p:nvSpPr>
        <p:spPr bwMode="auto">
          <a:xfrm flipV="1">
            <a:off x="263525" y="2074170"/>
            <a:ext cx="0" cy="40290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2" name="Line 805"/>
          <p:cNvSpPr>
            <a:spLocks noChangeShapeType="1"/>
          </p:cNvSpPr>
          <p:nvPr/>
        </p:nvSpPr>
        <p:spPr bwMode="auto">
          <a:xfrm>
            <a:off x="260350" y="2083695"/>
            <a:ext cx="8651875" cy="28479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3" name="Line 806"/>
          <p:cNvSpPr>
            <a:spLocks noChangeShapeType="1"/>
          </p:cNvSpPr>
          <p:nvPr/>
        </p:nvSpPr>
        <p:spPr bwMode="auto">
          <a:xfrm>
            <a:off x="8909050" y="4934845"/>
            <a:ext cx="0" cy="11684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4" name="Rectangle 807"/>
          <p:cNvSpPr>
            <a:spLocks noChangeArrowheads="1"/>
          </p:cNvSpPr>
          <p:nvPr/>
        </p:nvSpPr>
        <p:spPr bwMode="auto">
          <a:xfrm>
            <a:off x="6965950" y="1631258"/>
            <a:ext cx="1949450" cy="2433637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5" name="Text Box 808"/>
          <p:cNvSpPr txBox="1">
            <a:spLocks noChangeArrowheads="1"/>
          </p:cNvSpPr>
          <p:nvPr/>
        </p:nvSpPr>
        <p:spPr bwMode="auto">
          <a:xfrm>
            <a:off x="3790950" y="2713933"/>
            <a:ext cx="2460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常染色体</a:t>
            </a:r>
          </a:p>
        </p:txBody>
      </p:sp>
      <p:sp>
        <p:nvSpPr>
          <p:cNvPr id="36946" name="Text Box 809"/>
          <p:cNvSpPr txBox="1">
            <a:spLocks noChangeArrowheads="1"/>
          </p:cNvSpPr>
          <p:nvPr/>
        </p:nvSpPr>
        <p:spPr bwMode="auto">
          <a:xfrm>
            <a:off x="7121525" y="1021658"/>
            <a:ext cx="191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性染色体</a:t>
            </a:r>
          </a:p>
        </p:txBody>
      </p:sp>
      <p:sp>
        <p:nvSpPr>
          <p:cNvPr id="36947" name="Line 810"/>
          <p:cNvSpPr>
            <a:spLocks noChangeShapeType="1"/>
          </p:cNvSpPr>
          <p:nvPr/>
        </p:nvSpPr>
        <p:spPr bwMode="auto">
          <a:xfrm flipH="1">
            <a:off x="7626350" y="1629670"/>
            <a:ext cx="619125" cy="2438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48" name="Text Box 811"/>
          <p:cNvSpPr txBox="1">
            <a:spLocks noChangeArrowheads="1"/>
          </p:cNvSpPr>
          <p:nvPr/>
        </p:nvSpPr>
        <p:spPr bwMode="auto">
          <a:xfrm>
            <a:off x="644525" y="1477270"/>
            <a:ext cx="632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常染色体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対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44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本＋性染色体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本＝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46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</a:t>
            </a:r>
          </a:p>
        </p:txBody>
      </p:sp>
      <p:sp>
        <p:nvSpPr>
          <p:cNvPr id="36949" name="Rectangle 8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800080"/>
                </a:solidFill>
              </a:rPr>
              <a:t>染色体</a:t>
            </a:r>
          </a:p>
        </p:txBody>
      </p:sp>
      <p:sp>
        <p:nvSpPr>
          <p:cNvPr id="814" name="テキスト ボックス 813">
            <a:extLst>
              <a:ext uri="{FF2B5EF4-FFF2-40B4-BE49-F238E27FC236}">
                <a16:creationId xmlns:a16="http://schemas.microsoft.com/office/drawing/2014/main" id="{A2DFED95-0D7E-446F-9B40-BA81CB72E2C0}"/>
              </a:ext>
            </a:extLst>
          </p:cNvPr>
          <p:cNvSpPr txBox="1"/>
          <p:nvPr/>
        </p:nvSpPr>
        <p:spPr>
          <a:xfrm>
            <a:off x="358501" y="6115172"/>
            <a:ext cx="85505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2027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1252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1064 752 873 1040  920  679  785  723 1293 1023  331  606  594 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864 1168  268 1426  543  247  460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6" name="テキスト ボックス 815">
            <a:extLst>
              <a:ext uri="{FF2B5EF4-FFF2-40B4-BE49-F238E27FC236}">
                <a16:creationId xmlns:a16="http://schemas.microsoft.com/office/drawing/2014/main" id="{619DF544-1E35-456E-9805-5970FAE50320}"/>
              </a:ext>
            </a:extLst>
          </p:cNvPr>
          <p:cNvSpPr txBox="1"/>
          <p:nvPr/>
        </p:nvSpPr>
        <p:spPr>
          <a:xfrm>
            <a:off x="8163782" y="4068887"/>
            <a:ext cx="73421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863 67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D58242-FE5E-429A-A9B9-0157F3550342}"/>
              </a:ext>
            </a:extLst>
          </p:cNvPr>
          <p:cNvSpPr txBox="1"/>
          <p:nvPr/>
        </p:nvSpPr>
        <p:spPr>
          <a:xfrm>
            <a:off x="6846806" y="4066848"/>
            <a:ext cx="106283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863 863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C15ED3-7129-4BBC-9C24-A147C1B4C7EF}"/>
              </a:ext>
            </a:extLst>
          </p:cNvPr>
          <p:cNvSpPr txBox="1"/>
          <p:nvPr/>
        </p:nvSpPr>
        <p:spPr>
          <a:xfrm>
            <a:off x="2223320" y="6370756"/>
            <a:ext cx="4715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タンパクをコードする遺伝子の数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  <a:cs typeface="+mn-cs"/>
              </a:rPr>
              <a:t>NCBI, 2020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/>
              <a:ea typeface="HG丸ｺﾞｼｯｸM-PRO"/>
              <a:cs typeface="+mn-cs"/>
            </a:endParaRPr>
          </a:p>
        </p:txBody>
      </p:sp>
      <p:sp>
        <p:nvSpPr>
          <p:cNvPr id="36865" name="Freeform 50">
            <a:extLst>
              <a:ext uri="{FF2B5EF4-FFF2-40B4-BE49-F238E27FC236}">
                <a16:creationId xmlns:a16="http://schemas.microsoft.com/office/drawing/2014/main" id="{CA7727BB-C740-43F5-B4D7-2FC2021C2185}"/>
              </a:ext>
            </a:extLst>
          </p:cNvPr>
          <p:cNvSpPr>
            <a:spLocks/>
          </p:cNvSpPr>
          <p:nvPr/>
        </p:nvSpPr>
        <p:spPr bwMode="auto">
          <a:xfrm>
            <a:off x="592138" y="4000162"/>
            <a:ext cx="8018151" cy="1536700"/>
          </a:xfrm>
          <a:custGeom>
            <a:avLst/>
            <a:gdLst>
              <a:gd name="T0" fmla="*/ 0 w 4522"/>
              <a:gd name="T1" fmla="*/ 0 h 968"/>
              <a:gd name="T2" fmla="*/ 214 w 4522"/>
              <a:gd name="T3" fmla="*/ 422 h 968"/>
              <a:gd name="T4" fmla="*/ 430 w 4522"/>
              <a:gd name="T5" fmla="*/ 524 h 968"/>
              <a:gd name="T6" fmla="*/ 645 w 4522"/>
              <a:gd name="T7" fmla="*/ 694 h 968"/>
              <a:gd name="T8" fmla="*/ 861 w 4522"/>
              <a:gd name="T9" fmla="*/ 628 h 968"/>
              <a:gd name="T10" fmla="*/ 1076 w 4522"/>
              <a:gd name="T11" fmla="*/ 537 h 968"/>
              <a:gd name="T12" fmla="*/ 1291 w 4522"/>
              <a:gd name="T13" fmla="*/ 602 h 968"/>
              <a:gd name="T14" fmla="*/ 1507 w 4522"/>
              <a:gd name="T15" fmla="*/ 733 h 968"/>
              <a:gd name="T16" fmla="*/ 1722 w 4522"/>
              <a:gd name="T17" fmla="*/ 675 h 968"/>
              <a:gd name="T18" fmla="*/ 1938 w 4522"/>
              <a:gd name="T19" fmla="*/ 709 h 968"/>
              <a:gd name="T20" fmla="*/ 2153 w 4522"/>
              <a:gd name="T21" fmla="*/ 399 h 968"/>
              <a:gd name="T22" fmla="*/ 2368 w 4522"/>
              <a:gd name="T23" fmla="*/ 546 h 968"/>
              <a:gd name="T24" fmla="*/ 2583 w 4522"/>
              <a:gd name="T25" fmla="*/ 922 h 968"/>
              <a:gd name="T26" fmla="*/ 2799 w 4522"/>
              <a:gd name="T27" fmla="*/ 772 h 968"/>
              <a:gd name="T28" fmla="*/ 3014 w 4522"/>
              <a:gd name="T29" fmla="*/ 780 h 968"/>
              <a:gd name="T30" fmla="*/ 3230 w 4522"/>
              <a:gd name="T31" fmla="*/ 632 h 968"/>
              <a:gd name="T32" fmla="*/ 3445 w 4522"/>
              <a:gd name="T33" fmla="*/ 468 h 968"/>
              <a:gd name="T34" fmla="*/ 3660 w 4522"/>
              <a:gd name="T35" fmla="*/ 956 h 968"/>
              <a:gd name="T36" fmla="*/ 3875 w 4522"/>
              <a:gd name="T37" fmla="*/ 327 h 968"/>
              <a:gd name="T38" fmla="*/ 4091 w 4522"/>
              <a:gd name="T39" fmla="*/ 807 h 968"/>
              <a:gd name="T40" fmla="*/ 4306 w 4522"/>
              <a:gd name="T41" fmla="*/ 968 h 968"/>
              <a:gd name="T42" fmla="*/ 4522 w 4522"/>
              <a:gd name="T43" fmla="*/ 852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22" h="968">
                <a:moveTo>
                  <a:pt x="0" y="0"/>
                </a:moveTo>
                <a:lnTo>
                  <a:pt x="214" y="422"/>
                </a:lnTo>
                <a:lnTo>
                  <a:pt x="430" y="524"/>
                </a:lnTo>
                <a:lnTo>
                  <a:pt x="645" y="694"/>
                </a:lnTo>
                <a:lnTo>
                  <a:pt x="861" y="628"/>
                </a:lnTo>
                <a:lnTo>
                  <a:pt x="1076" y="537"/>
                </a:lnTo>
                <a:lnTo>
                  <a:pt x="1291" y="602"/>
                </a:lnTo>
                <a:lnTo>
                  <a:pt x="1507" y="733"/>
                </a:lnTo>
                <a:lnTo>
                  <a:pt x="1722" y="675"/>
                </a:lnTo>
                <a:lnTo>
                  <a:pt x="1938" y="709"/>
                </a:lnTo>
                <a:lnTo>
                  <a:pt x="2153" y="399"/>
                </a:lnTo>
                <a:lnTo>
                  <a:pt x="2368" y="546"/>
                </a:lnTo>
                <a:lnTo>
                  <a:pt x="2583" y="922"/>
                </a:lnTo>
                <a:lnTo>
                  <a:pt x="2799" y="772"/>
                </a:lnTo>
                <a:lnTo>
                  <a:pt x="3014" y="780"/>
                </a:lnTo>
                <a:lnTo>
                  <a:pt x="3230" y="632"/>
                </a:lnTo>
                <a:lnTo>
                  <a:pt x="3445" y="468"/>
                </a:lnTo>
                <a:lnTo>
                  <a:pt x="3660" y="956"/>
                </a:lnTo>
                <a:lnTo>
                  <a:pt x="3875" y="327"/>
                </a:lnTo>
                <a:lnTo>
                  <a:pt x="4091" y="807"/>
                </a:lnTo>
                <a:lnTo>
                  <a:pt x="4306" y="968"/>
                </a:lnTo>
                <a:lnTo>
                  <a:pt x="4522" y="852"/>
                </a:lnTo>
              </a:path>
            </a:pathLst>
          </a:custGeom>
          <a:noFill/>
          <a:ln w="50800" cap="rnd">
            <a:solidFill>
              <a:srgbClr val="FF0000"/>
            </a:solidFill>
            <a:prstDash val="solid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704" name="Line 136">
            <a:extLst>
              <a:ext uri="{FF2B5EF4-FFF2-40B4-BE49-F238E27FC236}">
                <a16:creationId xmlns:a16="http://schemas.microsoft.com/office/drawing/2014/main" id="{AD1E6963-1377-40D3-B4A5-7C27FDB42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947" y="2859998"/>
            <a:ext cx="162000" cy="728663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olid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706" name="Line 116">
            <a:extLst>
              <a:ext uri="{FF2B5EF4-FFF2-40B4-BE49-F238E27FC236}">
                <a16:creationId xmlns:a16="http://schemas.microsoft.com/office/drawing/2014/main" id="{EA35A68F-2243-437A-AEF6-C5D0440D6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7138" y="2859998"/>
            <a:ext cx="162000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olid"/>
            <a:round/>
            <a:headEnd type="oval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8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3352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DCB9FF"/>
                </a:solidFill>
              </a:rPr>
              <a:t>染色体の構造</a:t>
            </a:r>
          </a:p>
        </p:txBody>
      </p:sp>
    </p:spTree>
    <p:extLst>
      <p:ext uri="{BB962C8B-B14F-4D97-AF65-F5344CB8AC3E}">
        <p14:creationId xmlns:p14="http://schemas.microsoft.com/office/powerpoint/2010/main" val="62408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DCB9FF"/>
                </a:solidFill>
              </a:rPr>
              <a:t>ヌクレオソーム</a:t>
            </a:r>
          </a:p>
        </p:txBody>
      </p:sp>
      <p:pic>
        <p:nvPicPr>
          <p:cNvPr id="2" name="Nucleosome.mp4" descr="Nucleosome.mp4">
            <a:hlinkClick r:id="" action="ppaction://media"/>
            <a:extLst>
              <a:ext uri="{FF2B5EF4-FFF2-40B4-BE49-F238E27FC236}">
                <a16:creationId xmlns:a16="http://schemas.microsoft.com/office/drawing/2014/main" id="{11E85D46-52BE-3B43-85B9-CE8E111B1D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4796" y="1900238"/>
            <a:ext cx="3449637" cy="34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ucleosom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82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DCB9FF"/>
                </a:solidFill>
              </a:rPr>
              <a:t>ヌクレオソーム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209800" y="3349625"/>
            <a:ext cx="1704975" cy="638175"/>
          </a:xfrm>
          <a:prstGeom prst="line">
            <a:avLst/>
          </a:prstGeom>
          <a:noFill/>
          <a:ln w="50800">
            <a:solidFill>
              <a:srgbClr val="ACE6C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6831" y="3805596"/>
            <a:ext cx="167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CFF9B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ヒストン</a:t>
            </a:r>
          </a:p>
        </p:txBody>
      </p:sp>
    </p:spTree>
    <p:extLst>
      <p:ext uri="{BB962C8B-B14F-4D97-AF65-F5344CB8AC3E}">
        <p14:creationId xmlns:p14="http://schemas.microsoft.com/office/powerpoint/2010/main" val="6526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solidFill>
                  <a:srgbClr val="DCB9FF"/>
                </a:solidFill>
                <a:latin typeface="Trebuchet MS" panose="020B0603020202020204" pitchFamily="34" charset="0"/>
              </a:rPr>
              <a:t>DNA</a:t>
            </a:r>
          </a:p>
        </p:txBody>
      </p:sp>
      <p:pic>
        <p:nvPicPr>
          <p:cNvPr id="2" name="DNA.mp4" descr="DNA.mp4">
            <a:hlinkClick r:id="" action="ppaction://media"/>
            <a:extLst>
              <a:ext uri="{FF2B5EF4-FFF2-40B4-BE49-F238E27FC236}">
                <a16:creationId xmlns:a16="http://schemas.microsoft.com/office/drawing/2014/main" id="{33796FA3-0487-A041-B381-5AD3B7F5F0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2857500" y="1900238"/>
            <a:ext cx="3449637" cy="34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382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solidFill>
                  <a:srgbClr val="DCB9FF"/>
                </a:solidFill>
                <a:latin typeface="Trebuchet MS" panose="020B0603020202020204" pitchFamily="34" charset="0"/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51582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85875"/>
            <a:ext cx="3948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solidFill>
                  <a:srgbClr val="000066"/>
                </a:solidFill>
                <a:latin typeface="Trebuchet MS" panose="020B0603020202020204" pitchFamily="34" charset="0"/>
              </a:rPr>
              <a:t>DNA</a:t>
            </a:r>
            <a:r>
              <a:rPr lang="ja-JP" altLang="en-US" sz="4000" dirty="0">
                <a:solidFill>
                  <a:srgbClr val="000066"/>
                </a:solidFill>
              </a:rPr>
              <a:t>の構造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724400" y="1089025"/>
            <a:ext cx="41814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gcgaggcagc cagcgaggga gagagcgagc gggcgagccg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gagcgaggaa gggaaagcgc aagagagagc gcacacgcac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acacccgccg cgcgcactcg cgcccggacc cgcacgggga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cagctcggaa gtcatcagtt cc</a:t>
            </a:r>
            <a:r>
              <a:rPr kumimoji="1" lang="en-US" altLang="ja-JP" sz="2400" b="1" i="0" u="sng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atg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ggcga gatgctgctg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ctggcgagat gtctgctgct agtcctcgtc tcctcgctgc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tggtatgctc gggactggcg tgcggaccgg gcagggggtt cgggaagagg aggcacccca aaaagctgac ccctttagcc tacaagcagt ttatccccaa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31800" y="5697538"/>
            <a:ext cx="3773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C: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シトシン，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G: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グアニン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A: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アデニン，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T: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チミン</a:t>
            </a:r>
          </a:p>
        </p:txBody>
      </p:sp>
    </p:spTree>
    <p:extLst>
      <p:ext uri="{BB962C8B-B14F-4D97-AF65-F5344CB8AC3E}">
        <p14:creationId xmlns:p14="http://schemas.microsoft.com/office/powerpoint/2010/main" val="342407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833438" y="1236663"/>
          <a:ext cx="7477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9975291" imgH="597247" progId="Photoshop.Image.4">
                  <p:embed/>
                </p:oleObj>
              </mc:Choice>
              <mc:Fallback>
                <p:oleObj name="Image" r:id="rId3" imgW="9975291" imgH="597247" progId="Photoshop.Image.4">
                  <p:embed/>
                  <p:pic>
                    <p:nvPicPr>
                      <p:cNvPr id="30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236663"/>
                        <a:ext cx="74771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1355725" y="4530725"/>
            <a:ext cx="5522913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4217988" y="4530725"/>
            <a:ext cx="688975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2371725" y="2746375"/>
            <a:ext cx="5360988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3609520" y="2743200"/>
            <a:ext cx="1050925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952500" y="2746375"/>
            <a:ext cx="1322388" cy="0"/>
          </a:xfrm>
          <a:prstGeom prst="line">
            <a:avLst/>
          </a:prstGeom>
          <a:noFill/>
          <a:ln w="1016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0" name="Arc 7"/>
          <p:cNvSpPr>
            <a:spLocks/>
          </p:cNvSpPr>
          <p:nvPr/>
        </p:nvSpPr>
        <p:spPr bwMode="auto">
          <a:xfrm>
            <a:off x="7686675" y="2743200"/>
            <a:ext cx="477838" cy="895350"/>
          </a:xfrm>
          <a:custGeom>
            <a:avLst/>
            <a:gdLst>
              <a:gd name="T0" fmla="*/ 2147483647 w 23037"/>
              <a:gd name="T1" fmla="*/ 0 h 43200"/>
              <a:gd name="T2" fmla="*/ 0 w 23037"/>
              <a:gd name="T3" fmla="*/ 2147483647 h 43200"/>
              <a:gd name="T4" fmla="*/ 2147483647 w 23037"/>
              <a:gd name="T5" fmla="*/ 2147483647 h 43200"/>
              <a:gd name="T6" fmla="*/ 0 60000 65536"/>
              <a:gd name="T7" fmla="*/ 0 60000 65536"/>
              <a:gd name="T8" fmla="*/ 0 60000 65536"/>
              <a:gd name="T9" fmla="*/ 0 w 23037"/>
              <a:gd name="T10" fmla="*/ 0 h 43200"/>
              <a:gd name="T11" fmla="*/ 23037 w 2303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37" h="43200" fill="none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</a:path>
              <a:path w="23037" h="43200" stroke="0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  <a:lnTo>
                  <a:pt x="1437" y="21600"/>
                </a:lnTo>
                <a:close/>
              </a:path>
            </a:pathLst>
          </a:cu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1320800" y="3638550"/>
            <a:ext cx="6380163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2" name="Rectangle 26"/>
          <p:cNvSpPr>
            <a:spLocks noChangeArrowheads="1"/>
          </p:cNvSpPr>
          <p:nvPr/>
        </p:nvSpPr>
        <p:spPr bwMode="auto">
          <a:xfrm>
            <a:off x="5799138" y="3398838"/>
            <a:ext cx="130175" cy="482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3" name="Rectangle 27"/>
          <p:cNvSpPr>
            <a:spLocks noChangeArrowheads="1"/>
          </p:cNvSpPr>
          <p:nvPr/>
        </p:nvSpPr>
        <p:spPr bwMode="auto">
          <a:xfrm>
            <a:off x="3795713" y="4284663"/>
            <a:ext cx="42862" cy="482600"/>
          </a:xfrm>
          <a:prstGeom prst="rect">
            <a:avLst/>
          </a:prstGeom>
          <a:solidFill>
            <a:srgbClr val="FF33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4" name="Rectangle 28"/>
          <p:cNvSpPr>
            <a:spLocks noChangeArrowheads="1"/>
          </p:cNvSpPr>
          <p:nvPr/>
        </p:nvSpPr>
        <p:spPr bwMode="auto">
          <a:xfrm>
            <a:off x="4195763" y="4284663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5" name="Rectangle 29"/>
          <p:cNvSpPr>
            <a:spLocks noChangeArrowheads="1"/>
          </p:cNvSpPr>
          <p:nvPr/>
        </p:nvSpPr>
        <p:spPr bwMode="auto">
          <a:xfrm>
            <a:off x="3441245" y="2503488"/>
            <a:ext cx="42863" cy="4826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6" name="Rectangle 30"/>
          <p:cNvSpPr>
            <a:spLocks noChangeArrowheads="1"/>
          </p:cNvSpPr>
          <p:nvPr/>
        </p:nvSpPr>
        <p:spPr bwMode="auto">
          <a:xfrm>
            <a:off x="3584120" y="2503488"/>
            <a:ext cx="58738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7" name="Rectangle 31"/>
          <p:cNvSpPr>
            <a:spLocks noChangeArrowheads="1"/>
          </p:cNvSpPr>
          <p:nvPr/>
        </p:nvSpPr>
        <p:spPr bwMode="auto">
          <a:xfrm>
            <a:off x="3919083" y="2503488"/>
            <a:ext cx="53975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8" name="Rectangle 32"/>
          <p:cNvSpPr>
            <a:spLocks noChangeArrowheads="1"/>
          </p:cNvSpPr>
          <p:nvPr/>
        </p:nvSpPr>
        <p:spPr bwMode="auto">
          <a:xfrm>
            <a:off x="4006395" y="2503488"/>
            <a:ext cx="77788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9" name="Rectangle 33"/>
          <p:cNvSpPr>
            <a:spLocks noChangeArrowheads="1"/>
          </p:cNvSpPr>
          <p:nvPr/>
        </p:nvSpPr>
        <p:spPr bwMode="auto">
          <a:xfrm>
            <a:off x="3738108" y="2503488"/>
            <a:ext cx="58737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0" name="Rectangle 34"/>
          <p:cNvSpPr>
            <a:spLocks noChangeArrowheads="1"/>
          </p:cNvSpPr>
          <p:nvPr/>
        </p:nvSpPr>
        <p:spPr bwMode="auto">
          <a:xfrm>
            <a:off x="4242933" y="2503488"/>
            <a:ext cx="42862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1" name="Rectangle 35"/>
          <p:cNvSpPr>
            <a:spLocks noChangeArrowheads="1"/>
          </p:cNvSpPr>
          <p:nvPr/>
        </p:nvSpPr>
        <p:spPr bwMode="auto">
          <a:xfrm>
            <a:off x="4423908" y="2503488"/>
            <a:ext cx="58737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2" name="Rectangle 36"/>
          <p:cNvSpPr>
            <a:spLocks noChangeArrowheads="1"/>
          </p:cNvSpPr>
          <p:nvPr/>
        </p:nvSpPr>
        <p:spPr bwMode="auto">
          <a:xfrm>
            <a:off x="4625520" y="2503488"/>
            <a:ext cx="42863" cy="482600"/>
          </a:xfrm>
          <a:prstGeom prst="rect">
            <a:avLst/>
          </a:prstGeom>
          <a:solidFill>
            <a:srgbClr val="0000FF"/>
          </a:solid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3" name="Rectangle 37"/>
          <p:cNvSpPr>
            <a:spLocks noChangeArrowheads="1"/>
          </p:cNvSpPr>
          <p:nvPr/>
        </p:nvSpPr>
        <p:spPr bwMode="auto">
          <a:xfrm>
            <a:off x="4335463" y="4284663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4" name="Rectangle 38"/>
          <p:cNvSpPr>
            <a:spLocks noChangeArrowheads="1"/>
          </p:cNvSpPr>
          <p:nvPr/>
        </p:nvSpPr>
        <p:spPr bwMode="auto">
          <a:xfrm>
            <a:off x="4468813" y="4284663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5" name="Rectangle 39"/>
          <p:cNvSpPr>
            <a:spLocks noChangeArrowheads="1"/>
          </p:cNvSpPr>
          <p:nvPr/>
        </p:nvSpPr>
        <p:spPr bwMode="auto">
          <a:xfrm>
            <a:off x="4649788" y="4284663"/>
            <a:ext cx="10001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6" name="Rectangle 40"/>
          <p:cNvSpPr>
            <a:spLocks noChangeArrowheads="1"/>
          </p:cNvSpPr>
          <p:nvPr/>
        </p:nvSpPr>
        <p:spPr bwMode="auto">
          <a:xfrm>
            <a:off x="4887913" y="4284663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7" name="Arc 41"/>
          <p:cNvSpPr>
            <a:spLocks/>
          </p:cNvSpPr>
          <p:nvPr/>
        </p:nvSpPr>
        <p:spPr bwMode="auto">
          <a:xfrm flipH="1">
            <a:off x="958850" y="3635375"/>
            <a:ext cx="477838" cy="895350"/>
          </a:xfrm>
          <a:custGeom>
            <a:avLst/>
            <a:gdLst>
              <a:gd name="T0" fmla="*/ 2147483647 w 23037"/>
              <a:gd name="T1" fmla="*/ 0 h 43200"/>
              <a:gd name="T2" fmla="*/ 0 w 23037"/>
              <a:gd name="T3" fmla="*/ 2147483647 h 43200"/>
              <a:gd name="T4" fmla="*/ 2147483647 w 23037"/>
              <a:gd name="T5" fmla="*/ 2147483647 h 43200"/>
              <a:gd name="T6" fmla="*/ 0 60000 65536"/>
              <a:gd name="T7" fmla="*/ 0 60000 65536"/>
              <a:gd name="T8" fmla="*/ 0 60000 65536"/>
              <a:gd name="T9" fmla="*/ 0 w 23037"/>
              <a:gd name="T10" fmla="*/ 0 h 43200"/>
              <a:gd name="T11" fmla="*/ 23037 w 2303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37" h="43200" fill="none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</a:path>
              <a:path w="23037" h="43200" stroke="0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  <a:lnTo>
                  <a:pt x="1437" y="21600"/>
                </a:lnTo>
                <a:close/>
              </a:path>
            </a:pathLst>
          </a:cu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8" name="Line 42"/>
          <p:cNvSpPr>
            <a:spLocks noChangeShapeType="1"/>
          </p:cNvSpPr>
          <p:nvPr/>
        </p:nvSpPr>
        <p:spPr bwMode="auto">
          <a:xfrm>
            <a:off x="6988175" y="4533900"/>
            <a:ext cx="1174750" cy="0"/>
          </a:xfrm>
          <a:prstGeom prst="line">
            <a:avLst/>
          </a:prstGeom>
          <a:noFill/>
          <a:ln w="1016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9" name="AutoShape 43"/>
          <p:cNvSpPr>
            <a:spLocks noChangeArrowheads="1"/>
          </p:cNvSpPr>
          <p:nvPr/>
        </p:nvSpPr>
        <p:spPr bwMode="auto">
          <a:xfrm flipV="1">
            <a:off x="828675" y="2286000"/>
            <a:ext cx="7477125" cy="2762250"/>
          </a:xfrm>
          <a:prstGeom prst="wedgeRectCallout">
            <a:avLst>
              <a:gd name="adj1" fmla="val -40514"/>
              <a:gd name="adj2" fmla="val 71606"/>
            </a:avLst>
          </a:prstGeom>
          <a:noFill/>
          <a:ln w="254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0" name="AutoShape 44"/>
          <p:cNvSpPr>
            <a:spLocks/>
          </p:cNvSpPr>
          <p:nvPr/>
        </p:nvSpPr>
        <p:spPr bwMode="auto">
          <a:xfrm rot="16200000">
            <a:off x="4041321" y="2600325"/>
            <a:ext cx="169862" cy="1062037"/>
          </a:xfrm>
          <a:prstGeom prst="leftBrace">
            <a:avLst>
              <a:gd name="adj1" fmla="val 52103"/>
              <a:gd name="adj2" fmla="val 50074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1" name="Text Box 45"/>
          <p:cNvSpPr txBox="1">
            <a:spLocks noChangeArrowheads="1"/>
          </p:cNvSpPr>
          <p:nvPr/>
        </p:nvSpPr>
        <p:spPr bwMode="auto">
          <a:xfrm>
            <a:off x="3692070" y="3165475"/>
            <a:ext cx="88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遺伝子</a:t>
            </a:r>
          </a:p>
        </p:txBody>
      </p:sp>
      <p:sp>
        <p:nvSpPr>
          <p:cNvPr id="3102" name="AutoShape 46"/>
          <p:cNvSpPr>
            <a:spLocks/>
          </p:cNvSpPr>
          <p:nvPr/>
        </p:nvSpPr>
        <p:spPr bwMode="auto">
          <a:xfrm rot="5400000" flipV="1">
            <a:off x="4475957" y="3766344"/>
            <a:ext cx="169862" cy="742950"/>
          </a:xfrm>
          <a:prstGeom prst="leftBrace">
            <a:avLst>
              <a:gd name="adj1" fmla="val 36449"/>
              <a:gd name="adj2" fmla="val 50074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3" name="Text Box 47"/>
          <p:cNvSpPr txBox="1">
            <a:spLocks noChangeArrowheads="1"/>
          </p:cNvSpPr>
          <p:nvPr/>
        </p:nvSpPr>
        <p:spPr bwMode="auto">
          <a:xfrm>
            <a:off x="4129088" y="3719513"/>
            <a:ext cx="88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遺伝子</a:t>
            </a:r>
          </a:p>
        </p:txBody>
      </p:sp>
      <p:sp>
        <p:nvSpPr>
          <p:cNvPr id="3104" name="Text Box 48"/>
          <p:cNvSpPr txBox="1">
            <a:spLocks noChangeArrowheads="1"/>
          </p:cNvSpPr>
          <p:nvPr/>
        </p:nvSpPr>
        <p:spPr bwMode="auto">
          <a:xfrm>
            <a:off x="5430838" y="3840163"/>
            <a:ext cx="881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遺伝子</a:t>
            </a:r>
          </a:p>
        </p:txBody>
      </p:sp>
      <p:sp>
        <p:nvSpPr>
          <p:cNvPr id="3105" name="AutoShape 49"/>
          <p:cNvSpPr>
            <a:spLocks noChangeArrowheads="1"/>
          </p:cNvSpPr>
          <p:nvPr/>
        </p:nvSpPr>
        <p:spPr bwMode="auto">
          <a:xfrm rot="5400000">
            <a:off x="4153693" y="4504532"/>
            <a:ext cx="804863" cy="1479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6964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328" y="0"/>
                </a:moveTo>
                <a:lnTo>
                  <a:pt x="12328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2328" y="16200"/>
                </a:lnTo>
                <a:lnTo>
                  <a:pt x="1232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6" name="Rectangle 50"/>
          <p:cNvSpPr>
            <a:spLocks noChangeArrowheads="1"/>
          </p:cNvSpPr>
          <p:nvPr/>
        </p:nvSpPr>
        <p:spPr bwMode="auto">
          <a:xfrm>
            <a:off x="438308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7" name="Rectangle 51"/>
          <p:cNvSpPr>
            <a:spLocks noChangeArrowheads="1"/>
          </p:cNvSpPr>
          <p:nvPr/>
        </p:nvSpPr>
        <p:spPr bwMode="auto">
          <a:xfrm>
            <a:off x="444658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8" name="Rectangle 52"/>
          <p:cNvSpPr>
            <a:spLocks noChangeArrowheads="1"/>
          </p:cNvSpPr>
          <p:nvPr/>
        </p:nvSpPr>
        <p:spPr bwMode="auto">
          <a:xfrm>
            <a:off x="4508500" y="5748338"/>
            <a:ext cx="42863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9" name="Rectangle 53"/>
          <p:cNvSpPr>
            <a:spLocks noChangeArrowheads="1"/>
          </p:cNvSpPr>
          <p:nvPr/>
        </p:nvSpPr>
        <p:spPr bwMode="auto">
          <a:xfrm>
            <a:off x="4570413" y="5748338"/>
            <a:ext cx="10001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0" name="Rectangle 54"/>
          <p:cNvSpPr>
            <a:spLocks noChangeArrowheads="1"/>
          </p:cNvSpPr>
          <p:nvPr/>
        </p:nvSpPr>
        <p:spPr bwMode="auto">
          <a:xfrm>
            <a:off x="4689475" y="5748338"/>
            <a:ext cx="42863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2" name="Line 56"/>
          <p:cNvSpPr>
            <a:spLocks noChangeShapeType="1"/>
          </p:cNvSpPr>
          <p:nvPr/>
        </p:nvSpPr>
        <p:spPr bwMode="auto">
          <a:xfrm>
            <a:off x="1452563" y="5994400"/>
            <a:ext cx="688975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3" name="Rectangle 57"/>
          <p:cNvSpPr>
            <a:spLocks noChangeArrowheads="1"/>
          </p:cNvSpPr>
          <p:nvPr/>
        </p:nvSpPr>
        <p:spPr bwMode="auto">
          <a:xfrm>
            <a:off x="143033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4" name="Rectangle 58"/>
          <p:cNvSpPr>
            <a:spLocks noChangeArrowheads="1"/>
          </p:cNvSpPr>
          <p:nvPr/>
        </p:nvSpPr>
        <p:spPr bwMode="auto">
          <a:xfrm>
            <a:off x="157003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5" name="Rectangle 59"/>
          <p:cNvSpPr>
            <a:spLocks noChangeArrowheads="1"/>
          </p:cNvSpPr>
          <p:nvPr/>
        </p:nvSpPr>
        <p:spPr bwMode="auto">
          <a:xfrm>
            <a:off x="170338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6" name="Rectangle 60"/>
          <p:cNvSpPr>
            <a:spLocks noChangeArrowheads="1"/>
          </p:cNvSpPr>
          <p:nvPr/>
        </p:nvSpPr>
        <p:spPr bwMode="auto">
          <a:xfrm>
            <a:off x="1884363" y="5748338"/>
            <a:ext cx="10001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7" name="Rectangle 61"/>
          <p:cNvSpPr>
            <a:spLocks noChangeArrowheads="1"/>
          </p:cNvSpPr>
          <p:nvPr/>
        </p:nvSpPr>
        <p:spPr bwMode="auto">
          <a:xfrm>
            <a:off x="2122488" y="5748338"/>
            <a:ext cx="42862" cy="482600"/>
          </a:xfrm>
          <a:prstGeom prst="rect">
            <a:avLst/>
          </a:prstGeom>
          <a:solidFill>
            <a:srgbClr val="33CCCC"/>
          </a:solidFill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8" name="Line 62"/>
          <p:cNvSpPr>
            <a:spLocks noChangeShapeType="1"/>
          </p:cNvSpPr>
          <p:nvPr/>
        </p:nvSpPr>
        <p:spPr bwMode="auto">
          <a:xfrm>
            <a:off x="2047875" y="5543550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9" name="Text Box 63"/>
          <p:cNvSpPr txBox="1">
            <a:spLocks noChangeArrowheads="1"/>
          </p:cNvSpPr>
          <p:nvPr/>
        </p:nvSpPr>
        <p:spPr bwMode="auto">
          <a:xfrm>
            <a:off x="1755775" y="520858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イントロン</a:t>
            </a:r>
          </a:p>
        </p:txBody>
      </p:sp>
      <p:sp>
        <p:nvSpPr>
          <p:cNvPr id="3120" name="Text Box 64"/>
          <p:cNvSpPr txBox="1">
            <a:spLocks noChangeArrowheads="1"/>
          </p:cNvSpPr>
          <p:nvPr/>
        </p:nvSpPr>
        <p:spPr bwMode="auto">
          <a:xfrm>
            <a:off x="736600" y="520858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エキソン</a:t>
            </a:r>
          </a:p>
        </p:txBody>
      </p:sp>
      <p:sp>
        <p:nvSpPr>
          <p:cNvPr id="3121" name="Line 65"/>
          <p:cNvSpPr>
            <a:spLocks noChangeShapeType="1"/>
          </p:cNvSpPr>
          <p:nvPr/>
        </p:nvSpPr>
        <p:spPr bwMode="auto">
          <a:xfrm>
            <a:off x="1454150" y="5545138"/>
            <a:ext cx="0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2" name="AutoShape 66"/>
          <p:cNvSpPr>
            <a:spLocks noChangeArrowheads="1"/>
          </p:cNvSpPr>
          <p:nvPr/>
        </p:nvSpPr>
        <p:spPr bwMode="auto">
          <a:xfrm>
            <a:off x="5295900" y="5495925"/>
            <a:ext cx="1028700" cy="9810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3" name="Text Box 67"/>
          <p:cNvSpPr txBox="1">
            <a:spLocks noChangeArrowheads="1"/>
          </p:cNvSpPr>
          <p:nvPr/>
        </p:nvSpPr>
        <p:spPr bwMode="auto">
          <a:xfrm>
            <a:off x="4117975" y="6313488"/>
            <a:ext cx="86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</a:rPr>
              <a:t>mRNA</a:t>
            </a:r>
          </a:p>
        </p:txBody>
      </p:sp>
      <p:sp>
        <p:nvSpPr>
          <p:cNvPr id="3124" name="Text Box 68"/>
          <p:cNvSpPr txBox="1">
            <a:spLocks noChangeArrowheads="1"/>
          </p:cNvSpPr>
          <p:nvPr/>
        </p:nvSpPr>
        <p:spPr bwMode="auto">
          <a:xfrm>
            <a:off x="6703298" y="631348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タンパク質</a:t>
            </a:r>
          </a:p>
        </p:txBody>
      </p:sp>
      <p:sp>
        <p:nvSpPr>
          <p:cNvPr id="3125" name="Text Box 69"/>
          <p:cNvSpPr txBox="1">
            <a:spLocks noChangeArrowheads="1"/>
          </p:cNvSpPr>
          <p:nvPr/>
        </p:nvSpPr>
        <p:spPr bwMode="auto">
          <a:xfrm>
            <a:off x="4097338" y="4981575"/>
            <a:ext cx="913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スプライ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シング</a:t>
            </a:r>
          </a:p>
        </p:txBody>
      </p:sp>
      <p:sp>
        <p:nvSpPr>
          <p:cNvPr id="3126" name="Text Box 70"/>
          <p:cNvSpPr txBox="1">
            <a:spLocks noChangeArrowheads="1"/>
          </p:cNvSpPr>
          <p:nvPr/>
        </p:nvSpPr>
        <p:spPr bwMode="auto">
          <a:xfrm>
            <a:off x="5419008" y="5813246"/>
            <a:ext cx="715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翻訳</a:t>
            </a:r>
          </a:p>
        </p:txBody>
      </p:sp>
      <p:sp>
        <p:nvSpPr>
          <p:cNvPr id="3127" name="Text Box 72"/>
          <p:cNvSpPr txBox="1">
            <a:spLocks noChangeArrowheads="1"/>
          </p:cNvSpPr>
          <p:nvPr/>
        </p:nvSpPr>
        <p:spPr bwMode="auto">
          <a:xfrm>
            <a:off x="6739604" y="296361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rebuchet MS" panose="020B0603020202020204" pitchFamily="34" charset="0"/>
              </a:rPr>
              <a:t>DNA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128" name="Line 73"/>
          <p:cNvSpPr>
            <a:spLocks noChangeShapeType="1"/>
          </p:cNvSpPr>
          <p:nvPr/>
        </p:nvSpPr>
        <p:spPr bwMode="auto">
          <a:xfrm>
            <a:off x="7429500" y="319087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9" name="Text Box 74"/>
          <p:cNvSpPr txBox="1">
            <a:spLocks noChangeArrowheads="1"/>
          </p:cNvSpPr>
          <p:nvPr/>
        </p:nvSpPr>
        <p:spPr bwMode="auto">
          <a:xfrm>
            <a:off x="1046541" y="3022953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遺伝子の働きを増強</a:t>
            </a:r>
          </a:p>
        </p:txBody>
      </p:sp>
      <p:sp>
        <p:nvSpPr>
          <p:cNvPr id="3130" name="Text Box 75"/>
          <p:cNvSpPr txBox="1">
            <a:spLocks noChangeArrowheads="1"/>
          </p:cNvSpPr>
          <p:nvPr/>
        </p:nvSpPr>
        <p:spPr bwMode="auto">
          <a:xfrm>
            <a:off x="1352706" y="3930471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遺伝子の働きを抑制</a:t>
            </a:r>
          </a:p>
        </p:txBody>
      </p:sp>
      <p:sp>
        <p:nvSpPr>
          <p:cNvPr id="3131" name="Line 76"/>
          <p:cNvSpPr>
            <a:spLocks noChangeShapeType="1"/>
          </p:cNvSpPr>
          <p:nvPr/>
        </p:nvSpPr>
        <p:spPr bwMode="auto">
          <a:xfrm>
            <a:off x="3552825" y="4152900"/>
            <a:ext cx="2381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2" name="Line 77"/>
          <p:cNvSpPr>
            <a:spLocks noChangeShapeType="1"/>
          </p:cNvSpPr>
          <p:nvPr/>
        </p:nvSpPr>
        <p:spPr bwMode="auto">
          <a:xfrm flipV="1">
            <a:off x="3260270" y="2995613"/>
            <a:ext cx="171450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33" name="Text Box 78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134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solidFill>
                  <a:srgbClr val="660066"/>
                </a:solidFill>
                <a:latin typeface="Trebuchet MS" panose="020B0603020202020204" pitchFamily="34" charset="0"/>
              </a:rPr>
              <a:t>DNA</a:t>
            </a:r>
            <a:r>
              <a:rPr lang="ja-JP" altLang="en-US" dirty="0">
                <a:solidFill>
                  <a:srgbClr val="660066"/>
                </a:solidFill>
              </a:rPr>
              <a:t>と遺伝子</a:t>
            </a:r>
          </a:p>
        </p:txBody>
      </p:sp>
      <p:pic>
        <p:nvPicPr>
          <p:cNvPr id="3135" name="Picture 79" descr="splic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757863"/>
            <a:ext cx="784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247">
            <a:extLst>
              <a:ext uri="{FF2B5EF4-FFF2-40B4-BE49-F238E27FC236}">
                <a16:creationId xmlns:a16="http://schemas.microsoft.com/office/drawing/2014/main" id="{05559CB8-383C-BD48-BC1E-EFC2234C661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5595771"/>
            <a:ext cx="1487487" cy="763588"/>
            <a:chOff x="3137" y="3355"/>
            <a:chExt cx="668" cy="343"/>
          </a:xfrm>
        </p:grpSpPr>
        <p:sp>
          <p:nvSpPr>
            <p:cNvPr id="65" name="Oval 96">
              <a:extLst>
                <a:ext uri="{FF2B5EF4-FFF2-40B4-BE49-F238E27FC236}">
                  <a16:creationId xmlns:a16="http://schemas.microsoft.com/office/drawing/2014/main" id="{AA8A09F6-484A-A644-8668-A6F66D7E9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7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267F2233-62B1-1746-9D77-C6287A85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4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Oval 71">
              <a:extLst>
                <a:ext uri="{FF2B5EF4-FFF2-40B4-BE49-F238E27FC236}">
                  <a16:creationId xmlns:a16="http://schemas.microsoft.com/office/drawing/2014/main" id="{2A53AF70-6525-CE47-8EE2-D2FE7CFB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Oval 73">
              <a:extLst>
                <a:ext uri="{FF2B5EF4-FFF2-40B4-BE49-F238E27FC236}">
                  <a16:creationId xmlns:a16="http://schemas.microsoft.com/office/drawing/2014/main" id="{D659D4F6-7909-744C-80CF-5FF9869E2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59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Oval 88">
              <a:extLst>
                <a:ext uri="{FF2B5EF4-FFF2-40B4-BE49-F238E27FC236}">
                  <a16:creationId xmlns:a16="http://schemas.microsoft.com/office/drawing/2014/main" id="{75849341-F57F-E54F-9D28-4CB74D91B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5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Oval 58">
              <a:extLst>
                <a:ext uri="{FF2B5EF4-FFF2-40B4-BE49-F238E27FC236}">
                  <a16:creationId xmlns:a16="http://schemas.microsoft.com/office/drawing/2014/main" id="{26C27CE1-40B9-134D-A9E3-B9BDB1A1D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34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Oval 46">
              <a:extLst>
                <a:ext uri="{FF2B5EF4-FFF2-40B4-BE49-F238E27FC236}">
                  <a16:creationId xmlns:a16="http://schemas.microsoft.com/office/drawing/2014/main" id="{7B629BC2-66F7-AC49-BD47-3FE248D1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Oval 111">
              <a:extLst>
                <a:ext uri="{FF2B5EF4-FFF2-40B4-BE49-F238E27FC236}">
                  <a16:creationId xmlns:a16="http://schemas.microsoft.com/office/drawing/2014/main" id="{303B66CE-10BA-1944-B777-F71824F8E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354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Oval 114">
              <a:extLst>
                <a:ext uri="{FF2B5EF4-FFF2-40B4-BE49-F238E27FC236}">
                  <a16:creationId xmlns:a16="http://schemas.microsoft.com/office/drawing/2014/main" id="{F65083DE-5CA8-0440-A01F-D89B3943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83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Oval 119">
              <a:extLst>
                <a:ext uri="{FF2B5EF4-FFF2-40B4-BE49-F238E27FC236}">
                  <a16:creationId xmlns:a16="http://schemas.microsoft.com/office/drawing/2014/main" id="{904C3532-8726-894C-AEC7-BB5E5665D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Oval 98">
              <a:extLst>
                <a:ext uri="{FF2B5EF4-FFF2-40B4-BE49-F238E27FC236}">
                  <a16:creationId xmlns:a16="http://schemas.microsoft.com/office/drawing/2014/main" id="{8E137C82-2BC0-7840-97EE-0C251F16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348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" name="Oval 121">
              <a:extLst>
                <a:ext uri="{FF2B5EF4-FFF2-40B4-BE49-F238E27FC236}">
                  <a16:creationId xmlns:a16="http://schemas.microsoft.com/office/drawing/2014/main" id="{2E0BABA4-3135-994C-B1B1-A92F620E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3422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" name="Oval 102">
              <a:extLst>
                <a:ext uri="{FF2B5EF4-FFF2-40B4-BE49-F238E27FC236}">
                  <a16:creationId xmlns:a16="http://schemas.microsoft.com/office/drawing/2014/main" id="{A12B6158-4F59-7147-8743-D1E397363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352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8" name="Oval 129">
              <a:extLst>
                <a:ext uri="{FF2B5EF4-FFF2-40B4-BE49-F238E27FC236}">
                  <a16:creationId xmlns:a16="http://schemas.microsoft.com/office/drawing/2014/main" id="{AD651174-037B-DC40-84F4-ED68D365C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574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" name="Oval 130">
              <a:extLst>
                <a:ext uri="{FF2B5EF4-FFF2-40B4-BE49-F238E27FC236}">
                  <a16:creationId xmlns:a16="http://schemas.microsoft.com/office/drawing/2014/main" id="{B7C10E3A-4CCB-924C-834F-B79925C3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354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" name="Oval 131">
              <a:extLst>
                <a:ext uri="{FF2B5EF4-FFF2-40B4-BE49-F238E27FC236}">
                  <a16:creationId xmlns:a16="http://schemas.microsoft.com/office/drawing/2014/main" id="{FEE2C727-8701-1E4C-85AA-3039C233F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53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Oval 134">
              <a:extLst>
                <a:ext uri="{FF2B5EF4-FFF2-40B4-BE49-F238E27FC236}">
                  <a16:creationId xmlns:a16="http://schemas.microsoft.com/office/drawing/2014/main" id="{69A22D00-59B2-504A-A2F1-0398C594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3617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2" name="Oval 136">
              <a:extLst>
                <a:ext uri="{FF2B5EF4-FFF2-40B4-BE49-F238E27FC236}">
                  <a16:creationId xmlns:a16="http://schemas.microsoft.com/office/drawing/2014/main" id="{6F8D4203-32F8-1541-9D03-0110A0E9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3490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3" name="Oval 6">
              <a:extLst>
                <a:ext uri="{FF2B5EF4-FFF2-40B4-BE49-F238E27FC236}">
                  <a16:creationId xmlns:a16="http://schemas.microsoft.com/office/drawing/2014/main" id="{FE876908-F95B-F145-A4D2-364ABB4CC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38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4" name="Oval 7">
              <a:extLst>
                <a:ext uri="{FF2B5EF4-FFF2-40B4-BE49-F238E27FC236}">
                  <a16:creationId xmlns:a16="http://schemas.microsoft.com/office/drawing/2014/main" id="{D76117A2-BF13-D741-9983-CA477769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3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5" name="Oval 8">
              <a:extLst>
                <a:ext uri="{FF2B5EF4-FFF2-40B4-BE49-F238E27FC236}">
                  <a16:creationId xmlns:a16="http://schemas.microsoft.com/office/drawing/2014/main" id="{81C4BCAA-6A29-E346-AE78-8A96C70CF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3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6" name="Oval 10">
              <a:extLst>
                <a:ext uri="{FF2B5EF4-FFF2-40B4-BE49-F238E27FC236}">
                  <a16:creationId xmlns:a16="http://schemas.microsoft.com/office/drawing/2014/main" id="{B826440F-BB4D-BC42-9316-38A558CF3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7" name="Oval 11">
              <a:extLst>
                <a:ext uri="{FF2B5EF4-FFF2-40B4-BE49-F238E27FC236}">
                  <a16:creationId xmlns:a16="http://schemas.microsoft.com/office/drawing/2014/main" id="{28B694B5-2135-C341-B992-EAB462C2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Oval 12">
              <a:extLst>
                <a:ext uri="{FF2B5EF4-FFF2-40B4-BE49-F238E27FC236}">
                  <a16:creationId xmlns:a16="http://schemas.microsoft.com/office/drawing/2014/main" id="{7933BF65-9345-994D-9369-F2E7F3BA8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9" name="Oval 14">
              <a:extLst>
                <a:ext uri="{FF2B5EF4-FFF2-40B4-BE49-F238E27FC236}">
                  <a16:creationId xmlns:a16="http://schemas.microsoft.com/office/drawing/2014/main" id="{0BE68407-49DE-3740-8B0C-444DA3F1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3385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0" name="Oval 17">
              <a:extLst>
                <a:ext uri="{FF2B5EF4-FFF2-40B4-BE49-F238E27FC236}">
                  <a16:creationId xmlns:a16="http://schemas.microsoft.com/office/drawing/2014/main" id="{98FC8D6A-23A1-5148-B585-9023903DF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Oval 22">
              <a:extLst>
                <a:ext uri="{FF2B5EF4-FFF2-40B4-BE49-F238E27FC236}">
                  <a16:creationId xmlns:a16="http://schemas.microsoft.com/office/drawing/2014/main" id="{D0BE935E-BC79-7A4B-BBAA-6E5156EF0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3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" name="Oval 23">
              <a:extLst>
                <a:ext uri="{FF2B5EF4-FFF2-40B4-BE49-F238E27FC236}">
                  <a16:creationId xmlns:a16="http://schemas.microsoft.com/office/drawing/2014/main" id="{78DA2582-6D49-A54B-B788-C40C59ED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343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Oval 24">
              <a:extLst>
                <a:ext uri="{FF2B5EF4-FFF2-40B4-BE49-F238E27FC236}">
                  <a16:creationId xmlns:a16="http://schemas.microsoft.com/office/drawing/2014/main" id="{7DCE98B8-29BF-844C-BFAF-E1EF3D3D1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429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4" name="Oval 25">
              <a:extLst>
                <a:ext uri="{FF2B5EF4-FFF2-40B4-BE49-F238E27FC236}">
                  <a16:creationId xmlns:a16="http://schemas.microsoft.com/office/drawing/2014/main" id="{C2748387-8F53-7E48-9772-04098817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5" name="Oval 26">
              <a:extLst>
                <a:ext uri="{FF2B5EF4-FFF2-40B4-BE49-F238E27FC236}">
                  <a16:creationId xmlns:a16="http://schemas.microsoft.com/office/drawing/2014/main" id="{9BE32E67-88F8-2C47-B612-E545BD562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6" name="Oval 27">
              <a:extLst>
                <a:ext uri="{FF2B5EF4-FFF2-40B4-BE49-F238E27FC236}">
                  <a16:creationId xmlns:a16="http://schemas.microsoft.com/office/drawing/2014/main" id="{A7E473B5-8C65-0F4D-9CC0-689100BF7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7" name="Oval 28">
              <a:extLst>
                <a:ext uri="{FF2B5EF4-FFF2-40B4-BE49-F238E27FC236}">
                  <a16:creationId xmlns:a16="http://schemas.microsoft.com/office/drawing/2014/main" id="{ECF5B3BC-E974-3043-87BE-094C947A6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8" name="Oval 29">
              <a:extLst>
                <a:ext uri="{FF2B5EF4-FFF2-40B4-BE49-F238E27FC236}">
                  <a16:creationId xmlns:a16="http://schemas.microsoft.com/office/drawing/2014/main" id="{FF20717D-D38B-244C-A12E-5372C8B5A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9" name="Oval 32">
              <a:extLst>
                <a:ext uri="{FF2B5EF4-FFF2-40B4-BE49-F238E27FC236}">
                  <a16:creationId xmlns:a16="http://schemas.microsoft.com/office/drawing/2014/main" id="{2415CE4B-00E6-7644-8271-9A089FBF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52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0" name="Oval 34">
              <a:extLst>
                <a:ext uri="{FF2B5EF4-FFF2-40B4-BE49-F238E27FC236}">
                  <a16:creationId xmlns:a16="http://schemas.microsoft.com/office/drawing/2014/main" id="{26522A8E-FF80-964F-A05C-0F02ED6EB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33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1" name="Oval 35">
              <a:extLst>
                <a:ext uri="{FF2B5EF4-FFF2-40B4-BE49-F238E27FC236}">
                  <a16:creationId xmlns:a16="http://schemas.microsoft.com/office/drawing/2014/main" id="{843F3824-AD5D-DF4F-AC74-5FFEBEB37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2" name="Oval 36">
              <a:extLst>
                <a:ext uri="{FF2B5EF4-FFF2-40B4-BE49-F238E27FC236}">
                  <a16:creationId xmlns:a16="http://schemas.microsoft.com/office/drawing/2014/main" id="{58DE064E-34EA-4940-8E56-E7277B05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3" name="Oval 37">
              <a:extLst>
                <a:ext uri="{FF2B5EF4-FFF2-40B4-BE49-F238E27FC236}">
                  <a16:creationId xmlns:a16="http://schemas.microsoft.com/office/drawing/2014/main" id="{17A63898-AE37-5C47-877C-760C303A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" name="Oval 39">
              <a:extLst>
                <a:ext uri="{FF2B5EF4-FFF2-40B4-BE49-F238E27FC236}">
                  <a16:creationId xmlns:a16="http://schemas.microsoft.com/office/drawing/2014/main" id="{2F9B750F-CA15-B548-ABC2-27E69D09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6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Oval 45">
              <a:extLst>
                <a:ext uri="{FF2B5EF4-FFF2-40B4-BE49-F238E27FC236}">
                  <a16:creationId xmlns:a16="http://schemas.microsoft.com/office/drawing/2014/main" id="{0322E3D2-7FCF-EC43-98C3-D57B14C6A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6" name="Oval 47">
              <a:extLst>
                <a:ext uri="{FF2B5EF4-FFF2-40B4-BE49-F238E27FC236}">
                  <a16:creationId xmlns:a16="http://schemas.microsoft.com/office/drawing/2014/main" id="{E453E5F9-8C1C-5448-8B88-DDFDCE798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57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7" name="Oval 50">
              <a:extLst>
                <a:ext uri="{FF2B5EF4-FFF2-40B4-BE49-F238E27FC236}">
                  <a16:creationId xmlns:a16="http://schemas.microsoft.com/office/drawing/2014/main" id="{EA1D9DA6-8AA3-EF46-BD85-150B6B113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8" name="Oval 51">
              <a:extLst>
                <a:ext uri="{FF2B5EF4-FFF2-40B4-BE49-F238E27FC236}">
                  <a16:creationId xmlns:a16="http://schemas.microsoft.com/office/drawing/2014/main" id="{77FAF846-432B-724E-B2CC-9D759690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9" name="Oval 52">
              <a:extLst>
                <a:ext uri="{FF2B5EF4-FFF2-40B4-BE49-F238E27FC236}">
                  <a16:creationId xmlns:a16="http://schemas.microsoft.com/office/drawing/2014/main" id="{369BFF20-1098-6E49-A902-14721537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0" name="Oval 53">
              <a:extLst>
                <a:ext uri="{FF2B5EF4-FFF2-40B4-BE49-F238E27FC236}">
                  <a16:creationId xmlns:a16="http://schemas.microsoft.com/office/drawing/2014/main" id="{8790810D-C055-FD43-AE42-8EAF070C1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1" name="Oval 54">
              <a:extLst>
                <a:ext uri="{FF2B5EF4-FFF2-40B4-BE49-F238E27FC236}">
                  <a16:creationId xmlns:a16="http://schemas.microsoft.com/office/drawing/2014/main" id="{F2775B24-CA64-7D49-BE6E-70073E209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2" name="Oval 55">
              <a:extLst>
                <a:ext uri="{FF2B5EF4-FFF2-40B4-BE49-F238E27FC236}">
                  <a16:creationId xmlns:a16="http://schemas.microsoft.com/office/drawing/2014/main" id="{AAB1DACE-9B96-EE4C-A31F-8108BAE8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3" name="Oval 60">
              <a:extLst>
                <a:ext uri="{FF2B5EF4-FFF2-40B4-BE49-F238E27FC236}">
                  <a16:creationId xmlns:a16="http://schemas.microsoft.com/office/drawing/2014/main" id="{C7620491-F02D-9946-9EC9-9D8C3276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4" name="Oval 62">
              <a:extLst>
                <a:ext uri="{FF2B5EF4-FFF2-40B4-BE49-F238E27FC236}">
                  <a16:creationId xmlns:a16="http://schemas.microsoft.com/office/drawing/2014/main" id="{EC4E46C5-B9DF-EA45-A07F-9A8FC1D03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36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5" name="Oval 64">
              <a:extLst>
                <a:ext uri="{FF2B5EF4-FFF2-40B4-BE49-F238E27FC236}">
                  <a16:creationId xmlns:a16="http://schemas.microsoft.com/office/drawing/2014/main" id="{D2661AEE-0F2A-5E48-A488-1C4ADC847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48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6" name="Oval 80">
              <a:extLst>
                <a:ext uri="{FF2B5EF4-FFF2-40B4-BE49-F238E27FC236}">
                  <a16:creationId xmlns:a16="http://schemas.microsoft.com/office/drawing/2014/main" id="{62A87D99-568D-0141-8112-E36C97D5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8595E457-EC7E-8F48-BB1F-69445F0A9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8" name="Oval 9">
              <a:extLst>
                <a:ext uri="{FF2B5EF4-FFF2-40B4-BE49-F238E27FC236}">
                  <a16:creationId xmlns:a16="http://schemas.microsoft.com/office/drawing/2014/main" id="{6CBA33FC-6167-B34C-BCC7-F507B37F4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9" name="Oval 13">
              <a:extLst>
                <a:ext uri="{FF2B5EF4-FFF2-40B4-BE49-F238E27FC236}">
                  <a16:creationId xmlns:a16="http://schemas.microsoft.com/office/drawing/2014/main" id="{8B46F537-509C-0F43-B926-F792F0C7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0" name="Oval 15">
              <a:extLst>
                <a:ext uri="{FF2B5EF4-FFF2-40B4-BE49-F238E27FC236}">
                  <a16:creationId xmlns:a16="http://schemas.microsoft.com/office/drawing/2014/main" id="{EFBD71C4-6ADC-6047-BE84-E3CB2D03A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1" name="Oval 16">
              <a:extLst>
                <a:ext uri="{FF2B5EF4-FFF2-40B4-BE49-F238E27FC236}">
                  <a16:creationId xmlns:a16="http://schemas.microsoft.com/office/drawing/2014/main" id="{80D1F89C-FDBE-7A4D-BA4B-C82D6C009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34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2" name="Oval 18">
              <a:extLst>
                <a:ext uri="{FF2B5EF4-FFF2-40B4-BE49-F238E27FC236}">
                  <a16:creationId xmlns:a16="http://schemas.microsoft.com/office/drawing/2014/main" id="{E03011FE-A962-064C-908E-EAB8AAC2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4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3" name="Oval 19">
              <a:extLst>
                <a:ext uri="{FF2B5EF4-FFF2-40B4-BE49-F238E27FC236}">
                  <a16:creationId xmlns:a16="http://schemas.microsoft.com/office/drawing/2014/main" id="{AA189E01-28EA-734C-82D8-E34A2FA0D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5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4" name="Oval 20">
              <a:extLst>
                <a:ext uri="{FF2B5EF4-FFF2-40B4-BE49-F238E27FC236}">
                  <a16:creationId xmlns:a16="http://schemas.microsoft.com/office/drawing/2014/main" id="{D2A0FE44-5921-0944-A6CE-CC236865E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5" name="Oval 21">
              <a:extLst>
                <a:ext uri="{FF2B5EF4-FFF2-40B4-BE49-F238E27FC236}">
                  <a16:creationId xmlns:a16="http://schemas.microsoft.com/office/drawing/2014/main" id="{7BF410AA-152D-0F48-AEDE-B70F7D302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6" name="Oval 30">
              <a:extLst>
                <a:ext uri="{FF2B5EF4-FFF2-40B4-BE49-F238E27FC236}">
                  <a16:creationId xmlns:a16="http://schemas.microsoft.com/office/drawing/2014/main" id="{C1C4B01E-421E-A743-A736-27D8C5E9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4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7" name="Oval 31">
              <a:extLst>
                <a:ext uri="{FF2B5EF4-FFF2-40B4-BE49-F238E27FC236}">
                  <a16:creationId xmlns:a16="http://schemas.microsoft.com/office/drawing/2014/main" id="{5DF2D6DC-BCFF-4645-998E-D8175D00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8" name="Oval 33">
              <a:extLst>
                <a:ext uri="{FF2B5EF4-FFF2-40B4-BE49-F238E27FC236}">
                  <a16:creationId xmlns:a16="http://schemas.microsoft.com/office/drawing/2014/main" id="{D76765B5-AE5D-2F44-A933-66E9D498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348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9" name="Oval 38">
              <a:extLst>
                <a:ext uri="{FF2B5EF4-FFF2-40B4-BE49-F238E27FC236}">
                  <a16:creationId xmlns:a16="http://schemas.microsoft.com/office/drawing/2014/main" id="{A449F8C4-DEDE-FE42-975A-28C4C184A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3488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0" name="Oval 40">
              <a:extLst>
                <a:ext uri="{FF2B5EF4-FFF2-40B4-BE49-F238E27FC236}">
                  <a16:creationId xmlns:a16="http://schemas.microsoft.com/office/drawing/2014/main" id="{E7A20B23-DA75-CE4F-9CE8-4103E7F8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1" name="Oval 41">
              <a:extLst>
                <a:ext uri="{FF2B5EF4-FFF2-40B4-BE49-F238E27FC236}">
                  <a16:creationId xmlns:a16="http://schemas.microsoft.com/office/drawing/2014/main" id="{C3695C64-4CC5-A648-9C47-A135CFA26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Oval 42">
              <a:extLst>
                <a:ext uri="{FF2B5EF4-FFF2-40B4-BE49-F238E27FC236}">
                  <a16:creationId xmlns:a16="http://schemas.microsoft.com/office/drawing/2014/main" id="{9228B4D7-A26C-2741-BC09-BC0FA852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3" name="Oval 43">
              <a:extLst>
                <a:ext uri="{FF2B5EF4-FFF2-40B4-BE49-F238E27FC236}">
                  <a16:creationId xmlns:a16="http://schemas.microsoft.com/office/drawing/2014/main" id="{046F1CD9-315A-7842-85AF-EE3B210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4" name="Oval 44">
              <a:extLst>
                <a:ext uri="{FF2B5EF4-FFF2-40B4-BE49-F238E27FC236}">
                  <a16:creationId xmlns:a16="http://schemas.microsoft.com/office/drawing/2014/main" id="{656CFB1D-2B05-014B-AE5C-81B8E11A7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5" name="Oval 48">
              <a:extLst>
                <a:ext uri="{FF2B5EF4-FFF2-40B4-BE49-F238E27FC236}">
                  <a16:creationId xmlns:a16="http://schemas.microsoft.com/office/drawing/2014/main" id="{44D891C2-59C4-8B42-9E03-F8C1BC29B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6" name="Oval 49">
              <a:extLst>
                <a:ext uri="{FF2B5EF4-FFF2-40B4-BE49-F238E27FC236}">
                  <a16:creationId xmlns:a16="http://schemas.microsoft.com/office/drawing/2014/main" id="{06B66A79-5451-AA4C-8343-A8C3D98D4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7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Oval 57">
              <a:extLst>
                <a:ext uri="{FF2B5EF4-FFF2-40B4-BE49-F238E27FC236}">
                  <a16:creationId xmlns:a16="http://schemas.microsoft.com/office/drawing/2014/main" id="{E03B30A2-631F-2D4E-B4DF-63300CB2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8" name="Oval 59">
              <a:extLst>
                <a:ext uri="{FF2B5EF4-FFF2-40B4-BE49-F238E27FC236}">
                  <a16:creationId xmlns:a16="http://schemas.microsoft.com/office/drawing/2014/main" id="{B812BB2D-AFFC-D14A-9D8D-F36C1D9A8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35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9" name="Oval 61">
              <a:extLst>
                <a:ext uri="{FF2B5EF4-FFF2-40B4-BE49-F238E27FC236}">
                  <a16:creationId xmlns:a16="http://schemas.microsoft.com/office/drawing/2014/main" id="{B830681B-DB0C-C843-AB31-79D8AD171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354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0" name="Oval 63">
              <a:extLst>
                <a:ext uri="{FF2B5EF4-FFF2-40B4-BE49-F238E27FC236}">
                  <a16:creationId xmlns:a16="http://schemas.microsoft.com/office/drawing/2014/main" id="{12E46107-97DB-1E44-9AF1-C7668B53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35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1" name="Oval 65">
              <a:extLst>
                <a:ext uri="{FF2B5EF4-FFF2-40B4-BE49-F238E27FC236}">
                  <a16:creationId xmlns:a16="http://schemas.microsoft.com/office/drawing/2014/main" id="{BC558CE2-6AD1-704C-9355-D73ED54FE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2" name="Oval 66">
              <a:extLst>
                <a:ext uri="{FF2B5EF4-FFF2-40B4-BE49-F238E27FC236}">
                  <a16:creationId xmlns:a16="http://schemas.microsoft.com/office/drawing/2014/main" id="{62252052-DBA1-9943-83E7-BC4BE79E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Oval 67">
              <a:extLst>
                <a:ext uri="{FF2B5EF4-FFF2-40B4-BE49-F238E27FC236}">
                  <a16:creationId xmlns:a16="http://schemas.microsoft.com/office/drawing/2014/main" id="{FBD63E76-1B83-424B-A393-A2E1C70C0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4" name="Oval 68">
              <a:extLst>
                <a:ext uri="{FF2B5EF4-FFF2-40B4-BE49-F238E27FC236}">
                  <a16:creationId xmlns:a16="http://schemas.microsoft.com/office/drawing/2014/main" id="{B17FD5BF-A4BC-5C45-B1DA-53E81753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5" name="Oval 69">
              <a:extLst>
                <a:ext uri="{FF2B5EF4-FFF2-40B4-BE49-F238E27FC236}">
                  <a16:creationId xmlns:a16="http://schemas.microsoft.com/office/drawing/2014/main" id="{4CE11FB3-3D7F-854C-87A2-C2BB0A05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5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6" name="Oval 74">
              <a:extLst>
                <a:ext uri="{FF2B5EF4-FFF2-40B4-BE49-F238E27FC236}">
                  <a16:creationId xmlns:a16="http://schemas.microsoft.com/office/drawing/2014/main" id="{77338FE1-BA78-1F45-A43D-DB93C5EA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7" name="Oval 75">
              <a:extLst>
                <a:ext uri="{FF2B5EF4-FFF2-40B4-BE49-F238E27FC236}">
                  <a16:creationId xmlns:a16="http://schemas.microsoft.com/office/drawing/2014/main" id="{D5DF3A52-4F5D-9C48-95C1-2DA1734BB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8" name="Oval 76">
              <a:extLst>
                <a:ext uri="{FF2B5EF4-FFF2-40B4-BE49-F238E27FC236}">
                  <a16:creationId xmlns:a16="http://schemas.microsoft.com/office/drawing/2014/main" id="{9A65E917-3257-A64B-BFB5-8AA1B32BF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9" name="Oval 79">
              <a:extLst>
                <a:ext uri="{FF2B5EF4-FFF2-40B4-BE49-F238E27FC236}">
                  <a16:creationId xmlns:a16="http://schemas.microsoft.com/office/drawing/2014/main" id="{B87DAEF0-4A9C-7941-8D4F-22FD58AEC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5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0" name="Oval 81">
              <a:extLst>
                <a:ext uri="{FF2B5EF4-FFF2-40B4-BE49-F238E27FC236}">
                  <a16:creationId xmlns:a16="http://schemas.microsoft.com/office/drawing/2014/main" id="{5B87C8E6-195E-D045-A64D-1270D34F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5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1" name="Oval 82">
              <a:extLst>
                <a:ext uri="{FF2B5EF4-FFF2-40B4-BE49-F238E27FC236}">
                  <a16:creationId xmlns:a16="http://schemas.microsoft.com/office/drawing/2014/main" id="{2F249377-310A-5F45-B3E5-BA12D0D4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2" name="Oval 84">
              <a:extLst>
                <a:ext uri="{FF2B5EF4-FFF2-40B4-BE49-F238E27FC236}">
                  <a16:creationId xmlns:a16="http://schemas.microsoft.com/office/drawing/2014/main" id="{A7789E1C-DFD0-0844-ABDE-7573AF058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54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3" name="Oval 89">
              <a:extLst>
                <a:ext uri="{FF2B5EF4-FFF2-40B4-BE49-F238E27FC236}">
                  <a16:creationId xmlns:a16="http://schemas.microsoft.com/office/drawing/2014/main" id="{5BF4AEE7-CDFD-B941-86AB-15BA9B8ED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6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4" name="Oval 90">
              <a:extLst>
                <a:ext uri="{FF2B5EF4-FFF2-40B4-BE49-F238E27FC236}">
                  <a16:creationId xmlns:a16="http://schemas.microsoft.com/office/drawing/2014/main" id="{A313DD40-7210-4E4D-8E75-BC05BB58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617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5" name="Oval 92">
              <a:extLst>
                <a:ext uri="{FF2B5EF4-FFF2-40B4-BE49-F238E27FC236}">
                  <a16:creationId xmlns:a16="http://schemas.microsoft.com/office/drawing/2014/main" id="{8AEE1D4D-34C2-124B-B2CE-E97D1887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6" name="Oval 94">
              <a:extLst>
                <a:ext uri="{FF2B5EF4-FFF2-40B4-BE49-F238E27FC236}">
                  <a16:creationId xmlns:a16="http://schemas.microsoft.com/office/drawing/2014/main" id="{7B139740-C54F-284D-93E6-5F8139B9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35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7" name="Oval 104">
              <a:extLst>
                <a:ext uri="{FF2B5EF4-FFF2-40B4-BE49-F238E27FC236}">
                  <a16:creationId xmlns:a16="http://schemas.microsoft.com/office/drawing/2014/main" id="{3C115549-29D5-854C-A1A3-21028467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39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8" name="Oval 109">
              <a:extLst>
                <a:ext uri="{FF2B5EF4-FFF2-40B4-BE49-F238E27FC236}">
                  <a16:creationId xmlns:a16="http://schemas.microsoft.com/office/drawing/2014/main" id="{CD037570-D56A-614B-A43F-18AA545E6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356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9" name="Oval 113">
              <a:extLst>
                <a:ext uri="{FF2B5EF4-FFF2-40B4-BE49-F238E27FC236}">
                  <a16:creationId xmlns:a16="http://schemas.microsoft.com/office/drawing/2014/main" id="{BE738A60-6410-9E4E-B5A6-13EE98D68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5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0" name="Oval 115">
              <a:extLst>
                <a:ext uri="{FF2B5EF4-FFF2-40B4-BE49-F238E27FC236}">
                  <a16:creationId xmlns:a16="http://schemas.microsoft.com/office/drawing/2014/main" id="{52D15577-7B76-A946-9E78-5CDE5C632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425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1" name="Oval 70">
              <a:extLst>
                <a:ext uri="{FF2B5EF4-FFF2-40B4-BE49-F238E27FC236}">
                  <a16:creationId xmlns:a16="http://schemas.microsoft.com/office/drawing/2014/main" id="{048DE88D-146B-D84A-AD57-A7AC739E5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5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2" name="Oval 72">
              <a:extLst>
                <a:ext uri="{FF2B5EF4-FFF2-40B4-BE49-F238E27FC236}">
                  <a16:creationId xmlns:a16="http://schemas.microsoft.com/office/drawing/2014/main" id="{2E36DFD8-9F6C-054C-ABD8-4E6590CB0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365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3" name="Oval 77">
              <a:extLst>
                <a:ext uri="{FF2B5EF4-FFF2-40B4-BE49-F238E27FC236}">
                  <a16:creationId xmlns:a16="http://schemas.microsoft.com/office/drawing/2014/main" id="{DCC75CC4-307B-4747-9913-37C316A7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4" name="Oval 78">
              <a:extLst>
                <a:ext uri="{FF2B5EF4-FFF2-40B4-BE49-F238E27FC236}">
                  <a16:creationId xmlns:a16="http://schemas.microsoft.com/office/drawing/2014/main" id="{C697DC29-D83C-674A-B28A-7D5467AB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357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5" name="Oval 83">
              <a:extLst>
                <a:ext uri="{FF2B5EF4-FFF2-40B4-BE49-F238E27FC236}">
                  <a16:creationId xmlns:a16="http://schemas.microsoft.com/office/drawing/2014/main" id="{5244AD1D-7A5A-1E4E-9FB5-4D5CEC47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61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6" name="Oval 85">
              <a:extLst>
                <a:ext uri="{FF2B5EF4-FFF2-40B4-BE49-F238E27FC236}">
                  <a16:creationId xmlns:a16="http://schemas.microsoft.com/office/drawing/2014/main" id="{5EA1D533-3480-7E47-B515-156E501B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5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7" name="Oval 86">
              <a:extLst>
                <a:ext uri="{FF2B5EF4-FFF2-40B4-BE49-F238E27FC236}">
                  <a16:creationId xmlns:a16="http://schemas.microsoft.com/office/drawing/2014/main" id="{B38A39C8-17D4-0845-9133-23E17D35C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53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8" name="Oval 87">
              <a:extLst>
                <a:ext uri="{FF2B5EF4-FFF2-40B4-BE49-F238E27FC236}">
                  <a16:creationId xmlns:a16="http://schemas.microsoft.com/office/drawing/2014/main" id="{973785FD-23F6-6E4C-8B21-F01AC7B43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63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9" name="Oval 91">
              <a:extLst>
                <a:ext uri="{FF2B5EF4-FFF2-40B4-BE49-F238E27FC236}">
                  <a16:creationId xmlns:a16="http://schemas.microsoft.com/office/drawing/2014/main" id="{E3230EC3-B7EF-C64D-AE9D-D9CD729A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45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Oval 93">
              <a:extLst>
                <a:ext uri="{FF2B5EF4-FFF2-40B4-BE49-F238E27FC236}">
                  <a16:creationId xmlns:a16="http://schemas.microsoft.com/office/drawing/2014/main" id="{7A5A77FD-6040-D441-9513-5EF61250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354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1" name="Oval 190">
              <a:extLst>
                <a:ext uri="{FF2B5EF4-FFF2-40B4-BE49-F238E27FC236}">
                  <a16:creationId xmlns:a16="http://schemas.microsoft.com/office/drawing/2014/main" id="{40FA8A7C-A842-5046-967B-31A535AF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41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2" name="Oval 191">
              <a:extLst>
                <a:ext uri="{FF2B5EF4-FFF2-40B4-BE49-F238E27FC236}">
                  <a16:creationId xmlns:a16="http://schemas.microsoft.com/office/drawing/2014/main" id="{FF3EB0DD-1428-2A48-84BC-4C47210C3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33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3" name="Oval 192">
              <a:extLst>
                <a:ext uri="{FF2B5EF4-FFF2-40B4-BE49-F238E27FC236}">
                  <a16:creationId xmlns:a16="http://schemas.microsoft.com/office/drawing/2014/main" id="{FE064626-BBC0-2A4F-A16E-0BCFE02B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5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4" name="Oval 193">
              <a:extLst>
                <a:ext uri="{FF2B5EF4-FFF2-40B4-BE49-F238E27FC236}">
                  <a16:creationId xmlns:a16="http://schemas.microsoft.com/office/drawing/2014/main" id="{4A6CDAFE-8E4F-C94E-8616-5E77CA06C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353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5" name="Oval 194">
              <a:extLst>
                <a:ext uri="{FF2B5EF4-FFF2-40B4-BE49-F238E27FC236}">
                  <a16:creationId xmlns:a16="http://schemas.microsoft.com/office/drawing/2014/main" id="{C7DED59E-4383-7540-AEE5-2DB1B1F5D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4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6" name="Oval 195">
              <a:extLst>
                <a:ext uri="{FF2B5EF4-FFF2-40B4-BE49-F238E27FC236}">
                  <a16:creationId xmlns:a16="http://schemas.microsoft.com/office/drawing/2014/main" id="{9F387864-80CA-2344-BE9F-850ADDC94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4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Oval 196">
              <a:extLst>
                <a:ext uri="{FF2B5EF4-FFF2-40B4-BE49-F238E27FC236}">
                  <a16:creationId xmlns:a16="http://schemas.microsoft.com/office/drawing/2014/main" id="{ADAB32D1-0909-824E-8B0D-881E0F28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8" name="Oval 197">
              <a:extLst>
                <a:ext uri="{FF2B5EF4-FFF2-40B4-BE49-F238E27FC236}">
                  <a16:creationId xmlns:a16="http://schemas.microsoft.com/office/drawing/2014/main" id="{F7FE01B4-E87D-CA47-B793-7532DD50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49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9" name="Oval 198">
              <a:extLst>
                <a:ext uri="{FF2B5EF4-FFF2-40B4-BE49-F238E27FC236}">
                  <a16:creationId xmlns:a16="http://schemas.microsoft.com/office/drawing/2014/main" id="{1F10958B-DC99-954E-B757-62FB8F58F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527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0" name="Oval 199">
              <a:extLst>
                <a:ext uri="{FF2B5EF4-FFF2-40B4-BE49-F238E27FC236}">
                  <a16:creationId xmlns:a16="http://schemas.microsoft.com/office/drawing/2014/main" id="{011AF10D-C3AD-444C-A547-5CF788C9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1" name="Oval 200">
              <a:extLst>
                <a:ext uri="{FF2B5EF4-FFF2-40B4-BE49-F238E27FC236}">
                  <a16:creationId xmlns:a16="http://schemas.microsoft.com/office/drawing/2014/main" id="{D9DE1F12-787C-C04A-BF23-C002FAC07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432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2" name="Oval 201">
              <a:extLst>
                <a:ext uri="{FF2B5EF4-FFF2-40B4-BE49-F238E27FC236}">
                  <a16:creationId xmlns:a16="http://schemas.microsoft.com/office/drawing/2014/main" id="{3C763F44-501E-6343-91A9-273C0BBDA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56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3" name="Oval 202">
              <a:extLst>
                <a:ext uri="{FF2B5EF4-FFF2-40B4-BE49-F238E27FC236}">
                  <a16:creationId xmlns:a16="http://schemas.microsoft.com/office/drawing/2014/main" id="{C477BB8B-C756-CB45-9974-97C15278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337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4" name="Oval 203">
              <a:extLst>
                <a:ext uri="{FF2B5EF4-FFF2-40B4-BE49-F238E27FC236}">
                  <a16:creationId xmlns:a16="http://schemas.microsoft.com/office/drawing/2014/main" id="{6D3C56D8-E52F-6741-848D-C6933BA3E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40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5" name="Oval 204">
              <a:extLst>
                <a:ext uri="{FF2B5EF4-FFF2-40B4-BE49-F238E27FC236}">
                  <a16:creationId xmlns:a16="http://schemas.microsoft.com/office/drawing/2014/main" id="{CDC945E2-BFE0-5E43-8CDB-71CCE88F6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336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6" name="Oval 205">
              <a:extLst>
                <a:ext uri="{FF2B5EF4-FFF2-40B4-BE49-F238E27FC236}">
                  <a16:creationId xmlns:a16="http://schemas.microsoft.com/office/drawing/2014/main" id="{90568017-44E5-234F-A809-328EC7F36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339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Oval 206">
              <a:extLst>
                <a:ext uri="{FF2B5EF4-FFF2-40B4-BE49-F238E27FC236}">
                  <a16:creationId xmlns:a16="http://schemas.microsoft.com/office/drawing/2014/main" id="{827F4ACF-3C48-CB46-9A69-E77E50D08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5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8" name="Oval 207">
              <a:extLst>
                <a:ext uri="{FF2B5EF4-FFF2-40B4-BE49-F238E27FC236}">
                  <a16:creationId xmlns:a16="http://schemas.microsoft.com/office/drawing/2014/main" id="{1E321153-CCBC-1141-B0F6-4056F0865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3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9" name="Oval 208">
              <a:extLst>
                <a:ext uri="{FF2B5EF4-FFF2-40B4-BE49-F238E27FC236}">
                  <a16:creationId xmlns:a16="http://schemas.microsoft.com/office/drawing/2014/main" id="{B0183DAE-2289-C64E-9CE3-4554BDCCE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0" name="Oval 209">
              <a:extLst>
                <a:ext uri="{FF2B5EF4-FFF2-40B4-BE49-F238E27FC236}">
                  <a16:creationId xmlns:a16="http://schemas.microsoft.com/office/drawing/2014/main" id="{191E5122-8075-0444-A6B3-B92F67CFD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43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Oval 210">
              <a:extLst>
                <a:ext uri="{FF2B5EF4-FFF2-40B4-BE49-F238E27FC236}">
                  <a16:creationId xmlns:a16="http://schemas.microsoft.com/office/drawing/2014/main" id="{CBAA6037-6374-1D40-89E8-946987A5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2" name="Oval 211">
              <a:extLst>
                <a:ext uri="{FF2B5EF4-FFF2-40B4-BE49-F238E27FC236}">
                  <a16:creationId xmlns:a16="http://schemas.microsoft.com/office/drawing/2014/main" id="{F405F3A8-B115-404A-A28B-0B033300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3" name="Oval 212">
              <a:extLst>
                <a:ext uri="{FF2B5EF4-FFF2-40B4-BE49-F238E27FC236}">
                  <a16:creationId xmlns:a16="http://schemas.microsoft.com/office/drawing/2014/main" id="{FACF67AE-CB8C-E245-9EF8-8423B31F6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4" name="Oval 213">
              <a:extLst>
                <a:ext uri="{FF2B5EF4-FFF2-40B4-BE49-F238E27FC236}">
                  <a16:creationId xmlns:a16="http://schemas.microsoft.com/office/drawing/2014/main" id="{DC5563C6-B90F-9540-9F0F-196D156E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5" name="Oval 214">
              <a:extLst>
                <a:ext uri="{FF2B5EF4-FFF2-40B4-BE49-F238E27FC236}">
                  <a16:creationId xmlns:a16="http://schemas.microsoft.com/office/drawing/2014/main" id="{162E13FF-D536-2C42-B56E-CB8E30FBD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6" name="Oval 215">
              <a:extLst>
                <a:ext uri="{FF2B5EF4-FFF2-40B4-BE49-F238E27FC236}">
                  <a16:creationId xmlns:a16="http://schemas.microsoft.com/office/drawing/2014/main" id="{2DF80202-7BC5-9D46-B908-56936A17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7" name="Oval 216">
              <a:extLst>
                <a:ext uri="{FF2B5EF4-FFF2-40B4-BE49-F238E27FC236}">
                  <a16:creationId xmlns:a16="http://schemas.microsoft.com/office/drawing/2014/main" id="{4EA0F936-62DC-2849-80F5-3568CE15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8" name="Oval 217">
              <a:extLst>
                <a:ext uri="{FF2B5EF4-FFF2-40B4-BE49-F238E27FC236}">
                  <a16:creationId xmlns:a16="http://schemas.microsoft.com/office/drawing/2014/main" id="{A0D8779A-1D1F-5346-B206-23143B9D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47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9" name="Oval 218">
              <a:extLst>
                <a:ext uri="{FF2B5EF4-FFF2-40B4-BE49-F238E27FC236}">
                  <a16:creationId xmlns:a16="http://schemas.microsoft.com/office/drawing/2014/main" id="{15E50A3A-FBB1-E943-BFB5-F8E4F3FD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8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0" name="Oval 219">
              <a:extLst>
                <a:ext uri="{FF2B5EF4-FFF2-40B4-BE49-F238E27FC236}">
                  <a16:creationId xmlns:a16="http://schemas.microsoft.com/office/drawing/2014/main" id="{0C0931BD-037D-5044-B86F-B52C886E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1" name="Oval 220">
              <a:extLst>
                <a:ext uri="{FF2B5EF4-FFF2-40B4-BE49-F238E27FC236}">
                  <a16:creationId xmlns:a16="http://schemas.microsoft.com/office/drawing/2014/main" id="{75D58FDA-2953-454A-8A92-67A287057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2" name="Oval 221">
              <a:extLst>
                <a:ext uri="{FF2B5EF4-FFF2-40B4-BE49-F238E27FC236}">
                  <a16:creationId xmlns:a16="http://schemas.microsoft.com/office/drawing/2014/main" id="{6DDB98C9-54E3-9F49-8F87-ECF391955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3" name="Oval 222">
              <a:extLst>
                <a:ext uri="{FF2B5EF4-FFF2-40B4-BE49-F238E27FC236}">
                  <a16:creationId xmlns:a16="http://schemas.microsoft.com/office/drawing/2014/main" id="{64648674-43E5-C54A-86E2-5F801CFD1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4" name="Oval 223">
              <a:extLst>
                <a:ext uri="{FF2B5EF4-FFF2-40B4-BE49-F238E27FC236}">
                  <a16:creationId xmlns:a16="http://schemas.microsoft.com/office/drawing/2014/main" id="{3268FF31-7238-A243-B38A-4F456CF9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5" name="Oval 224">
              <a:extLst>
                <a:ext uri="{FF2B5EF4-FFF2-40B4-BE49-F238E27FC236}">
                  <a16:creationId xmlns:a16="http://schemas.microsoft.com/office/drawing/2014/main" id="{357CC8CF-63AE-BB41-A802-6FEC8B8A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6" name="Oval 225">
              <a:extLst>
                <a:ext uri="{FF2B5EF4-FFF2-40B4-BE49-F238E27FC236}">
                  <a16:creationId xmlns:a16="http://schemas.microsoft.com/office/drawing/2014/main" id="{082FD7B2-D4D0-FF4A-A3D7-408DB6F0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7" name="Oval 226">
              <a:extLst>
                <a:ext uri="{FF2B5EF4-FFF2-40B4-BE49-F238E27FC236}">
                  <a16:creationId xmlns:a16="http://schemas.microsoft.com/office/drawing/2014/main" id="{6E9671C0-4DFA-9F41-94DC-7873A518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45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8" name="Oval 227">
              <a:extLst>
                <a:ext uri="{FF2B5EF4-FFF2-40B4-BE49-F238E27FC236}">
                  <a16:creationId xmlns:a16="http://schemas.microsoft.com/office/drawing/2014/main" id="{9C46823A-16B8-8241-9DF7-1DCD13400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4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9" name="Oval 228">
              <a:extLst>
                <a:ext uri="{FF2B5EF4-FFF2-40B4-BE49-F238E27FC236}">
                  <a16:creationId xmlns:a16="http://schemas.microsoft.com/office/drawing/2014/main" id="{2E301119-370A-6045-A443-7ED8C3F9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0" name="Oval 229">
              <a:extLst>
                <a:ext uri="{FF2B5EF4-FFF2-40B4-BE49-F238E27FC236}">
                  <a16:creationId xmlns:a16="http://schemas.microsoft.com/office/drawing/2014/main" id="{4DFCA0FA-D495-A045-9777-11422496A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9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1" name="Oval 230">
              <a:extLst>
                <a:ext uri="{FF2B5EF4-FFF2-40B4-BE49-F238E27FC236}">
                  <a16:creationId xmlns:a16="http://schemas.microsoft.com/office/drawing/2014/main" id="{AE7584FB-AB6C-2D4E-9930-8C5699CAA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357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2" name="Oval 231">
              <a:extLst>
                <a:ext uri="{FF2B5EF4-FFF2-40B4-BE49-F238E27FC236}">
                  <a16:creationId xmlns:a16="http://schemas.microsoft.com/office/drawing/2014/main" id="{3634E9EA-0C29-8943-A6E6-2D0A8AE34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348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3" name="Oval 232">
              <a:extLst>
                <a:ext uri="{FF2B5EF4-FFF2-40B4-BE49-F238E27FC236}">
                  <a16:creationId xmlns:a16="http://schemas.microsoft.com/office/drawing/2014/main" id="{579C3EA0-56B4-5C4B-AB29-239BE390A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4" name="Oval 233">
              <a:extLst>
                <a:ext uri="{FF2B5EF4-FFF2-40B4-BE49-F238E27FC236}">
                  <a16:creationId xmlns:a16="http://schemas.microsoft.com/office/drawing/2014/main" id="{359228C1-B9BC-9942-908F-EFF337372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351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5" name="Oval 234">
              <a:extLst>
                <a:ext uri="{FF2B5EF4-FFF2-40B4-BE49-F238E27FC236}">
                  <a16:creationId xmlns:a16="http://schemas.microsoft.com/office/drawing/2014/main" id="{ACEE2B2F-ABAF-5542-B2A7-60F1A8605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6" name="Oval 235">
              <a:extLst>
                <a:ext uri="{FF2B5EF4-FFF2-40B4-BE49-F238E27FC236}">
                  <a16:creationId xmlns:a16="http://schemas.microsoft.com/office/drawing/2014/main" id="{085BF91A-0E3A-184E-91B3-674FCE4D8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4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7" name="Oval 236">
              <a:extLst>
                <a:ext uri="{FF2B5EF4-FFF2-40B4-BE49-F238E27FC236}">
                  <a16:creationId xmlns:a16="http://schemas.microsoft.com/office/drawing/2014/main" id="{13D22D21-3B5C-2145-84C6-6CD3D92C4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59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8" name="Oval 237">
              <a:extLst>
                <a:ext uri="{FF2B5EF4-FFF2-40B4-BE49-F238E27FC236}">
                  <a16:creationId xmlns:a16="http://schemas.microsoft.com/office/drawing/2014/main" id="{C6671E40-3DCE-D14D-92A2-B39D6721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341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9" name="Oval 238">
              <a:extLst>
                <a:ext uri="{FF2B5EF4-FFF2-40B4-BE49-F238E27FC236}">
                  <a16:creationId xmlns:a16="http://schemas.microsoft.com/office/drawing/2014/main" id="{D75E843C-DBA6-4444-AF50-3C5B195A2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35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0" name="Oval 239">
              <a:extLst>
                <a:ext uri="{FF2B5EF4-FFF2-40B4-BE49-F238E27FC236}">
                  <a16:creationId xmlns:a16="http://schemas.microsoft.com/office/drawing/2014/main" id="{DEC1590C-6774-B34D-A8C1-5A6F68F6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1" name="Oval 240">
              <a:extLst>
                <a:ext uri="{FF2B5EF4-FFF2-40B4-BE49-F238E27FC236}">
                  <a16:creationId xmlns:a16="http://schemas.microsoft.com/office/drawing/2014/main" id="{D069D897-BF30-2E4D-804B-FE6592FD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2" name="Oval 241">
              <a:extLst>
                <a:ext uri="{FF2B5EF4-FFF2-40B4-BE49-F238E27FC236}">
                  <a16:creationId xmlns:a16="http://schemas.microsoft.com/office/drawing/2014/main" id="{A5A25165-C44B-7D41-84B6-2CC4D6E6E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57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3" name="Oval 242">
              <a:extLst>
                <a:ext uri="{FF2B5EF4-FFF2-40B4-BE49-F238E27FC236}">
                  <a16:creationId xmlns:a16="http://schemas.microsoft.com/office/drawing/2014/main" id="{B33C79E5-F52E-D04D-B68F-29D4DF03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49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4" name="Oval 243">
              <a:extLst>
                <a:ext uri="{FF2B5EF4-FFF2-40B4-BE49-F238E27FC236}">
                  <a16:creationId xmlns:a16="http://schemas.microsoft.com/office/drawing/2014/main" id="{082FA52D-3E01-7241-9642-EB239C756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3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5" name="Oval 244">
              <a:extLst>
                <a:ext uri="{FF2B5EF4-FFF2-40B4-BE49-F238E27FC236}">
                  <a16:creationId xmlns:a16="http://schemas.microsoft.com/office/drawing/2014/main" id="{B7613052-F3E0-CD46-A600-BA7B3FEA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3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6" name="Oval 245">
              <a:extLst>
                <a:ext uri="{FF2B5EF4-FFF2-40B4-BE49-F238E27FC236}">
                  <a16:creationId xmlns:a16="http://schemas.microsoft.com/office/drawing/2014/main" id="{FB97D063-9A5A-494F-8147-BDEF3C1E4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341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7" name="Oval 246">
              <a:extLst>
                <a:ext uri="{FF2B5EF4-FFF2-40B4-BE49-F238E27FC236}">
                  <a16:creationId xmlns:a16="http://schemas.microsoft.com/office/drawing/2014/main" id="{6D94E1FB-B266-394F-8165-DD8F15F93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37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64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2B05B9CE-6DC7-41A5-B7A8-EA89AC3F301B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5748338"/>
            <a:ext cx="627063" cy="482600"/>
            <a:chOff x="1681" y="3621"/>
            <a:chExt cx="395" cy="304"/>
          </a:xfrm>
        </p:grpSpPr>
        <p:sp>
          <p:nvSpPr>
            <p:cNvPr id="29929" name="Rectangle 57">
              <a:extLst>
                <a:ext uri="{FF2B5EF4-FFF2-40B4-BE49-F238E27FC236}">
                  <a16:creationId xmlns:a16="http://schemas.microsoft.com/office/drawing/2014/main" id="{1A6FA495-B6CA-46A1-8E9B-24E2C58C3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30" name="Rectangle 58">
              <a:extLst>
                <a:ext uri="{FF2B5EF4-FFF2-40B4-BE49-F238E27FC236}">
                  <a16:creationId xmlns:a16="http://schemas.microsoft.com/office/drawing/2014/main" id="{9E20CB2A-9517-4A43-9256-605624FB4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31" name="Rectangle 59">
              <a:extLst>
                <a:ext uri="{FF2B5EF4-FFF2-40B4-BE49-F238E27FC236}">
                  <a16:creationId xmlns:a16="http://schemas.microsoft.com/office/drawing/2014/main" id="{04D38BEC-D5D8-4F8B-B749-ED5FE70E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32" name="Rectangle 60">
              <a:extLst>
                <a:ext uri="{FF2B5EF4-FFF2-40B4-BE49-F238E27FC236}">
                  <a16:creationId xmlns:a16="http://schemas.microsoft.com/office/drawing/2014/main" id="{1DE1084E-D49B-41D0-AFC9-49FF0E1A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621"/>
              <a:ext cx="63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33" name="Rectangle 61">
              <a:extLst>
                <a:ext uri="{FF2B5EF4-FFF2-40B4-BE49-F238E27FC236}">
                  <a16:creationId xmlns:a16="http://schemas.microsoft.com/office/drawing/2014/main" id="{D401E828-8D45-4FAA-AC35-D0EBAB4D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aphicFrame>
        <p:nvGraphicFramePr>
          <p:cNvPr id="29699" name="Object 8">
            <a:extLst>
              <a:ext uri="{FF2B5EF4-FFF2-40B4-BE49-F238E27FC236}">
                <a16:creationId xmlns:a16="http://schemas.microsoft.com/office/drawing/2014/main" id="{3CD23CF2-D3AD-4606-BF24-1DB85F4E1D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438" y="1236663"/>
          <a:ext cx="74771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3" imgW="9975291" imgH="597247" progId="Photoshop.Image.4">
                  <p:embed/>
                </p:oleObj>
              </mc:Choice>
              <mc:Fallback>
                <p:oleObj name="Image" r:id="rId3" imgW="9975291" imgH="597247" progId="Photoshop.Image.4">
                  <p:embed/>
                  <p:pic>
                    <p:nvPicPr>
                      <p:cNvPr id="29699" name="Object 8">
                        <a:extLst>
                          <a:ext uri="{FF2B5EF4-FFF2-40B4-BE49-F238E27FC236}">
                            <a16:creationId xmlns:a16="http://schemas.microsoft.com/office/drawing/2014/main" id="{3CD23CF2-D3AD-4606-BF24-1DB85F4E1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236663"/>
                        <a:ext cx="74771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2">
            <a:extLst>
              <a:ext uri="{FF2B5EF4-FFF2-40B4-BE49-F238E27FC236}">
                <a16:creationId xmlns:a16="http://schemas.microsoft.com/office/drawing/2014/main" id="{7A31510C-E2D8-434D-A47C-19B3E73A8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4530725"/>
            <a:ext cx="5475288" cy="0"/>
          </a:xfrm>
          <a:prstGeom prst="line">
            <a:avLst/>
          </a:pr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1" name="Line 3">
            <a:extLst>
              <a:ext uri="{FF2B5EF4-FFF2-40B4-BE49-F238E27FC236}">
                <a16:creationId xmlns:a16="http://schemas.microsoft.com/office/drawing/2014/main" id="{18A13CB2-0458-4127-94D4-C03157615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4530725"/>
            <a:ext cx="68897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2" name="Line 4">
            <a:extLst>
              <a:ext uri="{FF2B5EF4-FFF2-40B4-BE49-F238E27FC236}">
                <a16:creationId xmlns:a16="http://schemas.microsoft.com/office/drawing/2014/main" id="{07264A47-E9AF-4801-94C2-F943636AA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2746375"/>
            <a:ext cx="5360988" cy="0"/>
          </a:xfrm>
          <a:prstGeom prst="line">
            <a:avLst/>
          </a:pr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3" name="Line 5">
            <a:extLst>
              <a:ext uri="{FF2B5EF4-FFF2-40B4-BE49-F238E27FC236}">
                <a16:creationId xmlns:a16="http://schemas.microsoft.com/office/drawing/2014/main" id="{5C9559B2-6D69-4DEF-A5EC-C036C3BF9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2743200"/>
            <a:ext cx="1050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4" name="Line 6">
            <a:extLst>
              <a:ext uri="{FF2B5EF4-FFF2-40B4-BE49-F238E27FC236}">
                <a16:creationId xmlns:a16="http://schemas.microsoft.com/office/drawing/2014/main" id="{F41B76A2-2E35-48AB-A1BE-1696808DB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2746375"/>
            <a:ext cx="1322388" cy="0"/>
          </a:xfrm>
          <a:prstGeom prst="line">
            <a:avLst/>
          </a:prstGeom>
          <a:noFill/>
          <a:ln w="101600">
            <a:solidFill>
              <a:srgbClr val="3F016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5" name="Arc 7">
            <a:extLst>
              <a:ext uri="{FF2B5EF4-FFF2-40B4-BE49-F238E27FC236}">
                <a16:creationId xmlns:a16="http://schemas.microsoft.com/office/drawing/2014/main" id="{1C3E8A73-331C-45A2-8C33-A6B9E9987DB5}"/>
              </a:ext>
            </a:extLst>
          </p:cNvPr>
          <p:cNvSpPr>
            <a:spLocks/>
          </p:cNvSpPr>
          <p:nvPr/>
        </p:nvSpPr>
        <p:spPr bwMode="auto">
          <a:xfrm>
            <a:off x="7686675" y="2743200"/>
            <a:ext cx="477838" cy="895350"/>
          </a:xfrm>
          <a:custGeom>
            <a:avLst/>
            <a:gdLst>
              <a:gd name="T0" fmla="*/ 2147483646 w 23037"/>
              <a:gd name="T1" fmla="*/ 0 h 43200"/>
              <a:gd name="T2" fmla="*/ 0 w 23037"/>
              <a:gd name="T3" fmla="*/ 2147483646 h 43200"/>
              <a:gd name="T4" fmla="*/ 2147483646 w 23037"/>
              <a:gd name="T5" fmla="*/ 2147483646 h 43200"/>
              <a:gd name="T6" fmla="*/ 0 60000 65536"/>
              <a:gd name="T7" fmla="*/ 0 60000 65536"/>
              <a:gd name="T8" fmla="*/ 0 60000 65536"/>
              <a:gd name="T9" fmla="*/ 0 w 23037"/>
              <a:gd name="T10" fmla="*/ 0 h 43200"/>
              <a:gd name="T11" fmla="*/ 23037 w 2303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37" h="43200" fill="none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</a:path>
              <a:path w="23037" h="43200" stroke="0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  <a:lnTo>
                  <a:pt x="1437" y="21600"/>
                </a:lnTo>
                <a:lnTo>
                  <a:pt x="1436" y="0"/>
                </a:lnTo>
                <a:close/>
              </a:path>
            </a:pathLst>
          </a:cu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6" name="Line 8">
            <a:extLst>
              <a:ext uri="{FF2B5EF4-FFF2-40B4-BE49-F238E27FC236}">
                <a16:creationId xmlns:a16="http://schemas.microsoft.com/office/drawing/2014/main" id="{BCF567DF-BB1E-446B-9ECF-F552C32E2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3638550"/>
            <a:ext cx="6318250" cy="0"/>
          </a:xfrm>
          <a:prstGeom prst="line">
            <a:avLst/>
          </a:pr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7" name="Rectangle 26">
            <a:extLst>
              <a:ext uri="{FF2B5EF4-FFF2-40B4-BE49-F238E27FC236}">
                <a16:creationId xmlns:a16="http://schemas.microsoft.com/office/drawing/2014/main" id="{27FE71B2-DAE5-42D4-AB90-F0B9B63AF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3398838"/>
            <a:ext cx="130175" cy="482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8" name="Rectangle 27">
            <a:extLst>
              <a:ext uri="{FF2B5EF4-FFF2-40B4-BE49-F238E27FC236}">
                <a16:creationId xmlns:a16="http://schemas.microsoft.com/office/drawing/2014/main" id="{4EFB93EA-D4D1-46AE-9A1C-76AC2E90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284663"/>
            <a:ext cx="42862" cy="4826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09" name="Rectangle 28">
            <a:extLst>
              <a:ext uri="{FF2B5EF4-FFF2-40B4-BE49-F238E27FC236}">
                <a16:creationId xmlns:a16="http://schemas.microsoft.com/office/drawing/2014/main" id="{07971731-D548-4C9D-B4F3-D04DE479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4284663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0" name="Rectangle 29">
            <a:extLst>
              <a:ext uri="{FF2B5EF4-FFF2-40B4-BE49-F238E27FC236}">
                <a16:creationId xmlns:a16="http://schemas.microsoft.com/office/drawing/2014/main" id="{41C8C439-CAE8-4789-846E-480B38775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2503488"/>
            <a:ext cx="42863" cy="482600"/>
          </a:xfrm>
          <a:prstGeom prst="rect">
            <a:avLst/>
          </a:prstGeom>
          <a:solidFill>
            <a:srgbClr val="99CC00"/>
          </a:solid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1" name="Rectangle 30">
            <a:extLst>
              <a:ext uri="{FF2B5EF4-FFF2-40B4-BE49-F238E27FC236}">
                <a16:creationId xmlns:a16="http://schemas.microsoft.com/office/drawing/2014/main" id="{7C983DFA-DB30-4D9F-9C63-3997117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2503488"/>
            <a:ext cx="58738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2" name="Rectangle 31">
            <a:extLst>
              <a:ext uri="{FF2B5EF4-FFF2-40B4-BE49-F238E27FC236}">
                <a16:creationId xmlns:a16="http://schemas.microsoft.com/office/drawing/2014/main" id="{4BF8E993-3D21-40F9-92D4-9D2CB3DB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503488"/>
            <a:ext cx="53975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3" name="Rectangle 32">
            <a:extLst>
              <a:ext uri="{FF2B5EF4-FFF2-40B4-BE49-F238E27FC236}">
                <a16:creationId xmlns:a16="http://schemas.microsoft.com/office/drawing/2014/main" id="{8D6CE285-0833-4BD3-9D9B-C4C1F66F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2503488"/>
            <a:ext cx="77788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4" name="Rectangle 33">
            <a:extLst>
              <a:ext uri="{FF2B5EF4-FFF2-40B4-BE49-F238E27FC236}">
                <a16:creationId xmlns:a16="http://schemas.microsoft.com/office/drawing/2014/main" id="{F30503AE-50F9-401C-B583-E42224A9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503488"/>
            <a:ext cx="58737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5" name="Rectangle 34">
            <a:extLst>
              <a:ext uri="{FF2B5EF4-FFF2-40B4-BE49-F238E27FC236}">
                <a16:creationId xmlns:a16="http://schemas.microsoft.com/office/drawing/2014/main" id="{AF2CF9B9-99CA-4716-8147-3D9BD937F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2503488"/>
            <a:ext cx="42862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6" name="Rectangle 35">
            <a:extLst>
              <a:ext uri="{FF2B5EF4-FFF2-40B4-BE49-F238E27FC236}">
                <a16:creationId xmlns:a16="http://schemas.microsoft.com/office/drawing/2014/main" id="{D46B09A2-4E3F-43B8-8A90-45548758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503488"/>
            <a:ext cx="58737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7" name="Rectangle 36">
            <a:extLst>
              <a:ext uri="{FF2B5EF4-FFF2-40B4-BE49-F238E27FC236}">
                <a16:creationId xmlns:a16="http://schemas.microsoft.com/office/drawing/2014/main" id="{338EAEBB-09AE-4C06-920C-3AEC06BC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2503488"/>
            <a:ext cx="42863" cy="48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8" name="Rectangle 37">
            <a:extLst>
              <a:ext uri="{FF2B5EF4-FFF2-40B4-BE49-F238E27FC236}">
                <a16:creationId xmlns:a16="http://schemas.microsoft.com/office/drawing/2014/main" id="{43CE1350-C23E-40CF-A33F-0729F16B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284663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19" name="Rectangle 38">
            <a:extLst>
              <a:ext uri="{FF2B5EF4-FFF2-40B4-BE49-F238E27FC236}">
                <a16:creationId xmlns:a16="http://schemas.microsoft.com/office/drawing/2014/main" id="{D0DD1C9A-B3AE-462D-9276-031EBC07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284663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0" name="Rectangle 39">
            <a:extLst>
              <a:ext uri="{FF2B5EF4-FFF2-40B4-BE49-F238E27FC236}">
                <a16:creationId xmlns:a16="http://schemas.microsoft.com/office/drawing/2014/main" id="{703E26AB-6F3A-4FD5-A896-C9444CFB6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4284663"/>
            <a:ext cx="10001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1" name="Rectangle 40">
            <a:extLst>
              <a:ext uri="{FF2B5EF4-FFF2-40B4-BE49-F238E27FC236}">
                <a16:creationId xmlns:a16="http://schemas.microsoft.com/office/drawing/2014/main" id="{FF76A216-F008-4B55-8C74-8EBE7D3C0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4284663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2" name="Arc 41">
            <a:extLst>
              <a:ext uri="{FF2B5EF4-FFF2-40B4-BE49-F238E27FC236}">
                <a16:creationId xmlns:a16="http://schemas.microsoft.com/office/drawing/2014/main" id="{6B5D5700-ACBC-44FE-8EBF-B5C11C7C0608}"/>
              </a:ext>
            </a:extLst>
          </p:cNvPr>
          <p:cNvSpPr>
            <a:spLocks/>
          </p:cNvSpPr>
          <p:nvPr/>
        </p:nvSpPr>
        <p:spPr bwMode="auto">
          <a:xfrm flipH="1">
            <a:off x="958850" y="3635375"/>
            <a:ext cx="477838" cy="895350"/>
          </a:xfrm>
          <a:custGeom>
            <a:avLst/>
            <a:gdLst>
              <a:gd name="T0" fmla="*/ 2147483646 w 23037"/>
              <a:gd name="T1" fmla="*/ 0 h 43200"/>
              <a:gd name="T2" fmla="*/ 0 w 23037"/>
              <a:gd name="T3" fmla="*/ 2147483646 h 43200"/>
              <a:gd name="T4" fmla="*/ 2147483646 w 23037"/>
              <a:gd name="T5" fmla="*/ 2147483646 h 43200"/>
              <a:gd name="T6" fmla="*/ 0 60000 65536"/>
              <a:gd name="T7" fmla="*/ 0 60000 65536"/>
              <a:gd name="T8" fmla="*/ 0 60000 65536"/>
              <a:gd name="T9" fmla="*/ 0 w 23037"/>
              <a:gd name="T10" fmla="*/ 0 h 43200"/>
              <a:gd name="T11" fmla="*/ 23037 w 2303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37" h="43200" fill="none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</a:path>
              <a:path w="23037" h="43200" stroke="0" extrusionOk="0">
                <a:moveTo>
                  <a:pt x="1436" y="0"/>
                </a:moveTo>
                <a:cubicBezTo>
                  <a:pt x="13366" y="0"/>
                  <a:pt x="23037" y="9670"/>
                  <a:pt x="23037" y="21600"/>
                </a:cubicBezTo>
                <a:cubicBezTo>
                  <a:pt x="23037" y="33529"/>
                  <a:pt x="13366" y="43200"/>
                  <a:pt x="1437" y="43200"/>
                </a:cubicBezTo>
                <a:cubicBezTo>
                  <a:pt x="957" y="43200"/>
                  <a:pt x="478" y="43184"/>
                  <a:pt x="-1" y="43152"/>
                </a:cubicBezTo>
                <a:lnTo>
                  <a:pt x="1437" y="21600"/>
                </a:lnTo>
                <a:lnTo>
                  <a:pt x="1436" y="0"/>
                </a:lnTo>
                <a:close/>
              </a:path>
            </a:pathLst>
          </a:cu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3" name="Line 42">
            <a:extLst>
              <a:ext uri="{FF2B5EF4-FFF2-40B4-BE49-F238E27FC236}">
                <a16:creationId xmlns:a16="http://schemas.microsoft.com/office/drawing/2014/main" id="{A91F79FD-FE8C-4FF9-B291-61F849174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8175" y="4533900"/>
            <a:ext cx="1174750" cy="0"/>
          </a:xfrm>
          <a:prstGeom prst="line">
            <a:avLst/>
          </a:prstGeom>
          <a:noFill/>
          <a:ln w="101600">
            <a:solidFill>
              <a:srgbClr val="3F016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4" name="AutoShape 43">
            <a:extLst>
              <a:ext uri="{FF2B5EF4-FFF2-40B4-BE49-F238E27FC236}">
                <a16:creationId xmlns:a16="http://schemas.microsoft.com/office/drawing/2014/main" id="{1CA3F45E-569B-4C41-A87E-55B78B67B1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28675" y="2286000"/>
            <a:ext cx="7477125" cy="2762250"/>
          </a:xfrm>
          <a:prstGeom prst="wedgeRectCallout">
            <a:avLst>
              <a:gd name="adj1" fmla="val -40514"/>
              <a:gd name="adj2" fmla="val 7160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5" name="AutoShape 44">
            <a:extLst>
              <a:ext uri="{FF2B5EF4-FFF2-40B4-BE49-F238E27FC236}">
                <a16:creationId xmlns:a16="http://schemas.microsoft.com/office/drawing/2014/main" id="{6B12A356-E4E6-4850-BE25-BDDF657549FE}"/>
              </a:ext>
            </a:extLst>
          </p:cNvPr>
          <p:cNvSpPr>
            <a:spLocks/>
          </p:cNvSpPr>
          <p:nvPr/>
        </p:nvSpPr>
        <p:spPr bwMode="auto">
          <a:xfrm rot="-5400000">
            <a:off x="3714751" y="2600325"/>
            <a:ext cx="169862" cy="1062037"/>
          </a:xfrm>
          <a:prstGeom prst="leftBrace">
            <a:avLst>
              <a:gd name="adj1" fmla="val 52103"/>
              <a:gd name="adj2" fmla="val 5007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6" name="Text Box 45">
            <a:extLst>
              <a:ext uri="{FF2B5EF4-FFF2-40B4-BE49-F238E27FC236}">
                <a16:creationId xmlns:a16="http://schemas.microsoft.com/office/drawing/2014/main" id="{F08CAA6D-01BD-4E0F-A9EC-8151E24D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3165475"/>
            <a:ext cx="87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遺伝子</a:t>
            </a:r>
          </a:p>
        </p:txBody>
      </p:sp>
      <p:sp>
        <p:nvSpPr>
          <p:cNvPr id="29727" name="AutoShape 46">
            <a:extLst>
              <a:ext uri="{FF2B5EF4-FFF2-40B4-BE49-F238E27FC236}">
                <a16:creationId xmlns:a16="http://schemas.microsoft.com/office/drawing/2014/main" id="{78FE9204-848B-4B05-99E7-196A91C6F84C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475957" y="3766344"/>
            <a:ext cx="169862" cy="742950"/>
          </a:xfrm>
          <a:prstGeom prst="leftBrace">
            <a:avLst>
              <a:gd name="adj1" fmla="val 36449"/>
              <a:gd name="adj2" fmla="val 5007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28" name="Text Box 47">
            <a:extLst>
              <a:ext uri="{FF2B5EF4-FFF2-40B4-BE49-F238E27FC236}">
                <a16:creationId xmlns:a16="http://schemas.microsoft.com/office/drawing/2014/main" id="{9FEF6230-7A72-4A9E-8410-D00B925B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719513"/>
            <a:ext cx="874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遺伝子</a:t>
            </a:r>
          </a:p>
        </p:txBody>
      </p:sp>
      <p:sp>
        <p:nvSpPr>
          <p:cNvPr id="29729" name="Text Box 48">
            <a:extLst>
              <a:ext uri="{FF2B5EF4-FFF2-40B4-BE49-F238E27FC236}">
                <a16:creationId xmlns:a16="http://schemas.microsoft.com/office/drawing/2014/main" id="{94E59950-4FBE-434D-9C17-5F131309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3840163"/>
            <a:ext cx="874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遺伝子</a:t>
            </a:r>
          </a:p>
        </p:txBody>
      </p:sp>
      <p:sp>
        <p:nvSpPr>
          <p:cNvPr id="29730" name="AutoShape 49">
            <a:extLst>
              <a:ext uri="{FF2B5EF4-FFF2-40B4-BE49-F238E27FC236}">
                <a16:creationId xmlns:a16="http://schemas.microsoft.com/office/drawing/2014/main" id="{2F48A786-669F-4442-AA46-F98A64688F8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2743" y="4383882"/>
            <a:ext cx="804863" cy="1720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6964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328" y="0"/>
                </a:moveTo>
                <a:lnTo>
                  <a:pt x="12328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2328" y="16200"/>
                </a:lnTo>
                <a:lnTo>
                  <a:pt x="12328" y="21600"/>
                </a:lnTo>
                <a:lnTo>
                  <a:pt x="21600" y="10800"/>
                </a:lnTo>
                <a:lnTo>
                  <a:pt x="12328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1" name="Rectangle 50">
            <a:extLst>
              <a:ext uri="{FF2B5EF4-FFF2-40B4-BE49-F238E27FC236}">
                <a16:creationId xmlns:a16="http://schemas.microsoft.com/office/drawing/2014/main" id="{ED3A0FB6-26AB-4A76-972A-E379184BE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2" name="Rectangle 51">
            <a:extLst>
              <a:ext uri="{FF2B5EF4-FFF2-40B4-BE49-F238E27FC236}">
                <a16:creationId xmlns:a16="http://schemas.microsoft.com/office/drawing/2014/main" id="{C0518509-5D20-4C40-96FC-447BD91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3" name="Rectangle 52">
            <a:extLst>
              <a:ext uri="{FF2B5EF4-FFF2-40B4-BE49-F238E27FC236}">
                <a16:creationId xmlns:a16="http://schemas.microsoft.com/office/drawing/2014/main" id="{E78984A6-A361-4A8C-B36D-82F6288F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748338"/>
            <a:ext cx="42863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4" name="Rectangle 53">
            <a:extLst>
              <a:ext uri="{FF2B5EF4-FFF2-40B4-BE49-F238E27FC236}">
                <a16:creationId xmlns:a16="http://schemas.microsoft.com/office/drawing/2014/main" id="{7AD57CE5-5E65-44F8-A88E-040376EE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748338"/>
            <a:ext cx="10001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5" name="Rectangle 54">
            <a:extLst>
              <a:ext uri="{FF2B5EF4-FFF2-40B4-BE49-F238E27FC236}">
                <a16:creationId xmlns:a16="http://schemas.microsoft.com/office/drawing/2014/main" id="{C6150FDB-EA7C-48F5-AFB4-48D9CC99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5748338"/>
            <a:ext cx="42863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6" name="Line 56">
            <a:extLst>
              <a:ext uri="{FF2B5EF4-FFF2-40B4-BE49-F238E27FC236}">
                <a16:creationId xmlns:a16="http://schemas.microsoft.com/office/drawing/2014/main" id="{401C23E6-A57D-4440-8F58-CA9865439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2563" y="5994400"/>
            <a:ext cx="688975" cy="0"/>
          </a:xfrm>
          <a:prstGeom prst="line">
            <a:avLst/>
          </a:prstGeom>
          <a:noFill/>
          <a:ln w="101600">
            <a:solidFill>
              <a:srgbClr val="3F01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7" name="Rectangle 57">
            <a:extLst>
              <a:ext uri="{FF2B5EF4-FFF2-40B4-BE49-F238E27FC236}">
                <a16:creationId xmlns:a16="http://schemas.microsoft.com/office/drawing/2014/main" id="{ABEB4B98-9614-4245-912B-C442C63F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8" name="Rectangle 58">
            <a:extLst>
              <a:ext uri="{FF2B5EF4-FFF2-40B4-BE49-F238E27FC236}">
                <a16:creationId xmlns:a16="http://schemas.microsoft.com/office/drawing/2014/main" id="{971C94FD-6DC7-4722-AF9B-86C305AE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39" name="Rectangle 59">
            <a:extLst>
              <a:ext uri="{FF2B5EF4-FFF2-40B4-BE49-F238E27FC236}">
                <a16:creationId xmlns:a16="http://schemas.microsoft.com/office/drawing/2014/main" id="{DE7E6CF9-9506-4378-AB30-C8E945F0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0" name="Rectangle 60">
            <a:extLst>
              <a:ext uri="{FF2B5EF4-FFF2-40B4-BE49-F238E27FC236}">
                <a16:creationId xmlns:a16="http://schemas.microsoft.com/office/drawing/2014/main" id="{EC878313-8C5D-4647-8295-50EF5352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5748338"/>
            <a:ext cx="10001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1" name="Rectangle 61">
            <a:extLst>
              <a:ext uri="{FF2B5EF4-FFF2-40B4-BE49-F238E27FC236}">
                <a16:creationId xmlns:a16="http://schemas.microsoft.com/office/drawing/2014/main" id="{C5227691-F232-44DA-8949-29921C7F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748338"/>
            <a:ext cx="42862" cy="4826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2" name="Line 62">
            <a:extLst>
              <a:ext uri="{FF2B5EF4-FFF2-40B4-BE49-F238E27FC236}">
                <a16:creationId xmlns:a16="http://schemas.microsoft.com/office/drawing/2014/main" id="{BB00815D-E508-4E24-8267-D5DAA0EF2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75" y="5543550"/>
            <a:ext cx="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3" name="Text Box 63">
            <a:extLst>
              <a:ext uri="{FF2B5EF4-FFF2-40B4-BE49-F238E27FC236}">
                <a16:creationId xmlns:a16="http://schemas.microsoft.com/office/drawing/2014/main" id="{84FF151F-CF15-4400-83C5-0665011CC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5208588"/>
            <a:ext cx="1335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イントロン</a:t>
            </a:r>
          </a:p>
        </p:txBody>
      </p:sp>
      <p:sp>
        <p:nvSpPr>
          <p:cNvPr id="29744" name="Text Box 64">
            <a:extLst>
              <a:ext uri="{FF2B5EF4-FFF2-40B4-BE49-F238E27FC236}">
                <a16:creationId xmlns:a16="http://schemas.microsoft.com/office/drawing/2014/main" id="{29A68C3F-F422-44B9-AEBB-070D5BBC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208588"/>
            <a:ext cx="110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エキソン</a:t>
            </a:r>
          </a:p>
        </p:txBody>
      </p:sp>
      <p:sp>
        <p:nvSpPr>
          <p:cNvPr id="29745" name="Line 65">
            <a:extLst>
              <a:ext uri="{FF2B5EF4-FFF2-40B4-BE49-F238E27FC236}">
                <a16:creationId xmlns:a16="http://schemas.microsoft.com/office/drawing/2014/main" id="{D539E8CA-2E9C-4F71-BEAE-B8805A838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150" y="5545138"/>
            <a:ext cx="0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6" name="AutoShape 66">
            <a:extLst>
              <a:ext uri="{FF2B5EF4-FFF2-40B4-BE49-F238E27FC236}">
                <a16:creationId xmlns:a16="http://schemas.microsoft.com/office/drawing/2014/main" id="{3E146EFB-A355-40B9-A3B3-128D38E9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5495925"/>
            <a:ext cx="1028700" cy="9810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47" name="Text Box 67">
            <a:extLst>
              <a:ext uri="{FF2B5EF4-FFF2-40B4-BE49-F238E27FC236}">
                <a16:creationId xmlns:a16="http://schemas.microsoft.com/office/drawing/2014/main" id="{7CF7E026-3C97-457E-BF23-3220F276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6224588"/>
            <a:ext cx="86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mRNA</a:t>
            </a:r>
          </a:p>
        </p:txBody>
      </p:sp>
      <p:sp>
        <p:nvSpPr>
          <p:cNvPr id="29748" name="Text Box 68">
            <a:extLst>
              <a:ext uri="{FF2B5EF4-FFF2-40B4-BE49-F238E27FC236}">
                <a16:creationId xmlns:a16="http://schemas.microsoft.com/office/drawing/2014/main" id="{A1522B66-678F-40F8-8172-309AD0C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6275388"/>
            <a:ext cx="1335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タンパク質</a:t>
            </a:r>
          </a:p>
        </p:txBody>
      </p:sp>
      <p:sp>
        <p:nvSpPr>
          <p:cNvPr id="29749" name="Text Box 69">
            <a:extLst>
              <a:ext uri="{FF2B5EF4-FFF2-40B4-BE49-F238E27FC236}">
                <a16:creationId xmlns:a16="http://schemas.microsoft.com/office/drawing/2014/main" id="{F8357B04-F5AC-495D-A7FA-F116FD58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4981575"/>
            <a:ext cx="1182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スプライ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シング</a:t>
            </a:r>
          </a:p>
        </p:txBody>
      </p:sp>
      <p:sp>
        <p:nvSpPr>
          <p:cNvPr id="29750" name="Text Box 70">
            <a:extLst>
              <a:ext uri="{FF2B5EF4-FFF2-40B4-BE49-F238E27FC236}">
                <a16:creationId xmlns:a16="http://schemas.microsoft.com/office/drawing/2014/main" id="{6E1F7C50-B313-4325-9F89-BEC6F1BE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5826125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翻訳</a:t>
            </a:r>
          </a:p>
        </p:txBody>
      </p:sp>
      <p:sp>
        <p:nvSpPr>
          <p:cNvPr id="29751" name="Text Box 72">
            <a:extLst>
              <a:ext uri="{FF2B5EF4-FFF2-40B4-BE49-F238E27FC236}">
                <a16:creationId xmlns:a16="http://schemas.microsoft.com/office/drawing/2014/main" id="{A30CA9F9-58AE-478A-A994-67A37B95D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962275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DNA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9752" name="Line 73">
            <a:extLst>
              <a:ext uri="{FF2B5EF4-FFF2-40B4-BE49-F238E27FC236}">
                <a16:creationId xmlns:a16="http://schemas.microsoft.com/office/drawing/2014/main" id="{B5A04DB2-6A3C-4147-A3A1-7B1381631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9500" y="319087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53" name="Text Box 74">
            <a:extLst>
              <a:ext uri="{FF2B5EF4-FFF2-40B4-BE49-F238E27FC236}">
                <a16:creationId xmlns:a16="http://schemas.microsoft.com/office/drawing/2014/main" id="{03BFB9E8-0870-4D65-B0DE-1044263C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98450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遺伝子の働きを増強</a:t>
            </a:r>
          </a:p>
        </p:txBody>
      </p:sp>
      <p:sp>
        <p:nvSpPr>
          <p:cNvPr id="29754" name="Text Box 75">
            <a:extLst>
              <a:ext uri="{FF2B5EF4-FFF2-40B4-BE49-F238E27FC236}">
                <a16:creationId xmlns:a16="http://schemas.microsoft.com/office/drawing/2014/main" id="{5B73A5B3-FBD2-4B96-ABF6-9439323E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968750"/>
            <a:ext cx="2322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遺伝子の働きを抑制</a:t>
            </a:r>
          </a:p>
        </p:txBody>
      </p:sp>
      <p:sp>
        <p:nvSpPr>
          <p:cNvPr id="29755" name="Line 76">
            <a:extLst>
              <a:ext uri="{FF2B5EF4-FFF2-40B4-BE49-F238E27FC236}">
                <a16:creationId xmlns:a16="http://schemas.microsoft.com/office/drawing/2014/main" id="{C1A157DB-AC27-49B0-B0A1-A0EF09A3B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4152900"/>
            <a:ext cx="2381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56" name="Line 77">
            <a:extLst>
              <a:ext uri="{FF2B5EF4-FFF2-40B4-BE49-F238E27FC236}">
                <a16:creationId xmlns:a16="http://schemas.microsoft.com/office/drawing/2014/main" id="{F82CDF26-66B6-4C05-8FDB-F4267F526B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3700" y="2995613"/>
            <a:ext cx="171450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757" name="Text Box 78">
            <a:extLst>
              <a:ext uri="{FF2B5EF4-FFF2-40B4-BE49-F238E27FC236}">
                <a16:creationId xmlns:a16="http://schemas.microsoft.com/office/drawing/2014/main" id="{E45701C6-36C5-4461-B145-917C8A15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9758" name="Group 71">
            <a:extLst>
              <a:ext uri="{FF2B5EF4-FFF2-40B4-BE49-F238E27FC236}">
                <a16:creationId xmlns:a16="http://schemas.microsoft.com/office/drawing/2014/main" id="{2E8B9523-9FD6-4BC6-A239-8358D87B2A09}"/>
              </a:ext>
            </a:extLst>
          </p:cNvPr>
          <p:cNvGrpSpPr>
            <a:grpSpLocks/>
          </p:cNvGrpSpPr>
          <p:nvPr/>
        </p:nvGrpSpPr>
        <p:grpSpPr bwMode="auto">
          <a:xfrm>
            <a:off x="3586163" y="5748338"/>
            <a:ext cx="449262" cy="482600"/>
            <a:chOff x="2281" y="3621"/>
            <a:chExt cx="283" cy="304"/>
          </a:xfrm>
        </p:grpSpPr>
        <p:sp>
          <p:nvSpPr>
            <p:cNvPr id="29924" name="Rectangle 57">
              <a:extLst>
                <a:ext uri="{FF2B5EF4-FFF2-40B4-BE49-F238E27FC236}">
                  <a16:creationId xmlns:a16="http://schemas.microsoft.com/office/drawing/2014/main" id="{557513A2-6815-4C4C-8719-8D8AE816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25" name="Rectangle 58">
              <a:extLst>
                <a:ext uri="{FF2B5EF4-FFF2-40B4-BE49-F238E27FC236}">
                  <a16:creationId xmlns:a16="http://schemas.microsoft.com/office/drawing/2014/main" id="{8BACFFED-6793-4D10-8CB8-CC6DAD83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26" name="Rectangle 59">
              <a:extLst>
                <a:ext uri="{FF2B5EF4-FFF2-40B4-BE49-F238E27FC236}">
                  <a16:creationId xmlns:a16="http://schemas.microsoft.com/office/drawing/2014/main" id="{5464DFFF-98E5-439E-83CB-7DD3ECA0A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27" name="Rectangle 60">
              <a:extLst>
                <a:ext uri="{FF2B5EF4-FFF2-40B4-BE49-F238E27FC236}">
                  <a16:creationId xmlns:a16="http://schemas.microsoft.com/office/drawing/2014/main" id="{6D6B2C9E-2165-42CF-B048-9BDA1538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3621"/>
              <a:ext cx="63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28" name="Rectangle 61">
              <a:extLst>
                <a:ext uri="{FF2B5EF4-FFF2-40B4-BE49-F238E27FC236}">
                  <a16:creationId xmlns:a16="http://schemas.microsoft.com/office/drawing/2014/main" id="{3613CFDD-2548-4FFD-B11F-C133EBA4E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3621"/>
              <a:ext cx="27" cy="304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9759" name="Group 247">
            <a:extLst>
              <a:ext uri="{FF2B5EF4-FFF2-40B4-BE49-F238E27FC236}">
                <a16:creationId xmlns:a16="http://schemas.microsoft.com/office/drawing/2014/main" id="{5C33100F-80AD-4BB3-864F-FAF5A56C2254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5527675"/>
            <a:ext cx="1487487" cy="763588"/>
            <a:chOff x="3137" y="3355"/>
            <a:chExt cx="668" cy="343"/>
          </a:xfrm>
        </p:grpSpPr>
        <p:sp>
          <p:nvSpPr>
            <p:cNvPr id="29761" name="Oval 96">
              <a:extLst>
                <a:ext uri="{FF2B5EF4-FFF2-40B4-BE49-F238E27FC236}">
                  <a16:creationId xmlns:a16="http://schemas.microsoft.com/office/drawing/2014/main" id="{B7CFDDC8-67B9-40B4-A5E1-676EBB94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7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2" name="Oval 56">
              <a:extLst>
                <a:ext uri="{FF2B5EF4-FFF2-40B4-BE49-F238E27FC236}">
                  <a16:creationId xmlns:a16="http://schemas.microsoft.com/office/drawing/2014/main" id="{9BB73C82-0F25-4E8D-947A-41F46EA3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4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3" name="Oval 71">
              <a:extLst>
                <a:ext uri="{FF2B5EF4-FFF2-40B4-BE49-F238E27FC236}">
                  <a16:creationId xmlns:a16="http://schemas.microsoft.com/office/drawing/2014/main" id="{FF48C872-0CCD-4B5D-96E6-247533EC5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4" name="Oval 73">
              <a:extLst>
                <a:ext uri="{FF2B5EF4-FFF2-40B4-BE49-F238E27FC236}">
                  <a16:creationId xmlns:a16="http://schemas.microsoft.com/office/drawing/2014/main" id="{21696431-27E8-42D0-87D7-60B047D3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59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5" name="Oval 88">
              <a:extLst>
                <a:ext uri="{FF2B5EF4-FFF2-40B4-BE49-F238E27FC236}">
                  <a16:creationId xmlns:a16="http://schemas.microsoft.com/office/drawing/2014/main" id="{AD8082CA-0219-4BDB-B206-371BDA0D8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5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6" name="Oval 58">
              <a:extLst>
                <a:ext uri="{FF2B5EF4-FFF2-40B4-BE49-F238E27FC236}">
                  <a16:creationId xmlns:a16="http://schemas.microsoft.com/office/drawing/2014/main" id="{A2C3C028-7F26-4F9D-88F5-D8298DF6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34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7" name="Oval 46">
              <a:extLst>
                <a:ext uri="{FF2B5EF4-FFF2-40B4-BE49-F238E27FC236}">
                  <a16:creationId xmlns:a16="http://schemas.microsoft.com/office/drawing/2014/main" id="{FF033EE3-85F2-42F7-8B00-64349FF89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68" name="Oval 111">
              <a:extLst>
                <a:ext uri="{FF2B5EF4-FFF2-40B4-BE49-F238E27FC236}">
                  <a16:creationId xmlns:a16="http://schemas.microsoft.com/office/drawing/2014/main" id="{F776CFAB-B8DC-4F7F-9986-FC1948DD8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354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69" name="Oval 114">
              <a:extLst>
                <a:ext uri="{FF2B5EF4-FFF2-40B4-BE49-F238E27FC236}">
                  <a16:creationId xmlns:a16="http://schemas.microsoft.com/office/drawing/2014/main" id="{895E0D1E-C63E-4162-9A18-1645BE8E7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83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0" name="Oval 119">
              <a:extLst>
                <a:ext uri="{FF2B5EF4-FFF2-40B4-BE49-F238E27FC236}">
                  <a16:creationId xmlns:a16="http://schemas.microsoft.com/office/drawing/2014/main" id="{3099D752-BFE9-482F-9219-BBAC85F2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1" name="Oval 98">
              <a:extLst>
                <a:ext uri="{FF2B5EF4-FFF2-40B4-BE49-F238E27FC236}">
                  <a16:creationId xmlns:a16="http://schemas.microsoft.com/office/drawing/2014/main" id="{CB5A6582-972C-453B-B36D-C73A261FA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348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2" name="Oval 121">
              <a:extLst>
                <a:ext uri="{FF2B5EF4-FFF2-40B4-BE49-F238E27FC236}">
                  <a16:creationId xmlns:a16="http://schemas.microsoft.com/office/drawing/2014/main" id="{E64AC53F-2D08-463A-8AAB-C9CFFF33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3422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3" name="Oval 102">
              <a:extLst>
                <a:ext uri="{FF2B5EF4-FFF2-40B4-BE49-F238E27FC236}">
                  <a16:creationId xmlns:a16="http://schemas.microsoft.com/office/drawing/2014/main" id="{8587CBB0-3668-40E8-B0BC-601424C1D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352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4" name="Oval 129">
              <a:extLst>
                <a:ext uri="{FF2B5EF4-FFF2-40B4-BE49-F238E27FC236}">
                  <a16:creationId xmlns:a16="http://schemas.microsoft.com/office/drawing/2014/main" id="{2D701810-C4C1-4311-B41C-5B8DCB2D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574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5" name="Oval 130">
              <a:extLst>
                <a:ext uri="{FF2B5EF4-FFF2-40B4-BE49-F238E27FC236}">
                  <a16:creationId xmlns:a16="http://schemas.microsoft.com/office/drawing/2014/main" id="{22202528-4F25-4710-BD92-5E054D006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354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6" name="Oval 131">
              <a:extLst>
                <a:ext uri="{FF2B5EF4-FFF2-40B4-BE49-F238E27FC236}">
                  <a16:creationId xmlns:a16="http://schemas.microsoft.com/office/drawing/2014/main" id="{EEAF8F27-FB01-4985-99DF-FDA0D67F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53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7" name="Oval 134">
              <a:extLst>
                <a:ext uri="{FF2B5EF4-FFF2-40B4-BE49-F238E27FC236}">
                  <a16:creationId xmlns:a16="http://schemas.microsoft.com/office/drawing/2014/main" id="{9B69A6D3-238F-424E-ADD8-D04500F0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3617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78" name="Oval 136">
              <a:extLst>
                <a:ext uri="{FF2B5EF4-FFF2-40B4-BE49-F238E27FC236}">
                  <a16:creationId xmlns:a16="http://schemas.microsoft.com/office/drawing/2014/main" id="{199397DA-870D-41C1-971E-97D1B54F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3490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59" name="Oval 6">
              <a:extLst>
                <a:ext uri="{FF2B5EF4-FFF2-40B4-BE49-F238E27FC236}">
                  <a16:creationId xmlns:a16="http://schemas.microsoft.com/office/drawing/2014/main" id="{98C5F5F9-9BBE-49A9-B909-A5A918940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38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0" name="Oval 7">
              <a:extLst>
                <a:ext uri="{FF2B5EF4-FFF2-40B4-BE49-F238E27FC236}">
                  <a16:creationId xmlns:a16="http://schemas.microsoft.com/office/drawing/2014/main" id="{FBBEDF69-ED56-43F8-8268-2CCD8B81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3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1" name="Oval 8">
              <a:extLst>
                <a:ext uri="{FF2B5EF4-FFF2-40B4-BE49-F238E27FC236}">
                  <a16:creationId xmlns:a16="http://schemas.microsoft.com/office/drawing/2014/main" id="{8497AFC3-1037-41B3-BD6D-348A07143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3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2" name="Oval 10">
              <a:extLst>
                <a:ext uri="{FF2B5EF4-FFF2-40B4-BE49-F238E27FC236}">
                  <a16:creationId xmlns:a16="http://schemas.microsoft.com/office/drawing/2014/main" id="{AB35F9F5-8985-4A9E-8CEF-6ADDB814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3" name="Oval 11">
              <a:extLst>
                <a:ext uri="{FF2B5EF4-FFF2-40B4-BE49-F238E27FC236}">
                  <a16:creationId xmlns:a16="http://schemas.microsoft.com/office/drawing/2014/main" id="{51EE317D-F2D9-400D-A921-F209917E3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4" name="Oval 12">
              <a:extLst>
                <a:ext uri="{FF2B5EF4-FFF2-40B4-BE49-F238E27FC236}">
                  <a16:creationId xmlns:a16="http://schemas.microsoft.com/office/drawing/2014/main" id="{37252CDD-830C-4BEF-AD5A-8C58C7AF3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5" name="Oval 14">
              <a:extLst>
                <a:ext uri="{FF2B5EF4-FFF2-40B4-BE49-F238E27FC236}">
                  <a16:creationId xmlns:a16="http://schemas.microsoft.com/office/drawing/2014/main" id="{C9C0DCE2-99E4-49C0-BD6D-2E70D26DE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3385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6" name="Oval 17">
              <a:extLst>
                <a:ext uri="{FF2B5EF4-FFF2-40B4-BE49-F238E27FC236}">
                  <a16:creationId xmlns:a16="http://schemas.microsoft.com/office/drawing/2014/main" id="{33CFB382-4D4F-454D-B9B1-16A27FA07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7" name="Oval 22">
              <a:extLst>
                <a:ext uri="{FF2B5EF4-FFF2-40B4-BE49-F238E27FC236}">
                  <a16:creationId xmlns:a16="http://schemas.microsoft.com/office/drawing/2014/main" id="{9F450D2F-87D9-47B6-8666-B1F830A4A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3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8" name="Oval 23">
              <a:extLst>
                <a:ext uri="{FF2B5EF4-FFF2-40B4-BE49-F238E27FC236}">
                  <a16:creationId xmlns:a16="http://schemas.microsoft.com/office/drawing/2014/main" id="{69B5C11D-7982-4EA3-9ECD-27DF609BF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343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9" name="Oval 24">
              <a:extLst>
                <a:ext uri="{FF2B5EF4-FFF2-40B4-BE49-F238E27FC236}">
                  <a16:creationId xmlns:a16="http://schemas.microsoft.com/office/drawing/2014/main" id="{4F1D8946-BB09-4C52-AE09-83CC07487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429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0" name="Oval 25">
              <a:extLst>
                <a:ext uri="{FF2B5EF4-FFF2-40B4-BE49-F238E27FC236}">
                  <a16:creationId xmlns:a16="http://schemas.microsoft.com/office/drawing/2014/main" id="{C086C4F3-95A0-4516-A900-E83AADE5C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1" name="Oval 26">
              <a:extLst>
                <a:ext uri="{FF2B5EF4-FFF2-40B4-BE49-F238E27FC236}">
                  <a16:creationId xmlns:a16="http://schemas.microsoft.com/office/drawing/2014/main" id="{6462E4DE-8C8F-4A3B-BC9B-1DCC2727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2" name="Oval 27">
              <a:extLst>
                <a:ext uri="{FF2B5EF4-FFF2-40B4-BE49-F238E27FC236}">
                  <a16:creationId xmlns:a16="http://schemas.microsoft.com/office/drawing/2014/main" id="{843EFB5B-0257-4B47-987A-D474D577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3" name="Oval 28">
              <a:extLst>
                <a:ext uri="{FF2B5EF4-FFF2-40B4-BE49-F238E27FC236}">
                  <a16:creationId xmlns:a16="http://schemas.microsoft.com/office/drawing/2014/main" id="{CDC7A292-58E4-49D0-8D4E-49FC1E763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4" name="Oval 29">
              <a:extLst>
                <a:ext uri="{FF2B5EF4-FFF2-40B4-BE49-F238E27FC236}">
                  <a16:creationId xmlns:a16="http://schemas.microsoft.com/office/drawing/2014/main" id="{A0093709-31D5-4356-954E-086F79E92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5" name="Oval 32">
              <a:extLst>
                <a:ext uri="{FF2B5EF4-FFF2-40B4-BE49-F238E27FC236}">
                  <a16:creationId xmlns:a16="http://schemas.microsoft.com/office/drawing/2014/main" id="{90CA8F25-B652-4403-BDB4-ADDB9DD66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52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6" name="Oval 34">
              <a:extLst>
                <a:ext uri="{FF2B5EF4-FFF2-40B4-BE49-F238E27FC236}">
                  <a16:creationId xmlns:a16="http://schemas.microsoft.com/office/drawing/2014/main" id="{DFE739B3-30E8-4A11-80E0-2616C537F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33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7" name="Oval 35">
              <a:extLst>
                <a:ext uri="{FF2B5EF4-FFF2-40B4-BE49-F238E27FC236}">
                  <a16:creationId xmlns:a16="http://schemas.microsoft.com/office/drawing/2014/main" id="{37BA6A2D-1599-428A-A4F9-9315B51CB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8" name="Oval 36">
              <a:extLst>
                <a:ext uri="{FF2B5EF4-FFF2-40B4-BE49-F238E27FC236}">
                  <a16:creationId xmlns:a16="http://schemas.microsoft.com/office/drawing/2014/main" id="{824CBFC8-ACC4-4683-9A3C-E5192E923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9" name="Oval 37">
              <a:extLst>
                <a:ext uri="{FF2B5EF4-FFF2-40B4-BE49-F238E27FC236}">
                  <a16:creationId xmlns:a16="http://schemas.microsoft.com/office/drawing/2014/main" id="{2F30458B-2E5B-4608-BFBD-EE973A107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0" name="Oval 39">
              <a:extLst>
                <a:ext uri="{FF2B5EF4-FFF2-40B4-BE49-F238E27FC236}">
                  <a16:creationId xmlns:a16="http://schemas.microsoft.com/office/drawing/2014/main" id="{A9D5F5C9-1A44-43AD-9E8D-3F3F4BA7C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6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1" name="Oval 45">
              <a:extLst>
                <a:ext uri="{FF2B5EF4-FFF2-40B4-BE49-F238E27FC236}">
                  <a16:creationId xmlns:a16="http://schemas.microsoft.com/office/drawing/2014/main" id="{7830EEBC-6ACA-40A9-AD4E-41C3C61F1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2" name="Oval 47">
              <a:extLst>
                <a:ext uri="{FF2B5EF4-FFF2-40B4-BE49-F238E27FC236}">
                  <a16:creationId xmlns:a16="http://schemas.microsoft.com/office/drawing/2014/main" id="{9BA5A407-E03A-43F3-8A43-730657653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57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3" name="Oval 50">
              <a:extLst>
                <a:ext uri="{FF2B5EF4-FFF2-40B4-BE49-F238E27FC236}">
                  <a16:creationId xmlns:a16="http://schemas.microsoft.com/office/drawing/2014/main" id="{767A6E8B-8500-43C3-8C3A-5CEE5338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4" name="Oval 51">
              <a:extLst>
                <a:ext uri="{FF2B5EF4-FFF2-40B4-BE49-F238E27FC236}">
                  <a16:creationId xmlns:a16="http://schemas.microsoft.com/office/drawing/2014/main" id="{1B38B7C1-76A4-462B-B97B-52858CEF5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5" name="Oval 52">
              <a:extLst>
                <a:ext uri="{FF2B5EF4-FFF2-40B4-BE49-F238E27FC236}">
                  <a16:creationId xmlns:a16="http://schemas.microsoft.com/office/drawing/2014/main" id="{B9462788-D28D-4DDB-B6E4-AD2A0F50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6" name="Oval 53">
              <a:extLst>
                <a:ext uri="{FF2B5EF4-FFF2-40B4-BE49-F238E27FC236}">
                  <a16:creationId xmlns:a16="http://schemas.microsoft.com/office/drawing/2014/main" id="{6AB0BA43-C4C7-40B2-B262-E8DA00DB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7" name="Oval 54">
              <a:extLst>
                <a:ext uri="{FF2B5EF4-FFF2-40B4-BE49-F238E27FC236}">
                  <a16:creationId xmlns:a16="http://schemas.microsoft.com/office/drawing/2014/main" id="{91D22C6E-399D-4C94-ACCE-21B16C284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8" name="Oval 55">
              <a:extLst>
                <a:ext uri="{FF2B5EF4-FFF2-40B4-BE49-F238E27FC236}">
                  <a16:creationId xmlns:a16="http://schemas.microsoft.com/office/drawing/2014/main" id="{1EF056A4-A1FC-42DB-AFCE-28AC2A1DA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9" name="Oval 60">
              <a:extLst>
                <a:ext uri="{FF2B5EF4-FFF2-40B4-BE49-F238E27FC236}">
                  <a16:creationId xmlns:a16="http://schemas.microsoft.com/office/drawing/2014/main" id="{1851460C-C264-4570-ABD9-81A0607F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0" name="Oval 62">
              <a:extLst>
                <a:ext uri="{FF2B5EF4-FFF2-40B4-BE49-F238E27FC236}">
                  <a16:creationId xmlns:a16="http://schemas.microsoft.com/office/drawing/2014/main" id="{E0E217D2-B74E-4F26-BEEE-B9E9BE66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36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1" name="Oval 64">
              <a:extLst>
                <a:ext uri="{FF2B5EF4-FFF2-40B4-BE49-F238E27FC236}">
                  <a16:creationId xmlns:a16="http://schemas.microsoft.com/office/drawing/2014/main" id="{AEAFFB9A-C012-4914-A252-A27ABBA03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48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2" name="Oval 80">
              <a:extLst>
                <a:ext uri="{FF2B5EF4-FFF2-40B4-BE49-F238E27FC236}">
                  <a16:creationId xmlns:a16="http://schemas.microsoft.com/office/drawing/2014/main" id="{F095EF7A-4793-4473-9D9F-89D51264B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3" name="Oval 5">
              <a:extLst>
                <a:ext uri="{FF2B5EF4-FFF2-40B4-BE49-F238E27FC236}">
                  <a16:creationId xmlns:a16="http://schemas.microsoft.com/office/drawing/2014/main" id="{848016E4-8559-46A8-8635-14565997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4" name="Oval 9">
              <a:extLst>
                <a:ext uri="{FF2B5EF4-FFF2-40B4-BE49-F238E27FC236}">
                  <a16:creationId xmlns:a16="http://schemas.microsoft.com/office/drawing/2014/main" id="{DB0AD3F3-B775-4E65-81F5-641F7F745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5" name="Oval 13">
              <a:extLst>
                <a:ext uri="{FF2B5EF4-FFF2-40B4-BE49-F238E27FC236}">
                  <a16:creationId xmlns:a16="http://schemas.microsoft.com/office/drawing/2014/main" id="{D65A32D0-453D-4A57-9A54-1954C505D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6" name="Oval 15">
              <a:extLst>
                <a:ext uri="{FF2B5EF4-FFF2-40B4-BE49-F238E27FC236}">
                  <a16:creationId xmlns:a16="http://schemas.microsoft.com/office/drawing/2014/main" id="{09DF8FCA-A14C-4456-A903-E02E491E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7" name="Oval 16">
              <a:extLst>
                <a:ext uri="{FF2B5EF4-FFF2-40B4-BE49-F238E27FC236}">
                  <a16:creationId xmlns:a16="http://schemas.microsoft.com/office/drawing/2014/main" id="{A6395584-4732-49BA-8358-74254014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34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" name="Oval 18">
              <a:extLst>
                <a:ext uri="{FF2B5EF4-FFF2-40B4-BE49-F238E27FC236}">
                  <a16:creationId xmlns:a16="http://schemas.microsoft.com/office/drawing/2014/main" id="{5800C549-9069-49CD-80A5-71882CE91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4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" name="Oval 19">
              <a:extLst>
                <a:ext uri="{FF2B5EF4-FFF2-40B4-BE49-F238E27FC236}">
                  <a16:creationId xmlns:a16="http://schemas.microsoft.com/office/drawing/2014/main" id="{58040513-B477-4CCD-B2E2-D691C8EAB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5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0" name="Oval 20">
              <a:extLst>
                <a:ext uri="{FF2B5EF4-FFF2-40B4-BE49-F238E27FC236}">
                  <a16:creationId xmlns:a16="http://schemas.microsoft.com/office/drawing/2014/main" id="{FD24E9DE-B671-42BE-863A-E59076EA4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1" name="Oval 21">
              <a:extLst>
                <a:ext uri="{FF2B5EF4-FFF2-40B4-BE49-F238E27FC236}">
                  <a16:creationId xmlns:a16="http://schemas.microsoft.com/office/drawing/2014/main" id="{60577A7C-5491-46F4-904C-3F425FCD4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2" name="Oval 30">
              <a:extLst>
                <a:ext uri="{FF2B5EF4-FFF2-40B4-BE49-F238E27FC236}">
                  <a16:creationId xmlns:a16="http://schemas.microsoft.com/office/drawing/2014/main" id="{CE7EAE61-B110-4E20-A98E-7517499D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4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3" name="Oval 31">
              <a:extLst>
                <a:ext uri="{FF2B5EF4-FFF2-40B4-BE49-F238E27FC236}">
                  <a16:creationId xmlns:a16="http://schemas.microsoft.com/office/drawing/2014/main" id="{62FE9802-D50E-4832-92BB-831C83F1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4" name="Oval 33">
              <a:extLst>
                <a:ext uri="{FF2B5EF4-FFF2-40B4-BE49-F238E27FC236}">
                  <a16:creationId xmlns:a16="http://schemas.microsoft.com/office/drawing/2014/main" id="{5826F1DC-57E9-4AA0-8C07-E4ED3195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348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5" name="Oval 38">
              <a:extLst>
                <a:ext uri="{FF2B5EF4-FFF2-40B4-BE49-F238E27FC236}">
                  <a16:creationId xmlns:a16="http://schemas.microsoft.com/office/drawing/2014/main" id="{842C1E29-AB83-4F1F-9D48-4D72C3E54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3488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6" name="Oval 40">
              <a:extLst>
                <a:ext uri="{FF2B5EF4-FFF2-40B4-BE49-F238E27FC236}">
                  <a16:creationId xmlns:a16="http://schemas.microsoft.com/office/drawing/2014/main" id="{11489AB5-C311-4980-AA49-42880A209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7" name="Oval 41">
              <a:extLst>
                <a:ext uri="{FF2B5EF4-FFF2-40B4-BE49-F238E27FC236}">
                  <a16:creationId xmlns:a16="http://schemas.microsoft.com/office/drawing/2014/main" id="{B13858A6-8FE3-4342-A245-CACDB8014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8" name="Oval 42">
              <a:extLst>
                <a:ext uri="{FF2B5EF4-FFF2-40B4-BE49-F238E27FC236}">
                  <a16:creationId xmlns:a16="http://schemas.microsoft.com/office/drawing/2014/main" id="{F0C4DD96-3134-4B36-AC5A-CC60B9C2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9" name="Oval 43">
              <a:extLst>
                <a:ext uri="{FF2B5EF4-FFF2-40B4-BE49-F238E27FC236}">
                  <a16:creationId xmlns:a16="http://schemas.microsoft.com/office/drawing/2014/main" id="{7D35C7F8-4BAE-41B3-BC31-F0FBB9BD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0" name="Oval 44">
              <a:extLst>
                <a:ext uri="{FF2B5EF4-FFF2-40B4-BE49-F238E27FC236}">
                  <a16:creationId xmlns:a16="http://schemas.microsoft.com/office/drawing/2014/main" id="{009936D5-82BD-43B9-A605-6D9397FC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1" name="Oval 48">
              <a:extLst>
                <a:ext uri="{FF2B5EF4-FFF2-40B4-BE49-F238E27FC236}">
                  <a16:creationId xmlns:a16="http://schemas.microsoft.com/office/drawing/2014/main" id="{4240AEB6-81A6-4244-807D-71DB6D713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2" name="Oval 49">
              <a:extLst>
                <a:ext uri="{FF2B5EF4-FFF2-40B4-BE49-F238E27FC236}">
                  <a16:creationId xmlns:a16="http://schemas.microsoft.com/office/drawing/2014/main" id="{EB8E9CEE-D28C-4102-9F57-EC6CAAB3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7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3" name="Oval 57">
              <a:extLst>
                <a:ext uri="{FF2B5EF4-FFF2-40B4-BE49-F238E27FC236}">
                  <a16:creationId xmlns:a16="http://schemas.microsoft.com/office/drawing/2014/main" id="{6EFAF500-79AF-4AA2-997C-48F44F247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4" name="Oval 59">
              <a:extLst>
                <a:ext uri="{FF2B5EF4-FFF2-40B4-BE49-F238E27FC236}">
                  <a16:creationId xmlns:a16="http://schemas.microsoft.com/office/drawing/2014/main" id="{8EA78AEE-9386-4D33-91CA-8CE2D44D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35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5" name="Oval 61">
              <a:extLst>
                <a:ext uri="{FF2B5EF4-FFF2-40B4-BE49-F238E27FC236}">
                  <a16:creationId xmlns:a16="http://schemas.microsoft.com/office/drawing/2014/main" id="{81E4C98D-6010-49ED-94E6-796A0811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354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6" name="Oval 63">
              <a:extLst>
                <a:ext uri="{FF2B5EF4-FFF2-40B4-BE49-F238E27FC236}">
                  <a16:creationId xmlns:a16="http://schemas.microsoft.com/office/drawing/2014/main" id="{DD8A7DD8-86BB-40F5-A502-403A7188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35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7" name="Oval 65">
              <a:extLst>
                <a:ext uri="{FF2B5EF4-FFF2-40B4-BE49-F238E27FC236}">
                  <a16:creationId xmlns:a16="http://schemas.microsoft.com/office/drawing/2014/main" id="{3B0DF190-9115-4A39-8E57-259E5A7F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8" name="Oval 66">
              <a:extLst>
                <a:ext uri="{FF2B5EF4-FFF2-40B4-BE49-F238E27FC236}">
                  <a16:creationId xmlns:a16="http://schemas.microsoft.com/office/drawing/2014/main" id="{BFC4C240-3948-491B-A3BE-2D7E39763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9" name="Oval 67">
              <a:extLst>
                <a:ext uri="{FF2B5EF4-FFF2-40B4-BE49-F238E27FC236}">
                  <a16:creationId xmlns:a16="http://schemas.microsoft.com/office/drawing/2014/main" id="{B2AC00F6-94EE-43A0-A2AC-F7CB56C5A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0" name="Oval 68">
              <a:extLst>
                <a:ext uri="{FF2B5EF4-FFF2-40B4-BE49-F238E27FC236}">
                  <a16:creationId xmlns:a16="http://schemas.microsoft.com/office/drawing/2014/main" id="{275C81BF-AF7A-4D99-B3AE-1E4F88492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1" name="Oval 69">
              <a:extLst>
                <a:ext uri="{FF2B5EF4-FFF2-40B4-BE49-F238E27FC236}">
                  <a16:creationId xmlns:a16="http://schemas.microsoft.com/office/drawing/2014/main" id="{008FEEC8-21B6-4A50-A3CD-CC31D6B36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5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2" name="Oval 74">
              <a:extLst>
                <a:ext uri="{FF2B5EF4-FFF2-40B4-BE49-F238E27FC236}">
                  <a16:creationId xmlns:a16="http://schemas.microsoft.com/office/drawing/2014/main" id="{9944E090-289D-4BFD-B9CA-6DA384CBD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3" name="Oval 75">
              <a:extLst>
                <a:ext uri="{FF2B5EF4-FFF2-40B4-BE49-F238E27FC236}">
                  <a16:creationId xmlns:a16="http://schemas.microsoft.com/office/drawing/2014/main" id="{872DFB3A-F933-4A31-9775-30DF3200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4" name="Oval 76">
              <a:extLst>
                <a:ext uri="{FF2B5EF4-FFF2-40B4-BE49-F238E27FC236}">
                  <a16:creationId xmlns:a16="http://schemas.microsoft.com/office/drawing/2014/main" id="{577A5AA7-4925-4503-80CC-3C6F209AA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5" name="Oval 79">
              <a:extLst>
                <a:ext uri="{FF2B5EF4-FFF2-40B4-BE49-F238E27FC236}">
                  <a16:creationId xmlns:a16="http://schemas.microsoft.com/office/drawing/2014/main" id="{74A2C648-80BA-4EE9-B833-72FC5DE8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5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6" name="Oval 81">
              <a:extLst>
                <a:ext uri="{FF2B5EF4-FFF2-40B4-BE49-F238E27FC236}">
                  <a16:creationId xmlns:a16="http://schemas.microsoft.com/office/drawing/2014/main" id="{7A4BA08E-484F-4002-B30C-BE723717E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5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7" name="Oval 82">
              <a:extLst>
                <a:ext uri="{FF2B5EF4-FFF2-40B4-BE49-F238E27FC236}">
                  <a16:creationId xmlns:a16="http://schemas.microsoft.com/office/drawing/2014/main" id="{4119786D-8C15-4324-BE7C-55B7593BA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8" name="Oval 84">
              <a:extLst>
                <a:ext uri="{FF2B5EF4-FFF2-40B4-BE49-F238E27FC236}">
                  <a16:creationId xmlns:a16="http://schemas.microsoft.com/office/drawing/2014/main" id="{4F909EBF-D95F-4AF3-B143-CB1F6CA68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54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9" name="Oval 89">
              <a:extLst>
                <a:ext uri="{FF2B5EF4-FFF2-40B4-BE49-F238E27FC236}">
                  <a16:creationId xmlns:a16="http://schemas.microsoft.com/office/drawing/2014/main" id="{7CE86BD6-A8E2-4EE6-BCB9-16660164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6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0" name="Oval 90">
              <a:extLst>
                <a:ext uri="{FF2B5EF4-FFF2-40B4-BE49-F238E27FC236}">
                  <a16:creationId xmlns:a16="http://schemas.microsoft.com/office/drawing/2014/main" id="{51F7F122-31D1-4058-99AB-145B20BEB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617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1" name="Oval 92">
              <a:extLst>
                <a:ext uri="{FF2B5EF4-FFF2-40B4-BE49-F238E27FC236}">
                  <a16:creationId xmlns:a16="http://schemas.microsoft.com/office/drawing/2014/main" id="{E3862B98-7497-4A10-89C4-518E0FDC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2" name="Oval 94">
              <a:extLst>
                <a:ext uri="{FF2B5EF4-FFF2-40B4-BE49-F238E27FC236}">
                  <a16:creationId xmlns:a16="http://schemas.microsoft.com/office/drawing/2014/main" id="{53377563-CD52-452C-9D87-DCF5F50D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35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53" name="Oval 104">
              <a:extLst>
                <a:ext uri="{FF2B5EF4-FFF2-40B4-BE49-F238E27FC236}">
                  <a16:creationId xmlns:a16="http://schemas.microsoft.com/office/drawing/2014/main" id="{79B5A0E6-5EC5-489E-BA78-631C9B4F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39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54" name="Oval 109">
              <a:extLst>
                <a:ext uri="{FF2B5EF4-FFF2-40B4-BE49-F238E27FC236}">
                  <a16:creationId xmlns:a16="http://schemas.microsoft.com/office/drawing/2014/main" id="{84783138-1552-4AE0-8FFE-A219DBF00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356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55" name="Oval 113">
              <a:extLst>
                <a:ext uri="{FF2B5EF4-FFF2-40B4-BE49-F238E27FC236}">
                  <a16:creationId xmlns:a16="http://schemas.microsoft.com/office/drawing/2014/main" id="{1544B2FC-CA7E-4A12-B3EE-BBDE4A1DE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5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56" name="Oval 115">
              <a:extLst>
                <a:ext uri="{FF2B5EF4-FFF2-40B4-BE49-F238E27FC236}">
                  <a16:creationId xmlns:a16="http://schemas.microsoft.com/office/drawing/2014/main" id="{0E5C01DA-E95A-4262-AAD2-372079AC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425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7" name="Oval 70">
              <a:extLst>
                <a:ext uri="{FF2B5EF4-FFF2-40B4-BE49-F238E27FC236}">
                  <a16:creationId xmlns:a16="http://schemas.microsoft.com/office/drawing/2014/main" id="{20A08EBF-7AA1-419E-BBEA-8DD93D67C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5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8" name="Oval 72">
              <a:extLst>
                <a:ext uri="{FF2B5EF4-FFF2-40B4-BE49-F238E27FC236}">
                  <a16:creationId xmlns:a16="http://schemas.microsoft.com/office/drawing/2014/main" id="{323CD646-6383-4EC1-AD10-3F713CC6B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365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9" name="Oval 77">
              <a:extLst>
                <a:ext uri="{FF2B5EF4-FFF2-40B4-BE49-F238E27FC236}">
                  <a16:creationId xmlns:a16="http://schemas.microsoft.com/office/drawing/2014/main" id="{F89C5791-E05B-48AC-99A0-456C2AE19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0" name="Oval 78">
              <a:extLst>
                <a:ext uri="{FF2B5EF4-FFF2-40B4-BE49-F238E27FC236}">
                  <a16:creationId xmlns:a16="http://schemas.microsoft.com/office/drawing/2014/main" id="{CA4C0667-A313-42F2-9395-C444364B6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357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1" name="Oval 83">
              <a:extLst>
                <a:ext uri="{FF2B5EF4-FFF2-40B4-BE49-F238E27FC236}">
                  <a16:creationId xmlns:a16="http://schemas.microsoft.com/office/drawing/2014/main" id="{C952016F-9BB2-468C-8C0D-E04AE2C0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61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2" name="Oval 85">
              <a:extLst>
                <a:ext uri="{FF2B5EF4-FFF2-40B4-BE49-F238E27FC236}">
                  <a16:creationId xmlns:a16="http://schemas.microsoft.com/office/drawing/2014/main" id="{0C01B09D-A801-4712-A76A-25D3F1CF2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5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3" name="Oval 86">
              <a:extLst>
                <a:ext uri="{FF2B5EF4-FFF2-40B4-BE49-F238E27FC236}">
                  <a16:creationId xmlns:a16="http://schemas.microsoft.com/office/drawing/2014/main" id="{CB86EC73-A292-43D6-BA7C-992344B01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53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4" name="Oval 87">
              <a:extLst>
                <a:ext uri="{FF2B5EF4-FFF2-40B4-BE49-F238E27FC236}">
                  <a16:creationId xmlns:a16="http://schemas.microsoft.com/office/drawing/2014/main" id="{D9A0F539-D214-48DC-8077-BDE7BF6C6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63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5" name="Oval 91">
              <a:extLst>
                <a:ext uri="{FF2B5EF4-FFF2-40B4-BE49-F238E27FC236}">
                  <a16:creationId xmlns:a16="http://schemas.microsoft.com/office/drawing/2014/main" id="{0B565768-C043-49A6-B79D-62C4DE3B1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45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6" name="Oval 93">
              <a:extLst>
                <a:ext uri="{FF2B5EF4-FFF2-40B4-BE49-F238E27FC236}">
                  <a16:creationId xmlns:a16="http://schemas.microsoft.com/office/drawing/2014/main" id="{3A60C2D9-FC7C-45E8-84FB-B9E0C05EB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354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67" name="Oval 190">
              <a:extLst>
                <a:ext uri="{FF2B5EF4-FFF2-40B4-BE49-F238E27FC236}">
                  <a16:creationId xmlns:a16="http://schemas.microsoft.com/office/drawing/2014/main" id="{AFEE0AA9-6E48-40D9-A388-1969E72D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41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8" name="Oval 191">
              <a:extLst>
                <a:ext uri="{FF2B5EF4-FFF2-40B4-BE49-F238E27FC236}">
                  <a16:creationId xmlns:a16="http://schemas.microsoft.com/office/drawing/2014/main" id="{FB73106D-B7C3-44CA-BE3D-5E132B5B6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33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9" name="Oval 192">
              <a:extLst>
                <a:ext uri="{FF2B5EF4-FFF2-40B4-BE49-F238E27FC236}">
                  <a16:creationId xmlns:a16="http://schemas.microsoft.com/office/drawing/2014/main" id="{2358C987-6D5C-4BF6-8A37-4184698E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5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0" name="Oval 193">
              <a:extLst>
                <a:ext uri="{FF2B5EF4-FFF2-40B4-BE49-F238E27FC236}">
                  <a16:creationId xmlns:a16="http://schemas.microsoft.com/office/drawing/2014/main" id="{2549D235-B5F0-4106-BD97-8357D7C58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353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1" name="Oval 194">
              <a:extLst>
                <a:ext uri="{FF2B5EF4-FFF2-40B4-BE49-F238E27FC236}">
                  <a16:creationId xmlns:a16="http://schemas.microsoft.com/office/drawing/2014/main" id="{3AE48B6D-B362-4500-8ADA-72809A2DF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4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2" name="Oval 195">
              <a:extLst>
                <a:ext uri="{FF2B5EF4-FFF2-40B4-BE49-F238E27FC236}">
                  <a16:creationId xmlns:a16="http://schemas.microsoft.com/office/drawing/2014/main" id="{A7B55EA5-1ED4-4137-85E9-692D95E24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4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3" name="Oval 196">
              <a:extLst>
                <a:ext uri="{FF2B5EF4-FFF2-40B4-BE49-F238E27FC236}">
                  <a16:creationId xmlns:a16="http://schemas.microsoft.com/office/drawing/2014/main" id="{E13182BE-3CA1-4656-849A-497A990C9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74" name="Oval 197">
              <a:extLst>
                <a:ext uri="{FF2B5EF4-FFF2-40B4-BE49-F238E27FC236}">
                  <a16:creationId xmlns:a16="http://schemas.microsoft.com/office/drawing/2014/main" id="{DC11205B-A69D-4381-BE97-F1FEEDEE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49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75" name="Oval 198">
              <a:extLst>
                <a:ext uri="{FF2B5EF4-FFF2-40B4-BE49-F238E27FC236}">
                  <a16:creationId xmlns:a16="http://schemas.microsoft.com/office/drawing/2014/main" id="{A0CAF136-2027-4B63-B3B4-98696DB8E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527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76" name="Oval 199">
              <a:extLst>
                <a:ext uri="{FF2B5EF4-FFF2-40B4-BE49-F238E27FC236}">
                  <a16:creationId xmlns:a16="http://schemas.microsoft.com/office/drawing/2014/main" id="{4DDC827C-4169-48F2-AD9F-1013C7A55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77" name="Oval 200">
              <a:extLst>
                <a:ext uri="{FF2B5EF4-FFF2-40B4-BE49-F238E27FC236}">
                  <a16:creationId xmlns:a16="http://schemas.microsoft.com/office/drawing/2014/main" id="{1F6C153E-E752-42EA-A2CF-F7CAF6826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432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878" name="Oval 201">
              <a:extLst>
                <a:ext uri="{FF2B5EF4-FFF2-40B4-BE49-F238E27FC236}">
                  <a16:creationId xmlns:a16="http://schemas.microsoft.com/office/drawing/2014/main" id="{68D44A89-35AB-4FFE-B2B5-493CE86A3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56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9" name="Oval 202">
              <a:extLst>
                <a:ext uri="{FF2B5EF4-FFF2-40B4-BE49-F238E27FC236}">
                  <a16:creationId xmlns:a16="http://schemas.microsoft.com/office/drawing/2014/main" id="{056B4C64-737C-4A1A-806E-877AE7ED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337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0" name="Oval 203">
              <a:extLst>
                <a:ext uri="{FF2B5EF4-FFF2-40B4-BE49-F238E27FC236}">
                  <a16:creationId xmlns:a16="http://schemas.microsoft.com/office/drawing/2014/main" id="{EED9A2A9-4C98-4653-B84D-5173D689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40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1" name="Oval 204">
              <a:extLst>
                <a:ext uri="{FF2B5EF4-FFF2-40B4-BE49-F238E27FC236}">
                  <a16:creationId xmlns:a16="http://schemas.microsoft.com/office/drawing/2014/main" id="{23BB9450-9C99-4CBF-AE23-84BBC3EA2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336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2" name="Oval 205">
              <a:extLst>
                <a:ext uri="{FF2B5EF4-FFF2-40B4-BE49-F238E27FC236}">
                  <a16:creationId xmlns:a16="http://schemas.microsoft.com/office/drawing/2014/main" id="{A23098AB-6FDD-477F-B2C0-8FF7F2C4C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339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3" name="Oval 206">
              <a:extLst>
                <a:ext uri="{FF2B5EF4-FFF2-40B4-BE49-F238E27FC236}">
                  <a16:creationId xmlns:a16="http://schemas.microsoft.com/office/drawing/2014/main" id="{655EFE6F-0CB3-45A9-9B1B-02A969E8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5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4" name="Oval 207">
              <a:extLst>
                <a:ext uri="{FF2B5EF4-FFF2-40B4-BE49-F238E27FC236}">
                  <a16:creationId xmlns:a16="http://schemas.microsoft.com/office/drawing/2014/main" id="{8C1C9013-0332-44C8-9A7C-51535B4D9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3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5" name="Oval 208">
              <a:extLst>
                <a:ext uri="{FF2B5EF4-FFF2-40B4-BE49-F238E27FC236}">
                  <a16:creationId xmlns:a16="http://schemas.microsoft.com/office/drawing/2014/main" id="{59FB82B6-1BC6-45F7-9716-1AC3157DD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6" name="Oval 209">
              <a:extLst>
                <a:ext uri="{FF2B5EF4-FFF2-40B4-BE49-F238E27FC236}">
                  <a16:creationId xmlns:a16="http://schemas.microsoft.com/office/drawing/2014/main" id="{D97205D2-3407-4329-A3B4-E5F12EDAC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43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7" name="Oval 210">
              <a:extLst>
                <a:ext uri="{FF2B5EF4-FFF2-40B4-BE49-F238E27FC236}">
                  <a16:creationId xmlns:a16="http://schemas.microsoft.com/office/drawing/2014/main" id="{06AFEA70-1812-4EAC-AF47-7DB68164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8" name="Oval 211">
              <a:extLst>
                <a:ext uri="{FF2B5EF4-FFF2-40B4-BE49-F238E27FC236}">
                  <a16:creationId xmlns:a16="http://schemas.microsoft.com/office/drawing/2014/main" id="{08F2DC60-A67B-47E7-AF2D-872C8F70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9" name="Oval 212">
              <a:extLst>
                <a:ext uri="{FF2B5EF4-FFF2-40B4-BE49-F238E27FC236}">
                  <a16:creationId xmlns:a16="http://schemas.microsoft.com/office/drawing/2014/main" id="{372F5FD1-4E95-4569-B122-834186E8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0" name="Oval 213">
              <a:extLst>
                <a:ext uri="{FF2B5EF4-FFF2-40B4-BE49-F238E27FC236}">
                  <a16:creationId xmlns:a16="http://schemas.microsoft.com/office/drawing/2014/main" id="{5331610A-6C58-4CFB-8773-67BFE58F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1" name="Oval 214">
              <a:extLst>
                <a:ext uri="{FF2B5EF4-FFF2-40B4-BE49-F238E27FC236}">
                  <a16:creationId xmlns:a16="http://schemas.microsoft.com/office/drawing/2014/main" id="{D0CFE958-CE93-47FA-9174-03426EAF9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2" name="Oval 215">
              <a:extLst>
                <a:ext uri="{FF2B5EF4-FFF2-40B4-BE49-F238E27FC236}">
                  <a16:creationId xmlns:a16="http://schemas.microsoft.com/office/drawing/2014/main" id="{F75DEF05-7639-455D-8AFF-4EDF0CABC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3" name="Oval 216">
              <a:extLst>
                <a:ext uri="{FF2B5EF4-FFF2-40B4-BE49-F238E27FC236}">
                  <a16:creationId xmlns:a16="http://schemas.microsoft.com/office/drawing/2014/main" id="{EAACD9B1-F35F-4434-8F57-263A2697A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4" name="Oval 217">
              <a:extLst>
                <a:ext uri="{FF2B5EF4-FFF2-40B4-BE49-F238E27FC236}">
                  <a16:creationId xmlns:a16="http://schemas.microsoft.com/office/drawing/2014/main" id="{468A6405-6B27-45EF-93AC-7C42DFE4A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47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5" name="Oval 218">
              <a:extLst>
                <a:ext uri="{FF2B5EF4-FFF2-40B4-BE49-F238E27FC236}">
                  <a16:creationId xmlns:a16="http://schemas.microsoft.com/office/drawing/2014/main" id="{56A24FCA-AF05-4956-8AE5-989665DE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8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6" name="Oval 219">
              <a:extLst>
                <a:ext uri="{FF2B5EF4-FFF2-40B4-BE49-F238E27FC236}">
                  <a16:creationId xmlns:a16="http://schemas.microsoft.com/office/drawing/2014/main" id="{97C6A4C7-3B60-4E93-8A34-B66228175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7" name="Oval 220">
              <a:extLst>
                <a:ext uri="{FF2B5EF4-FFF2-40B4-BE49-F238E27FC236}">
                  <a16:creationId xmlns:a16="http://schemas.microsoft.com/office/drawing/2014/main" id="{397A3D9B-782D-4FEE-83C9-B27ED535E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8" name="Oval 221">
              <a:extLst>
                <a:ext uri="{FF2B5EF4-FFF2-40B4-BE49-F238E27FC236}">
                  <a16:creationId xmlns:a16="http://schemas.microsoft.com/office/drawing/2014/main" id="{5BA60627-DE94-42E5-9D79-ADA354049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9" name="Oval 222">
              <a:extLst>
                <a:ext uri="{FF2B5EF4-FFF2-40B4-BE49-F238E27FC236}">
                  <a16:creationId xmlns:a16="http://schemas.microsoft.com/office/drawing/2014/main" id="{1074906B-C55C-4D48-BD05-6E0010B34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0" name="Oval 223">
              <a:extLst>
                <a:ext uri="{FF2B5EF4-FFF2-40B4-BE49-F238E27FC236}">
                  <a16:creationId xmlns:a16="http://schemas.microsoft.com/office/drawing/2014/main" id="{A82C5D6C-A2DE-4D36-99CF-538240F4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1" name="Oval 224">
              <a:extLst>
                <a:ext uri="{FF2B5EF4-FFF2-40B4-BE49-F238E27FC236}">
                  <a16:creationId xmlns:a16="http://schemas.microsoft.com/office/drawing/2014/main" id="{F822B17B-F1F0-4314-8610-EE48E291D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2" name="Oval 225">
              <a:extLst>
                <a:ext uri="{FF2B5EF4-FFF2-40B4-BE49-F238E27FC236}">
                  <a16:creationId xmlns:a16="http://schemas.microsoft.com/office/drawing/2014/main" id="{D6F4CED5-A1AC-4263-ABE5-E32514E6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3" name="Oval 226">
              <a:extLst>
                <a:ext uri="{FF2B5EF4-FFF2-40B4-BE49-F238E27FC236}">
                  <a16:creationId xmlns:a16="http://schemas.microsoft.com/office/drawing/2014/main" id="{588194C7-00F2-4C7D-98AA-603F8C628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45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4" name="Oval 227">
              <a:extLst>
                <a:ext uri="{FF2B5EF4-FFF2-40B4-BE49-F238E27FC236}">
                  <a16:creationId xmlns:a16="http://schemas.microsoft.com/office/drawing/2014/main" id="{B1FCDF62-9F2C-4B1C-BF4B-31B8A096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4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5" name="Oval 228">
              <a:extLst>
                <a:ext uri="{FF2B5EF4-FFF2-40B4-BE49-F238E27FC236}">
                  <a16:creationId xmlns:a16="http://schemas.microsoft.com/office/drawing/2014/main" id="{09080EEC-4A1E-4011-9D6C-70868945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6" name="Oval 229">
              <a:extLst>
                <a:ext uri="{FF2B5EF4-FFF2-40B4-BE49-F238E27FC236}">
                  <a16:creationId xmlns:a16="http://schemas.microsoft.com/office/drawing/2014/main" id="{0C00C315-F5B9-4F3D-95A8-815DF64BE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9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7" name="Oval 230">
              <a:extLst>
                <a:ext uri="{FF2B5EF4-FFF2-40B4-BE49-F238E27FC236}">
                  <a16:creationId xmlns:a16="http://schemas.microsoft.com/office/drawing/2014/main" id="{C5A9011A-C244-4591-846B-FF18AC57C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357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8" name="Oval 231">
              <a:extLst>
                <a:ext uri="{FF2B5EF4-FFF2-40B4-BE49-F238E27FC236}">
                  <a16:creationId xmlns:a16="http://schemas.microsoft.com/office/drawing/2014/main" id="{32D58B08-04CE-4F20-ADF8-726E24D5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348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9" name="Oval 232">
              <a:extLst>
                <a:ext uri="{FF2B5EF4-FFF2-40B4-BE49-F238E27FC236}">
                  <a16:creationId xmlns:a16="http://schemas.microsoft.com/office/drawing/2014/main" id="{A1ECE922-C243-4962-8656-86933B36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10" name="Oval 233">
              <a:extLst>
                <a:ext uri="{FF2B5EF4-FFF2-40B4-BE49-F238E27FC236}">
                  <a16:creationId xmlns:a16="http://schemas.microsoft.com/office/drawing/2014/main" id="{D61F1BAC-E1D4-48D8-962A-4A88565F8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351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911" name="Oval 234">
              <a:extLst>
                <a:ext uri="{FF2B5EF4-FFF2-40B4-BE49-F238E27FC236}">
                  <a16:creationId xmlns:a16="http://schemas.microsoft.com/office/drawing/2014/main" id="{4EE5681A-5FC7-40D9-B3EC-44CC3C10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2" name="Oval 235">
              <a:extLst>
                <a:ext uri="{FF2B5EF4-FFF2-40B4-BE49-F238E27FC236}">
                  <a16:creationId xmlns:a16="http://schemas.microsoft.com/office/drawing/2014/main" id="{8DDD5132-A400-4C81-ACE3-07538955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4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3" name="Oval 236">
              <a:extLst>
                <a:ext uri="{FF2B5EF4-FFF2-40B4-BE49-F238E27FC236}">
                  <a16:creationId xmlns:a16="http://schemas.microsoft.com/office/drawing/2014/main" id="{EE386578-1D40-408C-82ED-3D07718B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59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4" name="Oval 237">
              <a:extLst>
                <a:ext uri="{FF2B5EF4-FFF2-40B4-BE49-F238E27FC236}">
                  <a16:creationId xmlns:a16="http://schemas.microsoft.com/office/drawing/2014/main" id="{486D55A6-2458-4DE6-AF76-13BAC7701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341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5" name="Oval 238">
              <a:extLst>
                <a:ext uri="{FF2B5EF4-FFF2-40B4-BE49-F238E27FC236}">
                  <a16:creationId xmlns:a16="http://schemas.microsoft.com/office/drawing/2014/main" id="{DA4D2DD4-C30E-411D-89F1-A8825EF8F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35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6" name="Oval 239">
              <a:extLst>
                <a:ext uri="{FF2B5EF4-FFF2-40B4-BE49-F238E27FC236}">
                  <a16:creationId xmlns:a16="http://schemas.microsoft.com/office/drawing/2014/main" id="{37591321-E7E7-4871-98C7-B7F30B47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7" name="Oval 240">
              <a:extLst>
                <a:ext uri="{FF2B5EF4-FFF2-40B4-BE49-F238E27FC236}">
                  <a16:creationId xmlns:a16="http://schemas.microsoft.com/office/drawing/2014/main" id="{FCB57174-27E9-451C-8F06-76153D04A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8" name="Oval 241">
              <a:extLst>
                <a:ext uri="{FF2B5EF4-FFF2-40B4-BE49-F238E27FC236}">
                  <a16:creationId xmlns:a16="http://schemas.microsoft.com/office/drawing/2014/main" id="{BFF1EA9A-9D6B-49F1-935F-E95E55F91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57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9" name="Oval 242">
              <a:extLst>
                <a:ext uri="{FF2B5EF4-FFF2-40B4-BE49-F238E27FC236}">
                  <a16:creationId xmlns:a16="http://schemas.microsoft.com/office/drawing/2014/main" id="{5841C787-859D-4006-9E5D-A38B5151B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49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0" name="Oval 243">
              <a:extLst>
                <a:ext uri="{FF2B5EF4-FFF2-40B4-BE49-F238E27FC236}">
                  <a16:creationId xmlns:a16="http://schemas.microsoft.com/office/drawing/2014/main" id="{6CE56509-BC6E-4B15-BD34-F741D88EE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3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1" name="Oval 244">
              <a:extLst>
                <a:ext uri="{FF2B5EF4-FFF2-40B4-BE49-F238E27FC236}">
                  <a16:creationId xmlns:a16="http://schemas.microsoft.com/office/drawing/2014/main" id="{D4833B60-A7C8-49E8-93B3-B8173992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3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2" name="Oval 245">
              <a:extLst>
                <a:ext uri="{FF2B5EF4-FFF2-40B4-BE49-F238E27FC236}">
                  <a16:creationId xmlns:a16="http://schemas.microsoft.com/office/drawing/2014/main" id="{F086E9F6-B1F6-468A-8A48-B4F973700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341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3" name="Oval 246">
              <a:extLst>
                <a:ext uri="{FF2B5EF4-FFF2-40B4-BE49-F238E27FC236}">
                  <a16:creationId xmlns:a16="http://schemas.microsoft.com/office/drawing/2014/main" id="{AE1ED885-6D77-4875-88DE-81261273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37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9760" name="タイトル 237">
            <a:extLst>
              <a:ext uri="{FF2B5EF4-FFF2-40B4-BE49-F238E27FC236}">
                <a16:creationId xmlns:a16="http://schemas.microsoft.com/office/drawing/2014/main" id="{B9AEF89A-1F0D-4D38-B559-EF5F1D382C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101600"/>
            <a:ext cx="8229600" cy="855663"/>
          </a:xfrm>
        </p:spPr>
        <p:txBody>
          <a:bodyPr/>
          <a:lstStyle/>
          <a:p>
            <a:r>
              <a:rPr lang="en-US" altLang="ja-JP" b="0" dirty="0">
                <a:solidFill>
                  <a:srgbClr val="660066"/>
                </a:solidFill>
                <a:latin typeface="Trebuchet MS" panose="020B0603020202020204" pitchFamily="34" charset="0"/>
              </a:rPr>
              <a:t>DNA</a:t>
            </a:r>
            <a:r>
              <a:rPr lang="ja-JP" altLang="en-US" dirty="0">
                <a:solidFill>
                  <a:srgbClr val="660066"/>
                </a:solidFill>
              </a:rPr>
              <a:t>と遺伝子</a:t>
            </a:r>
            <a:endParaRPr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1" name="AutoShape 49"/>
          <p:cNvSpPr>
            <a:spLocks noChangeArrowheads="1"/>
          </p:cNvSpPr>
          <p:nvPr/>
        </p:nvSpPr>
        <p:spPr bwMode="auto">
          <a:xfrm rot="5400000">
            <a:off x="4268798" y="3915206"/>
            <a:ext cx="928606" cy="1479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6964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328" y="0"/>
                </a:moveTo>
                <a:lnTo>
                  <a:pt x="12328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2328" y="16200"/>
                </a:lnTo>
                <a:lnTo>
                  <a:pt x="1232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66"/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</p:txBody>
      </p:sp>
      <p:sp>
        <p:nvSpPr>
          <p:cNvPr id="63540" name="Text Box 68"/>
          <p:cNvSpPr txBox="1">
            <a:spLocks noChangeArrowheads="1"/>
          </p:cNvSpPr>
          <p:nvPr/>
        </p:nvSpPr>
        <p:spPr bwMode="auto">
          <a:xfrm>
            <a:off x="5520421" y="5268783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タンパク質</a:t>
            </a:r>
          </a:p>
        </p:txBody>
      </p:sp>
      <p:sp>
        <p:nvSpPr>
          <p:cNvPr id="63541" name="Text Box 69"/>
          <p:cNvSpPr txBox="1">
            <a:spLocks noChangeArrowheads="1"/>
          </p:cNvSpPr>
          <p:nvPr/>
        </p:nvSpPr>
        <p:spPr bwMode="auto">
          <a:xfrm>
            <a:off x="4314001" y="4377578"/>
            <a:ext cx="85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翻訳</a:t>
            </a:r>
          </a:p>
        </p:txBody>
      </p:sp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1850754" y="3884533"/>
            <a:ext cx="5204860" cy="1292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394964" y="3891550"/>
            <a:ext cx="688975" cy="0"/>
          </a:xfrm>
          <a:prstGeom prst="line">
            <a:avLst/>
          </a:prstGeom>
          <a:noFill/>
          <a:ln w="101600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2548701" y="1226638"/>
            <a:ext cx="5119200" cy="44167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3459926" y="1242003"/>
            <a:ext cx="1050925" cy="0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1177602" y="1226639"/>
            <a:ext cx="1322388" cy="0"/>
          </a:xfrm>
          <a:prstGeom prst="line">
            <a:avLst/>
          </a:prstGeom>
          <a:noFill/>
          <a:ln w="1016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1850754" y="2558735"/>
            <a:ext cx="5824800" cy="35928"/>
          </a:xfrm>
          <a:prstGeom prst="line">
            <a:avLst/>
          </a:prstGeom>
          <a:noFill/>
          <a:ln w="1016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8" name="Rectangle 26"/>
          <p:cNvSpPr>
            <a:spLocks noChangeArrowheads="1"/>
          </p:cNvSpPr>
          <p:nvPr/>
        </p:nvSpPr>
        <p:spPr bwMode="auto">
          <a:xfrm>
            <a:off x="6287610" y="2359571"/>
            <a:ext cx="130175" cy="43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499" name="Rectangle 27"/>
          <p:cNvSpPr>
            <a:spLocks noChangeArrowheads="1"/>
          </p:cNvSpPr>
          <p:nvPr/>
        </p:nvSpPr>
        <p:spPr bwMode="auto">
          <a:xfrm>
            <a:off x="3972689" y="3675550"/>
            <a:ext cx="42862" cy="432000"/>
          </a:xfrm>
          <a:prstGeom prst="rect">
            <a:avLst/>
          </a:prstGeom>
          <a:solidFill>
            <a:srgbClr val="FF3399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0" name="Rectangle 28"/>
          <p:cNvSpPr>
            <a:spLocks noChangeArrowheads="1"/>
          </p:cNvSpPr>
          <p:nvPr/>
        </p:nvSpPr>
        <p:spPr bwMode="auto">
          <a:xfrm>
            <a:off x="4372739" y="3675550"/>
            <a:ext cx="42862" cy="43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1" name="Rectangle 29"/>
          <p:cNvSpPr>
            <a:spLocks noChangeArrowheads="1"/>
          </p:cNvSpPr>
          <p:nvPr/>
        </p:nvSpPr>
        <p:spPr bwMode="auto">
          <a:xfrm>
            <a:off x="3291651" y="1026003"/>
            <a:ext cx="42863" cy="4320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2" name="Rectangle 30"/>
          <p:cNvSpPr>
            <a:spLocks noChangeArrowheads="1"/>
          </p:cNvSpPr>
          <p:nvPr/>
        </p:nvSpPr>
        <p:spPr bwMode="auto">
          <a:xfrm>
            <a:off x="3434526" y="1026003"/>
            <a:ext cx="107950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3" name="Rectangle 31"/>
          <p:cNvSpPr>
            <a:spLocks noChangeArrowheads="1"/>
          </p:cNvSpPr>
          <p:nvPr/>
        </p:nvSpPr>
        <p:spPr bwMode="auto">
          <a:xfrm>
            <a:off x="3765030" y="1026003"/>
            <a:ext cx="72721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4" name="Rectangle 32"/>
          <p:cNvSpPr>
            <a:spLocks noChangeArrowheads="1"/>
          </p:cNvSpPr>
          <p:nvPr/>
        </p:nvSpPr>
        <p:spPr bwMode="auto">
          <a:xfrm>
            <a:off x="3972771" y="1026003"/>
            <a:ext cx="77788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5" name="Rectangle 33"/>
          <p:cNvSpPr>
            <a:spLocks noChangeArrowheads="1"/>
          </p:cNvSpPr>
          <p:nvPr/>
        </p:nvSpPr>
        <p:spPr bwMode="auto">
          <a:xfrm>
            <a:off x="3597072" y="1026003"/>
            <a:ext cx="45719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6" name="Rectangle 34"/>
          <p:cNvSpPr>
            <a:spLocks noChangeArrowheads="1"/>
          </p:cNvSpPr>
          <p:nvPr/>
        </p:nvSpPr>
        <p:spPr bwMode="auto">
          <a:xfrm>
            <a:off x="4093339" y="1026003"/>
            <a:ext cx="42862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7" name="Rectangle 35"/>
          <p:cNvSpPr>
            <a:spLocks noChangeArrowheads="1"/>
          </p:cNvSpPr>
          <p:nvPr/>
        </p:nvSpPr>
        <p:spPr bwMode="auto">
          <a:xfrm>
            <a:off x="4199758" y="1026003"/>
            <a:ext cx="133293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8" name="Rectangle 36"/>
          <p:cNvSpPr>
            <a:spLocks noChangeArrowheads="1"/>
          </p:cNvSpPr>
          <p:nvPr/>
        </p:nvSpPr>
        <p:spPr bwMode="auto">
          <a:xfrm>
            <a:off x="4475926" y="1026003"/>
            <a:ext cx="42863" cy="432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09" name="Rectangle 37"/>
          <p:cNvSpPr>
            <a:spLocks noChangeArrowheads="1"/>
          </p:cNvSpPr>
          <p:nvPr/>
        </p:nvSpPr>
        <p:spPr bwMode="auto">
          <a:xfrm>
            <a:off x="4512439" y="3675550"/>
            <a:ext cx="42862" cy="43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0" name="Rectangle 38"/>
          <p:cNvSpPr>
            <a:spLocks noChangeArrowheads="1"/>
          </p:cNvSpPr>
          <p:nvPr/>
        </p:nvSpPr>
        <p:spPr bwMode="auto">
          <a:xfrm>
            <a:off x="4645789" y="3675550"/>
            <a:ext cx="42862" cy="43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1" name="Rectangle 39"/>
          <p:cNvSpPr>
            <a:spLocks noChangeArrowheads="1"/>
          </p:cNvSpPr>
          <p:nvPr/>
        </p:nvSpPr>
        <p:spPr bwMode="auto">
          <a:xfrm>
            <a:off x="4826764" y="3675550"/>
            <a:ext cx="100012" cy="43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2" name="Rectangle 40"/>
          <p:cNvSpPr>
            <a:spLocks noChangeArrowheads="1"/>
          </p:cNvSpPr>
          <p:nvPr/>
        </p:nvSpPr>
        <p:spPr bwMode="auto">
          <a:xfrm>
            <a:off x="5064889" y="3675550"/>
            <a:ext cx="42862" cy="43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4" name="Line 42"/>
          <p:cNvSpPr>
            <a:spLocks noChangeShapeType="1"/>
          </p:cNvSpPr>
          <p:nvPr/>
        </p:nvSpPr>
        <p:spPr bwMode="auto">
          <a:xfrm>
            <a:off x="7165151" y="3890663"/>
            <a:ext cx="1174750" cy="0"/>
          </a:xfrm>
          <a:prstGeom prst="line">
            <a:avLst/>
          </a:prstGeom>
          <a:noFill/>
          <a:ln w="1016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6" name="AutoShape 44"/>
          <p:cNvSpPr>
            <a:spLocks/>
          </p:cNvSpPr>
          <p:nvPr/>
        </p:nvSpPr>
        <p:spPr bwMode="auto">
          <a:xfrm rot="16200000">
            <a:off x="3843194" y="1096800"/>
            <a:ext cx="258843" cy="1076122"/>
          </a:xfrm>
          <a:prstGeom prst="leftBrace">
            <a:avLst>
              <a:gd name="adj1" fmla="val 52103"/>
              <a:gd name="adj2" fmla="val 50074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7" name="Text Box 45"/>
          <p:cNvSpPr txBox="1">
            <a:spLocks noChangeArrowheads="1"/>
          </p:cNvSpPr>
          <p:nvPr/>
        </p:nvSpPr>
        <p:spPr bwMode="auto">
          <a:xfrm>
            <a:off x="3332840" y="1729738"/>
            <a:ext cx="1284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</a:t>
            </a:r>
          </a:p>
        </p:txBody>
      </p:sp>
      <p:sp>
        <p:nvSpPr>
          <p:cNvPr id="63518" name="AutoShape 46"/>
          <p:cNvSpPr>
            <a:spLocks/>
          </p:cNvSpPr>
          <p:nvPr/>
        </p:nvSpPr>
        <p:spPr bwMode="auto">
          <a:xfrm rot="5400000" flipV="1">
            <a:off x="4606827" y="3144457"/>
            <a:ext cx="258843" cy="717552"/>
          </a:xfrm>
          <a:prstGeom prst="leftBrace">
            <a:avLst>
              <a:gd name="adj1" fmla="val 36449"/>
              <a:gd name="adj2" fmla="val 50074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19" name="Text Box 47"/>
          <p:cNvSpPr txBox="1">
            <a:spLocks noChangeArrowheads="1"/>
          </p:cNvSpPr>
          <p:nvPr/>
        </p:nvSpPr>
        <p:spPr bwMode="auto">
          <a:xfrm>
            <a:off x="4103531" y="2870597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</a:t>
            </a:r>
          </a:p>
        </p:txBody>
      </p:sp>
      <p:sp>
        <p:nvSpPr>
          <p:cNvPr id="63520" name="Text Box 48"/>
          <p:cNvSpPr txBox="1">
            <a:spLocks noChangeArrowheads="1"/>
          </p:cNvSpPr>
          <p:nvPr/>
        </p:nvSpPr>
        <p:spPr bwMode="auto">
          <a:xfrm>
            <a:off x="5723342" y="2755874"/>
            <a:ext cx="1261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</a:t>
            </a:r>
          </a:p>
        </p:txBody>
      </p:sp>
      <p:sp>
        <p:nvSpPr>
          <p:cNvPr id="63544" name="Text Box 72"/>
          <p:cNvSpPr txBox="1">
            <a:spLocks noChangeArrowheads="1"/>
          </p:cNvSpPr>
          <p:nvPr/>
        </p:nvSpPr>
        <p:spPr bwMode="auto">
          <a:xfrm>
            <a:off x="7014628" y="1639095"/>
            <a:ext cx="845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DNA</a:t>
            </a:r>
            <a:endParaRPr kumimoji="1" lang="ja-JP" altLang="en-US" sz="2800" i="0" u="none" strike="noStrike" kern="0" cap="none" spc="0" normalizeH="0" baseline="0" noProof="0" dirty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Trebuchet MS" panose="020B0603020202020204" pitchFamily="34" charset="0"/>
              <a:ea typeface="HG丸ｺﾞｼｯｸM-PRO"/>
            </a:endParaRPr>
          </a:p>
        </p:txBody>
      </p:sp>
      <p:sp>
        <p:nvSpPr>
          <p:cNvPr id="63545" name="Line 73"/>
          <p:cNvSpPr>
            <a:spLocks noChangeShapeType="1"/>
          </p:cNvSpPr>
          <p:nvPr/>
        </p:nvSpPr>
        <p:spPr bwMode="auto">
          <a:xfrm>
            <a:off x="7801710" y="1903235"/>
            <a:ext cx="471516" cy="7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46" name="Text Box 74"/>
          <p:cNvSpPr txBox="1">
            <a:spLocks noChangeArrowheads="1"/>
          </p:cNvSpPr>
          <p:nvPr/>
        </p:nvSpPr>
        <p:spPr bwMode="auto">
          <a:xfrm>
            <a:off x="766981" y="1626399"/>
            <a:ext cx="233910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C5C19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遺伝子の働きを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C5C19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C5C19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増強する配列</a:t>
            </a:r>
          </a:p>
        </p:txBody>
      </p:sp>
      <p:sp>
        <p:nvSpPr>
          <p:cNvPr id="63547" name="Text Box 75"/>
          <p:cNvSpPr txBox="1">
            <a:spLocks noChangeArrowheads="1"/>
          </p:cNvSpPr>
          <p:nvPr/>
        </p:nvSpPr>
        <p:spPr bwMode="auto">
          <a:xfrm>
            <a:off x="1523156" y="3033102"/>
            <a:ext cx="233910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8E0039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遺伝子の働きを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8E0039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8E0039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抑制する配列</a:t>
            </a:r>
          </a:p>
        </p:txBody>
      </p:sp>
      <p:sp>
        <p:nvSpPr>
          <p:cNvPr id="63548" name="Line 76"/>
          <p:cNvSpPr>
            <a:spLocks noChangeShapeType="1"/>
          </p:cNvSpPr>
          <p:nvPr/>
        </p:nvSpPr>
        <p:spPr bwMode="auto">
          <a:xfrm>
            <a:off x="3729801" y="3396759"/>
            <a:ext cx="242888" cy="2244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49" name="Line 77"/>
          <p:cNvSpPr>
            <a:spLocks noChangeShapeType="1"/>
          </p:cNvSpPr>
          <p:nvPr/>
        </p:nvSpPr>
        <p:spPr bwMode="auto">
          <a:xfrm flipV="1">
            <a:off x="2997871" y="1490883"/>
            <a:ext cx="293780" cy="166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550" name="Text Box 78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0" cap="none" spc="0" normalizeH="0" baseline="0" noProof="0">
              <a:ln>
                <a:noFill/>
              </a:ln>
              <a:solidFill>
                <a:srgbClr val="DCB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551" name="Rectangle 79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46337"/>
            <a:ext cx="8637587" cy="719137"/>
          </a:xfrm>
        </p:spPr>
        <p:txBody>
          <a:bodyPr/>
          <a:lstStyle/>
          <a:p>
            <a:r>
              <a:rPr lang="en-US" altLang="ja-JP" b="0" dirty="0">
                <a:solidFill>
                  <a:srgbClr val="4D009A"/>
                </a:solidFill>
                <a:latin typeface="Trebuchet MS" panose="020B0603020202020204" pitchFamily="34" charset="0"/>
              </a:rPr>
              <a:t>DNA</a:t>
            </a:r>
            <a:r>
              <a:rPr lang="ja-JP" altLang="en-US" dirty="0">
                <a:solidFill>
                  <a:srgbClr val="4D009A"/>
                </a:solidFill>
              </a:rPr>
              <a:t>と遺伝子</a:t>
            </a:r>
          </a:p>
        </p:txBody>
      </p:sp>
      <p:sp>
        <p:nvSpPr>
          <p:cNvPr id="3" name="円弧 2"/>
          <p:cNvSpPr>
            <a:spLocks noChangeAspect="1"/>
          </p:cNvSpPr>
          <p:nvPr/>
        </p:nvSpPr>
        <p:spPr>
          <a:xfrm>
            <a:off x="7022333" y="1270692"/>
            <a:ext cx="1288800" cy="1288800"/>
          </a:xfrm>
          <a:prstGeom prst="arc">
            <a:avLst>
              <a:gd name="adj1" fmla="val 16200000"/>
              <a:gd name="adj2" fmla="val 5397931"/>
            </a:avLst>
          </a:prstGeom>
          <a:ln w="1016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</p:txBody>
      </p:sp>
      <p:sp>
        <p:nvSpPr>
          <p:cNvPr id="85" name="円弧 84"/>
          <p:cNvSpPr>
            <a:spLocks noChangeAspect="1"/>
          </p:cNvSpPr>
          <p:nvPr/>
        </p:nvSpPr>
        <p:spPr>
          <a:xfrm flipH="1">
            <a:off x="1209644" y="2596079"/>
            <a:ext cx="1288800" cy="1288800"/>
          </a:xfrm>
          <a:prstGeom prst="arc">
            <a:avLst>
              <a:gd name="adj1" fmla="val 16200000"/>
              <a:gd name="adj2" fmla="val 5397931"/>
            </a:avLst>
          </a:prstGeom>
          <a:ln w="1016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5702" y="4953016"/>
            <a:ext cx="80842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遺伝子は全体の数％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遺伝子は断片化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遺伝子の制御配列がある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遺伝子が体の構造や機能を司るタンパク質を作る</a:t>
            </a:r>
          </a:p>
        </p:txBody>
      </p:sp>
      <p:grpSp>
        <p:nvGrpSpPr>
          <p:cNvPr id="44" name="Group 247">
            <a:extLst>
              <a:ext uri="{FF2B5EF4-FFF2-40B4-BE49-F238E27FC236}">
                <a16:creationId xmlns:a16="http://schemas.microsoft.com/office/drawing/2014/main" id="{80E0433C-9A44-4841-A478-3763267F4058}"/>
              </a:ext>
            </a:extLst>
          </p:cNvPr>
          <p:cNvGrpSpPr>
            <a:grpSpLocks/>
          </p:cNvGrpSpPr>
          <p:nvPr/>
        </p:nvGrpSpPr>
        <p:grpSpPr bwMode="auto">
          <a:xfrm>
            <a:off x="4001799" y="5127176"/>
            <a:ext cx="1487487" cy="763588"/>
            <a:chOff x="3137" y="3355"/>
            <a:chExt cx="668" cy="343"/>
          </a:xfrm>
        </p:grpSpPr>
        <p:sp>
          <p:nvSpPr>
            <p:cNvPr id="45" name="Oval 96">
              <a:extLst>
                <a:ext uri="{FF2B5EF4-FFF2-40B4-BE49-F238E27FC236}">
                  <a16:creationId xmlns:a16="http://schemas.microsoft.com/office/drawing/2014/main" id="{85D79852-3A85-554B-A4EB-29418F20D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7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Oval 56">
              <a:extLst>
                <a:ext uri="{FF2B5EF4-FFF2-40B4-BE49-F238E27FC236}">
                  <a16:creationId xmlns:a16="http://schemas.microsoft.com/office/drawing/2014/main" id="{BD012840-4FFF-D44E-B606-6CE8DB67A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4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Oval 71">
              <a:extLst>
                <a:ext uri="{FF2B5EF4-FFF2-40B4-BE49-F238E27FC236}">
                  <a16:creationId xmlns:a16="http://schemas.microsoft.com/office/drawing/2014/main" id="{94D8C19A-4111-AB4B-8120-70ABC7CDE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CB7CBD4C-0AFB-1541-BF91-22069C3F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59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Oval 88">
              <a:extLst>
                <a:ext uri="{FF2B5EF4-FFF2-40B4-BE49-F238E27FC236}">
                  <a16:creationId xmlns:a16="http://schemas.microsoft.com/office/drawing/2014/main" id="{610DA84B-3A55-0943-93BF-ED04D68DE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5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Oval 58">
              <a:extLst>
                <a:ext uri="{FF2B5EF4-FFF2-40B4-BE49-F238E27FC236}">
                  <a16:creationId xmlns:a16="http://schemas.microsoft.com/office/drawing/2014/main" id="{B58CB593-249F-154E-9652-562028A88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34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E7035C08-4550-C446-BB79-CBFF9752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Oval 111">
              <a:extLst>
                <a:ext uri="{FF2B5EF4-FFF2-40B4-BE49-F238E27FC236}">
                  <a16:creationId xmlns:a16="http://schemas.microsoft.com/office/drawing/2014/main" id="{393A88B9-3968-E548-82BB-D1E691A84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354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Oval 114">
              <a:extLst>
                <a:ext uri="{FF2B5EF4-FFF2-40B4-BE49-F238E27FC236}">
                  <a16:creationId xmlns:a16="http://schemas.microsoft.com/office/drawing/2014/main" id="{379FB1FF-12C9-F14D-95D1-6DCCB3DD4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83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Oval 119">
              <a:extLst>
                <a:ext uri="{FF2B5EF4-FFF2-40B4-BE49-F238E27FC236}">
                  <a16:creationId xmlns:a16="http://schemas.microsoft.com/office/drawing/2014/main" id="{85C98104-2A18-9D4A-B786-05BED02C9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Oval 98">
              <a:extLst>
                <a:ext uri="{FF2B5EF4-FFF2-40B4-BE49-F238E27FC236}">
                  <a16:creationId xmlns:a16="http://schemas.microsoft.com/office/drawing/2014/main" id="{F4F8DCDF-27F1-1C41-BA0A-8D60C550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348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Oval 121">
              <a:extLst>
                <a:ext uri="{FF2B5EF4-FFF2-40B4-BE49-F238E27FC236}">
                  <a16:creationId xmlns:a16="http://schemas.microsoft.com/office/drawing/2014/main" id="{E47A107A-F2FD-064F-8562-155F88A5E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3422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Oval 102">
              <a:extLst>
                <a:ext uri="{FF2B5EF4-FFF2-40B4-BE49-F238E27FC236}">
                  <a16:creationId xmlns:a16="http://schemas.microsoft.com/office/drawing/2014/main" id="{01B242D9-A3CA-9E40-8496-CA34129F6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" y="352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Oval 129">
              <a:extLst>
                <a:ext uri="{FF2B5EF4-FFF2-40B4-BE49-F238E27FC236}">
                  <a16:creationId xmlns:a16="http://schemas.microsoft.com/office/drawing/2014/main" id="{77201514-7025-3B40-8A8C-4A0AD0B6E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3574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Oval 130">
              <a:extLst>
                <a:ext uri="{FF2B5EF4-FFF2-40B4-BE49-F238E27FC236}">
                  <a16:creationId xmlns:a16="http://schemas.microsoft.com/office/drawing/2014/main" id="{55BEBD15-BF0D-A741-92AC-741028F22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3548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Oval 131">
              <a:extLst>
                <a:ext uri="{FF2B5EF4-FFF2-40B4-BE49-F238E27FC236}">
                  <a16:creationId xmlns:a16="http://schemas.microsoft.com/office/drawing/2014/main" id="{068A87FB-523D-E940-8C3E-BFAAC4C2C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53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Oval 134">
              <a:extLst>
                <a:ext uri="{FF2B5EF4-FFF2-40B4-BE49-F238E27FC236}">
                  <a16:creationId xmlns:a16="http://schemas.microsoft.com/office/drawing/2014/main" id="{10E7733C-8A6F-214F-8654-77462312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3617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Oval 136">
              <a:extLst>
                <a:ext uri="{FF2B5EF4-FFF2-40B4-BE49-F238E27FC236}">
                  <a16:creationId xmlns:a16="http://schemas.microsoft.com/office/drawing/2014/main" id="{6D2CD78E-8873-EA41-A518-5C210613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3490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8908F91D-52B7-CE4A-89E5-06357980A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38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Oval 7">
              <a:extLst>
                <a:ext uri="{FF2B5EF4-FFF2-40B4-BE49-F238E27FC236}">
                  <a16:creationId xmlns:a16="http://schemas.microsoft.com/office/drawing/2014/main" id="{7AF89130-EB84-C847-A154-6719AE29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37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Oval 8">
              <a:extLst>
                <a:ext uri="{FF2B5EF4-FFF2-40B4-BE49-F238E27FC236}">
                  <a16:creationId xmlns:a16="http://schemas.microsoft.com/office/drawing/2014/main" id="{EB384221-3951-1D46-AF73-F6094DFB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3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Oval 10">
              <a:extLst>
                <a:ext uri="{FF2B5EF4-FFF2-40B4-BE49-F238E27FC236}">
                  <a16:creationId xmlns:a16="http://schemas.microsoft.com/office/drawing/2014/main" id="{A24F86C3-1C87-E84D-92D5-70891EA6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2D5B2E56-5029-4E45-88E2-F52D9358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4D068D78-9E0F-8D45-A8A3-6658F16CF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Oval 14">
              <a:extLst>
                <a:ext uri="{FF2B5EF4-FFF2-40B4-BE49-F238E27FC236}">
                  <a16:creationId xmlns:a16="http://schemas.microsoft.com/office/drawing/2014/main" id="{A4635C8C-F022-DE45-9B62-2C5CB2926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3385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Oval 17">
              <a:extLst>
                <a:ext uri="{FF2B5EF4-FFF2-40B4-BE49-F238E27FC236}">
                  <a16:creationId xmlns:a16="http://schemas.microsoft.com/office/drawing/2014/main" id="{48E2ABA3-2396-344F-A96D-78482DA4F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C69A8C84-F10E-1044-A127-B8962F458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33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A9E17E1F-72C4-0F41-AC4D-99B371B5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" y="343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7731E7C1-8A1D-014C-8E55-B1180D58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3429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Oval 25">
              <a:extLst>
                <a:ext uri="{FF2B5EF4-FFF2-40B4-BE49-F238E27FC236}">
                  <a16:creationId xmlns:a16="http://schemas.microsoft.com/office/drawing/2014/main" id="{AAB042BB-6B80-0941-AFDD-5B7C93658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Oval 26">
              <a:extLst>
                <a:ext uri="{FF2B5EF4-FFF2-40B4-BE49-F238E27FC236}">
                  <a16:creationId xmlns:a16="http://schemas.microsoft.com/office/drawing/2014/main" id="{3D3C7FE2-DAE8-FC4D-82EB-3F15B4A3E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" name="Oval 27">
              <a:extLst>
                <a:ext uri="{FF2B5EF4-FFF2-40B4-BE49-F238E27FC236}">
                  <a16:creationId xmlns:a16="http://schemas.microsoft.com/office/drawing/2014/main" id="{84170473-4DCB-B542-80F8-4BAEEAA61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" name="Oval 28">
              <a:extLst>
                <a:ext uri="{FF2B5EF4-FFF2-40B4-BE49-F238E27FC236}">
                  <a16:creationId xmlns:a16="http://schemas.microsoft.com/office/drawing/2014/main" id="{BE66F299-63BD-DA4A-903B-8186A6873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8" name="Oval 29">
              <a:extLst>
                <a:ext uri="{FF2B5EF4-FFF2-40B4-BE49-F238E27FC236}">
                  <a16:creationId xmlns:a16="http://schemas.microsoft.com/office/drawing/2014/main" id="{EB8642C4-8F4B-0E43-9A2D-66251D8F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82046663-CF0F-B747-B670-3B36FFC9B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52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" name="Oval 34">
              <a:extLst>
                <a:ext uri="{FF2B5EF4-FFF2-40B4-BE49-F238E27FC236}">
                  <a16:creationId xmlns:a16="http://schemas.microsoft.com/office/drawing/2014/main" id="{17380BE3-92D6-D047-B07D-A925E3E5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33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Oval 35">
              <a:extLst>
                <a:ext uri="{FF2B5EF4-FFF2-40B4-BE49-F238E27FC236}">
                  <a16:creationId xmlns:a16="http://schemas.microsoft.com/office/drawing/2014/main" id="{6299413C-05B2-B241-ADA0-87A33154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44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2" name="Oval 36">
              <a:extLst>
                <a:ext uri="{FF2B5EF4-FFF2-40B4-BE49-F238E27FC236}">
                  <a16:creationId xmlns:a16="http://schemas.microsoft.com/office/drawing/2014/main" id="{C55667B0-125E-D749-9E40-94816DCF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8ED61086-783F-044D-A284-A575C8701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34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4" name="Oval 39">
              <a:extLst>
                <a:ext uri="{FF2B5EF4-FFF2-40B4-BE49-F238E27FC236}">
                  <a16:creationId xmlns:a16="http://schemas.microsoft.com/office/drawing/2014/main" id="{E31E9DE5-9175-E64B-B1C4-7AD2AF1DA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6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6" name="Oval 45">
              <a:extLst>
                <a:ext uri="{FF2B5EF4-FFF2-40B4-BE49-F238E27FC236}">
                  <a16:creationId xmlns:a16="http://schemas.microsoft.com/office/drawing/2014/main" id="{48085764-C853-2348-9F89-C71AC5076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7" name="Oval 47">
              <a:extLst>
                <a:ext uri="{FF2B5EF4-FFF2-40B4-BE49-F238E27FC236}">
                  <a16:creationId xmlns:a16="http://schemas.microsoft.com/office/drawing/2014/main" id="{19249A3F-60D5-6445-98E4-58ED1A40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57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90125178-AF75-5A45-BC52-82ED68E9A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8FF4BAEF-CB85-AF47-A5FC-41FF7B904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E677E1A3-F9D6-594A-8CC9-270507E9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4F8AC3F5-EA31-2045-AF83-50B9DBD5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5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" name="Oval 54">
              <a:extLst>
                <a:ext uri="{FF2B5EF4-FFF2-40B4-BE49-F238E27FC236}">
                  <a16:creationId xmlns:a16="http://schemas.microsoft.com/office/drawing/2014/main" id="{F3AD51CA-B1AE-CC47-B052-D6ACB6F0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4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Oval 55">
              <a:extLst>
                <a:ext uri="{FF2B5EF4-FFF2-40B4-BE49-F238E27FC236}">
                  <a16:creationId xmlns:a16="http://schemas.microsoft.com/office/drawing/2014/main" id="{F7D42146-BF5A-6141-9AC1-948EBEA77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4" name="Oval 60">
              <a:extLst>
                <a:ext uri="{FF2B5EF4-FFF2-40B4-BE49-F238E27FC236}">
                  <a16:creationId xmlns:a16="http://schemas.microsoft.com/office/drawing/2014/main" id="{A60EEDB9-3937-4F43-8CFD-D18D30A49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5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5" name="Oval 62">
              <a:extLst>
                <a:ext uri="{FF2B5EF4-FFF2-40B4-BE49-F238E27FC236}">
                  <a16:creationId xmlns:a16="http://schemas.microsoft.com/office/drawing/2014/main" id="{322A842F-C6C0-6748-94BF-76F8714F2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36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6" name="Oval 64">
              <a:extLst>
                <a:ext uri="{FF2B5EF4-FFF2-40B4-BE49-F238E27FC236}">
                  <a16:creationId xmlns:a16="http://schemas.microsoft.com/office/drawing/2014/main" id="{5D76D126-3706-EE42-A92B-C573C2D0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48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7" name="Oval 80">
              <a:extLst>
                <a:ext uri="{FF2B5EF4-FFF2-40B4-BE49-F238E27FC236}">
                  <a16:creationId xmlns:a16="http://schemas.microsoft.com/office/drawing/2014/main" id="{B4817B6D-725E-494F-9794-2D66F379D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852CBE25-9A08-6D41-9B99-5B1856CB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34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35F59A0E-C0C0-C749-964C-D9405A5D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6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0" name="Oval 13">
              <a:extLst>
                <a:ext uri="{FF2B5EF4-FFF2-40B4-BE49-F238E27FC236}">
                  <a16:creationId xmlns:a16="http://schemas.microsoft.com/office/drawing/2014/main" id="{599BE729-9185-2A42-87DD-092EDAD3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1" name="Oval 15">
              <a:extLst>
                <a:ext uri="{FF2B5EF4-FFF2-40B4-BE49-F238E27FC236}">
                  <a16:creationId xmlns:a16="http://schemas.microsoft.com/office/drawing/2014/main" id="{B203E1D2-AC15-874E-AE50-F2507921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2" name="Oval 16">
              <a:extLst>
                <a:ext uri="{FF2B5EF4-FFF2-40B4-BE49-F238E27FC236}">
                  <a16:creationId xmlns:a16="http://schemas.microsoft.com/office/drawing/2014/main" id="{F1759DA1-5EA5-CF4F-9357-BD25A91E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34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3" name="Oval 18">
              <a:extLst>
                <a:ext uri="{FF2B5EF4-FFF2-40B4-BE49-F238E27FC236}">
                  <a16:creationId xmlns:a16="http://schemas.microsoft.com/office/drawing/2014/main" id="{9668D236-A39E-F94B-BC50-4672A4159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44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51DF9A2A-3780-AE49-B847-B0C59EEEC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514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Oval 20">
              <a:extLst>
                <a:ext uri="{FF2B5EF4-FFF2-40B4-BE49-F238E27FC236}">
                  <a16:creationId xmlns:a16="http://schemas.microsoft.com/office/drawing/2014/main" id="{DA270440-D14C-C845-83A4-A9EC1D576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6" name="Oval 21">
              <a:extLst>
                <a:ext uri="{FF2B5EF4-FFF2-40B4-BE49-F238E27FC236}">
                  <a16:creationId xmlns:a16="http://schemas.microsoft.com/office/drawing/2014/main" id="{28B54C5E-2299-5A49-9552-00D937CA7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A396C718-6094-7846-943A-648E479C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34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3008FB28-6AA0-7C47-98E3-1A3690CB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9" name="Oval 33">
              <a:extLst>
                <a:ext uri="{FF2B5EF4-FFF2-40B4-BE49-F238E27FC236}">
                  <a16:creationId xmlns:a16="http://schemas.microsoft.com/office/drawing/2014/main" id="{CB0954B6-FB91-D740-86A7-AE9E5A26A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348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0" name="Oval 38">
              <a:extLst>
                <a:ext uri="{FF2B5EF4-FFF2-40B4-BE49-F238E27FC236}">
                  <a16:creationId xmlns:a16="http://schemas.microsoft.com/office/drawing/2014/main" id="{A75C019E-5ECE-F84F-8A11-871B52F26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3488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1" name="Oval 40">
              <a:extLst>
                <a:ext uri="{FF2B5EF4-FFF2-40B4-BE49-F238E27FC236}">
                  <a16:creationId xmlns:a16="http://schemas.microsoft.com/office/drawing/2014/main" id="{FBF4B0E0-E97E-404E-BE25-0D64557B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2" name="Oval 41">
              <a:extLst>
                <a:ext uri="{FF2B5EF4-FFF2-40B4-BE49-F238E27FC236}">
                  <a16:creationId xmlns:a16="http://schemas.microsoft.com/office/drawing/2014/main" id="{CD7A9783-5CDE-D642-8F21-EE34FD08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3" name="Oval 42">
              <a:extLst>
                <a:ext uri="{FF2B5EF4-FFF2-40B4-BE49-F238E27FC236}">
                  <a16:creationId xmlns:a16="http://schemas.microsoft.com/office/drawing/2014/main" id="{1A6BEDEE-3014-464F-97AD-643404909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4" name="Oval 43">
              <a:extLst>
                <a:ext uri="{FF2B5EF4-FFF2-40B4-BE49-F238E27FC236}">
                  <a16:creationId xmlns:a16="http://schemas.microsoft.com/office/drawing/2014/main" id="{4DA53D8A-FDF5-EC44-949D-A6386CE9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5" name="Oval 44">
              <a:extLst>
                <a:ext uri="{FF2B5EF4-FFF2-40B4-BE49-F238E27FC236}">
                  <a16:creationId xmlns:a16="http://schemas.microsoft.com/office/drawing/2014/main" id="{BC68C72E-F410-4942-BE22-7DDC6CC1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48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6" name="Oval 48">
              <a:extLst>
                <a:ext uri="{FF2B5EF4-FFF2-40B4-BE49-F238E27FC236}">
                  <a16:creationId xmlns:a16="http://schemas.microsoft.com/office/drawing/2014/main" id="{4B815FDD-961B-5C4B-9AA2-2D421A27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7" name="Oval 49">
              <a:extLst>
                <a:ext uri="{FF2B5EF4-FFF2-40B4-BE49-F238E27FC236}">
                  <a16:creationId xmlns:a16="http://schemas.microsoft.com/office/drawing/2014/main" id="{CB7735B6-2184-6C46-A592-54FA6587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7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8" name="Oval 57">
              <a:extLst>
                <a:ext uri="{FF2B5EF4-FFF2-40B4-BE49-F238E27FC236}">
                  <a16:creationId xmlns:a16="http://schemas.microsoft.com/office/drawing/2014/main" id="{7BB59EBA-CA08-A449-AEE3-D8AC7C25F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id="{5C09C66F-26CF-C241-BEAE-07B233F06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352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0" name="Oval 61">
              <a:extLst>
                <a:ext uri="{FF2B5EF4-FFF2-40B4-BE49-F238E27FC236}">
                  <a16:creationId xmlns:a16="http://schemas.microsoft.com/office/drawing/2014/main" id="{F5C7C746-E367-6D4B-92DA-0E01FA49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354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1" name="Oval 63">
              <a:extLst>
                <a:ext uri="{FF2B5EF4-FFF2-40B4-BE49-F238E27FC236}">
                  <a16:creationId xmlns:a16="http://schemas.microsoft.com/office/drawing/2014/main" id="{6DC163C6-0F9C-534B-83BF-DA5646D5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359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2" name="Oval 65">
              <a:extLst>
                <a:ext uri="{FF2B5EF4-FFF2-40B4-BE49-F238E27FC236}">
                  <a16:creationId xmlns:a16="http://schemas.microsoft.com/office/drawing/2014/main" id="{A38A8E7E-1BF6-4347-8928-F5B2E635B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5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3" name="Oval 66">
              <a:extLst>
                <a:ext uri="{FF2B5EF4-FFF2-40B4-BE49-F238E27FC236}">
                  <a16:creationId xmlns:a16="http://schemas.microsoft.com/office/drawing/2014/main" id="{CC574598-EB7D-B349-8D53-31F32FB2C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6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4" name="Oval 67">
              <a:extLst>
                <a:ext uri="{FF2B5EF4-FFF2-40B4-BE49-F238E27FC236}">
                  <a16:creationId xmlns:a16="http://schemas.microsoft.com/office/drawing/2014/main" id="{F2357EEA-DB7C-0D46-AA7D-6B9BEE795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40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5" name="Oval 68">
              <a:extLst>
                <a:ext uri="{FF2B5EF4-FFF2-40B4-BE49-F238E27FC236}">
                  <a16:creationId xmlns:a16="http://schemas.microsoft.com/office/drawing/2014/main" id="{2162FE9A-0A53-3944-A006-91DEB77EA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62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6" name="Oval 69">
              <a:extLst>
                <a:ext uri="{FF2B5EF4-FFF2-40B4-BE49-F238E27FC236}">
                  <a16:creationId xmlns:a16="http://schemas.microsoft.com/office/drawing/2014/main" id="{08466B3B-7F7D-1B40-AD9B-CA8F770C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3522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7" name="Oval 74">
              <a:extLst>
                <a:ext uri="{FF2B5EF4-FFF2-40B4-BE49-F238E27FC236}">
                  <a16:creationId xmlns:a16="http://schemas.microsoft.com/office/drawing/2014/main" id="{C862756A-4A6A-154D-A541-02CF1241E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59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8" name="Oval 75">
              <a:extLst>
                <a:ext uri="{FF2B5EF4-FFF2-40B4-BE49-F238E27FC236}">
                  <a16:creationId xmlns:a16="http://schemas.microsoft.com/office/drawing/2014/main" id="{CA9309CD-63A2-A44D-B16C-DF6C2780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9" name="Oval 76">
              <a:extLst>
                <a:ext uri="{FF2B5EF4-FFF2-40B4-BE49-F238E27FC236}">
                  <a16:creationId xmlns:a16="http://schemas.microsoft.com/office/drawing/2014/main" id="{F6324544-0697-E24F-B9CA-67BA135B6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0" name="Oval 79">
              <a:extLst>
                <a:ext uri="{FF2B5EF4-FFF2-40B4-BE49-F238E27FC236}">
                  <a16:creationId xmlns:a16="http://schemas.microsoft.com/office/drawing/2014/main" id="{DBC2F72C-7C58-964A-8DC6-435FC07D9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54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1" name="Oval 81">
              <a:extLst>
                <a:ext uri="{FF2B5EF4-FFF2-40B4-BE49-F238E27FC236}">
                  <a16:creationId xmlns:a16="http://schemas.microsoft.com/office/drawing/2014/main" id="{98F056AF-E37A-024F-9D75-3769B74EE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359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Oval 82">
              <a:extLst>
                <a:ext uri="{FF2B5EF4-FFF2-40B4-BE49-F238E27FC236}">
                  <a16:creationId xmlns:a16="http://schemas.microsoft.com/office/drawing/2014/main" id="{F7A61787-DE69-7D4F-92FE-6C44A3E5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58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3" name="Oval 84">
              <a:extLst>
                <a:ext uri="{FF2B5EF4-FFF2-40B4-BE49-F238E27FC236}">
                  <a16:creationId xmlns:a16="http://schemas.microsoft.com/office/drawing/2014/main" id="{DC38698F-D261-0849-9B07-92C561B6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54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4" name="Oval 89">
              <a:extLst>
                <a:ext uri="{FF2B5EF4-FFF2-40B4-BE49-F238E27FC236}">
                  <a16:creationId xmlns:a16="http://schemas.microsoft.com/office/drawing/2014/main" id="{47D21CEC-7CC7-4F4F-B5D1-971ACE373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6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5" name="Oval 90">
              <a:extLst>
                <a:ext uri="{FF2B5EF4-FFF2-40B4-BE49-F238E27FC236}">
                  <a16:creationId xmlns:a16="http://schemas.microsoft.com/office/drawing/2014/main" id="{F39C7D85-2B23-A040-B74A-41D31011B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3617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6" name="Oval 92">
              <a:extLst>
                <a:ext uri="{FF2B5EF4-FFF2-40B4-BE49-F238E27FC236}">
                  <a16:creationId xmlns:a16="http://schemas.microsoft.com/office/drawing/2014/main" id="{F1245952-2395-2E49-9340-80D2B089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Oval 94">
              <a:extLst>
                <a:ext uri="{FF2B5EF4-FFF2-40B4-BE49-F238E27FC236}">
                  <a16:creationId xmlns:a16="http://schemas.microsoft.com/office/drawing/2014/main" id="{2BEA8B68-C1D3-6B47-A3B5-68B4FB316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35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8" name="Oval 104">
              <a:extLst>
                <a:ext uri="{FF2B5EF4-FFF2-40B4-BE49-F238E27FC236}">
                  <a16:creationId xmlns:a16="http://schemas.microsoft.com/office/drawing/2014/main" id="{4A03B7EE-CED2-0E4D-BDD4-92C37AC2B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39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9" name="Oval 109">
              <a:extLst>
                <a:ext uri="{FF2B5EF4-FFF2-40B4-BE49-F238E27FC236}">
                  <a16:creationId xmlns:a16="http://schemas.microsoft.com/office/drawing/2014/main" id="{F40F3F32-77BF-4140-9DA5-385CE8A95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3569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0" name="Oval 113">
              <a:extLst>
                <a:ext uri="{FF2B5EF4-FFF2-40B4-BE49-F238E27FC236}">
                  <a16:creationId xmlns:a16="http://schemas.microsoft.com/office/drawing/2014/main" id="{D440D545-8264-8D47-A401-C409D345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556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1" name="Oval 115">
              <a:extLst>
                <a:ext uri="{FF2B5EF4-FFF2-40B4-BE49-F238E27FC236}">
                  <a16:creationId xmlns:a16="http://schemas.microsoft.com/office/drawing/2014/main" id="{74163346-8457-F34F-BD51-E4338CDD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425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2" name="Oval 70">
              <a:extLst>
                <a:ext uri="{FF2B5EF4-FFF2-40B4-BE49-F238E27FC236}">
                  <a16:creationId xmlns:a16="http://schemas.microsoft.com/office/drawing/2014/main" id="{41BE1C43-A936-8941-A40B-28152B413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51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Oval 72">
              <a:extLst>
                <a:ext uri="{FF2B5EF4-FFF2-40B4-BE49-F238E27FC236}">
                  <a16:creationId xmlns:a16="http://schemas.microsoft.com/office/drawing/2014/main" id="{AA99550E-75C8-234A-B1F5-788342D6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365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4" name="Oval 77">
              <a:extLst>
                <a:ext uri="{FF2B5EF4-FFF2-40B4-BE49-F238E27FC236}">
                  <a16:creationId xmlns:a16="http://schemas.microsoft.com/office/drawing/2014/main" id="{FC8AEAD6-0E8B-5649-A1C3-F9288CB2F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5" name="Oval 78">
              <a:extLst>
                <a:ext uri="{FF2B5EF4-FFF2-40B4-BE49-F238E27FC236}">
                  <a16:creationId xmlns:a16="http://schemas.microsoft.com/office/drawing/2014/main" id="{1772271D-EB15-D341-ABD4-E90EC837B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357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6" name="Oval 83">
              <a:extLst>
                <a:ext uri="{FF2B5EF4-FFF2-40B4-BE49-F238E27FC236}">
                  <a16:creationId xmlns:a16="http://schemas.microsoft.com/office/drawing/2014/main" id="{9C965FC1-BC9D-5D4F-B12F-10AEF93C9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61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7" name="Oval 85">
              <a:extLst>
                <a:ext uri="{FF2B5EF4-FFF2-40B4-BE49-F238E27FC236}">
                  <a16:creationId xmlns:a16="http://schemas.microsoft.com/office/drawing/2014/main" id="{8FDB06A6-355F-8248-8D99-839EC395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56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8" name="Oval 86">
              <a:extLst>
                <a:ext uri="{FF2B5EF4-FFF2-40B4-BE49-F238E27FC236}">
                  <a16:creationId xmlns:a16="http://schemas.microsoft.com/office/drawing/2014/main" id="{5CED06CB-5DF0-934F-8281-C2F2CEB72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353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9" name="Oval 87">
              <a:extLst>
                <a:ext uri="{FF2B5EF4-FFF2-40B4-BE49-F238E27FC236}">
                  <a16:creationId xmlns:a16="http://schemas.microsoft.com/office/drawing/2014/main" id="{F5F27DF8-DE7A-994E-9F68-013C0CDF9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63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0" name="Oval 91">
              <a:extLst>
                <a:ext uri="{FF2B5EF4-FFF2-40B4-BE49-F238E27FC236}">
                  <a16:creationId xmlns:a16="http://schemas.microsoft.com/office/drawing/2014/main" id="{3B5CD4F9-9282-6740-A9C0-5EFF087C6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45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1" name="Oval 93">
              <a:extLst>
                <a:ext uri="{FF2B5EF4-FFF2-40B4-BE49-F238E27FC236}">
                  <a16:creationId xmlns:a16="http://schemas.microsoft.com/office/drawing/2014/main" id="{93175D54-F394-0D4A-860C-D28F37B3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354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2" name="Oval 190">
              <a:extLst>
                <a:ext uri="{FF2B5EF4-FFF2-40B4-BE49-F238E27FC236}">
                  <a16:creationId xmlns:a16="http://schemas.microsoft.com/office/drawing/2014/main" id="{B9D858DD-77B1-5340-9847-BBF9AB735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3415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3" name="Oval 191">
              <a:extLst>
                <a:ext uri="{FF2B5EF4-FFF2-40B4-BE49-F238E27FC236}">
                  <a16:creationId xmlns:a16="http://schemas.microsoft.com/office/drawing/2014/main" id="{96355D2B-55A9-E440-B4D9-72B48FC69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33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4" name="Oval 192">
              <a:extLst>
                <a:ext uri="{FF2B5EF4-FFF2-40B4-BE49-F238E27FC236}">
                  <a16:creationId xmlns:a16="http://schemas.microsoft.com/office/drawing/2014/main" id="{655BD432-321F-C945-8FC8-B630924B9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52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5" name="Oval 193">
              <a:extLst>
                <a:ext uri="{FF2B5EF4-FFF2-40B4-BE49-F238E27FC236}">
                  <a16:creationId xmlns:a16="http://schemas.microsoft.com/office/drawing/2014/main" id="{71116E1B-841E-0946-9AB8-7A01E1CB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353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6" name="Oval 194">
              <a:extLst>
                <a:ext uri="{FF2B5EF4-FFF2-40B4-BE49-F238E27FC236}">
                  <a16:creationId xmlns:a16="http://schemas.microsoft.com/office/drawing/2014/main" id="{6309B684-996C-BA4A-ADC3-460FFC34D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" y="345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7" name="Oval 195">
              <a:extLst>
                <a:ext uri="{FF2B5EF4-FFF2-40B4-BE49-F238E27FC236}">
                  <a16:creationId xmlns:a16="http://schemas.microsoft.com/office/drawing/2014/main" id="{6A33B828-A484-9047-961C-A5C6ED3F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41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8" name="Oval 196">
              <a:extLst>
                <a:ext uri="{FF2B5EF4-FFF2-40B4-BE49-F238E27FC236}">
                  <a16:creationId xmlns:a16="http://schemas.microsoft.com/office/drawing/2014/main" id="{A507B33C-1CFF-784B-9FD1-FECF02B6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59" name="Oval 197">
              <a:extLst>
                <a:ext uri="{FF2B5EF4-FFF2-40B4-BE49-F238E27FC236}">
                  <a16:creationId xmlns:a16="http://schemas.microsoft.com/office/drawing/2014/main" id="{03089AA9-7638-764A-98FF-0BC7A323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49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0" name="Oval 198">
              <a:extLst>
                <a:ext uri="{FF2B5EF4-FFF2-40B4-BE49-F238E27FC236}">
                  <a16:creationId xmlns:a16="http://schemas.microsoft.com/office/drawing/2014/main" id="{C40F8651-DBEA-9642-8F54-6344C0F1F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527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1" name="Oval 199">
              <a:extLst>
                <a:ext uri="{FF2B5EF4-FFF2-40B4-BE49-F238E27FC236}">
                  <a16:creationId xmlns:a16="http://schemas.microsoft.com/office/drawing/2014/main" id="{C0F02337-B407-A044-B00C-F736F6057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2" name="Oval 200">
              <a:extLst>
                <a:ext uri="{FF2B5EF4-FFF2-40B4-BE49-F238E27FC236}">
                  <a16:creationId xmlns:a16="http://schemas.microsoft.com/office/drawing/2014/main" id="{42BFC0BB-1A8A-F24F-99D0-65F5B546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3432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3" name="Oval 201">
              <a:extLst>
                <a:ext uri="{FF2B5EF4-FFF2-40B4-BE49-F238E27FC236}">
                  <a16:creationId xmlns:a16="http://schemas.microsoft.com/office/drawing/2014/main" id="{FED0C994-6FB3-374B-96ED-2BABFA24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561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5700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4" name="Oval 202">
              <a:extLst>
                <a:ext uri="{FF2B5EF4-FFF2-40B4-BE49-F238E27FC236}">
                  <a16:creationId xmlns:a16="http://schemas.microsoft.com/office/drawing/2014/main" id="{0A64B910-AAC6-024E-8BDA-277AB9A7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337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5" name="Oval 203">
              <a:extLst>
                <a:ext uri="{FF2B5EF4-FFF2-40B4-BE49-F238E27FC236}">
                  <a16:creationId xmlns:a16="http://schemas.microsoft.com/office/drawing/2014/main" id="{A686A860-C7E2-354C-BDB7-D944B1712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40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6" name="Oval 204">
              <a:extLst>
                <a:ext uri="{FF2B5EF4-FFF2-40B4-BE49-F238E27FC236}">
                  <a16:creationId xmlns:a16="http://schemas.microsoft.com/office/drawing/2014/main" id="{FA6C6137-4878-C842-A1A0-1061890F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336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7" name="Oval 205">
              <a:extLst>
                <a:ext uri="{FF2B5EF4-FFF2-40B4-BE49-F238E27FC236}">
                  <a16:creationId xmlns:a16="http://schemas.microsoft.com/office/drawing/2014/main" id="{439AFB4C-A59B-F74A-945B-AA39070B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339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8" name="Oval 206">
              <a:extLst>
                <a:ext uri="{FF2B5EF4-FFF2-40B4-BE49-F238E27FC236}">
                  <a16:creationId xmlns:a16="http://schemas.microsoft.com/office/drawing/2014/main" id="{C4B0F97F-28D6-F146-B544-6840BE4E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458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9" name="Oval 207">
              <a:extLst>
                <a:ext uri="{FF2B5EF4-FFF2-40B4-BE49-F238E27FC236}">
                  <a16:creationId xmlns:a16="http://schemas.microsoft.com/office/drawing/2014/main" id="{D9816208-DA6A-8C44-A4A4-C4727450F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3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Oval 208">
              <a:extLst>
                <a:ext uri="{FF2B5EF4-FFF2-40B4-BE49-F238E27FC236}">
                  <a16:creationId xmlns:a16="http://schemas.microsoft.com/office/drawing/2014/main" id="{E9E99F85-EF24-584B-8A89-682C0C9B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2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1" name="Oval 209">
              <a:extLst>
                <a:ext uri="{FF2B5EF4-FFF2-40B4-BE49-F238E27FC236}">
                  <a16:creationId xmlns:a16="http://schemas.microsoft.com/office/drawing/2014/main" id="{57E9CA98-26CF-BD44-BC72-16B76B07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343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2" name="Oval 210">
              <a:extLst>
                <a:ext uri="{FF2B5EF4-FFF2-40B4-BE49-F238E27FC236}">
                  <a16:creationId xmlns:a16="http://schemas.microsoft.com/office/drawing/2014/main" id="{DF4A05C2-6376-0348-9704-ECADDB3D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3" name="Oval 211">
              <a:extLst>
                <a:ext uri="{FF2B5EF4-FFF2-40B4-BE49-F238E27FC236}">
                  <a16:creationId xmlns:a16="http://schemas.microsoft.com/office/drawing/2014/main" id="{CB77F9F1-723F-B24F-8D08-84F26DACE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4" name="Oval 212">
              <a:extLst>
                <a:ext uri="{FF2B5EF4-FFF2-40B4-BE49-F238E27FC236}">
                  <a16:creationId xmlns:a16="http://schemas.microsoft.com/office/drawing/2014/main" id="{BDD7A125-67FB-8E40-B148-064B902E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5" name="Oval 213">
              <a:extLst>
                <a:ext uri="{FF2B5EF4-FFF2-40B4-BE49-F238E27FC236}">
                  <a16:creationId xmlns:a16="http://schemas.microsoft.com/office/drawing/2014/main" id="{5F16C2F7-A908-834E-8550-ED35FCF5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" y="343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6" name="Oval 214">
              <a:extLst>
                <a:ext uri="{FF2B5EF4-FFF2-40B4-BE49-F238E27FC236}">
                  <a16:creationId xmlns:a16="http://schemas.microsoft.com/office/drawing/2014/main" id="{6A9BD171-E285-1941-A18D-53F363C20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349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Oval 215">
              <a:extLst>
                <a:ext uri="{FF2B5EF4-FFF2-40B4-BE49-F238E27FC236}">
                  <a16:creationId xmlns:a16="http://schemas.microsoft.com/office/drawing/2014/main" id="{70D57735-D501-E942-8D39-16D503A6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41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8" name="Oval 216">
              <a:extLst>
                <a:ext uri="{FF2B5EF4-FFF2-40B4-BE49-F238E27FC236}">
                  <a16:creationId xmlns:a16="http://schemas.microsoft.com/office/drawing/2014/main" id="{D0A33325-433B-7842-890B-48614444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9" name="Oval 217">
              <a:extLst>
                <a:ext uri="{FF2B5EF4-FFF2-40B4-BE49-F238E27FC236}">
                  <a16:creationId xmlns:a16="http://schemas.microsoft.com/office/drawing/2014/main" id="{471BAFE6-A19E-2242-9E99-10F80EC82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471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0" name="Oval 218">
              <a:extLst>
                <a:ext uri="{FF2B5EF4-FFF2-40B4-BE49-F238E27FC236}">
                  <a16:creationId xmlns:a16="http://schemas.microsoft.com/office/drawing/2014/main" id="{5B9C6E21-BCFC-EF4A-A5F6-1CF9E67C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348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1" name="Oval 219">
              <a:extLst>
                <a:ext uri="{FF2B5EF4-FFF2-40B4-BE49-F238E27FC236}">
                  <a16:creationId xmlns:a16="http://schemas.microsoft.com/office/drawing/2014/main" id="{E9177004-1FA0-A741-9072-4A1FA076B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353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2" name="Oval 220">
              <a:extLst>
                <a:ext uri="{FF2B5EF4-FFF2-40B4-BE49-F238E27FC236}">
                  <a16:creationId xmlns:a16="http://schemas.microsoft.com/office/drawing/2014/main" id="{05324A8B-5F42-6944-91B4-9E938DEFA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555"/>
              <a:ext cx="46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3" name="Oval 221">
              <a:extLst>
                <a:ext uri="{FF2B5EF4-FFF2-40B4-BE49-F238E27FC236}">
                  <a16:creationId xmlns:a16="http://schemas.microsoft.com/office/drawing/2014/main" id="{4B43C83E-D673-6543-9F0D-F15D5B437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48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4" name="Oval 222">
              <a:extLst>
                <a:ext uri="{FF2B5EF4-FFF2-40B4-BE49-F238E27FC236}">
                  <a16:creationId xmlns:a16="http://schemas.microsoft.com/office/drawing/2014/main" id="{5F2BA44C-A6E6-A347-B006-7D6DA5B3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356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5" name="Oval 223">
              <a:extLst>
                <a:ext uri="{FF2B5EF4-FFF2-40B4-BE49-F238E27FC236}">
                  <a16:creationId xmlns:a16="http://schemas.microsoft.com/office/drawing/2014/main" id="{A08D80E5-91C7-D04B-A87E-551D32A3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466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6" name="Oval 224">
              <a:extLst>
                <a:ext uri="{FF2B5EF4-FFF2-40B4-BE49-F238E27FC236}">
                  <a16:creationId xmlns:a16="http://schemas.microsoft.com/office/drawing/2014/main" id="{CD9AB013-C532-0540-82AE-833CB61AE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354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Oval 225">
              <a:extLst>
                <a:ext uri="{FF2B5EF4-FFF2-40B4-BE49-F238E27FC236}">
                  <a16:creationId xmlns:a16="http://schemas.microsoft.com/office/drawing/2014/main" id="{BFE641A5-B757-DD48-B2C0-8BAF4DA67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" y="3440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8" name="Oval 226">
              <a:extLst>
                <a:ext uri="{FF2B5EF4-FFF2-40B4-BE49-F238E27FC236}">
                  <a16:creationId xmlns:a16="http://schemas.microsoft.com/office/drawing/2014/main" id="{1639FC04-0B57-1D4B-9459-326237889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345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9" name="Oval 227">
              <a:extLst>
                <a:ext uri="{FF2B5EF4-FFF2-40B4-BE49-F238E27FC236}">
                  <a16:creationId xmlns:a16="http://schemas.microsoft.com/office/drawing/2014/main" id="{D6227B17-CBA3-A046-A8D1-C8BC239D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48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0" name="Oval 228">
              <a:extLst>
                <a:ext uri="{FF2B5EF4-FFF2-40B4-BE49-F238E27FC236}">
                  <a16:creationId xmlns:a16="http://schemas.microsoft.com/office/drawing/2014/main" id="{559EA2BB-CE53-BA46-973B-3950BFAB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3525"/>
              <a:ext cx="45" cy="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Oval 229">
              <a:extLst>
                <a:ext uri="{FF2B5EF4-FFF2-40B4-BE49-F238E27FC236}">
                  <a16:creationId xmlns:a16="http://schemas.microsoft.com/office/drawing/2014/main" id="{32DAEA54-BE29-6D41-827C-A2E0B2B9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3491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2" name="Oval 230">
              <a:extLst>
                <a:ext uri="{FF2B5EF4-FFF2-40B4-BE49-F238E27FC236}">
                  <a16:creationId xmlns:a16="http://schemas.microsoft.com/office/drawing/2014/main" id="{A387218A-9937-C340-A202-CE31E01F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357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3" name="Oval 231">
              <a:extLst>
                <a:ext uri="{FF2B5EF4-FFF2-40B4-BE49-F238E27FC236}">
                  <a16:creationId xmlns:a16="http://schemas.microsoft.com/office/drawing/2014/main" id="{FE43473D-B9D6-0241-9117-076A8ABA5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348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4" name="Oval 232">
              <a:extLst>
                <a:ext uri="{FF2B5EF4-FFF2-40B4-BE49-F238E27FC236}">
                  <a16:creationId xmlns:a16="http://schemas.microsoft.com/office/drawing/2014/main" id="{40854554-3497-E446-B8F5-140C046F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513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5" name="Oval 233">
              <a:extLst>
                <a:ext uri="{FF2B5EF4-FFF2-40B4-BE49-F238E27FC236}">
                  <a16:creationId xmlns:a16="http://schemas.microsoft.com/office/drawing/2014/main" id="{0FC07A2C-D3E0-B842-8E02-3F31A5EC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3513"/>
              <a:ext cx="54" cy="54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AE3E3E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6" name="Oval 234">
              <a:extLst>
                <a:ext uri="{FF2B5EF4-FFF2-40B4-BE49-F238E27FC236}">
                  <a16:creationId xmlns:a16="http://schemas.microsoft.com/office/drawing/2014/main" id="{2E09B2CF-5A0A-EF4A-9F50-A77967FA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0"/>
              <a:ext cx="50" cy="50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313575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7" name="Oval 235">
              <a:extLst>
                <a:ext uri="{FF2B5EF4-FFF2-40B4-BE49-F238E27FC236}">
                  <a16:creationId xmlns:a16="http://schemas.microsoft.com/office/drawing/2014/main" id="{8F8F79BF-E99E-D54B-9EA2-AEA5B7D9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455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8" name="Oval 236">
              <a:extLst>
                <a:ext uri="{FF2B5EF4-FFF2-40B4-BE49-F238E27FC236}">
                  <a16:creationId xmlns:a16="http://schemas.microsoft.com/office/drawing/2014/main" id="{51143E00-44C7-EB4F-9920-B384AE4E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59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9" name="Oval 237">
              <a:extLst>
                <a:ext uri="{FF2B5EF4-FFF2-40B4-BE49-F238E27FC236}">
                  <a16:creationId xmlns:a16="http://schemas.microsoft.com/office/drawing/2014/main" id="{4847E0C1-C999-3149-8C43-D0858C24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" y="3410"/>
              <a:ext cx="46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0" name="Oval 238">
              <a:extLst>
                <a:ext uri="{FF2B5EF4-FFF2-40B4-BE49-F238E27FC236}">
                  <a16:creationId xmlns:a16="http://schemas.microsoft.com/office/drawing/2014/main" id="{684E9103-4214-624E-A894-1921098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351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1" name="Oval 239">
              <a:extLst>
                <a:ext uri="{FF2B5EF4-FFF2-40B4-BE49-F238E27FC236}">
                  <a16:creationId xmlns:a16="http://schemas.microsoft.com/office/drawing/2014/main" id="{8F8E97C5-8529-674F-8EB0-9C696652B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554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2" name="Oval 240">
              <a:extLst>
                <a:ext uri="{FF2B5EF4-FFF2-40B4-BE49-F238E27FC236}">
                  <a16:creationId xmlns:a16="http://schemas.microsoft.com/office/drawing/2014/main" id="{2F8CF147-B6CA-9E47-8244-ABA92AB25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50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3" name="Oval 241">
              <a:extLst>
                <a:ext uri="{FF2B5EF4-FFF2-40B4-BE49-F238E27FC236}">
                  <a16:creationId xmlns:a16="http://schemas.microsoft.com/office/drawing/2014/main" id="{6A114B89-FF31-0B45-9A1B-216407191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357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4" name="Oval 242">
              <a:extLst>
                <a:ext uri="{FF2B5EF4-FFF2-40B4-BE49-F238E27FC236}">
                  <a16:creationId xmlns:a16="http://schemas.microsoft.com/office/drawing/2014/main" id="{315ADEC7-9F1C-0E46-9683-336F2EE4A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492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5" name="Oval 243">
              <a:extLst>
                <a:ext uri="{FF2B5EF4-FFF2-40B4-BE49-F238E27FC236}">
                  <a16:creationId xmlns:a16="http://schemas.microsoft.com/office/drawing/2014/main" id="{4AEB28B2-8B13-2847-A4AA-892CA3A34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358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6" name="Oval 244">
              <a:extLst>
                <a:ext uri="{FF2B5EF4-FFF2-40B4-BE49-F238E27FC236}">
                  <a16:creationId xmlns:a16="http://schemas.microsoft.com/office/drawing/2014/main" id="{7472D538-84E2-B548-836D-F6EFDCA2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336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7" name="Oval 245">
              <a:extLst>
                <a:ext uri="{FF2B5EF4-FFF2-40B4-BE49-F238E27FC236}">
                  <a16:creationId xmlns:a16="http://schemas.microsoft.com/office/drawing/2014/main" id="{D5154D6A-BD86-0449-BE18-D3EB5094F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3417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8" name="Oval 246">
              <a:extLst>
                <a:ext uri="{FF2B5EF4-FFF2-40B4-BE49-F238E27FC236}">
                  <a16:creationId xmlns:a16="http://schemas.microsoft.com/office/drawing/2014/main" id="{F6D9268E-A2A8-F246-BE1D-21086632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379"/>
              <a:ext cx="45" cy="4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7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solidFill>
                  <a:srgbClr val="FF9966"/>
                </a:solidFill>
              </a:rPr>
              <a:t>ヒトの細胞</a:t>
            </a:r>
            <a:endParaRPr lang="ja-JP" altLang="en-US" dirty="0">
              <a:solidFill>
                <a:srgbClr val="FF9966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0B4D59-00C6-4991-9659-B437C7C2A8D6}"/>
              </a:ext>
            </a:extLst>
          </p:cNvPr>
          <p:cNvSpPr txBox="1"/>
          <p:nvPr/>
        </p:nvSpPr>
        <p:spPr>
          <a:xfrm>
            <a:off x="6290631" y="5836052"/>
            <a:ext cx="2076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+mn-ea"/>
                <a:ea typeface="+mn-ea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+mn-ea"/>
                <a:ea typeface="+mn-ea"/>
              </a:rPr>
              <a:t>37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+mn-ea"/>
                <a:ea typeface="+mn-ea"/>
              </a:rPr>
              <a:t>兆個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pic>
        <p:nvPicPr>
          <p:cNvPr id="2" name="Cell01_CellBase.mp4" descr="Cell01_CellBase.mp4">
            <a:hlinkClick r:id="" action="ppaction://media"/>
            <a:extLst>
              <a:ext uri="{FF2B5EF4-FFF2-40B4-BE49-F238E27FC236}">
                <a16:creationId xmlns:a16="http://schemas.microsoft.com/office/drawing/2014/main" id="{6AC8312A-E631-E44E-B13D-69384B8587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7214" y="1530401"/>
            <a:ext cx="4108483" cy="41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7150" y="142875"/>
            <a:ext cx="9013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核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667000" y="1612900"/>
          <a:ext cx="4038600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5257143" imgH="5434921" progId="Photoshop.Image.9">
                  <p:embed/>
                </p:oleObj>
              </mc:Choice>
              <mc:Fallback>
                <p:oleObj name="Image" r:id="rId3" imgW="5257143" imgH="5434921" progId="Photoshop.Image.9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12900"/>
                        <a:ext cx="4038600" cy="417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4562475" y="1009650"/>
            <a:ext cx="0" cy="198120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6627" name="Rectangle 8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800080"/>
                </a:solidFill>
              </a:rPr>
              <a:t>体細胞分裂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DBF112D-7F96-4D6D-9E88-FB14CE4D17FF}"/>
              </a:ext>
            </a:extLst>
          </p:cNvPr>
          <p:cNvGrpSpPr/>
          <p:nvPr/>
        </p:nvGrpSpPr>
        <p:grpSpPr>
          <a:xfrm flipH="1">
            <a:off x="717550" y="1436053"/>
            <a:ext cx="7378700" cy="5155247"/>
            <a:chOff x="717550" y="1436053"/>
            <a:chExt cx="7378700" cy="5155247"/>
          </a:xfrm>
        </p:grpSpPr>
        <p:sp>
          <p:nvSpPr>
            <p:cNvPr id="813" name="円/楕円 812"/>
            <p:cNvSpPr/>
            <p:nvPr/>
          </p:nvSpPr>
          <p:spPr bwMode="auto">
            <a:xfrm>
              <a:off x="7310438" y="4308475"/>
              <a:ext cx="785812" cy="785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14" name="円/楕円 813"/>
            <p:cNvSpPr>
              <a:spLocks noChangeAspect="1"/>
            </p:cNvSpPr>
            <p:nvPr/>
          </p:nvSpPr>
          <p:spPr bwMode="auto">
            <a:xfrm rot="17571988">
              <a:off x="7480300" y="4478338"/>
              <a:ext cx="446087" cy="4460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15" name="フリーフォーム 814"/>
            <p:cNvSpPr/>
            <p:nvPr/>
          </p:nvSpPr>
          <p:spPr bwMode="auto">
            <a:xfrm rot="17571988">
              <a:off x="7523957" y="4499769"/>
              <a:ext cx="388937" cy="396875"/>
            </a:xfrm>
            <a:custGeom>
              <a:avLst/>
              <a:gdLst>
                <a:gd name="connsiteX0" fmla="*/ 118872 w 389698"/>
                <a:gd name="connsiteY0" fmla="*/ 82296 h 396247"/>
                <a:gd name="connsiteX1" fmla="*/ 114300 w 389698"/>
                <a:gd name="connsiteY1" fmla="*/ 96012 h 396247"/>
                <a:gd name="connsiteX2" fmla="*/ 137160 w 389698"/>
                <a:gd name="connsiteY2" fmla="*/ 114300 h 396247"/>
                <a:gd name="connsiteX3" fmla="*/ 150876 w 389698"/>
                <a:gd name="connsiteY3" fmla="*/ 109728 h 396247"/>
                <a:gd name="connsiteX4" fmla="*/ 173736 w 389698"/>
                <a:gd name="connsiteY4" fmla="*/ 128016 h 396247"/>
                <a:gd name="connsiteX5" fmla="*/ 160020 w 389698"/>
                <a:gd name="connsiteY5" fmla="*/ 137160 h 396247"/>
                <a:gd name="connsiteX6" fmla="*/ 150876 w 389698"/>
                <a:gd name="connsiteY6" fmla="*/ 150876 h 396247"/>
                <a:gd name="connsiteX7" fmla="*/ 155448 w 389698"/>
                <a:gd name="connsiteY7" fmla="*/ 187452 h 396247"/>
                <a:gd name="connsiteX8" fmla="*/ 169164 w 389698"/>
                <a:gd name="connsiteY8" fmla="*/ 196596 h 396247"/>
                <a:gd name="connsiteX9" fmla="*/ 196596 w 389698"/>
                <a:gd name="connsiteY9" fmla="*/ 210312 h 396247"/>
                <a:gd name="connsiteX10" fmla="*/ 192024 w 389698"/>
                <a:gd name="connsiteY10" fmla="*/ 224028 h 396247"/>
                <a:gd name="connsiteX11" fmla="*/ 155448 w 389698"/>
                <a:gd name="connsiteY11" fmla="*/ 228600 h 396247"/>
                <a:gd name="connsiteX12" fmla="*/ 100584 w 389698"/>
                <a:gd name="connsiteY12" fmla="*/ 214884 h 396247"/>
                <a:gd name="connsiteX13" fmla="*/ 100584 w 389698"/>
                <a:gd name="connsiteY13" fmla="*/ 242316 h 396247"/>
                <a:gd name="connsiteX14" fmla="*/ 114300 w 389698"/>
                <a:gd name="connsiteY14" fmla="*/ 246888 h 396247"/>
                <a:gd name="connsiteX15" fmla="*/ 141732 w 389698"/>
                <a:gd name="connsiteY15" fmla="*/ 242316 h 396247"/>
                <a:gd name="connsiteX16" fmla="*/ 150876 w 389698"/>
                <a:gd name="connsiteY16" fmla="*/ 228600 h 396247"/>
                <a:gd name="connsiteX17" fmla="*/ 164592 w 389698"/>
                <a:gd name="connsiteY17" fmla="*/ 224028 h 396247"/>
                <a:gd name="connsiteX18" fmla="*/ 192024 w 389698"/>
                <a:gd name="connsiteY18" fmla="*/ 210312 h 396247"/>
                <a:gd name="connsiteX19" fmla="*/ 205740 w 389698"/>
                <a:gd name="connsiteY19" fmla="*/ 214884 h 396247"/>
                <a:gd name="connsiteX20" fmla="*/ 219456 w 389698"/>
                <a:gd name="connsiteY20" fmla="*/ 242316 h 396247"/>
                <a:gd name="connsiteX21" fmla="*/ 228600 w 389698"/>
                <a:gd name="connsiteY21" fmla="*/ 256032 h 396247"/>
                <a:gd name="connsiteX22" fmla="*/ 224028 w 389698"/>
                <a:gd name="connsiteY22" fmla="*/ 278892 h 396247"/>
                <a:gd name="connsiteX23" fmla="*/ 214884 w 389698"/>
                <a:gd name="connsiteY23" fmla="*/ 320040 h 396247"/>
                <a:gd name="connsiteX24" fmla="*/ 246888 w 389698"/>
                <a:gd name="connsiteY24" fmla="*/ 324612 h 396247"/>
                <a:gd name="connsiteX25" fmla="*/ 260604 w 389698"/>
                <a:gd name="connsiteY25" fmla="*/ 329184 h 396247"/>
                <a:gd name="connsiteX26" fmla="*/ 301752 w 389698"/>
                <a:gd name="connsiteY26" fmla="*/ 320040 h 396247"/>
                <a:gd name="connsiteX27" fmla="*/ 306324 w 389698"/>
                <a:gd name="connsiteY27" fmla="*/ 292608 h 396247"/>
                <a:gd name="connsiteX28" fmla="*/ 288036 w 389698"/>
                <a:gd name="connsiteY28" fmla="*/ 265176 h 396247"/>
                <a:gd name="connsiteX29" fmla="*/ 306324 w 389698"/>
                <a:gd name="connsiteY29" fmla="*/ 214884 h 396247"/>
                <a:gd name="connsiteX30" fmla="*/ 324612 w 389698"/>
                <a:gd name="connsiteY30" fmla="*/ 219456 h 396247"/>
                <a:gd name="connsiteX31" fmla="*/ 320040 w 389698"/>
                <a:gd name="connsiteY31" fmla="*/ 251460 h 396247"/>
                <a:gd name="connsiteX32" fmla="*/ 292608 w 389698"/>
                <a:gd name="connsiteY32" fmla="*/ 242316 h 396247"/>
                <a:gd name="connsiteX33" fmla="*/ 278892 w 389698"/>
                <a:gd name="connsiteY33" fmla="*/ 237744 h 396247"/>
                <a:gd name="connsiteX34" fmla="*/ 251460 w 389698"/>
                <a:gd name="connsiteY34" fmla="*/ 205740 h 396247"/>
                <a:gd name="connsiteX35" fmla="*/ 246888 w 389698"/>
                <a:gd name="connsiteY35" fmla="*/ 192024 h 396247"/>
                <a:gd name="connsiteX36" fmla="*/ 242316 w 389698"/>
                <a:gd name="connsiteY36" fmla="*/ 169164 h 396247"/>
                <a:gd name="connsiteX37" fmla="*/ 228600 w 389698"/>
                <a:gd name="connsiteY37" fmla="*/ 160020 h 396247"/>
                <a:gd name="connsiteX38" fmla="*/ 210312 w 389698"/>
                <a:gd name="connsiteY38" fmla="*/ 178308 h 396247"/>
                <a:gd name="connsiteX39" fmla="*/ 219456 w 389698"/>
                <a:gd name="connsiteY39" fmla="*/ 192024 h 396247"/>
                <a:gd name="connsiteX40" fmla="*/ 246888 w 389698"/>
                <a:gd name="connsiteY40" fmla="*/ 201168 h 396247"/>
                <a:gd name="connsiteX41" fmla="*/ 288036 w 389698"/>
                <a:gd name="connsiteY41" fmla="*/ 187452 h 396247"/>
                <a:gd name="connsiteX42" fmla="*/ 301752 w 389698"/>
                <a:gd name="connsiteY42" fmla="*/ 182880 h 396247"/>
                <a:gd name="connsiteX43" fmla="*/ 306324 w 389698"/>
                <a:gd name="connsiteY43" fmla="*/ 155448 h 396247"/>
                <a:gd name="connsiteX44" fmla="*/ 278892 w 389698"/>
                <a:gd name="connsiteY44" fmla="*/ 137160 h 396247"/>
                <a:gd name="connsiteX45" fmla="*/ 265176 w 389698"/>
                <a:gd name="connsiteY45" fmla="*/ 128016 h 396247"/>
                <a:gd name="connsiteX46" fmla="*/ 269748 w 389698"/>
                <a:gd name="connsiteY46" fmla="*/ 100584 h 396247"/>
                <a:gd name="connsiteX47" fmla="*/ 274320 w 389698"/>
                <a:gd name="connsiteY47" fmla="*/ 86868 h 396247"/>
                <a:gd name="connsiteX48" fmla="*/ 301752 w 389698"/>
                <a:gd name="connsiteY48" fmla="*/ 96012 h 396247"/>
                <a:gd name="connsiteX49" fmla="*/ 297180 w 389698"/>
                <a:gd name="connsiteY49" fmla="*/ 109728 h 396247"/>
                <a:gd name="connsiteX50" fmla="*/ 269748 w 389698"/>
                <a:gd name="connsiteY50" fmla="*/ 118872 h 396247"/>
                <a:gd name="connsiteX51" fmla="*/ 246888 w 389698"/>
                <a:gd name="connsiteY51" fmla="*/ 114300 h 396247"/>
                <a:gd name="connsiteX52" fmla="*/ 224028 w 389698"/>
                <a:gd name="connsiteY52" fmla="*/ 86868 h 396247"/>
                <a:gd name="connsiteX53" fmla="*/ 201168 w 389698"/>
                <a:gd name="connsiteY53" fmla="*/ 54864 h 396247"/>
                <a:gd name="connsiteX54" fmla="*/ 178308 w 389698"/>
                <a:gd name="connsiteY54" fmla="*/ 59436 h 396247"/>
                <a:gd name="connsiteX55" fmla="*/ 173736 w 389698"/>
                <a:gd name="connsiteY55" fmla="*/ 77724 h 396247"/>
                <a:gd name="connsiteX56" fmla="*/ 192024 w 389698"/>
                <a:gd name="connsiteY56" fmla="*/ 105156 h 396247"/>
                <a:gd name="connsiteX57" fmla="*/ 210312 w 389698"/>
                <a:gd name="connsiteY57" fmla="*/ 109728 h 396247"/>
                <a:gd name="connsiteX58" fmla="*/ 269748 w 389698"/>
                <a:gd name="connsiteY58" fmla="*/ 96012 h 396247"/>
                <a:gd name="connsiteX59" fmla="*/ 297180 w 389698"/>
                <a:gd name="connsiteY59" fmla="*/ 82296 h 396247"/>
                <a:gd name="connsiteX60" fmla="*/ 338328 w 389698"/>
                <a:gd name="connsiteY60" fmla="*/ 91440 h 396247"/>
                <a:gd name="connsiteX61" fmla="*/ 352044 w 389698"/>
                <a:gd name="connsiteY61" fmla="*/ 105156 h 396247"/>
                <a:gd name="connsiteX62" fmla="*/ 347472 w 389698"/>
                <a:gd name="connsiteY62" fmla="*/ 123444 h 396247"/>
                <a:gd name="connsiteX63" fmla="*/ 338328 w 389698"/>
                <a:gd name="connsiteY63" fmla="*/ 160020 h 396247"/>
                <a:gd name="connsiteX64" fmla="*/ 365760 w 389698"/>
                <a:gd name="connsiteY64" fmla="*/ 169164 h 396247"/>
                <a:gd name="connsiteX65" fmla="*/ 379476 w 389698"/>
                <a:gd name="connsiteY65" fmla="*/ 173736 h 396247"/>
                <a:gd name="connsiteX66" fmla="*/ 388620 w 389698"/>
                <a:gd name="connsiteY66" fmla="*/ 187452 h 396247"/>
                <a:gd name="connsiteX67" fmla="*/ 374904 w 389698"/>
                <a:gd name="connsiteY67" fmla="*/ 196596 h 396247"/>
                <a:gd name="connsiteX68" fmla="*/ 356616 w 389698"/>
                <a:gd name="connsiteY68" fmla="*/ 210312 h 396247"/>
                <a:gd name="connsiteX69" fmla="*/ 329184 w 389698"/>
                <a:gd name="connsiteY69" fmla="*/ 192024 h 396247"/>
                <a:gd name="connsiteX70" fmla="*/ 310896 w 389698"/>
                <a:gd name="connsiteY70" fmla="*/ 164592 h 396247"/>
                <a:gd name="connsiteX71" fmla="*/ 269748 w 389698"/>
                <a:gd name="connsiteY71" fmla="*/ 169164 h 396247"/>
                <a:gd name="connsiteX72" fmla="*/ 260604 w 389698"/>
                <a:gd name="connsiteY72" fmla="*/ 196596 h 396247"/>
                <a:gd name="connsiteX73" fmla="*/ 251460 w 389698"/>
                <a:gd name="connsiteY73" fmla="*/ 233172 h 396247"/>
                <a:gd name="connsiteX74" fmla="*/ 242316 w 389698"/>
                <a:gd name="connsiteY74" fmla="*/ 246888 h 396247"/>
                <a:gd name="connsiteX75" fmla="*/ 228600 w 389698"/>
                <a:gd name="connsiteY75" fmla="*/ 251460 h 396247"/>
                <a:gd name="connsiteX76" fmla="*/ 196596 w 389698"/>
                <a:gd name="connsiteY76" fmla="*/ 260604 h 396247"/>
                <a:gd name="connsiteX77" fmla="*/ 187452 w 389698"/>
                <a:gd name="connsiteY77" fmla="*/ 278892 h 396247"/>
                <a:gd name="connsiteX78" fmla="*/ 187452 w 389698"/>
                <a:gd name="connsiteY78" fmla="*/ 333756 h 396247"/>
                <a:gd name="connsiteX79" fmla="*/ 201168 w 389698"/>
                <a:gd name="connsiteY79" fmla="*/ 338328 h 396247"/>
                <a:gd name="connsiteX80" fmla="*/ 214884 w 389698"/>
                <a:gd name="connsiteY80" fmla="*/ 333756 h 396247"/>
                <a:gd name="connsiteX81" fmla="*/ 228600 w 389698"/>
                <a:gd name="connsiteY81" fmla="*/ 320040 h 396247"/>
                <a:gd name="connsiteX82" fmla="*/ 242316 w 389698"/>
                <a:gd name="connsiteY82" fmla="*/ 310896 h 396247"/>
                <a:gd name="connsiteX83" fmla="*/ 278892 w 389698"/>
                <a:gd name="connsiteY83" fmla="*/ 315468 h 396247"/>
                <a:gd name="connsiteX84" fmla="*/ 274320 w 389698"/>
                <a:gd name="connsiteY84" fmla="*/ 333756 h 396247"/>
                <a:gd name="connsiteX85" fmla="*/ 237744 w 389698"/>
                <a:gd name="connsiteY85" fmla="*/ 356616 h 396247"/>
                <a:gd name="connsiteX86" fmla="*/ 224028 w 389698"/>
                <a:gd name="connsiteY86" fmla="*/ 365760 h 396247"/>
                <a:gd name="connsiteX87" fmla="*/ 178308 w 389698"/>
                <a:gd name="connsiteY87" fmla="*/ 361188 h 396247"/>
                <a:gd name="connsiteX88" fmla="*/ 155448 w 389698"/>
                <a:gd name="connsiteY88" fmla="*/ 338328 h 396247"/>
                <a:gd name="connsiteX89" fmla="*/ 141732 w 389698"/>
                <a:gd name="connsiteY89" fmla="*/ 329184 h 396247"/>
                <a:gd name="connsiteX90" fmla="*/ 109728 w 389698"/>
                <a:gd name="connsiteY90" fmla="*/ 347472 h 396247"/>
                <a:gd name="connsiteX91" fmla="*/ 123444 w 389698"/>
                <a:gd name="connsiteY91" fmla="*/ 361188 h 396247"/>
                <a:gd name="connsiteX92" fmla="*/ 169164 w 389698"/>
                <a:gd name="connsiteY92" fmla="*/ 347472 h 396247"/>
                <a:gd name="connsiteX93" fmla="*/ 178308 w 389698"/>
                <a:gd name="connsiteY93" fmla="*/ 333756 h 396247"/>
                <a:gd name="connsiteX94" fmla="*/ 173736 w 389698"/>
                <a:gd name="connsiteY94" fmla="*/ 320040 h 396247"/>
                <a:gd name="connsiteX95" fmla="*/ 164592 w 389698"/>
                <a:gd name="connsiteY95" fmla="*/ 306324 h 396247"/>
                <a:gd name="connsiteX96" fmla="*/ 100584 w 389698"/>
                <a:gd name="connsiteY96" fmla="*/ 288036 h 396247"/>
                <a:gd name="connsiteX97" fmla="*/ 73152 w 389698"/>
                <a:gd name="connsiteY97" fmla="*/ 265176 h 396247"/>
                <a:gd name="connsiteX98" fmla="*/ 68580 w 389698"/>
                <a:gd name="connsiteY98" fmla="*/ 251460 h 396247"/>
                <a:gd name="connsiteX99" fmla="*/ 123444 w 389698"/>
                <a:gd name="connsiteY99" fmla="*/ 246888 h 396247"/>
                <a:gd name="connsiteX100" fmla="*/ 118872 w 389698"/>
                <a:gd name="connsiteY100" fmla="*/ 265176 h 396247"/>
                <a:gd name="connsiteX101" fmla="*/ 100584 w 389698"/>
                <a:gd name="connsiteY101" fmla="*/ 269748 h 396247"/>
                <a:gd name="connsiteX102" fmla="*/ 73152 w 389698"/>
                <a:gd name="connsiteY102" fmla="*/ 265176 h 396247"/>
                <a:gd name="connsiteX103" fmla="*/ 45720 w 389698"/>
                <a:gd name="connsiteY103" fmla="*/ 256032 h 396247"/>
                <a:gd name="connsiteX104" fmla="*/ 32004 w 389698"/>
                <a:gd name="connsiteY104" fmla="*/ 242316 h 396247"/>
                <a:gd name="connsiteX105" fmla="*/ 9144 w 389698"/>
                <a:gd name="connsiteY105" fmla="*/ 219456 h 396247"/>
                <a:gd name="connsiteX106" fmla="*/ 0 w 389698"/>
                <a:gd name="connsiteY106" fmla="*/ 192024 h 396247"/>
                <a:gd name="connsiteX107" fmla="*/ 36576 w 389698"/>
                <a:gd name="connsiteY107" fmla="*/ 187452 h 396247"/>
                <a:gd name="connsiteX108" fmla="*/ 27432 w 389698"/>
                <a:gd name="connsiteY108" fmla="*/ 214884 h 396247"/>
                <a:gd name="connsiteX109" fmla="*/ 32004 w 389698"/>
                <a:gd name="connsiteY109" fmla="*/ 242316 h 396247"/>
                <a:gd name="connsiteX110" fmla="*/ 45720 w 389698"/>
                <a:gd name="connsiteY110" fmla="*/ 278892 h 396247"/>
                <a:gd name="connsiteX111" fmla="*/ 73152 w 389698"/>
                <a:gd name="connsiteY111" fmla="*/ 292608 h 396247"/>
                <a:gd name="connsiteX112" fmla="*/ 100584 w 389698"/>
                <a:gd name="connsiteY112" fmla="*/ 274320 h 396247"/>
                <a:gd name="connsiteX113" fmla="*/ 91440 w 389698"/>
                <a:gd name="connsiteY113" fmla="*/ 260604 h 396247"/>
                <a:gd name="connsiteX114" fmla="*/ 86868 w 389698"/>
                <a:gd name="connsiteY114" fmla="*/ 228600 h 396247"/>
                <a:gd name="connsiteX115" fmla="*/ 86868 w 389698"/>
                <a:gd name="connsiteY115" fmla="*/ 155448 h 396247"/>
                <a:gd name="connsiteX116" fmla="*/ 100584 w 389698"/>
                <a:gd name="connsiteY116" fmla="*/ 146304 h 396247"/>
                <a:gd name="connsiteX117" fmla="*/ 118872 w 389698"/>
                <a:gd name="connsiteY117" fmla="*/ 150876 h 396247"/>
                <a:gd name="connsiteX118" fmla="*/ 114300 w 389698"/>
                <a:gd name="connsiteY118" fmla="*/ 164592 h 396247"/>
                <a:gd name="connsiteX119" fmla="*/ 59436 w 389698"/>
                <a:gd name="connsiteY119" fmla="*/ 178308 h 396247"/>
                <a:gd name="connsiteX120" fmla="*/ 41148 w 389698"/>
                <a:gd name="connsiteY120" fmla="*/ 164592 h 396247"/>
                <a:gd name="connsiteX121" fmla="*/ 41148 w 389698"/>
                <a:gd name="connsiteY121" fmla="*/ 137160 h 396247"/>
                <a:gd name="connsiteX122" fmla="*/ 54864 w 389698"/>
                <a:gd name="connsiteY122" fmla="*/ 132588 h 396247"/>
                <a:gd name="connsiteX123" fmla="*/ 82296 w 389698"/>
                <a:gd name="connsiteY123" fmla="*/ 114300 h 396247"/>
                <a:gd name="connsiteX124" fmla="*/ 82296 w 389698"/>
                <a:gd name="connsiteY124" fmla="*/ 77724 h 396247"/>
                <a:gd name="connsiteX125" fmla="*/ 86868 w 389698"/>
                <a:gd name="connsiteY125" fmla="*/ 59436 h 396247"/>
                <a:gd name="connsiteX126" fmla="*/ 105156 w 389698"/>
                <a:gd name="connsiteY126" fmla="*/ 64008 h 396247"/>
                <a:gd name="connsiteX127" fmla="*/ 105156 w 389698"/>
                <a:gd name="connsiteY127" fmla="*/ 109728 h 396247"/>
                <a:gd name="connsiteX128" fmla="*/ 118872 w 389698"/>
                <a:gd name="connsiteY128" fmla="*/ 118872 h 396247"/>
                <a:gd name="connsiteX129" fmla="*/ 146304 w 389698"/>
                <a:gd name="connsiteY129" fmla="*/ 105156 h 396247"/>
                <a:gd name="connsiteX130" fmla="*/ 150876 w 389698"/>
                <a:gd name="connsiteY130" fmla="*/ 82296 h 396247"/>
                <a:gd name="connsiteX131" fmla="*/ 146304 w 389698"/>
                <a:gd name="connsiteY131" fmla="*/ 59436 h 396247"/>
                <a:gd name="connsiteX132" fmla="*/ 123444 w 389698"/>
                <a:gd name="connsiteY132" fmla="*/ 36576 h 396247"/>
                <a:gd name="connsiteX133" fmla="*/ 109728 w 389698"/>
                <a:gd name="connsiteY133" fmla="*/ 32004 h 396247"/>
                <a:gd name="connsiteX134" fmla="*/ 128016 w 389698"/>
                <a:gd name="connsiteY134" fmla="*/ 68580 h 396247"/>
                <a:gd name="connsiteX135" fmla="*/ 160020 w 389698"/>
                <a:gd name="connsiteY135" fmla="*/ 64008 h 396247"/>
                <a:gd name="connsiteX136" fmla="*/ 210312 w 389698"/>
                <a:gd name="connsiteY136" fmla="*/ 68580 h 396247"/>
                <a:gd name="connsiteX137" fmla="*/ 237744 w 389698"/>
                <a:gd name="connsiteY137" fmla="*/ 82296 h 396247"/>
                <a:gd name="connsiteX138" fmla="*/ 251460 w 389698"/>
                <a:gd name="connsiteY138" fmla="*/ 86868 h 396247"/>
                <a:gd name="connsiteX139" fmla="*/ 265176 w 389698"/>
                <a:gd name="connsiteY139" fmla="*/ 82296 h 396247"/>
                <a:gd name="connsiteX140" fmla="*/ 265176 w 389698"/>
                <a:gd name="connsiteY140" fmla="*/ 50292 h 396247"/>
                <a:gd name="connsiteX141" fmla="*/ 251460 w 389698"/>
                <a:gd name="connsiteY141" fmla="*/ 41148 h 396247"/>
                <a:gd name="connsiteX142" fmla="*/ 237744 w 389698"/>
                <a:gd name="connsiteY142" fmla="*/ 27432 h 396247"/>
                <a:gd name="connsiteX143" fmla="*/ 224028 w 389698"/>
                <a:gd name="connsiteY143" fmla="*/ 22860 h 396247"/>
                <a:gd name="connsiteX144" fmla="*/ 210312 w 389698"/>
                <a:gd name="connsiteY144" fmla="*/ 27432 h 396247"/>
                <a:gd name="connsiteX145" fmla="*/ 228600 w 389698"/>
                <a:gd name="connsiteY145" fmla="*/ 36576 h 396247"/>
                <a:gd name="connsiteX146" fmla="*/ 274320 w 389698"/>
                <a:gd name="connsiteY146" fmla="*/ 50292 h 396247"/>
                <a:gd name="connsiteX147" fmla="*/ 288036 w 389698"/>
                <a:gd name="connsiteY147" fmla="*/ 54864 h 396247"/>
                <a:gd name="connsiteX148" fmla="*/ 301752 w 389698"/>
                <a:gd name="connsiteY148" fmla="*/ 64008 h 396247"/>
                <a:gd name="connsiteX149" fmla="*/ 329184 w 389698"/>
                <a:gd name="connsiteY149" fmla="*/ 68580 h 396247"/>
                <a:gd name="connsiteX150" fmla="*/ 361188 w 389698"/>
                <a:gd name="connsiteY150" fmla="*/ 77724 h 396247"/>
                <a:gd name="connsiteX151" fmla="*/ 370332 w 389698"/>
                <a:gd name="connsiteY151" fmla="*/ 105156 h 396247"/>
                <a:gd name="connsiteX152" fmla="*/ 361188 w 389698"/>
                <a:gd name="connsiteY152" fmla="*/ 132588 h 396247"/>
                <a:gd name="connsiteX153" fmla="*/ 365760 w 389698"/>
                <a:gd name="connsiteY153" fmla="*/ 146304 h 396247"/>
                <a:gd name="connsiteX154" fmla="*/ 342900 w 389698"/>
                <a:gd name="connsiteY154" fmla="*/ 169164 h 396247"/>
                <a:gd name="connsiteX155" fmla="*/ 338328 w 389698"/>
                <a:gd name="connsiteY155" fmla="*/ 182880 h 396247"/>
                <a:gd name="connsiteX156" fmla="*/ 356616 w 389698"/>
                <a:gd name="connsiteY156" fmla="*/ 210312 h 396247"/>
                <a:gd name="connsiteX157" fmla="*/ 370332 w 389698"/>
                <a:gd name="connsiteY157" fmla="*/ 237744 h 396247"/>
                <a:gd name="connsiteX158" fmla="*/ 356616 w 389698"/>
                <a:gd name="connsiteY158" fmla="*/ 265176 h 396247"/>
                <a:gd name="connsiteX159" fmla="*/ 342900 w 389698"/>
                <a:gd name="connsiteY159" fmla="*/ 269748 h 396247"/>
                <a:gd name="connsiteX160" fmla="*/ 329184 w 389698"/>
                <a:gd name="connsiteY160" fmla="*/ 297180 h 396247"/>
                <a:gd name="connsiteX161" fmla="*/ 306324 w 389698"/>
                <a:gd name="connsiteY161" fmla="*/ 292608 h 396247"/>
                <a:gd name="connsiteX162" fmla="*/ 278892 w 389698"/>
                <a:gd name="connsiteY162" fmla="*/ 283464 h 396247"/>
                <a:gd name="connsiteX163" fmla="*/ 265176 w 389698"/>
                <a:gd name="connsiteY163" fmla="*/ 324612 h 396247"/>
                <a:gd name="connsiteX164" fmla="*/ 256032 w 389698"/>
                <a:gd name="connsiteY164" fmla="*/ 338328 h 396247"/>
                <a:gd name="connsiteX165" fmla="*/ 251460 w 389698"/>
                <a:gd name="connsiteY165" fmla="*/ 352044 h 396247"/>
                <a:gd name="connsiteX166" fmla="*/ 196596 w 389698"/>
                <a:gd name="connsiteY166" fmla="*/ 379476 h 396247"/>
                <a:gd name="connsiteX167" fmla="*/ 182880 w 389698"/>
                <a:gd name="connsiteY167" fmla="*/ 384048 h 396247"/>
                <a:gd name="connsiteX168" fmla="*/ 169164 w 389698"/>
                <a:gd name="connsiteY168" fmla="*/ 352044 h 396247"/>
                <a:gd name="connsiteX169" fmla="*/ 150876 w 389698"/>
                <a:gd name="connsiteY169" fmla="*/ 324612 h 396247"/>
                <a:gd name="connsiteX170" fmla="*/ 118872 w 389698"/>
                <a:gd name="connsiteY170" fmla="*/ 320040 h 396247"/>
                <a:gd name="connsiteX171" fmla="*/ 73152 w 389698"/>
                <a:gd name="connsiteY171" fmla="*/ 320040 h 396247"/>
                <a:gd name="connsiteX172" fmla="*/ 86868 w 389698"/>
                <a:gd name="connsiteY172" fmla="*/ 283464 h 396247"/>
                <a:gd name="connsiteX173" fmla="*/ 109728 w 389698"/>
                <a:gd name="connsiteY173" fmla="*/ 278892 h 396247"/>
                <a:gd name="connsiteX174" fmla="*/ 164592 w 389698"/>
                <a:gd name="connsiteY174" fmla="*/ 274320 h 396247"/>
                <a:gd name="connsiteX175" fmla="*/ 169164 w 389698"/>
                <a:gd name="connsiteY175" fmla="*/ 246888 h 396247"/>
                <a:gd name="connsiteX176" fmla="*/ 182880 w 389698"/>
                <a:gd name="connsiteY176" fmla="*/ 196596 h 396247"/>
                <a:gd name="connsiteX177" fmla="*/ 196596 w 389698"/>
                <a:gd name="connsiteY177" fmla="*/ 192024 h 396247"/>
                <a:gd name="connsiteX178" fmla="*/ 192024 w 389698"/>
                <a:gd name="connsiteY178" fmla="*/ 164592 h 396247"/>
                <a:gd name="connsiteX179" fmla="*/ 178308 w 389698"/>
                <a:gd name="connsiteY179" fmla="*/ 160020 h 396247"/>
                <a:gd name="connsiteX180" fmla="*/ 132588 w 389698"/>
                <a:gd name="connsiteY180" fmla="*/ 150876 h 396247"/>
                <a:gd name="connsiteX181" fmla="*/ 109728 w 389698"/>
                <a:gd name="connsiteY181" fmla="*/ 155448 h 396247"/>
                <a:gd name="connsiteX182" fmla="*/ 100584 w 389698"/>
                <a:gd name="connsiteY182" fmla="*/ 182880 h 396247"/>
                <a:gd name="connsiteX183" fmla="*/ 96012 w 389698"/>
                <a:gd name="connsiteY183" fmla="*/ 196596 h 396247"/>
                <a:gd name="connsiteX184" fmla="*/ 68580 w 389698"/>
                <a:gd name="connsiteY184" fmla="*/ 205740 h 396247"/>
                <a:gd name="connsiteX185" fmla="*/ 32004 w 389698"/>
                <a:gd name="connsiteY185" fmla="*/ 192024 h 396247"/>
                <a:gd name="connsiteX186" fmla="*/ 27432 w 389698"/>
                <a:gd name="connsiteY186" fmla="*/ 173736 h 396247"/>
                <a:gd name="connsiteX187" fmla="*/ 32004 w 389698"/>
                <a:gd name="connsiteY187" fmla="*/ 123444 h 396247"/>
                <a:gd name="connsiteX188" fmla="*/ 36576 w 389698"/>
                <a:gd name="connsiteY188" fmla="*/ 109728 h 396247"/>
                <a:gd name="connsiteX189" fmla="*/ 64008 w 389698"/>
                <a:gd name="connsiteY189" fmla="*/ 91440 h 396247"/>
                <a:gd name="connsiteX190" fmla="*/ 86868 w 389698"/>
                <a:gd name="connsiteY190" fmla="*/ 68580 h 396247"/>
                <a:gd name="connsiteX191" fmla="*/ 100584 w 389698"/>
                <a:gd name="connsiteY191" fmla="*/ 54864 h 396247"/>
                <a:gd name="connsiteX192" fmla="*/ 128016 w 389698"/>
                <a:gd name="connsiteY192" fmla="*/ 36576 h 396247"/>
                <a:gd name="connsiteX193" fmla="*/ 178308 w 389698"/>
                <a:gd name="connsiteY193" fmla="*/ 27432 h 396247"/>
                <a:gd name="connsiteX194" fmla="*/ 192024 w 389698"/>
                <a:gd name="connsiteY194" fmla="*/ 13716 h 396247"/>
                <a:gd name="connsiteX195" fmla="*/ 178308 w 389698"/>
                <a:gd name="connsiteY195" fmla="*/ 4572 h 396247"/>
                <a:gd name="connsiteX196" fmla="*/ 155448 w 389698"/>
                <a:gd name="connsiteY196" fmla="*/ 0 h 396247"/>
                <a:gd name="connsiteX197" fmla="*/ 128016 w 389698"/>
                <a:gd name="connsiteY197" fmla="*/ 9144 h 396247"/>
                <a:gd name="connsiteX198" fmla="*/ 192024 w 389698"/>
                <a:gd name="connsiteY198" fmla="*/ 41148 h 396247"/>
                <a:gd name="connsiteX199" fmla="*/ 205740 w 389698"/>
                <a:gd name="connsiteY199" fmla="*/ 45720 h 396247"/>
                <a:gd name="connsiteX200" fmla="*/ 233172 w 389698"/>
                <a:gd name="connsiteY200" fmla="*/ 36576 h 396247"/>
                <a:gd name="connsiteX201" fmla="*/ 242316 w 389698"/>
                <a:gd name="connsiteY201" fmla="*/ 22860 h 396247"/>
                <a:gd name="connsiteX202" fmla="*/ 269748 w 389698"/>
                <a:gd name="connsiteY202" fmla="*/ 13716 h 396247"/>
                <a:gd name="connsiteX203" fmla="*/ 288036 w 389698"/>
                <a:gd name="connsiteY203" fmla="*/ 22860 h 396247"/>
                <a:gd name="connsiteX204" fmla="*/ 301752 w 389698"/>
                <a:gd name="connsiteY204" fmla="*/ 50292 h 396247"/>
                <a:gd name="connsiteX205" fmla="*/ 288036 w 389698"/>
                <a:gd name="connsiteY205" fmla="*/ 82296 h 396247"/>
                <a:gd name="connsiteX206" fmla="*/ 274320 w 389698"/>
                <a:gd name="connsiteY206" fmla="*/ 86868 h 396247"/>
                <a:gd name="connsiteX207" fmla="*/ 237744 w 389698"/>
                <a:gd name="connsiteY207" fmla="*/ 91440 h 396247"/>
                <a:gd name="connsiteX208" fmla="*/ 214884 w 389698"/>
                <a:gd name="connsiteY208" fmla="*/ 96012 h 396247"/>
                <a:gd name="connsiteX209" fmla="*/ 192024 w 389698"/>
                <a:gd name="connsiteY209" fmla="*/ 123444 h 396247"/>
                <a:gd name="connsiteX210" fmla="*/ 201168 w 389698"/>
                <a:gd name="connsiteY210" fmla="*/ 137160 h 396247"/>
                <a:gd name="connsiteX211" fmla="*/ 233172 w 389698"/>
                <a:gd name="connsiteY211" fmla="*/ 146304 h 396247"/>
                <a:gd name="connsiteX212" fmla="*/ 246888 w 389698"/>
                <a:gd name="connsiteY212" fmla="*/ 141732 h 396247"/>
                <a:gd name="connsiteX213" fmla="*/ 251460 w 389698"/>
                <a:gd name="connsiteY213" fmla="*/ 128016 h 396247"/>
                <a:gd name="connsiteX214" fmla="*/ 182880 w 389698"/>
                <a:gd name="connsiteY214" fmla="*/ 132588 h 396247"/>
                <a:gd name="connsiteX215" fmla="*/ 178308 w 389698"/>
                <a:gd name="connsiteY215" fmla="*/ 187452 h 396247"/>
                <a:gd name="connsiteX216" fmla="*/ 205740 w 389698"/>
                <a:gd name="connsiteY216" fmla="*/ 196596 h 396247"/>
                <a:gd name="connsiteX217" fmla="*/ 256032 w 389698"/>
                <a:gd name="connsiteY217" fmla="*/ 205740 h 396247"/>
                <a:gd name="connsiteX218" fmla="*/ 269748 w 389698"/>
                <a:gd name="connsiteY218" fmla="*/ 214884 h 396247"/>
                <a:gd name="connsiteX219" fmla="*/ 265176 w 389698"/>
                <a:gd name="connsiteY219" fmla="*/ 251460 h 396247"/>
                <a:gd name="connsiteX220" fmla="*/ 256032 w 389698"/>
                <a:gd name="connsiteY220" fmla="*/ 288036 h 396247"/>
                <a:gd name="connsiteX221" fmla="*/ 228600 w 389698"/>
                <a:gd name="connsiteY221" fmla="*/ 265176 h 396247"/>
                <a:gd name="connsiteX222" fmla="*/ 210312 w 389698"/>
                <a:gd name="connsiteY222" fmla="*/ 224028 h 396247"/>
                <a:gd name="connsiteX223" fmla="*/ 160020 w 389698"/>
                <a:gd name="connsiteY223" fmla="*/ 205740 h 396247"/>
                <a:gd name="connsiteX224" fmla="*/ 109728 w 389698"/>
                <a:gd name="connsiteY224" fmla="*/ 196596 h 396247"/>
                <a:gd name="connsiteX225" fmla="*/ 114300 w 389698"/>
                <a:gd name="connsiteY225" fmla="*/ 182880 h 396247"/>
                <a:gd name="connsiteX226" fmla="*/ 118872 w 389698"/>
                <a:gd name="connsiteY226" fmla="*/ 155448 h 396247"/>
                <a:gd name="connsiteX227" fmla="*/ 132588 w 389698"/>
                <a:gd name="connsiteY227" fmla="*/ 146304 h 396247"/>
                <a:gd name="connsiteX228" fmla="*/ 123444 w 389698"/>
                <a:gd name="connsiteY228" fmla="*/ 132588 h 396247"/>
                <a:gd name="connsiteX229" fmla="*/ 109728 w 389698"/>
                <a:gd name="connsiteY229" fmla="*/ 128016 h 396247"/>
                <a:gd name="connsiteX230" fmla="*/ 59436 w 389698"/>
                <a:gd name="connsiteY230" fmla="*/ 118872 h 396247"/>
                <a:gd name="connsiteX231" fmla="*/ 45720 w 389698"/>
                <a:gd name="connsiteY231" fmla="*/ 114300 h 396247"/>
                <a:gd name="connsiteX232" fmla="*/ 45720 w 389698"/>
                <a:gd name="connsiteY232" fmla="*/ 73152 h 396247"/>
                <a:gd name="connsiteX233" fmla="*/ 118872 w 389698"/>
                <a:gd name="connsiteY233" fmla="*/ 82296 h 39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389698" h="396247">
                  <a:moveTo>
                    <a:pt x="118872" y="82296"/>
                  </a:moveTo>
                  <a:cubicBezTo>
                    <a:pt x="130302" y="86106"/>
                    <a:pt x="113508" y="91258"/>
                    <a:pt x="114300" y="96012"/>
                  </a:cubicBezTo>
                  <a:cubicBezTo>
                    <a:pt x="116733" y="110610"/>
                    <a:pt x="126462" y="110734"/>
                    <a:pt x="137160" y="114300"/>
                  </a:cubicBezTo>
                  <a:cubicBezTo>
                    <a:pt x="141732" y="112776"/>
                    <a:pt x="146057" y="109728"/>
                    <a:pt x="150876" y="109728"/>
                  </a:cubicBezTo>
                  <a:cubicBezTo>
                    <a:pt x="167147" y="109728"/>
                    <a:pt x="189513" y="108294"/>
                    <a:pt x="173736" y="128016"/>
                  </a:cubicBezTo>
                  <a:cubicBezTo>
                    <a:pt x="170303" y="132307"/>
                    <a:pt x="164592" y="134112"/>
                    <a:pt x="160020" y="137160"/>
                  </a:cubicBezTo>
                  <a:cubicBezTo>
                    <a:pt x="156972" y="141732"/>
                    <a:pt x="151373" y="145404"/>
                    <a:pt x="150876" y="150876"/>
                  </a:cubicBezTo>
                  <a:cubicBezTo>
                    <a:pt x="149764" y="163112"/>
                    <a:pt x="150885" y="176044"/>
                    <a:pt x="155448" y="187452"/>
                  </a:cubicBezTo>
                  <a:cubicBezTo>
                    <a:pt x="157489" y="192554"/>
                    <a:pt x="164249" y="194139"/>
                    <a:pt x="169164" y="196596"/>
                  </a:cubicBezTo>
                  <a:cubicBezTo>
                    <a:pt x="207022" y="215525"/>
                    <a:pt x="157288" y="184107"/>
                    <a:pt x="196596" y="210312"/>
                  </a:cubicBezTo>
                  <a:cubicBezTo>
                    <a:pt x="195072" y="214884"/>
                    <a:pt x="195035" y="220265"/>
                    <a:pt x="192024" y="224028"/>
                  </a:cubicBezTo>
                  <a:cubicBezTo>
                    <a:pt x="179961" y="239106"/>
                    <a:pt x="172214" y="231953"/>
                    <a:pt x="155448" y="228600"/>
                  </a:cubicBezTo>
                  <a:cubicBezTo>
                    <a:pt x="120303" y="205170"/>
                    <a:pt x="138856" y="208505"/>
                    <a:pt x="100584" y="214884"/>
                  </a:cubicBezTo>
                  <a:cubicBezTo>
                    <a:pt x="97536" y="224028"/>
                    <a:pt x="91440" y="233172"/>
                    <a:pt x="100584" y="242316"/>
                  </a:cubicBezTo>
                  <a:cubicBezTo>
                    <a:pt x="103992" y="245724"/>
                    <a:pt x="109728" y="245364"/>
                    <a:pt x="114300" y="246888"/>
                  </a:cubicBezTo>
                  <a:cubicBezTo>
                    <a:pt x="123444" y="245364"/>
                    <a:pt x="133441" y="246462"/>
                    <a:pt x="141732" y="242316"/>
                  </a:cubicBezTo>
                  <a:cubicBezTo>
                    <a:pt x="146647" y="239859"/>
                    <a:pt x="146585" y="232033"/>
                    <a:pt x="150876" y="228600"/>
                  </a:cubicBezTo>
                  <a:cubicBezTo>
                    <a:pt x="154639" y="225589"/>
                    <a:pt x="160281" y="226183"/>
                    <a:pt x="164592" y="224028"/>
                  </a:cubicBezTo>
                  <a:cubicBezTo>
                    <a:pt x="200044" y="206302"/>
                    <a:pt x="157548" y="221804"/>
                    <a:pt x="192024" y="210312"/>
                  </a:cubicBezTo>
                  <a:cubicBezTo>
                    <a:pt x="196596" y="211836"/>
                    <a:pt x="201977" y="211873"/>
                    <a:pt x="205740" y="214884"/>
                  </a:cubicBezTo>
                  <a:cubicBezTo>
                    <a:pt x="216659" y="223619"/>
                    <a:pt x="213934" y="231273"/>
                    <a:pt x="219456" y="242316"/>
                  </a:cubicBezTo>
                  <a:cubicBezTo>
                    <a:pt x="221913" y="247231"/>
                    <a:pt x="225552" y="251460"/>
                    <a:pt x="228600" y="256032"/>
                  </a:cubicBezTo>
                  <a:cubicBezTo>
                    <a:pt x="227076" y="263652"/>
                    <a:pt x="227883" y="272145"/>
                    <a:pt x="224028" y="278892"/>
                  </a:cubicBezTo>
                  <a:cubicBezTo>
                    <a:pt x="216232" y="292535"/>
                    <a:pt x="180340" y="285496"/>
                    <a:pt x="214884" y="320040"/>
                  </a:cubicBezTo>
                  <a:cubicBezTo>
                    <a:pt x="222504" y="327660"/>
                    <a:pt x="236220" y="323088"/>
                    <a:pt x="246888" y="324612"/>
                  </a:cubicBezTo>
                  <a:cubicBezTo>
                    <a:pt x="251460" y="326136"/>
                    <a:pt x="255785" y="329184"/>
                    <a:pt x="260604" y="329184"/>
                  </a:cubicBezTo>
                  <a:cubicBezTo>
                    <a:pt x="276697" y="329184"/>
                    <a:pt x="287608" y="324755"/>
                    <a:pt x="301752" y="320040"/>
                  </a:cubicBezTo>
                  <a:cubicBezTo>
                    <a:pt x="310953" y="306238"/>
                    <a:pt x="314928" y="308095"/>
                    <a:pt x="306324" y="292608"/>
                  </a:cubicBezTo>
                  <a:cubicBezTo>
                    <a:pt x="300987" y="283001"/>
                    <a:pt x="288036" y="265176"/>
                    <a:pt x="288036" y="265176"/>
                  </a:cubicBezTo>
                  <a:cubicBezTo>
                    <a:pt x="289472" y="252252"/>
                    <a:pt x="282616" y="218271"/>
                    <a:pt x="306324" y="214884"/>
                  </a:cubicBezTo>
                  <a:cubicBezTo>
                    <a:pt x="312544" y="213995"/>
                    <a:pt x="318516" y="217932"/>
                    <a:pt x="324612" y="219456"/>
                  </a:cubicBezTo>
                  <a:cubicBezTo>
                    <a:pt x="335280" y="251460"/>
                    <a:pt x="342900" y="243840"/>
                    <a:pt x="320040" y="251460"/>
                  </a:cubicBezTo>
                  <a:lnTo>
                    <a:pt x="292608" y="242316"/>
                  </a:lnTo>
                  <a:lnTo>
                    <a:pt x="278892" y="237744"/>
                  </a:lnTo>
                  <a:cubicBezTo>
                    <a:pt x="267643" y="226495"/>
                    <a:pt x="258423" y="219666"/>
                    <a:pt x="251460" y="205740"/>
                  </a:cubicBezTo>
                  <a:cubicBezTo>
                    <a:pt x="249305" y="201429"/>
                    <a:pt x="248057" y="196699"/>
                    <a:pt x="246888" y="192024"/>
                  </a:cubicBezTo>
                  <a:cubicBezTo>
                    <a:pt x="245003" y="184485"/>
                    <a:pt x="246171" y="175911"/>
                    <a:pt x="242316" y="169164"/>
                  </a:cubicBezTo>
                  <a:cubicBezTo>
                    <a:pt x="239590" y="164393"/>
                    <a:pt x="233172" y="163068"/>
                    <a:pt x="228600" y="160020"/>
                  </a:cubicBezTo>
                  <a:cubicBezTo>
                    <a:pt x="218975" y="163228"/>
                    <a:pt x="207745" y="162908"/>
                    <a:pt x="210312" y="178308"/>
                  </a:cubicBezTo>
                  <a:cubicBezTo>
                    <a:pt x="211215" y="183728"/>
                    <a:pt x="214796" y="189112"/>
                    <a:pt x="219456" y="192024"/>
                  </a:cubicBezTo>
                  <a:cubicBezTo>
                    <a:pt x="227630" y="197132"/>
                    <a:pt x="246888" y="201168"/>
                    <a:pt x="246888" y="201168"/>
                  </a:cubicBezTo>
                  <a:lnTo>
                    <a:pt x="288036" y="187452"/>
                  </a:lnTo>
                  <a:lnTo>
                    <a:pt x="301752" y="182880"/>
                  </a:lnTo>
                  <a:cubicBezTo>
                    <a:pt x="307814" y="173787"/>
                    <a:pt x="317681" y="166805"/>
                    <a:pt x="306324" y="155448"/>
                  </a:cubicBezTo>
                  <a:cubicBezTo>
                    <a:pt x="298553" y="147677"/>
                    <a:pt x="288036" y="143256"/>
                    <a:pt x="278892" y="137160"/>
                  </a:cubicBezTo>
                  <a:lnTo>
                    <a:pt x="265176" y="128016"/>
                  </a:lnTo>
                  <a:cubicBezTo>
                    <a:pt x="266700" y="118872"/>
                    <a:pt x="267737" y="109633"/>
                    <a:pt x="269748" y="100584"/>
                  </a:cubicBezTo>
                  <a:cubicBezTo>
                    <a:pt x="270793" y="95879"/>
                    <a:pt x="269549" y="87550"/>
                    <a:pt x="274320" y="86868"/>
                  </a:cubicBezTo>
                  <a:cubicBezTo>
                    <a:pt x="283862" y="85505"/>
                    <a:pt x="301752" y="96012"/>
                    <a:pt x="301752" y="96012"/>
                  </a:cubicBezTo>
                  <a:cubicBezTo>
                    <a:pt x="300228" y="100584"/>
                    <a:pt x="301102" y="106927"/>
                    <a:pt x="297180" y="109728"/>
                  </a:cubicBezTo>
                  <a:cubicBezTo>
                    <a:pt x="289337" y="115330"/>
                    <a:pt x="269748" y="118872"/>
                    <a:pt x="269748" y="118872"/>
                  </a:cubicBezTo>
                  <a:cubicBezTo>
                    <a:pt x="262128" y="117348"/>
                    <a:pt x="253839" y="117775"/>
                    <a:pt x="246888" y="114300"/>
                  </a:cubicBezTo>
                  <a:cubicBezTo>
                    <a:pt x="240736" y="111224"/>
                    <a:pt x="227029" y="93620"/>
                    <a:pt x="224028" y="86868"/>
                  </a:cubicBezTo>
                  <a:cubicBezTo>
                    <a:pt x="209186" y="53473"/>
                    <a:pt x="226115" y="63180"/>
                    <a:pt x="201168" y="54864"/>
                  </a:cubicBezTo>
                  <a:cubicBezTo>
                    <a:pt x="193548" y="56388"/>
                    <a:pt x="184278" y="54461"/>
                    <a:pt x="178308" y="59436"/>
                  </a:cubicBezTo>
                  <a:cubicBezTo>
                    <a:pt x="173481" y="63459"/>
                    <a:pt x="173736" y="71440"/>
                    <a:pt x="173736" y="77724"/>
                  </a:cubicBezTo>
                  <a:cubicBezTo>
                    <a:pt x="173736" y="88323"/>
                    <a:pt x="183777" y="100444"/>
                    <a:pt x="192024" y="105156"/>
                  </a:cubicBezTo>
                  <a:cubicBezTo>
                    <a:pt x="197480" y="108274"/>
                    <a:pt x="204216" y="108204"/>
                    <a:pt x="210312" y="109728"/>
                  </a:cubicBezTo>
                  <a:cubicBezTo>
                    <a:pt x="225067" y="107620"/>
                    <a:pt x="256055" y="105141"/>
                    <a:pt x="269748" y="96012"/>
                  </a:cubicBezTo>
                  <a:cubicBezTo>
                    <a:pt x="287474" y="84195"/>
                    <a:pt x="278251" y="88606"/>
                    <a:pt x="297180" y="82296"/>
                  </a:cubicBezTo>
                  <a:cubicBezTo>
                    <a:pt x="300499" y="82849"/>
                    <a:pt x="330825" y="86438"/>
                    <a:pt x="338328" y="91440"/>
                  </a:cubicBezTo>
                  <a:cubicBezTo>
                    <a:pt x="343708" y="95027"/>
                    <a:pt x="347472" y="100584"/>
                    <a:pt x="352044" y="105156"/>
                  </a:cubicBezTo>
                  <a:cubicBezTo>
                    <a:pt x="350520" y="111252"/>
                    <a:pt x="350958" y="118216"/>
                    <a:pt x="347472" y="123444"/>
                  </a:cubicBezTo>
                  <a:cubicBezTo>
                    <a:pt x="338764" y="136505"/>
                    <a:pt x="311390" y="129234"/>
                    <a:pt x="338328" y="160020"/>
                  </a:cubicBezTo>
                  <a:cubicBezTo>
                    <a:pt x="344675" y="167274"/>
                    <a:pt x="356616" y="166116"/>
                    <a:pt x="365760" y="169164"/>
                  </a:cubicBezTo>
                  <a:lnTo>
                    <a:pt x="379476" y="173736"/>
                  </a:lnTo>
                  <a:cubicBezTo>
                    <a:pt x="382524" y="178308"/>
                    <a:pt x="389698" y="182064"/>
                    <a:pt x="388620" y="187452"/>
                  </a:cubicBezTo>
                  <a:cubicBezTo>
                    <a:pt x="387542" y="192840"/>
                    <a:pt x="379375" y="193402"/>
                    <a:pt x="374904" y="196596"/>
                  </a:cubicBezTo>
                  <a:cubicBezTo>
                    <a:pt x="368703" y="201025"/>
                    <a:pt x="362712" y="205740"/>
                    <a:pt x="356616" y="210312"/>
                  </a:cubicBezTo>
                  <a:cubicBezTo>
                    <a:pt x="340595" y="204972"/>
                    <a:pt x="341171" y="207435"/>
                    <a:pt x="329184" y="192024"/>
                  </a:cubicBezTo>
                  <a:cubicBezTo>
                    <a:pt x="322437" y="183349"/>
                    <a:pt x="310896" y="164592"/>
                    <a:pt x="310896" y="164592"/>
                  </a:cubicBezTo>
                  <a:cubicBezTo>
                    <a:pt x="297180" y="166116"/>
                    <a:pt x="281391" y="161755"/>
                    <a:pt x="269748" y="169164"/>
                  </a:cubicBezTo>
                  <a:cubicBezTo>
                    <a:pt x="261616" y="174339"/>
                    <a:pt x="262494" y="187145"/>
                    <a:pt x="260604" y="196596"/>
                  </a:cubicBezTo>
                  <a:cubicBezTo>
                    <a:pt x="258865" y="205291"/>
                    <a:pt x="256146" y="223799"/>
                    <a:pt x="251460" y="233172"/>
                  </a:cubicBezTo>
                  <a:cubicBezTo>
                    <a:pt x="249003" y="238087"/>
                    <a:pt x="246607" y="243455"/>
                    <a:pt x="242316" y="246888"/>
                  </a:cubicBezTo>
                  <a:cubicBezTo>
                    <a:pt x="238553" y="249899"/>
                    <a:pt x="233234" y="250136"/>
                    <a:pt x="228600" y="251460"/>
                  </a:cubicBezTo>
                  <a:cubicBezTo>
                    <a:pt x="188414" y="262942"/>
                    <a:pt x="229482" y="249642"/>
                    <a:pt x="196596" y="260604"/>
                  </a:cubicBezTo>
                  <a:cubicBezTo>
                    <a:pt x="193548" y="266700"/>
                    <a:pt x="190137" y="272628"/>
                    <a:pt x="187452" y="278892"/>
                  </a:cubicBezTo>
                  <a:cubicBezTo>
                    <a:pt x="179680" y="297026"/>
                    <a:pt x="179013" y="312659"/>
                    <a:pt x="187452" y="333756"/>
                  </a:cubicBezTo>
                  <a:cubicBezTo>
                    <a:pt x="189242" y="338231"/>
                    <a:pt x="196596" y="336804"/>
                    <a:pt x="201168" y="338328"/>
                  </a:cubicBezTo>
                  <a:cubicBezTo>
                    <a:pt x="205740" y="336804"/>
                    <a:pt x="210874" y="336429"/>
                    <a:pt x="214884" y="333756"/>
                  </a:cubicBezTo>
                  <a:cubicBezTo>
                    <a:pt x="220264" y="330169"/>
                    <a:pt x="223633" y="324179"/>
                    <a:pt x="228600" y="320040"/>
                  </a:cubicBezTo>
                  <a:cubicBezTo>
                    <a:pt x="232821" y="316522"/>
                    <a:pt x="237744" y="313944"/>
                    <a:pt x="242316" y="310896"/>
                  </a:cubicBezTo>
                  <a:cubicBezTo>
                    <a:pt x="254508" y="312420"/>
                    <a:pt x="268894" y="308326"/>
                    <a:pt x="278892" y="315468"/>
                  </a:cubicBezTo>
                  <a:cubicBezTo>
                    <a:pt x="284005" y="319120"/>
                    <a:pt x="276795" y="327980"/>
                    <a:pt x="274320" y="333756"/>
                  </a:cubicBezTo>
                  <a:cubicBezTo>
                    <a:pt x="263353" y="359347"/>
                    <a:pt x="264209" y="338973"/>
                    <a:pt x="237744" y="356616"/>
                  </a:cubicBezTo>
                  <a:lnTo>
                    <a:pt x="224028" y="365760"/>
                  </a:lnTo>
                  <a:cubicBezTo>
                    <a:pt x="208788" y="364236"/>
                    <a:pt x="193232" y="364632"/>
                    <a:pt x="178308" y="361188"/>
                  </a:cubicBezTo>
                  <a:cubicBezTo>
                    <a:pt x="162458" y="357530"/>
                    <a:pt x="165202" y="348082"/>
                    <a:pt x="155448" y="338328"/>
                  </a:cubicBezTo>
                  <a:cubicBezTo>
                    <a:pt x="151563" y="334443"/>
                    <a:pt x="146304" y="332232"/>
                    <a:pt x="141732" y="329184"/>
                  </a:cubicBezTo>
                  <a:cubicBezTo>
                    <a:pt x="136501" y="330230"/>
                    <a:pt x="106907" y="330545"/>
                    <a:pt x="109728" y="347472"/>
                  </a:cubicBezTo>
                  <a:cubicBezTo>
                    <a:pt x="110791" y="353850"/>
                    <a:pt x="118872" y="356616"/>
                    <a:pt x="123444" y="361188"/>
                  </a:cubicBezTo>
                  <a:cubicBezTo>
                    <a:pt x="156837" y="350057"/>
                    <a:pt x="141525" y="354382"/>
                    <a:pt x="169164" y="347472"/>
                  </a:cubicBezTo>
                  <a:cubicBezTo>
                    <a:pt x="172212" y="342900"/>
                    <a:pt x="177405" y="339176"/>
                    <a:pt x="178308" y="333756"/>
                  </a:cubicBezTo>
                  <a:cubicBezTo>
                    <a:pt x="179100" y="329002"/>
                    <a:pt x="175891" y="324351"/>
                    <a:pt x="173736" y="320040"/>
                  </a:cubicBezTo>
                  <a:cubicBezTo>
                    <a:pt x="171279" y="315125"/>
                    <a:pt x="168477" y="310209"/>
                    <a:pt x="164592" y="306324"/>
                  </a:cubicBezTo>
                  <a:cubicBezTo>
                    <a:pt x="148281" y="290013"/>
                    <a:pt x="120979" y="290585"/>
                    <a:pt x="100584" y="288036"/>
                  </a:cubicBezTo>
                  <a:cubicBezTo>
                    <a:pt x="90463" y="281289"/>
                    <a:pt x="80193" y="275737"/>
                    <a:pt x="73152" y="265176"/>
                  </a:cubicBezTo>
                  <a:cubicBezTo>
                    <a:pt x="70479" y="261166"/>
                    <a:pt x="70104" y="256032"/>
                    <a:pt x="68580" y="251460"/>
                  </a:cubicBezTo>
                  <a:cubicBezTo>
                    <a:pt x="86191" y="242654"/>
                    <a:pt x="101137" y="230955"/>
                    <a:pt x="123444" y="246888"/>
                  </a:cubicBezTo>
                  <a:cubicBezTo>
                    <a:pt x="128557" y="250540"/>
                    <a:pt x="123315" y="260733"/>
                    <a:pt x="118872" y="265176"/>
                  </a:cubicBezTo>
                  <a:cubicBezTo>
                    <a:pt x="114429" y="269619"/>
                    <a:pt x="106680" y="268224"/>
                    <a:pt x="100584" y="269748"/>
                  </a:cubicBezTo>
                  <a:cubicBezTo>
                    <a:pt x="91440" y="268224"/>
                    <a:pt x="82145" y="267424"/>
                    <a:pt x="73152" y="265176"/>
                  </a:cubicBezTo>
                  <a:cubicBezTo>
                    <a:pt x="63801" y="262838"/>
                    <a:pt x="45720" y="256032"/>
                    <a:pt x="45720" y="256032"/>
                  </a:cubicBezTo>
                  <a:cubicBezTo>
                    <a:pt x="41148" y="251460"/>
                    <a:pt x="36971" y="246455"/>
                    <a:pt x="32004" y="242316"/>
                  </a:cubicBezTo>
                  <a:cubicBezTo>
                    <a:pt x="18019" y="230662"/>
                    <a:pt x="17033" y="237206"/>
                    <a:pt x="9144" y="219456"/>
                  </a:cubicBezTo>
                  <a:cubicBezTo>
                    <a:pt x="5229" y="210648"/>
                    <a:pt x="0" y="192024"/>
                    <a:pt x="0" y="192024"/>
                  </a:cubicBezTo>
                  <a:cubicBezTo>
                    <a:pt x="32004" y="170688"/>
                    <a:pt x="21336" y="164592"/>
                    <a:pt x="36576" y="187452"/>
                  </a:cubicBezTo>
                  <a:cubicBezTo>
                    <a:pt x="33528" y="196596"/>
                    <a:pt x="25847" y="205377"/>
                    <a:pt x="27432" y="214884"/>
                  </a:cubicBezTo>
                  <a:cubicBezTo>
                    <a:pt x="28956" y="224028"/>
                    <a:pt x="30346" y="233195"/>
                    <a:pt x="32004" y="242316"/>
                  </a:cubicBezTo>
                  <a:cubicBezTo>
                    <a:pt x="34912" y="258308"/>
                    <a:pt x="34204" y="267376"/>
                    <a:pt x="45720" y="278892"/>
                  </a:cubicBezTo>
                  <a:cubicBezTo>
                    <a:pt x="54583" y="287755"/>
                    <a:pt x="61996" y="288889"/>
                    <a:pt x="73152" y="292608"/>
                  </a:cubicBezTo>
                  <a:cubicBezTo>
                    <a:pt x="84284" y="290382"/>
                    <a:pt x="103759" y="293367"/>
                    <a:pt x="100584" y="274320"/>
                  </a:cubicBezTo>
                  <a:cubicBezTo>
                    <a:pt x="99681" y="268900"/>
                    <a:pt x="94488" y="265176"/>
                    <a:pt x="91440" y="260604"/>
                  </a:cubicBezTo>
                  <a:cubicBezTo>
                    <a:pt x="89916" y="249936"/>
                    <a:pt x="88796" y="239202"/>
                    <a:pt x="86868" y="228600"/>
                  </a:cubicBezTo>
                  <a:cubicBezTo>
                    <a:pt x="80996" y="196305"/>
                    <a:pt x="72571" y="205486"/>
                    <a:pt x="86868" y="155448"/>
                  </a:cubicBezTo>
                  <a:cubicBezTo>
                    <a:pt x="88378" y="150165"/>
                    <a:pt x="96012" y="149352"/>
                    <a:pt x="100584" y="146304"/>
                  </a:cubicBezTo>
                  <a:cubicBezTo>
                    <a:pt x="106680" y="147828"/>
                    <a:pt x="115102" y="145849"/>
                    <a:pt x="118872" y="150876"/>
                  </a:cubicBezTo>
                  <a:cubicBezTo>
                    <a:pt x="121764" y="154731"/>
                    <a:pt x="118222" y="161791"/>
                    <a:pt x="114300" y="164592"/>
                  </a:cubicBezTo>
                  <a:cubicBezTo>
                    <a:pt x="103275" y="172467"/>
                    <a:pt x="72138" y="176191"/>
                    <a:pt x="59436" y="178308"/>
                  </a:cubicBezTo>
                  <a:cubicBezTo>
                    <a:pt x="53340" y="173736"/>
                    <a:pt x="46026" y="170446"/>
                    <a:pt x="41148" y="164592"/>
                  </a:cubicBezTo>
                  <a:cubicBezTo>
                    <a:pt x="35606" y="157942"/>
                    <a:pt x="34498" y="143810"/>
                    <a:pt x="41148" y="137160"/>
                  </a:cubicBezTo>
                  <a:cubicBezTo>
                    <a:pt x="44556" y="133752"/>
                    <a:pt x="50651" y="134928"/>
                    <a:pt x="54864" y="132588"/>
                  </a:cubicBezTo>
                  <a:cubicBezTo>
                    <a:pt x="64471" y="127251"/>
                    <a:pt x="82296" y="114300"/>
                    <a:pt x="82296" y="114300"/>
                  </a:cubicBezTo>
                  <a:cubicBezTo>
                    <a:pt x="92747" y="82947"/>
                    <a:pt x="82296" y="121861"/>
                    <a:pt x="82296" y="77724"/>
                  </a:cubicBezTo>
                  <a:cubicBezTo>
                    <a:pt x="82296" y="71440"/>
                    <a:pt x="85344" y="65532"/>
                    <a:pt x="86868" y="59436"/>
                  </a:cubicBezTo>
                  <a:cubicBezTo>
                    <a:pt x="92964" y="60960"/>
                    <a:pt x="102950" y="58124"/>
                    <a:pt x="105156" y="64008"/>
                  </a:cubicBezTo>
                  <a:cubicBezTo>
                    <a:pt x="113708" y="86815"/>
                    <a:pt x="91002" y="92035"/>
                    <a:pt x="105156" y="109728"/>
                  </a:cubicBezTo>
                  <a:cubicBezTo>
                    <a:pt x="108589" y="114019"/>
                    <a:pt x="114300" y="115824"/>
                    <a:pt x="118872" y="118872"/>
                  </a:cubicBezTo>
                  <a:cubicBezTo>
                    <a:pt x="125912" y="116525"/>
                    <a:pt x="142133" y="112455"/>
                    <a:pt x="146304" y="105156"/>
                  </a:cubicBezTo>
                  <a:cubicBezTo>
                    <a:pt x="150159" y="98409"/>
                    <a:pt x="149352" y="89916"/>
                    <a:pt x="150876" y="82296"/>
                  </a:cubicBezTo>
                  <a:cubicBezTo>
                    <a:pt x="149352" y="74676"/>
                    <a:pt x="149033" y="66712"/>
                    <a:pt x="146304" y="59436"/>
                  </a:cubicBezTo>
                  <a:cubicBezTo>
                    <a:pt x="142084" y="48182"/>
                    <a:pt x="133760" y="41734"/>
                    <a:pt x="123444" y="36576"/>
                  </a:cubicBezTo>
                  <a:cubicBezTo>
                    <a:pt x="119133" y="34421"/>
                    <a:pt x="114300" y="33528"/>
                    <a:pt x="109728" y="32004"/>
                  </a:cubicBezTo>
                  <a:cubicBezTo>
                    <a:pt x="111720" y="41964"/>
                    <a:pt x="112007" y="65378"/>
                    <a:pt x="128016" y="68580"/>
                  </a:cubicBezTo>
                  <a:cubicBezTo>
                    <a:pt x="138583" y="70693"/>
                    <a:pt x="149352" y="65532"/>
                    <a:pt x="160020" y="64008"/>
                  </a:cubicBezTo>
                  <a:cubicBezTo>
                    <a:pt x="176784" y="65532"/>
                    <a:pt x="193648" y="66199"/>
                    <a:pt x="210312" y="68580"/>
                  </a:cubicBezTo>
                  <a:cubicBezTo>
                    <a:pt x="226401" y="70878"/>
                    <a:pt x="223257" y="75052"/>
                    <a:pt x="237744" y="82296"/>
                  </a:cubicBezTo>
                  <a:cubicBezTo>
                    <a:pt x="242055" y="84451"/>
                    <a:pt x="246888" y="85344"/>
                    <a:pt x="251460" y="86868"/>
                  </a:cubicBezTo>
                  <a:cubicBezTo>
                    <a:pt x="256032" y="85344"/>
                    <a:pt x="261768" y="85704"/>
                    <a:pt x="265176" y="82296"/>
                  </a:cubicBezTo>
                  <a:cubicBezTo>
                    <a:pt x="272579" y="74893"/>
                    <a:pt x="269816" y="57252"/>
                    <a:pt x="265176" y="50292"/>
                  </a:cubicBezTo>
                  <a:cubicBezTo>
                    <a:pt x="262128" y="45720"/>
                    <a:pt x="255681" y="44666"/>
                    <a:pt x="251460" y="41148"/>
                  </a:cubicBezTo>
                  <a:cubicBezTo>
                    <a:pt x="246493" y="37009"/>
                    <a:pt x="243124" y="31019"/>
                    <a:pt x="237744" y="27432"/>
                  </a:cubicBezTo>
                  <a:cubicBezTo>
                    <a:pt x="233734" y="24759"/>
                    <a:pt x="228600" y="24384"/>
                    <a:pt x="224028" y="22860"/>
                  </a:cubicBezTo>
                  <a:cubicBezTo>
                    <a:pt x="219456" y="24384"/>
                    <a:pt x="208788" y="22860"/>
                    <a:pt x="210312" y="27432"/>
                  </a:cubicBezTo>
                  <a:cubicBezTo>
                    <a:pt x="212467" y="33898"/>
                    <a:pt x="222682" y="33195"/>
                    <a:pt x="228600" y="36576"/>
                  </a:cubicBezTo>
                  <a:cubicBezTo>
                    <a:pt x="256323" y="52418"/>
                    <a:pt x="226991" y="43531"/>
                    <a:pt x="274320" y="50292"/>
                  </a:cubicBezTo>
                  <a:cubicBezTo>
                    <a:pt x="278892" y="51816"/>
                    <a:pt x="283725" y="52709"/>
                    <a:pt x="288036" y="54864"/>
                  </a:cubicBezTo>
                  <a:cubicBezTo>
                    <a:pt x="292951" y="57321"/>
                    <a:pt x="296539" y="62270"/>
                    <a:pt x="301752" y="64008"/>
                  </a:cubicBezTo>
                  <a:cubicBezTo>
                    <a:pt x="310546" y="66939"/>
                    <a:pt x="320094" y="66762"/>
                    <a:pt x="329184" y="68580"/>
                  </a:cubicBezTo>
                  <a:cubicBezTo>
                    <a:pt x="343536" y="71450"/>
                    <a:pt x="348115" y="73366"/>
                    <a:pt x="361188" y="77724"/>
                  </a:cubicBezTo>
                  <a:cubicBezTo>
                    <a:pt x="364236" y="86868"/>
                    <a:pt x="373380" y="96012"/>
                    <a:pt x="370332" y="105156"/>
                  </a:cubicBezTo>
                  <a:lnTo>
                    <a:pt x="361188" y="132588"/>
                  </a:lnTo>
                  <a:cubicBezTo>
                    <a:pt x="362712" y="137160"/>
                    <a:pt x="366552" y="141550"/>
                    <a:pt x="365760" y="146304"/>
                  </a:cubicBezTo>
                  <a:cubicBezTo>
                    <a:pt x="363855" y="157734"/>
                    <a:pt x="350901" y="163830"/>
                    <a:pt x="342900" y="169164"/>
                  </a:cubicBezTo>
                  <a:cubicBezTo>
                    <a:pt x="341376" y="173736"/>
                    <a:pt x="336804" y="178308"/>
                    <a:pt x="338328" y="182880"/>
                  </a:cubicBezTo>
                  <a:cubicBezTo>
                    <a:pt x="341803" y="193306"/>
                    <a:pt x="353141" y="199886"/>
                    <a:pt x="356616" y="210312"/>
                  </a:cubicBezTo>
                  <a:cubicBezTo>
                    <a:pt x="362926" y="229241"/>
                    <a:pt x="358515" y="220018"/>
                    <a:pt x="370332" y="237744"/>
                  </a:cubicBezTo>
                  <a:cubicBezTo>
                    <a:pt x="367320" y="246780"/>
                    <a:pt x="364673" y="258730"/>
                    <a:pt x="356616" y="265176"/>
                  </a:cubicBezTo>
                  <a:cubicBezTo>
                    <a:pt x="352853" y="268187"/>
                    <a:pt x="347472" y="268224"/>
                    <a:pt x="342900" y="269748"/>
                  </a:cubicBezTo>
                  <a:cubicBezTo>
                    <a:pt x="341227" y="274767"/>
                    <a:pt x="335715" y="295314"/>
                    <a:pt x="329184" y="297180"/>
                  </a:cubicBezTo>
                  <a:cubicBezTo>
                    <a:pt x="321712" y="299315"/>
                    <a:pt x="313821" y="294653"/>
                    <a:pt x="306324" y="292608"/>
                  </a:cubicBezTo>
                  <a:cubicBezTo>
                    <a:pt x="297025" y="290072"/>
                    <a:pt x="278892" y="283464"/>
                    <a:pt x="278892" y="283464"/>
                  </a:cubicBezTo>
                  <a:cubicBezTo>
                    <a:pt x="258115" y="314630"/>
                    <a:pt x="281602" y="275334"/>
                    <a:pt x="265176" y="324612"/>
                  </a:cubicBezTo>
                  <a:cubicBezTo>
                    <a:pt x="263438" y="329825"/>
                    <a:pt x="258489" y="333413"/>
                    <a:pt x="256032" y="338328"/>
                  </a:cubicBezTo>
                  <a:cubicBezTo>
                    <a:pt x="253877" y="342639"/>
                    <a:pt x="254868" y="348636"/>
                    <a:pt x="251460" y="352044"/>
                  </a:cubicBezTo>
                  <a:cubicBezTo>
                    <a:pt x="233734" y="369770"/>
                    <a:pt x="218907" y="372039"/>
                    <a:pt x="196596" y="379476"/>
                  </a:cubicBezTo>
                  <a:lnTo>
                    <a:pt x="182880" y="384048"/>
                  </a:lnTo>
                  <a:cubicBezTo>
                    <a:pt x="169754" y="331544"/>
                    <a:pt x="188108" y="396247"/>
                    <a:pt x="169164" y="352044"/>
                  </a:cubicBezTo>
                  <a:cubicBezTo>
                    <a:pt x="162326" y="336089"/>
                    <a:pt x="170636" y="330540"/>
                    <a:pt x="150876" y="324612"/>
                  </a:cubicBezTo>
                  <a:cubicBezTo>
                    <a:pt x="140554" y="321515"/>
                    <a:pt x="129540" y="321564"/>
                    <a:pt x="118872" y="320040"/>
                  </a:cubicBezTo>
                  <a:cubicBezTo>
                    <a:pt x="117750" y="320227"/>
                    <a:pt x="78398" y="330533"/>
                    <a:pt x="73152" y="320040"/>
                  </a:cubicBezTo>
                  <a:cubicBezTo>
                    <a:pt x="70293" y="314322"/>
                    <a:pt x="79430" y="287714"/>
                    <a:pt x="86868" y="283464"/>
                  </a:cubicBezTo>
                  <a:cubicBezTo>
                    <a:pt x="93615" y="279609"/>
                    <a:pt x="102010" y="279800"/>
                    <a:pt x="109728" y="278892"/>
                  </a:cubicBezTo>
                  <a:cubicBezTo>
                    <a:pt x="127954" y="276748"/>
                    <a:pt x="146304" y="275844"/>
                    <a:pt x="164592" y="274320"/>
                  </a:cubicBezTo>
                  <a:cubicBezTo>
                    <a:pt x="166116" y="265176"/>
                    <a:pt x="167853" y="256065"/>
                    <a:pt x="169164" y="246888"/>
                  </a:cubicBezTo>
                  <a:cubicBezTo>
                    <a:pt x="171236" y="232386"/>
                    <a:pt x="168343" y="208225"/>
                    <a:pt x="182880" y="196596"/>
                  </a:cubicBezTo>
                  <a:cubicBezTo>
                    <a:pt x="186643" y="193585"/>
                    <a:pt x="192024" y="193548"/>
                    <a:pt x="196596" y="192024"/>
                  </a:cubicBezTo>
                  <a:cubicBezTo>
                    <a:pt x="195072" y="182880"/>
                    <a:pt x="196623" y="172641"/>
                    <a:pt x="192024" y="164592"/>
                  </a:cubicBezTo>
                  <a:cubicBezTo>
                    <a:pt x="189633" y="160408"/>
                    <a:pt x="182942" y="161344"/>
                    <a:pt x="178308" y="160020"/>
                  </a:cubicBezTo>
                  <a:cubicBezTo>
                    <a:pt x="159211" y="154564"/>
                    <a:pt x="154144" y="154469"/>
                    <a:pt x="132588" y="150876"/>
                  </a:cubicBezTo>
                  <a:cubicBezTo>
                    <a:pt x="124968" y="152400"/>
                    <a:pt x="115223" y="149953"/>
                    <a:pt x="109728" y="155448"/>
                  </a:cubicBezTo>
                  <a:cubicBezTo>
                    <a:pt x="102912" y="162264"/>
                    <a:pt x="103632" y="173736"/>
                    <a:pt x="100584" y="182880"/>
                  </a:cubicBezTo>
                  <a:cubicBezTo>
                    <a:pt x="99060" y="187452"/>
                    <a:pt x="100584" y="195072"/>
                    <a:pt x="96012" y="196596"/>
                  </a:cubicBezTo>
                  <a:lnTo>
                    <a:pt x="68580" y="205740"/>
                  </a:lnTo>
                  <a:cubicBezTo>
                    <a:pt x="58628" y="203750"/>
                    <a:pt x="39249" y="202891"/>
                    <a:pt x="32004" y="192024"/>
                  </a:cubicBezTo>
                  <a:cubicBezTo>
                    <a:pt x="28518" y="186796"/>
                    <a:pt x="28956" y="179832"/>
                    <a:pt x="27432" y="173736"/>
                  </a:cubicBezTo>
                  <a:cubicBezTo>
                    <a:pt x="28956" y="156972"/>
                    <a:pt x="29623" y="140108"/>
                    <a:pt x="32004" y="123444"/>
                  </a:cubicBezTo>
                  <a:cubicBezTo>
                    <a:pt x="32686" y="118673"/>
                    <a:pt x="33168" y="113136"/>
                    <a:pt x="36576" y="109728"/>
                  </a:cubicBezTo>
                  <a:cubicBezTo>
                    <a:pt x="44347" y="101957"/>
                    <a:pt x="64008" y="91440"/>
                    <a:pt x="64008" y="91440"/>
                  </a:cubicBezTo>
                  <a:cubicBezTo>
                    <a:pt x="80772" y="66294"/>
                    <a:pt x="64008" y="87630"/>
                    <a:pt x="86868" y="68580"/>
                  </a:cubicBezTo>
                  <a:cubicBezTo>
                    <a:pt x="91835" y="64441"/>
                    <a:pt x="95480" y="58834"/>
                    <a:pt x="100584" y="54864"/>
                  </a:cubicBezTo>
                  <a:cubicBezTo>
                    <a:pt x="109259" y="48117"/>
                    <a:pt x="117176" y="38383"/>
                    <a:pt x="128016" y="36576"/>
                  </a:cubicBezTo>
                  <a:cubicBezTo>
                    <a:pt x="163113" y="30726"/>
                    <a:pt x="146358" y="33822"/>
                    <a:pt x="178308" y="27432"/>
                  </a:cubicBezTo>
                  <a:cubicBezTo>
                    <a:pt x="182880" y="22860"/>
                    <a:pt x="192024" y="20182"/>
                    <a:pt x="192024" y="13716"/>
                  </a:cubicBezTo>
                  <a:cubicBezTo>
                    <a:pt x="192024" y="8221"/>
                    <a:pt x="183453" y="6501"/>
                    <a:pt x="178308" y="4572"/>
                  </a:cubicBezTo>
                  <a:cubicBezTo>
                    <a:pt x="171032" y="1843"/>
                    <a:pt x="163068" y="1524"/>
                    <a:pt x="155448" y="0"/>
                  </a:cubicBezTo>
                  <a:cubicBezTo>
                    <a:pt x="146304" y="3048"/>
                    <a:pt x="122669" y="1124"/>
                    <a:pt x="128016" y="9144"/>
                  </a:cubicBezTo>
                  <a:cubicBezTo>
                    <a:pt x="147853" y="38900"/>
                    <a:pt x="131947" y="21122"/>
                    <a:pt x="192024" y="41148"/>
                  </a:cubicBezTo>
                  <a:lnTo>
                    <a:pt x="205740" y="45720"/>
                  </a:lnTo>
                  <a:cubicBezTo>
                    <a:pt x="214884" y="42672"/>
                    <a:pt x="227825" y="44596"/>
                    <a:pt x="233172" y="36576"/>
                  </a:cubicBezTo>
                  <a:cubicBezTo>
                    <a:pt x="236220" y="32004"/>
                    <a:pt x="237656" y="25772"/>
                    <a:pt x="242316" y="22860"/>
                  </a:cubicBezTo>
                  <a:cubicBezTo>
                    <a:pt x="250490" y="17752"/>
                    <a:pt x="269748" y="13716"/>
                    <a:pt x="269748" y="13716"/>
                  </a:cubicBezTo>
                  <a:cubicBezTo>
                    <a:pt x="275844" y="16764"/>
                    <a:pt x="282800" y="18497"/>
                    <a:pt x="288036" y="22860"/>
                  </a:cubicBezTo>
                  <a:cubicBezTo>
                    <a:pt x="296217" y="29678"/>
                    <a:pt x="298631" y="40930"/>
                    <a:pt x="301752" y="50292"/>
                  </a:cubicBezTo>
                  <a:cubicBezTo>
                    <a:pt x="299007" y="61274"/>
                    <a:pt x="297903" y="74403"/>
                    <a:pt x="288036" y="82296"/>
                  </a:cubicBezTo>
                  <a:cubicBezTo>
                    <a:pt x="284273" y="85307"/>
                    <a:pt x="279062" y="86006"/>
                    <a:pt x="274320" y="86868"/>
                  </a:cubicBezTo>
                  <a:cubicBezTo>
                    <a:pt x="262231" y="89066"/>
                    <a:pt x="249888" y="89572"/>
                    <a:pt x="237744" y="91440"/>
                  </a:cubicBezTo>
                  <a:cubicBezTo>
                    <a:pt x="230063" y="92622"/>
                    <a:pt x="222504" y="94488"/>
                    <a:pt x="214884" y="96012"/>
                  </a:cubicBezTo>
                  <a:cubicBezTo>
                    <a:pt x="212263" y="98633"/>
                    <a:pt x="192024" y="117079"/>
                    <a:pt x="192024" y="123444"/>
                  </a:cubicBezTo>
                  <a:cubicBezTo>
                    <a:pt x="192024" y="128939"/>
                    <a:pt x="196877" y="133727"/>
                    <a:pt x="201168" y="137160"/>
                  </a:cubicBezTo>
                  <a:cubicBezTo>
                    <a:pt x="204149" y="139545"/>
                    <a:pt x="231977" y="146005"/>
                    <a:pt x="233172" y="146304"/>
                  </a:cubicBezTo>
                  <a:cubicBezTo>
                    <a:pt x="237744" y="144780"/>
                    <a:pt x="243480" y="145140"/>
                    <a:pt x="246888" y="141732"/>
                  </a:cubicBezTo>
                  <a:cubicBezTo>
                    <a:pt x="250296" y="138324"/>
                    <a:pt x="256231" y="128698"/>
                    <a:pt x="251460" y="128016"/>
                  </a:cubicBezTo>
                  <a:cubicBezTo>
                    <a:pt x="228780" y="124776"/>
                    <a:pt x="205740" y="131064"/>
                    <a:pt x="182880" y="132588"/>
                  </a:cubicBezTo>
                  <a:cubicBezTo>
                    <a:pt x="178310" y="146299"/>
                    <a:pt x="164933" y="172167"/>
                    <a:pt x="178308" y="187452"/>
                  </a:cubicBezTo>
                  <a:cubicBezTo>
                    <a:pt x="184655" y="194706"/>
                    <a:pt x="196289" y="194706"/>
                    <a:pt x="205740" y="196596"/>
                  </a:cubicBezTo>
                  <a:cubicBezTo>
                    <a:pt x="237690" y="202986"/>
                    <a:pt x="220935" y="199890"/>
                    <a:pt x="256032" y="205740"/>
                  </a:cubicBezTo>
                  <a:cubicBezTo>
                    <a:pt x="260604" y="208788"/>
                    <a:pt x="268670" y="209496"/>
                    <a:pt x="269748" y="214884"/>
                  </a:cubicBezTo>
                  <a:cubicBezTo>
                    <a:pt x="272158" y="226932"/>
                    <a:pt x="267044" y="239316"/>
                    <a:pt x="265176" y="251460"/>
                  </a:cubicBezTo>
                  <a:cubicBezTo>
                    <a:pt x="262023" y="271952"/>
                    <a:pt x="261595" y="271347"/>
                    <a:pt x="256032" y="288036"/>
                  </a:cubicBezTo>
                  <a:cubicBezTo>
                    <a:pt x="247495" y="282345"/>
                    <a:pt x="233777" y="274494"/>
                    <a:pt x="228600" y="265176"/>
                  </a:cubicBezTo>
                  <a:cubicBezTo>
                    <a:pt x="217282" y="244804"/>
                    <a:pt x="225051" y="238767"/>
                    <a:pt x="210312" y="224028"/>
                  </a:cubicBezTo>
                  <a:cubicBezTo>
                    <a:pt x="197588" y="211304"/>
                    <a:pt x="176527" y="208741"/>
                    <a:pt x="160020" y="205740"/>
                  </a:cubicBezTo>
                  <a:cubicBezTo>
                    <a:pt x="95675" y="194041"/>
                    <a:pt x="166196" y="207890"/>
                    <a:pt x="109728" y="196596"/>
                  </a:cubicBezTo>
                  <a:cubicBezTo>
                    <a:pt x="111252" y="192024"/>
                    <a:pt x="113255" y="187585"/>
                    <a:pt x="114300" y="182880"/>
                  </a:cubicBezTo>
                  <a:cubicBezTo>
                    <a:pt x="116311" y="173831"/>
                    <a:pt x="114726" y="163739"/>
                    <a:pt x="118872" y="155448"/>
                  </a:cubicBezTo>
                  <a:cubicBezTo>
                    <a:pt x="121329" y="150533"/>
                    <a:pt x="128016" y="149352"/>
                    <a:pt x="132588" y="146304"/>
                  </a:cubicBezTo>
                  <a:cubicBezTo>
                    <a:pt x="129540" y="141732"/>
                    <a:pt x="127735" y="136021"/>
                    <a:pt x="123444" y="132588"/>
                  </a:cubicBezTo>
                  <a:cubicBezTo>
                    <a:pt x="119681" y="129577"/>
                    <a:pt x="114362" y="129340"/>
                    <a:pt x="109728" y="128016"/>
                  </a:cubicBezTo>
                  <a:cubicBezTo>
                    <a:pt x="88171" y="121857"/>
                    <a:pt x="85337" y="122572"/>
                    <a:pt x="59436" y="118872"/>
                  </a:cubicBezTo>
                  <a:cubicBezTo>
                    <a:pt x="54864" y="117348"/>
                    <a:pt x="49128" y="117708"/>
                    <a:pt x="45720" y="114300"/>
                  </a:cubicBezTo>
                  <a:cubicBezTo>
                    <a:pt x="37069" y="105649"/>
                    <a:pt x="42562" y="78678"/>
                    <a:pt x="45720" y="73152"/>
                  </a:cubicBezTo>
                  <a:cubicBezTo>
                    <a:pt x="49159" y="67134"/>
                    <a:pt x="107442" y="78486"/>
                    <a:pt x="118872" y="8229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1776413" y="4084638"/>
              <a:ext cx="533400" cy="419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3459163" y="5291138"/>
              <a:ext cx="666750" cy="257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V="1">
              <a:off x="5183188" y="4510088"/>
              <a:ext cx="1001712" cy="1016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 flipH="1">
              <a:off x="1697038" y="2690813"/>
              <a:ext cx="628650" cy="63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 flipH="1">
              <a:off x="3138278" y="1896111"/>
              <a:ext cx="1125745" cy="3060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 flipH="1" flipV="1">
              <a:off x="5272404" y="1986597"/>
              <a:ext cx="766445" cy="739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6735763" y="4176713"/>
              <a:ext cx="538162" cy="377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4486593" y="2207578"/>
              <a:ext cx="6731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間期</a:t>
              </a:r>
            </a:p>
          </p:txBody>
        </p:sp>
        <p:sp>
          <p:nvSpPr>
            <p:cNvPr id="26639" name="Text Box 14"/>
            <p:cNvSpPr txBox="1">
              <a:spLocks noChangeArrowheads="1"/>
            </p:cNvSpPr>
            <p:nvPr/>
          </p:nvSpPr>
          <p:spPr bwMode="auto">
            <a:xfrm>
              <a:off x="2055813" y="2827338"/>
              <a:ext cx="1346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前期前半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  <a:cs typeface="+mn-cs"/>
              </a:endParaRPr>
            </a:p>
          </p:txBody>
        </p:sp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717550" y="4159250"/>
              <a:ext cx="1346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前期後半</a:t>
              </a:r>
            </a:p>
          </p:txBody>
        </p:sp>
        <p:sp>
          <p:nvSpPr>
            <p:cNvPr id="26641" name="Text Box 16"/>
            <p:cNvSpPr txBox="1">
              <a:spLocks noChangeArrowheads="1"/>
            </p:cNvSpPr>
            <p:nvPr/>
          </p:nvSpPr>
          <p:spPr bwMode="auto">
            <a:xfrm>
              <a:off x="2124075" y="5465763"/>
              <a:ext cx="1539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中期</a:t>
              </a:r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3994150" y="6224588"/>
              <a:ext cx="13985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後期</a:t>
              </a:r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4918075" y="3363913"/>
              <a:ext cx="1376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終期</a:t>
              </a:r>
            </a:p>
          </p:txBody>
        </p:sp>
        <p:sp>
          <p:nvSpPr>
            <p:cNvPr id="829" name="円/楕円 828"/>
            <p:cNvSpPr/>
            <p:nvPr/>
          </p:nvSpPr>
          <p:spPr bwMode="auto">
            <a:xfrm>
              <a:off x="4404043" y="1436053"/>
              <a:ext cx="785812" cy="7858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0" name="円/楕円 829"/>
            <p:cNvSpPr>
              <a:spLocks noChangeAspect="1"/>
            </p:cNvSpPr>
            <p:nvPr/>
          </p:nvSpPr>
          <p:spPr bwMode="auto">
            <a:xfrm>
              <a:off x="4573905" y="1605915"/>
              <a:ext cx="446088" cy="4460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1" name="フリーフォーム 830"/>
            <p:cNvSpPr/>
            <p:nvPr/>
          </p:nvSpPr>
          <p:spPr bwMode="auto">
            <a:xfrm>
              <a:off x="4605655" y="1650365"/>
              <a:ext cx="388938" cy="396875"/>
            </a:xfrm>
            <a:custGeom>
              <a:avLst/>
              <a:gdLst>
                <a:gd name="connsiteX0" fmla="*/ 118872 w 389698"/>
                <a:gd name="connsiteY0" fmla="*/ 82296 h 396247"/>
                <a:gd name="connsiteX1" fmla="*/ 114300 w 389698"/>
                <a:gd name="connsiteY1" fmla="*/ 96012 h 396247"/>
                <a:gd name="connsiteX2" fmla="*/ 137160 w 389698"/>
                <a:gd name="connsiteY2" fmla="*/ 114300 h 396247"/>
                <a:gd name="connsiteX3" fmla="*/ 150876 w 389698"/>
                <a:gd name="connsiteY3" fmla="*/ 109728 h 396247"/>
                <a:gd name="connsiteX4" fmla="*/ 173736 w 389698"/>
                <a:gd name="connsiteY4" fmla="*/ 128016 h 396247"/>
                <a:gd name="connsiteX5" fmla="*/ 160020 w 389698"/>
                <a:gd name="connsiteY5" fmla="*/ 137160 h 396247"/>
                <a:gd name="connsiteX6" fmla="*/ 150876 w 389698"/>
                <a:gd name="connsiteY6" fmla="*/ 150876 h 396247"/>
                <a:gd name="connsiteX7" fmla="*/ 155448 w 389698"/>
                <a:gd name="connsiteY7" fmla="*/ 187452 h 396247"/>
                <a:gd name="connsiteX8" fmla="*/ 169164 w 389698"/>
                <a:gd name="connsiteY8" fmla="*/ 196596 h 396247"/>
                <a:gd name="connsiteX9" fmla="*/ 196596 w 389698"/>
                <a:gd name="connsiteY9" fmla="*/ 210312 h 396247"/>
                <a:gd name="connsiteX10" fmla="*/ 192024 w 389698"/>
                <a:gd name="connsiteY10" fmla="*/ 224028 h 396247"/>
                <a:gd name="connsiteX11" fmla="*/ 155448 w 389698"/>
                <a:gd name="connsiteY11" fmla="*/ 228600 h 396247"/>
                <a:gd name="connsiteX12" fmla="*/ 100584 w 389698"/>
                <a:gd name="connsiteY12" fmla="*/ 214884 h 396247"/>
                <a:gd name="connsiteX13" fmla="*/ 100584 w 389698"/>
                <a:gd name="connsiteY13" fmla="*/ 242316 h 396247"/>
                <a:gd name="connsiteX14" fmla="*/ 114300 w 389698"/>
                <a:gd name="connsiteY14" fmla="*/ 246888 h 396247"/>
                <a:gd name="connsiteX15" fmla="*/ 141732 w 389698"/>
                <a:gd name="connsiteY15" fmla="*/ 242316 h 396247"/>
                <a:gd name="connsiteX16" fmla="*/ 150876 w 389698"/>
                <a:gd name="connsiteY16" fmla="*/ 228600 h 396247"/>
                <a:gd name="connsiteX17" fmla="*/ 164592 w 389698"/>
                <a:gd name="connsiteY17" fmla="*/ 224028 h 396247"/>
                <a:gd name="connsiteX18" fmla="*/ 192024 w 389698"/>
                <a:gd name="connsiteY18" fmla="*/ 210312 h 396247"/>
                <a:gd name="connsiteX19" fmla="*/ 205740 w 389698"/>
                <a:gd name="connsiteY19" fmla="*/ 214884 h 396247"/>
                <a:gd name="connsiteX20" fmla="*/ 219456 w 389698"/>
                <a:gd name="connsiteY20" fmla="*/ 242316 h 396247"/>
                <a:gd name="connsiteX21" fmla="*/ 228600 w 389698"/>
                <a:gd name="connsiteY21" fmla="*/ 256032 h 396247"/>
                <a:gd name="connsiteX22" fmla="*/ 224028 w 389698"/>
                <a:gd name="connsiteY22" fmla="*/ 278892 h 396247"/>
                <a:gd name="connsiteX23" fmla="*/ 214884 w 389698"/>
                <a:gd name="connsiteY23" fmla="*/ 320040 h 396247"/>
                <a:gd name="connsiteX24" fmla="*/ 246888 w 389698"/>
                <a:gd name="connsiteY24" fmla="*/ 324612 h 396247"/>
                <a:gd name="connsiteX25" fmla="*/ 260604 w 389698"/>
                <a:gd name="connsiteY25" fmla="*/ 329184 h 396247"/>
                <a:gd name="connsiteX26" fmla="*/ 301752 w 389698"/>
                <a:gd name="connsiteY26" fmla="*/ 320040 h 396247"/>
                <a:gd name="connsiteX27" fmla="*/ 306324 w 389698"/>
                <a:gd name="connsiteY27" fmla="*/ 292608 h 396247"/>
                <a:gd name="connsiteX28" fmla="*/ 288036 w 389698"/>
                <a:gd name="connsiteY28" fmla="*/ 265176 h 396247"/>
                <a:gd name="connsiteX29" fmla="*/ 306324 w 389698"/>
                <a:gd name="connsiteY29" fmla="*/ 214884 h 396247"/>
                <a:gd name="connsiteX30" fmla="*/ 324612 w 389698"/>
                <a:gd name="connsiteY30" fmla="*/ 219456 h 396247"/>
                <a:gd name="connsiteX31" fmla="*/ 320040 w 389698"/>
                <a:gd name="connsiteY31" fmla="*/ 251460 h 396247"/>
                <a:gd name="connsiteX32" fmla="*/ 292608 w 389698"/>
                <a:gd name="connsiteY32" fmla="*/ 242316 h 396247"/>
                <a:gd name="connsiteX33" fmla="*/ 278892 w 389698"/>
                <a:gd name="connsiteY33" fmla="*/ 237744 h 396247"/>
                <a:gd name="connsiteX34" fmla="*/ 251460 w 389698"/>
                <a:gd name="connsiteY34" fmla="*/ 205740 h 396247"/>
                <a:gd name="connsiteX35" fmla="*/ 246888 w 389698"/>
                <a:gd name="connsiteY35" fmla="*/ 192024 h 396247"/>
                <a:gd name="connsiteX36" fmla="*/ 242316 w 389698"/>
                <a:gd name="connsiteY36" fmla="*/ 169164 h 396247"/>
                <a:gd name="connsiteX37" fmla="*/ 228600 w 389698"/>
                <a:gd name="connsiteY37" fmla="*/ 160020 h 396247"/>
                <a:gd name="connsiteX38" fmla="*/ 210312 w 389698"/>
                <a:gd name="connsiteY38" fmla="*/ 178308 h 396247"/>
                <a:gd name="connsiteX39" fmla="*/ 219456 w 389698"/>
                <a:gd name="connsiteY39" fmla="*/ 192024 h 396247"/>
                <a:gd name="connsiteX40" fmla="*/ 246888 w 389698"/>
                <a:gd name="connsiteY40" fmla="*/ 201168 h 396247"/>
                <a:gd name="connsiteX41" fmla="*/ 288036 w 389698"/>
                <a:gd name="connsiteY41" fmla="*/ 187452 h 396247"/>
                <a:gd name="connsiteX42" fmla="*/ 301752 w 389698"/>
                <a:gd name="connsiteY42" fmla="*/ 182880 h 396247"/>
                <a:gd name="connsiteX43" fmla="*/ 306324 w 389698"/>
                <a:gd name="connsiteY43" fmla="*/ 155448 h 396247"/>
                <a:gd name="connsiteX44" fmla="*/ 278892 w 389698"/>
                <a:gd name="connsiteY44" fmla="*/ 137160 h 396247"/>
                <a:gd name="connsiteX45" fmla="*/ 265176 w 389698"/>
                <a:gd name="connsiteY45" fmla="*/ 128016 h 396247"/>
                <a:gd name="connsiteX46" fmla="*/ 269748 w 389698"/>
                <a:gd name="connsiteY46" fmla="*/ 100584 h 396247"/>
                <a:gd name="connsiteX47" fmla="*/ 274320 w 389698"/>
                <a:gd name="connsiteY47" fmla="*/ 86868 h 396247"/>
                <a:gd name="connsiteX48" fmla="*/ 301752 w 389698"/>
                <a:gd name="connsiteY48" fmla="*/ 96012 h 396247"/>
                <a:gd name="connsiteX49" fmla="*/ 297180 w 389698"/>
                <a:gd name="connsiteY49" fmla="*/ 109728 h 396247"/>
                <a:gd name="connsiteX50" fmla="*/ 269748 w 389698"/>
                <a:gd name="connsiteY50" fmla="*/ 118872 h 396247"/>
                <a:gd name="connsiteX51" fmla="*/ 246888 w 389698"/>
                <a:gd name="connsiteY51" fmla="*/ 114300 h 396247"/>
                <a:gd name="connsiteX52" fmla="*/ 224028 w 389698"/>
                <a:gd name="connsiteY52" fmla="*/ 86868 h 396247"/>
                <a:gd name="connsiteX53" fmla="*/ 201168 w 389698"/>
                <a:gd name="connsiteY53" fmla="*/ 54864 h 396247"/>
                <a:gd name="connsiteX54" fmla="*/ 178308 w 389698"/>
                <a:gd name="connsiteY54" fmla="*/ 59436 h 396247"/>
                <a:gd name="connsiteX55" fmla="*/ 173736 w 389698"/>
                <a:gd name="connsiteY55" fmla="*/ 77724 h 396247"/>
                <a:gd name="connsiteX56" fmla="*/ 192024 w 389698"/>
                <a:gd name="connsiteY56" fmla="*/ 105156 h 396247"/>
                <a:gd name="connsiteX57" fmla="*/ 210312 w 389698"/>
                <a:gd name="connsiteY57" fmla="*/ 109728 h 396247"/>
                <a:gd name="connsiteX58" fmla="*/ 269748 w 389698"/>
                <a:gd name="connsiteY58" fmla="*/ 96012 h 396247"/>
                <a:gd name="connsiteX59" fmla="*/ 297180 w 389698"/>
                <a:gd name="connsiteY59" fmla="*/ 82296 h 396247"/>
                <a:gd name="connsiteX60" fmla="*/ 338328 w 389698"/>
                <a:gd name="connsiteY60" fmla="*/ 91440 h 396247"/>
                <a:gd name="connsiteX61" fmla="*/ 352044 w 389698"/>
                <a:gd name="connsiteY61" fmla="*/ 105156 h 396247"/>
                <a:gd name="connsiteX62" fmla="*/ 347472 w 389698"/>
                <a:gd name="connsiteY62" fmla="*/ 123444 h 396247"/>
                <a:gd name="connsiteX63" fmla="*/ 338328 w 389698"/>
                <a:gd name="connsiteY63" fmla="*/ 160020 h 396247"/>
                <a:gd name="connsiteX64" fmla="*/ 365760 w 389698"/>
                <a:gd name="connsiteY64" fmla="*/ 169164 h 396247"/>
                <a:gd name="connsiteX65" fmla="*/ 379476 w 389698"/>
                <a:gd name="connsiteY65" fmla="*/ 173736 h 396247"/>
                <a:gd name="connsiteX66" fmla="*/ 388620 w 389698"/>
                <a:gd name="connsiteY66" fmla="*/ 187452 h 396247"/>
                <a:gd name="connsiteX67" fmla="*/ 374904 w 389698"/>
                <a:gd name="connsiteY67" fmla="*/ 196596 h 396247"/>
                <a:gd name="connsiteX68" fmla="*/ 356616 w 389698"/>
                <a:gd name="connsiteY68" fmla="*/ 210312 h 396247"/>
                <a:gd name="connsiteX69" fmla="*/ 329184 w 389698"/>
                <a:gd name="connsiteY69" fmla="*/ 192024 h 396247"/>
                <a:gd name="connsiteX70" fmla="*/ 310896 w 389698"/>
                <a:gd name="connsiteY70" fmla="*/ 164592 h 396247"/>
                <a:gd name="connsiteX71" fmla="*/ 269748 w 389698"/>
                <a:gd name="connsiteY71" fmla="*/ 169164 h 396247"/>
                <a:gd name="connsiteX72" fmla="*/ 260604 w 389698"/>
                <a:gd name="connsiteY72" fmla="*/ 196596 h 396247"/>
                <a:gd name="connsiteX73" fmla="*/ 251460 w 389698"/>
                <a:gd name="connsiteY73" fmla="*/ 233172 h 396247"/>
                <a:gd name="connsiteX74" fmla="*/ 242316 w 389698"/>
                <a:gd name="connsiteY74" fmla="*/ 246888 h 396247"/>
                <a:gd name="connsiteX75" fmla="*/ 228600 w 389698"/>
                <a:gd name="connsiteY75" fmla="*/ 251460 h 396247"/>
                <a:gd name="connsiteX76" fmla="*/ 196596 w 389698"/>
                <a:gd name="connsiteY76" fmla="*/ 260604 h 396247"/>
                <a:gd name="connsiteX77" fmla="*/ 187452 w 389698"/>
                <a:gd name="connsiteY77" fmla="*/ 278892 h 396247"/>
                <a:gd name="connsiteX78" fmla="*/ 187452 w 389698"/>
                <a:gd name="connsiteY78" fmla="*/ 333756 h 396247"/>
                <a:gd name="connsiteX79" fmla="*/ 201168 w 389698"/>
                <a:gd name="connsiteY79" fmla="*/ 338328 h 396247"/>
                <a:gd name="connsiteX80" fmla="*/ 214884 w 389698"/>
                <a:gd name="connsiteY80" fmla="*/ 333756 h 396247"/>
                <a:gd name="connsiteX81" fmla="*/ 228600 w 389698"/>
                <a:gd name="connsiteY81" fmla="*/ 320040 h 396247"/>
                <a:gd name="connsiteX82" fmla="*/ 242316 w 389698"/>
                <a:gd name="connsiteY82" fmla="*/ 310896 h 396247"/>
                <a:gd name="connsiteX83" fmla="*/ 278892 w 389698"/>
                <a:gd name="connsiteY83" fmla="*/ 315468 h 396247"/>
                <a:gd name="connsiteX84" fmla="*/ 274320 w 389698"/>
                <a:gd name="connsiteY84" fmla="*/ 333756 h 396247"/>
                <a:gd name="connsiteX85" fmla="*/ 237744 w 389698"/>
                <a:gd name="connsiteY85" fmla="*/ 356616 h 396247"/>
                <a:gd name="connsiteX86" fmla="*/ 224028 w 389698"/>
                <a:gd name="connsiteY86" fmla="*/ 365760 h 396247"/>
                <a:gd name="connsiteX87" fmla="*/ 178308 w 389698"/>
                <a:gd name="connsiteY87" fmla="*/ 361188 h 396247"/>
                <a:gd name="connsiteX88" fmla="*/ 155448 w 389698"/>
                <a:gd name="connsiteY88" fmla="*/ 338328 h 396247"/>
                <a:gd name="connsiteX89" fmla="*/ 141732 w 389698"/>
                <a:gd name="connsiteY89" fmla="*/ 329184 h 396247"/>
                <a:gd name="connsiteX90" fmla="*/ 109728 w 389698"/>
                <a:gd name="connsiteY90" fmla="*/ 347472 h 396247"/>
                <a:gd name="connsiteX91" fmla="*/ 123444 w 389698"/>
                <a:gd name="connsiteY91" fmla="*/ 361188 h 396247"/>
                <a:gd name="connsiteX92" fmla="*/ 169164 w 389698"/>
                <a:gd name="connsiteY92" fmla="*/ 347472 h 396247"/>
                <a:gd name="connsiteX93" fmla="*/ 178308 w 389698"/>
                <a:gd name="connsiteY93" fmla="*/ 333756 h 396247"/>
                <a:gd name="connsiteX94" fmla="*/ 173736 w 389698"/>
                <a:gd name="connsiteY94" fmla="*/ 320040 h 396247"/>
                <a:gd name="connsiteX95" fmla="*/ 164592 w 389698"/>
                <a:gd name="connsiteY95" fmla="*/ 306324 h 396247"/>
                <a:gd name="connsiteX96" fmla="*/ 100584 w 389698"/>
                <a:gd name="connsiteY96" fmla="*/ 288036 h 396247"/>
                <a:gd name="connsiteX97" fmla="*/ 73152 w 389698"/>
                <a:gd name="connsiteY97" fmla="*/ 265176 h 396247"/>
                <a:gd name="connsiteX98" fmla="*/ 68580 w 389698"/>
                <a:gd name="connsiteY98" fmla="*/ 251460 h 396247"/>
                <a:gd name="connsiteX99" fmla="*/ 123444 w 389698"/>
                <a:gd name="connsiteY99" fmla="*/ 246888 h 396247"/>
                <a:gd name="connsiteX100" fmla="*/ 118872 w 389698"/>
                <a:gd name="connsiteY100" fmla="*/ 265176 h 396247"/>
                <a:gd name="connsiteX101" fmla="*/ 100584 w 389698"/>
                <a:gd name="connsiteY101" fmla="*/ 269748 h 396247"/>
                <a:gd name="connsiteX102" fmla="*/ 73152 w 389698"/>
                <a:gd name="connsiteY102" fmla="*/ 265176 h 396247"/>
                <a:gd name="connsiteX103" fmla="*/ 45720 w 389698"/>
                <a:gd name="connsiteY103" fmla="*/ 256032 h 396247"/>
                <a:gd name="connsiteX104" fmla="*/ 32004 w 389698"/>
                <a:gd name="connsiteY104" fmla="*/ 242316 h 396247"/>
                <a:gd name="connsiteX105" fmla="*/ 9144 w 389698"/>
                <a:gd name="connsiteY105" fmla="*/ 219456 h 396247"/>
                <a:gd name="connsiteX106" fmla="*/ 0 w 389698"/>
                <a:gd name="connsiteY106" fmla="*/ 192024 h 396247"/>
                <a:gd name="connsiteX107" fmla="*/ 36576 w 389698"/>
                <a:gd name="connsiteY107" fmla="*/ 187452 h 396247"/>
                <a:gd name="connsiteX108" fmla="*/ 27432 w 389698"/>
                <a:gd name="connsiteY108" fmla="*/ 214884 h 396247"/>
                <a:gd name="connsiteX109" fmla="*/ 32004 w 389698"/>
                <a:gd name="connsiteY109" fmla="*/ 242316 h 396247"/>
                <a:gd name="connsiteX110" fmla="*/ 45720 w 389698"/>
                <a:gd name="connsiteY110" fmla="*/ 278892 h 396247"/>
                <a:gd name="connsiteX111" fmla="*/ 73152 w 389698"/>
                <a:gd name="connsiteY111" fmla="*/ 292608 h 396247"/>
                <a:gd name="connsiteX112" fmla="*/ 100584 w 389698"/>
                <a:gd name="connsiteY112" fmla="*/ 274320 h 396247"/>
                <a:gd name="connsiteX113" fmla="*/ 91440 w 389698"/>
                <a:gd name="connsiteY113" fmla="*/ 260604 h 396247"/>
                <a:gd name="connsiteX114" fmla="*/ 86868 w 389698"/>
                <a:gd name="connsiteY114" fmla="*/ 228600 h 396247"/>
                <a:gd name="connsiteX115" fmla="*/ 86868 w 389698"/>
                <a:gd name="connsiteY115" fmla="*/ 155448 h 396247"/>
                <a:gd name="connsiteX116" fmla="*/ 100584 w 389698"/>
                <a:gd name="connsiteY116" fmla="*/ 146304 h 396247"/>
                <a:gd name="connsiteX117" fmla="*/ 118872 w 389698"/>
                <a:gd name="connsiteY117" fmla="*/ 150876 h 396247"/>
                <a:gd name="connsiteX118" fmla="*/ 114300 w 389698"/>
                <a:gd name="connsiteY118" fmla="*/ 164592 h 396247"/>
                <a:gd name="connsiteX119" fmla="*/ 59436 w 389698"/>
                <a:gd name="connsiteY119" fmla="*/ 178308 h 396247"/>
                <a:gd name="connsiteX120" fmla="*/ 41148 w 389698"/>
                <a:gd name="connsiteY120" fmla="*/ 164592 h 396247"/>
                <a:gd name="connsiteX121" fmla="*/ 41148 w 389698"/>
                <a:gd name="connsiteY121" fmla="*/ 137160 h 396247"/>
                <a:gd name="connsiteX122" fmla="*/ 54864 w 389698"/>
                <a:gd name="connsiteY122" fmla="*/ 132588 h 396247"/>
                <a:gd name="connsiteX123" fmla="*/ 82296 w 389698"/>
                <a:gd name="connsiteY123" fmla="*/ 114300 h 396247"/>
                <a:gd name="connsiteX124" fmla="*/ 82296 w 389698"/>
                <a:gd name="connsiteY124" fmla="*/ 77724 h 396247"/>
                <a:gd name="connsiteX125" fmla="*/ 86868 w 389698"/>
                <a:gd name="connsiteY125" fmla="*/ 59436 h 396247"/>
                <a:gd name="connsiteX126" fmla="*/ 105156 w 389698"/>
                <a:gd name="connsiteY126" fmla="*/ 64008 h 396247"/>
                <a:gd name="connsiteX127" fmla="*/ 105156 w 389698"/>
                <a:gd name="connsiteY127" fmla="*/ 109728 h 396247"/>
                <a:gd name="connsiteX128" fmla="*/ 118872 w 389698"/>
                <a:gd name="connsiteY128" fmla="*/ 118872 h 396247"/>
                <a:gd name="connsiteX129" fmla="*/ 146304 w 389698"/>
                <a:gd name="connsiteY129" fmla="*/ 105156 h 396247"/>
                <a:gd name="connsiteX130" fmla="*/ 150876 w 389698"/>
                <a:gd name="connsiteY130" fmla="*/ 82296 h 396247"/>
                <a:gd name="connsiteX131" fmla="*/ 146304 w 389698"/>
                <a:gd name="connsiteY131" fmla="*/ 59436 h 396247"/>
                <a:gd name="connsiteX132" fmla="*/ 123444 w 389698"/>
                <a:gd name="connsiteY132" fmla="*/ 36576 h 396247"/>
                <a:gd name="connsiteX133" fmla="*/ 109728 w 389698"/>
                <a:gd name="connsiteY133" fmla="*/ 32004 h 396247"/>
                <a:gd name="connsiteX134" fmla="*/ 128016 w 389698"/>
                <a:gd name="connsiteY134" fmla="*/ 68580 h 396247"/>
                <a:gd name="connsiteX135" fmla="*/ 160020 w 389698"/>
                <a:gd name="connsiteY135" fmla="*/ 64008 h 396247"/>
                <a:gd name="connsiteX136" fmla="*/ 210312 w 389698"/>
                <a:gd name="connsiteY136" fmla="*/ 68580 h 396247"/>
                <a:gd name="connsiteX137" fmla="*/ 237744 w 389698"/>
                <a:gd name="connsiteY137" fmla="*/ 82296 h 396247"/>
                <a:gd name="connsiteX138" fmla="*/ 251460 w 389698"/>
                <a:gd name="connsiteY138" fmla="*/ 86868 h 396247"/>
                <a:gd name="connsiteX139" fmla="*/ 265176 w 389698"/>
                <a:gd name="connsiteY139" fmla="*/ 82296 h 396247"/>
                <a:gd name="connsiteX140" fmla="*/ 265176 w 389698"/>
                <a:gd name="connsiteY140" fmla="*/ 50292 h 396247"/>
                <a:gd name="connsiteX141" fmla="*/ 251460 w 389698"/>
                <a:gd name="connsiteY141" fmla="*/ 41148 h 396247"/>
                <a:gd name="connsiteX142" fmla="*/ 237744 w 389698"/>
                <a:gd name="connsiteY142" fmla="*/ 27432 h 396247"/>
                <a:gd name="connsiteX143" fmla="*/ 224028 w 389698"/>
                <a:gd name="connsiteY143" fmla="*/ 22860 h 396247"/>
                <a:gd name="connsiteX144" fmla="*/ 210312 w 389698"/>
                <a:gd name="connsiteY144" fmla="*/ 27432 h 396247"/>
                <a:gd name="connsiteX145" fmla="*/ 228600 w 389698"/>
                <a:gd name="connsiteY145" fmla="*/ 36576 h 396247"/>
                <a:gd name="connsiteX146" fmla="*/ 274320 w 389698"/>
                <a:gd name="connsiteY146" fmla="*/ 50292 h 396247"/>
                <a:gd name="connsiteX147" fmla="*/ 288036 w 389698"/>
                <a:gd name="connsiteY147" fmla="*/ 54864 h 396247"/>
                <a:gd name="connsiteX148" fmla="*/ 301752 w 389698"/>
                <a:gd name="connsiteY148" fmla="*/ 64008 h 396247"/>
                <a:gd name="connsiteX149" fmla="*/ 329184 w 389698"/>
                <a:gd name="connsiteY149" fmla="*/ 68580 h 396247"/>
                <a:gd name="connsiteX150" fmla="*/ 361188 w 389698"/>
                <a:gd name="connsiteY150" fmla="*/ 77724 h 396247"/>
                <a:gd name="connsiteX151" fmla="*/ 370332 w 389698"/>
                <a:gd name="connsiteY151" fmla="*/ 105156 h 396247"/>
                <a:gd name="connsiteX152" fmla="*/ 361188 w 389698"/>
                <a:gd name="connsiteY152" fmla="*/ 132588 h 396247"/>
                <a:gd name="connsiteX153" fmla="*/ 365760 w 389698"/>
                <a:gd name="connsiteY153" fmla="*/ 146304 h 396247"/>
                <a:gd name="connsiteX154" fmla="*/ 342900 w 389698"/>
                <a:gd name="connsiteY154" fmla="*/ 169164 h 396247"/>
                <a:gd name="connsiteX155" fmla="*/ 338328 w 389698"/>
                <a:gd name="connsiteY155" fmla="*/ 182880 h 396247"/>
                <a:gd name="connsiteX156" fmla="*/ 356616 w 389698"/>
                <a:gd name="connsiteY156" fmla="*/ 210312 h 396247"/>
                <a:gd name="connsiteX157" fmla="*/ 370332 w 389698"/>
                <a:gd name="connsiteY157" fmla="*/ 237744 h 396247"/>
                <a:gd name="connsiteX158" fmla="*/ 356616 w 389698"/>
                <a:gd name="connsiteY158" fmla="*/ 265176 h 396247"/>
                <a:gd name="connsiteX159" fmla="*/ 342900 w 389698"/>
                <a:gd name="connsiteY159" fmla="*/ 269748 h 396247"/>
                <a:gd name="connsiteX160" fmla="*/ 329184 w 389698"/>
                <a:gd name="connsiteY160" fmla="*/ 297180 h 396247"/>
                <a:gd name="connsiteX161" fmla="*/ 306324 w 389698"/>
                <a:gd name="connsiteY161" fmla="*/ 292608 h 396247"/>
                <a:gd name="connsiteX162" fmla="*/ 278892 w 389698"/>
                <a:gd name="connsiteY162" fmla="*/ 283464 h 396247"/>
                <a:gd name="connsiteX163" fmla="*/ 265176 w 389698"/>
                <a:gd name="connsiteY163" fmla="*/ 324612 h 396247"/>
                <a:gd name="connsiteX164" fmla="*/ 256032 w 389698"/>
                <a:gd name="connsiteY164" fmla="*/ 338328 h 396247"/>
                <a:gd name="connsiteX165" fmla="*/ 251460 w 389698"/>
                <a:gd name="connsiteY165" fmla="*/ 352044 h 396247"/>
                <a:gd name="connsiteX166" fmla="*/ 196596 w 389698"/>
                <a:gd name="connsiteY166" fmla="*/ 379476 h 396247"/>
                <a:gd name="connsiteX167" fmla="*/ 182880 w 389698"/>
                <a:gd name="connsiteY167" fmla="*/ 384048 h 396247"/>
                <a:gd name="connsiteX168" fmla="*/ 169164 w 389698"/>
                <a:gd name="connsiteY168" fmla="*/ 352044 h 396247"/>
                <a:gd name="connsiteX169" fmla="*/ 150876 w 389698"/>
                <a:gd name="connsiteY169" fmla="*/ 324612 h 396247"/>
                <a:gd name="connsiteX170" fmla="*/ 118872 w 389698"/>
                <a:gd name="connsiteY170" fmla="*/ 320040 h 396247"/>
                <a:gd name="connsiteX171" fmla="*/ 73152 w 389698"/>
                <a:gd name="connsiteY171" fmla="*/ 320040 h 396247"/>
                <a:gd name="connsiteX172" fmla="*/ 86868 w 389698"/>
                <a:gd name="connsiteY172" fmla="*/ 283464 h 396247"/>
                <a:gd name="connsiteX173" fmla="*/ 109728 w 389698"/>
                <a:gd name="connsiteY173" fmla="*/ 278892 h 396247"/>
                <a:gd name="connsiteX174" fmla="*/ 164592 w 389698"/>
                <a:gd name="connsiteY174" fmla="*/ 274320 h 396247"/>
                <a:gd name="connsiteX175" fmla="*/ 169164 w 389698"/>
                <a:gd name="connsiteY175" fmla="*/ 246888 h 396247"/>
                <a:gd name="connsiteX176" fmla="*/ 182880 w 389698"/>
                <a:gd name="connsiteY176" fmla="*/ 196596 h 396247"/>
                <a:gd name="connsiteX177" fmla="*/ 196596 w 389698"/>
                <a:gd name="connsiteY177" fmla="*/ 192024 h 396247"/>
                <a:gd name="connsiteX178" fmla="*/ 192024 w 389698"/>
                <a:gd name="connsiteY178" fmla="*/ 164592 h 396247"/>
                <a:gd name="connsiteX179" fmla="*/ 178308 w 389698"/>
                <a:gd name="connsiteY179" fmla="*/ 160020 h 396247"/>
                <a:gd name="connsiteX180" fmla="*/ 132588 w 389698"/>
                <a:gd name="connsiteY180" fmla="*/ 150876 h 396247"/>
                <a:gd name="connsiteX181" fmla="*/ 109728 w 389698"/>
                <a:gd name="connsiteY181" fmla="*/ 155448 h 396247"/>
                <a:gd name="connsiteX182" fmla="*/ 100584 w 389698"/>
                <a:gd name="connsiteY182" fmla="*/ 182880 h 396247"/>
                <a:gd name="connsiteX183" fmla="*/ 96012 w 389698"/>
                <a:gd name="connsiteY183" fmla="*/ 196596 h 396247"/>
                <a:gd name="connsiteX184" fmla="*/ 68580 w 389698"/>
                <a:gd name="connsiteY184" fmla="*/ 205740 h 396247"/>
                <a:gd name="connsiteX185" fmla="*/ 32004 w 389698"/>
                <a:gd name="connsiteY185" fmla="*/ 192024 h 396247"/>
                <a:gd name="connsiteX186" fmla="*/ 27432 w 389698"/>
                <a:gd name="connsiteY186" fmla="*/ 173736 h 396247"/>
                <a:gd name="connsiteX187" fmla="*/ 32004 w 389698"/>
                <a:gd name="connsiteY187" fmla="*/ 123444 h 396247"/>
                <a:gd name="connsiteX188" fmla="*/ 36576 w 389698"/>
                <a:gd name="connsiteY188" fmla="*/ 109728 h 396247"/>
                <a:gd name="connsiteX189" fmla="*/ 64008 w 389698"/>
                <a:gd name="connsiteY189" fmla="*/ 91440 h 396247"/>
                <a:gd name="connsiteX190" fmla="*/ 86868 w 389698"/>
                <a:gd name="connsiteY190" fmla="*/ 68580 h 396247"/>
                <a:gd name="connsiteX191" fmla="*/ 100584 w 389698"/>
                <a:gd name="connsiteY191" fmla="*/ 54864 h 396247"/>
                <a:gd name="connsiteX192" fmla="*/ 128016 w 389698"/>
                <a:gd name="connsiteY192" fmla="*/ 36576 h 396247"/>
                <a:gd name="connsiteX193" fmla="*/ 178308 w 389698"/>
                <a:gd name="connsiteY193" fmla="*/ 27432 h 396247"/>
                <a:gd name="connsiteX194" fmla="*/ 192024 w 389698"/>
                <a:gd name="connsiteY194" fmla="*/ 13716 h 396247"/>
                <a:gd name="connsiteX195" fmla="*/ 178308 w 389698"/>
                <a:gd name="connsiteY195" fmla="*/ 4572 h 396247"/>
                <a:gd name="connsiteX196" fmla="*/ 155448 w 389698"/>
                <a:gd name="connsiteY196" fmla="*/ 0 h 396247"/>
                <a:gd name="connsiteX197" fmla="*/ 128016 w 389698"/>
                <a:gd name="connsiteY197" fmla="*/ 9144 h 396247"/>
                <a:gd name="connsiteX198" fmla="*/ 192024 w 389698"/>
                <a:gd name="connsiteY198" fmla="*/ 41148 h 396247"/>
                <a:gd name="connsiteX199" fmla="*/ 205740 w 389698"/>
                <a:gd name="connsiteY199" fmla="*/ 45720 h 396247"/>
                <a:gd name="connsiteX200" fmla="*/ 233172 w 389698"/>
                <a:gd name="connsiteY200" fmla="*/ 36576 h 396247"/>
                <a:gd name="connsiteX201" fmla="*/ 242316 w 389698"/>
                <a:gd name="connsiteY201" fmla="*/ 22860 h 396247"/>
                <a:gd name="connsiteX202" fmla="*/ 269748 w 389698"/>
                <a:gd name="connsiteY202" fmla="*/ 13716 h 396247"/>
                <a:gd name="connsiteX203" fmla="*/ 288036 w 389698"/>
                <a:gd name="connsiteY203" fmla="*/ 22860 h 396247"/>
                <a:gd name="connsiteX204" fmla="*/ 301752 w 389698"/>
                <a:gd name="connsiteY204" fmla="*/ 50292 h 396247"/>
                <a:gd name="connsiteX205" fmla="*/ 288036 w 389698"/>
                <a:gd name="connsiteY205" fmla="*/ 82296 h 396247"/>
                <a:gd name="connsiteX206" fmla="*/ 274320 w 389698"/>
                <a:gd name="connsiteY206" fmla="*/ 86868 h 396247"/>
                <a:gd name="connsiteX207" fmla="*/ 237744 w 389698"/>
                <a:gd name="connsiteY207" fmla="*/ 91440 h 396247"/>
                <a:gd name="connsiteX208" fmla="*/ 214884 w 389698"/>
                <a:gd name="connsiteY208" fmla="*/ 96012 h 396247"/>
                <a:gd name="connsiteX209" fmla="*/ 192024 w 389698"/>
                <a:gd name="connsiteY209" fmla="*/ 123444 h 396247"/>
                <a:gd name="connsiteX210" fmla="*/ 201168 w 389698"/>
                <a:gd name="connsiteY210" fmla="*/ 137160 h 396247"/>
                <a:gd name="connsiteX211" fmla="*/ 233172 w 389698"/>
                <a:gd name="connsiteY211" fmla="*/ 146304 h 396247"/>
                <a:gd name="connsiteX212" fmla="*/ 246888 w 389698"/>
                <a:gd name="connsiteY212" fmla="*/ 141732 h 396247"/>
                <a:gd name="connsiteX213" fmla="*/ 251460 w 389698"/>
                <a:gd name="connsiteY213" fmla="*/ 128016 h 396247"/>
                <a:gd name="connsiteX214" fmla="*/ 182880 w 389698"/>
                <a:gd name="connsiteY214" fmla="*/ 132588 h 396247"/>
                <a:gd name="connsiteX215" fmla="*/ 178308 w 389698"/>
                <a:gd name="connsiteY215" fmla="*/ 187452 h 396247"/>
                <a:gd name="connsiteX216" fmla="*/ 205740 w 389698"/>
                <a:gd name="connsiteY216" fmla="*/ 196596 h 396247"/>
                <a:gd name="connsiteX217" fmla="*/ 256032 w 389698"/>
                <a:gd name="connsiteY217" fmla="*/ 205740 h 396247"/>
                <a:gd name="connsiteX218" fmla="*/ 269748 w 389698"/>
                <a:gd name="connsiteY218" fmla="*/ 214884 h 396247"/>
                <a:gd name="connsiteX219" fmla="*/ 265176 w 389698"/>
                <a:gd name="connsiteY219" fmla="*/ 251460 h 396247"/>
                <a:gd name="connsiteX220" fmla="*/ 256032 w 389698"/>
                <a:gd name="connsiteY220" fmla="*/ 288036 h 396247"/>
                <a:gd name="connsiteX221" fmla="*/ 228600 w 389698"/>
                <a:gd name="connsiteY221" fmla="*/ 265176 h 396247"/>
                <a:gd name="connsiteX222" fmla="*/ 210312 w 389698"/>
                <a:gd name="connsiteY222" fmla="*/ 224028 h 396247"/>
                <a:gd name="connsiteX223" fmla="*/ 160020 w 389698"/>
                <a:gd name="connsiteY223" fmla="*/ 205740 h 396247"/>
                <a:gd name="connsiteX224" fmla="*/ 109728 w 389698"/>
                <a:gd name="connsiteY224" fmla="*/ 196596 h 396247"/>
                <a:gd name="connsiteX225" fmla="*/ 114300 w 389698"/>
                <a:gd name="connsiteY225" fmla="*/ 182880 h 396247"/>
                <a:gd name="connsiteX226" fmla="*/ 118872 w 389698"/>
                <a:gd name="connsiteY226" fmla="*/ 155448 h 396247"/>
                <a:gd name="connsiteX227" fmla="*/ 132588 w 389698"/>
                <a:gd name="connsiteY227" fmla="*/ 146304 h 396247"/>
                <a:gd name="connsiteX228" fmla="*/ 123444 w 389698"/>
                <a:gd name="connsiteY228" fmla="*/ 132588 h 396247"/>
                <a:gd name="connsiteX229" fmla="*/ 109728 w 389698"/>
                <a:gd name="connsiteY229" fmla="*/ 128016 h 396247"/>
                <a:gd name="connsiteX230" fmla="*/ 59436 w 389698"/>
                <a:gd name="connsiteY230" fmla="*/ 118872 h 396247"/>
                <a:gd name="connsiteX231" fmla="*/ 45720 w 389698"/>
                <a:gd name="connsiteY231" fmla="*/ 114300 h 396247"/>
                <a:gd name="connsiteX232" fmla="*/ 45720 w 389698"/>
                <a:gd name="connsiteY232" fmla="*/ 73152 h 396247"/>
                <a:gd name="connsiteX233" fmla="*/ 118872 w 389698"/>
                <a:gd name="connsiteY233" fmla="*/ 82296 h 39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389698" h="396247">
                  <a:moveTo>
                    <a:pt x="118872" y="82296"/>
                  </a:moveTo>
                  <a:cubicBezTo>
                    <a:pt x="130302" y="86106"/>
                    <a:pt x="113508" y="91258"/>
                    <a:pt x="114300" y="96012"/>
                  </a:cubicBezTo>
                  <a:cubicBezTo>
                    <a:pt x="116733" y="110610"/>
                    <a:pt x="126462" y="110734"/>
                    <a:pt x="137160" y="114300"/>
                  </a:cubicBezTo>
                  <a:cubicBezTo>
                    <a:pt x="141732" y="112776"/>
                    <a:pt x="146057" y="109728"/>
                    <a:pt x="150876" y="109728"/>
                  </a:cubicBezTo>
                  <a:cubicBezTo>
                    <a:pt x="167147" y="109728"/>
                    <a:pt x="189513" y="108294"/>
                    <a:pt x="173736" y="128016"/>
                  </a:cubicBezTo>
                  <a:cubicBezTo>
                    <a:pt x="170303" y="132307"/>
                    <a:pt x="164592" y="134112"/>
                    <a:pt x="160020" y="137160"/>
                  </a:cubicBezTo>
                  <a:cubicBezTo>
                    <a:pt x="156972" y="141732"/>
                    <a:pt x="151373" y="145404"/>
                    <a:pt x="150876" y="150876"/>
                  </a:cubicBezTo>
                  <a:cubicBezTo>
                    <a:pt x="149764" y="163112"/>
                    <a:pt x="150885" y="176044"/>
                    <a:pt x="155448" y="187452"/>
                  </a:cubicBezTo>
                  <a:cubicBezTo>
                    <a:pt x="157489" y="192554"/>
                    <a:pt x="164249" y="194139"/>
                    <a:pt x="169164" y="196596"/>
                  </a:cubicBezTo>
                  <a:cubicBezTo>
                    <a:pt x="207022" y="215525"/>
                    <a:pt x="157288" y="184107"/>
                    <a:pt x="196596" y="210312"/>
                  </a:cubicBezTo>
                  <a:cubicBezTo>
                    <a:pt x="195072" y="214884"/>
                    <a:pt x="195035" y="220265"/>
                    <a:pt x="192024" y="224028"/>
                  </a:cubicBezTo>
                  <a:cubicBezTo>
                    <a:pt x="179961" y="239106"/>
                    <a:pt x="172214" y="231953"/>
                    <a:pt x="155448" y="228600"/>
                  </a:cubicBezTo>
                  <a:cubicBezTo>
                    <a:pt x="120303" y="205170"/>
                    <a:pt x="138856" y="208505"/>
                    <a:pt x="100584" y="214884"/>
                  </a:cubicBezTo>
                  <a:cubicBezTo>
                    <a:pt x="97536" y="224028"/>
                    <a:pt x="91440" y="233172"/>
                    <a:pt x="100584" y="242316"/>
                  </a:cubicBezTo>
                  <a:cubicBezTo>
                    <a:pt x="103992" y="245724"/>
                    <a:pt x="109728" y="245364"/>
                    <a:pt x="114300" y="246888"/>
                  </a:cubicBezTo>
                  <a:cubicBezTo>
                    <a:pt x="123444" y="245364"/>
                    <a:pt x="133441" y="246462"/>
                    <a:pt x="141732" y="242316"/>
                  </a:cubicBezTo>
                  <a:cubicBezTo>
                    <a:pt x="146647" y="239859"/>
                    <a:pt x="146585" y="232033"/>
                    <a:pt x="150876" y="228600"/>
                  </a:cubicBezTo>
                  <a:cubicBezTo>
                    <a:pt x="154639" y="225589"/>
                    <a:pt x="160281" y="226183"/>
                    <a:pt x="164592" y="224028"/>
                  </a:cubicBezTo>
                  <a:cubicBezTo>
                    <a:pt x="200044" y="206302"/>
                    <a:pt x="157548" y="221804"/>
                    <a:pt x="192024" y="210312"/>
                  </a:cubicBezTo>
                  <a:cubicBezTo>
                    <a:pt x="196596" y="211836"/>
                    <a:pt x="201977" y="211873"/>
                    <a:pt x="205740" y="214884"/>
                  </a:cubicBezTo>
                  <a:cubicBezTo>
                    <a:pt x="216659" y="223619"/>
                    <a:pt x="213934" y="231273"/>
                    <a:pt x="219456" y="242316"/>
                  </a:cubicBezTo>
                  <a:cubicBezTo>
                    <a:pt x="221913" y="247231"/>
                    <a:pt x="225552" y="251460"/>
                    <a:pt x="228600" y="256032"/>
                  </a:cubicBezTo>
                  <a:cubicBezTo>
                    <a:pt x="227076" y="263652"/>
                    <a:pt x="227883" y="272145"/>
                    <a:pt x="224028" y="278892"/>
                  </a:cubicBezTo>
                  <a:cubicBezTo>
                    <a:pt x="216232" y="292535"/>
                    <a:pt x="180340" y="285496"/>
                    <a:pt x="214884" y="320040"/>
                  </a:cubicBezTo>
                  <a:cubicBezTo>
                    <a:pt x="222504" y="327660"/>
                    <a:pt x="236220" y="323088"/>
                    <a:pt x="246888" y="324612"/>
                  </a:cubicBezTo>
                  <a:cubicBezTo>
                    <a:pt x="251460" y="326136"/>
                    <a:pt x="255785" y="329184"/>
                    <a:pt x="260604" y="329184"/>
                  </a:cubicBezTo>
                  <a:cubicBezTo>
                    <a:pt x="276697" y="329184"/>
                    <a:pt x="287608" y="324755"/>
                    <a:pt x="301752" y="320040"/>
                  </a:cubicBezTo>
                  <a:cubicBezTo>
                    <a:pt x="310953" y="306238"/>
                    <a:pt x="314928" y="308095"/>
                    <a:pt x="306324" y="292608"/>
                  </a:cubicBezTo>
                  <a:cubicBezTo>
                    <a:pt x="300987" y="283001"/>
                    <a:pt x="288036" y="265176"/>
                    <a:pt x="288036" y="265176"/>
                  </a:cubicBezTo>
                  <a:cubicBezTo>
                    <a:pt x="289472" y="252252"/>
                    <a:pt x="282616" y="218271"/>
                    <a:pt x="306324" y="214884"/>
                  </a:cubicBezTo>
                  <a:cubicBezTo>
                    <a:pt x="312544" y="213995"/>
                    <a:pt x="318516" y="217932"/>
                    <a:pt x="324612" y="219456"/>
                  </a:cubicBezTo>
                  <a:cubicBezTo>
                    <a:pt x="335280" y="251460"/>
                    <a:pt x="342900" y="243840"/>
                    <a:pt x="320040" y="251460"/>
                  </a:cubicBezTo>
                  <a:lnTo>
                    <a:pt x="292608" y="242316"/>
                  </a:lnTo>
                  <a:lnTo>
                    <a:pt x="278892" y="237744"/>
                  </a:lnTo>
                  <a:cubicBezTo>
                    <a:pt x="267643" y="226495"/>
                    <a:pt x="258423" y="219666"/>
                    <a:pt x="251460" y="205740"/>
                  </a:cubicBezTo>
                  <a:cubicBezTo>
                    <a:pt x="249305" y="201429"/>
                    <a:pt x="248057" y="196699"/>
                    <a:pt x="246888" y="192024"/>
                  </a:cubicBezTo>
                  <a:cubicBezTo>
                    <a:pt x="245003" y="184485"/>
                    <a:pt x="246171" y="175911"/>
                    <a:pt x="242316" y="169164"/>
                  </a:cubicBezTo>
                  <a:cubicBezTo>
                    <a:pt x="239590" y="164393"/>
                    <a:pt x="233172" y="163068"/>
                    <a:pt x="228600" y="160020"/>
                  </a:cubicBezTo>
                  <a:cubicBezTo>
                    <a:pt x="218975" y="163228"/>
                    <a:pt x="207745" y="162908"/>
                    <a:pt x="210312" y="178308"/>
                  </a:cubicBezTo>
                  <a:cubicBezTo>
                    <a:pt x="211215" y="183728"/>
                    <a:pt x="214796" y="189112"/>
                    <a:pt x="219456" y="192024"/>
                  </a:cubicBezTo>
                  <a:cubicBezTo>
                    <a:pt x="227630" y="197132"/>
                    <a:pt x="246888" y="201168"/>
                    <a:pt x="246888" y="201168"/>
                  </a:cubicBezTo>
                  <a:lnTo>
                    <a:pt x="288036" y="187452"/>
                  </a:lnTo>
                  <a:lnTo>
                    <a:pt x="301752" y="182880"/>
                  </a:lnTo>
                  <a:cubicBezTo>
                    <a:pt x="307814" y="173787"/>
                    <a:pt x="317681" y="166805"/>
                    <a:pt x="306324" y="155448"/>
                  </a:cubicBezTo>
                  <a:cubicBezTo>
                    <a:pt x="298553" y="147677"/>
                    <a:pt x="288036" y="143256"/>
                    <a:pt x="278892" y="137160"/>
                  </a:cubicBezTo>
                  <a:lnTo>
                    <a:pt x="265176" y="128016"/>
                  </a:lnTo>
                  <a:cubicBezTo>
                    <a:pt x="266700" y="118872"/>
                    <a:pt x="267737" y="109633"/>
                    <a:pt x="269748" y="100584"/>
                  </a:cubicBezTo>
                  <a:cubicBezTo>
                    <a:pt x="270793" y="95879"/>
                    <a:pt x="269549" y="87550"/>
                    <a:pt x="274320" y="86868"/>
                  </a:cubicBezTo>
                  <a:cubicBezTo>
                    <a:pt x="283862" y="85505"/>
                    <a:pt x="301752" y="96012"/>
                    <a:pt x="301752" y="96012"/>
                  </a:cubicBezTo>
                  <a:cubicBezTo>
                    <a:pt x="300228" y="100584"/>
                    <a:pt x="301102" y="106927"/>
                    <a:pt x="297180" y="109728"/>
                  </a:cubicBezTo>
                  <a:cubicBezTo>
                    <a:pt x="289337" y="115330"/>
                    <a:pt x="269748" y="118872"/>
                    <a:pt x="269748" y="118872"/>
                  </a:cubicBezTo>
                  <a:cubicBezTo>
                    <a:pt x="262128" y="117348"/>
                    <a:pt x="253839" y="117775"/>
                    <a:pt x="246888" y="114300"/>
                  </a:cubicBezTo>
                  <a:cubicBezTo>
                    <a:pt x="240736" y="111224"/>
                    <a:pt x="227029" y="93620"/>
                    <a:pt x="224028" y="86868"/>
                  </a:cubicBezTo>
                  <a:cubicBezTo>
                    <a:pt x="209186" y="53473"/>
                    <a:pt x="226115" y="63180"/>
                    <a:pt x="201168" y="54864"/>
                  </a:cubicBezTo>
                  <a:cubicBezTo>
                    <a:pt x="193548" y="56388"/>
                    <a:pt x="184278" y="54461"/>
                    <a:pt x="178308" y="59436"/>
                  </a:cubicBezTo>
                  <a:cubicBezTo>
                    <a:pt x="173481" y="63459"/>
                    <a:pt x="173736" y="71440"/>
                    <a:pt x="173736" y="77724"/>
                  </a:cubicBezTo>
                  <a:cubicBezTo>
                    <a:pt x="173736" y="88323"/>
                    <a:pt x="183777" y="100444"/>
                    <a:pt x="192024" y="105156"/>
                  </a:cubicBezTo>
                  <a:cubicBezTo>
                    <a:pt x="197480" y="108274"/>
                    <a:pt x="204216" y="108204"/>
                    <a:pt x="210312" y="109728"/>
                  </a:cubicBezTo>
                  <a:cubicBezTo>
                    <a:pt x="225067" y="107620"/>
                    <a:pt x="256055" y="105141"/>
                    <a:pt x="269748" y="96012"/>
                  </a:cubicBezTo>
                  <a:cubicBezTo>
                    <a:pt x="287474" y="84195"/>
                    <a:pt x="278251" y="88606"/>
                    <a:pt x="297180" y="82296"/>
                  </a:cubicBezTo>
                  <a:cubicBezTo>
                    <a:pt x="300499" y="82849"/>
                    <a:pt x="330825" y="86438"/>
                    <a:pt x="338328" y="91440"/>
                  </a:cubicBezTo>
                  <a:cubicBezTo>
                    <a:pt x="343708" y="95027"/>
                    <a:pt x="347472" y="100584"/>
                    <a:pt x="352044" y="105156"/>
                  </a:cubicBezTo>
                  <a:cubicBezTo>
                    <a:pt x="350520" y="111252"/>
                    <a:pt x="350958" y="118216"/>
                    <a:pt x="347472" y="123444"/>
                  </a:cubicBezTo>
                  <a:cubicBezTo>
                    <a:pt x="338764" y="136505"/>
                    <a:pt x="311390" y="129234"/>
                    <a:pt x="338328" y="160020"/>
                  </a:cubicBezTo>
                  <a:cubicBezTo>
                    <a:pt x="344675" y="167274"/>
                    <a:pt x="356616" y="166116"/>
                    <a:pt x="365760" y="169164"/>
                  </a:cubicBezTo>
                  <a:lnTo>
                    <a:pt x="379476" y="173736"/>
                  </a:lnTo>
                  <a:cubicBezTo>
                    <a:pt x="382524" y="178308"/>
                    <a:pt x="389698" y="182064"/>
                    <a:pt x="388620" y="187452"/>
                  </a:cubicBezTo>
                  <a:cubicBezTo>
                    <a:pt x="387542" y="192840"/>
                    <a:pt x="379375" y="193402"/>
                    <a:pt x="374904" y="196596"/>
                  </a:cubicBezTo>
                  <a:cubicBezTo>
                    <a:pt x="368703" y="201025"/>
                    <a:pt x="362712" y="205740"/>
                    <a:pt x="356616" y="210312"/>
                  </a:cubicBezTo>
                  <a:cubicBezTo>
                    <a:pt x="340595" y="204972"/>
                    <a:pt x="341171" y="207435"/>
                    <a:pt x="329184" y="192024"/>
                  </a:cubicBezTo>
                  <a:cubicBezTo>
                    <a:pt x="322437" y="183349"/>
                    <a:pt x="310896" y="164592"/>
                    <a:pt x="310896" y="164592"/>
                  </a:cubicBezTo>
                  <a:cubicBezTo>
                    <a:pt x="297180" y="166116"/>
                    <a:pt x="281391" y="161755"/>
                    <a:pt x="269748" y="169164"/>
                  </a:cubicBezTo>
                  <a:cubicBezTo>
                    <a:pt x="261616" y="174339"/>
                    <a:pt x="262494" y="187145"/>
                    <a:pt x="260604" y="196596"/>
                  </a:cubicBezTo>
                  <a:cubicBezTo>
                    <a:pt x="258865" y="205291"/>
                    <a:pt x="256146" y="223799"/>
                    <a:pt x="251460" y="233172"/>
                  </a:cubicBezTo>
                  <a:cubicBezTo>
                    <a:pt x="249003" y="238087"/>
                    <a:pt x="246607" y="243455"/>
                    <a:pt x="242316" y="246888"/>
                  </a:cubicBezTo>
                  <a:cubicBezTo>
                    <a:pt x="238553" y="249899"/>
                    <a:pt x="233234" y="250136"/>
                    <a:pt x="228600" y="251460"/>
                  </a:cubicBezTo>
                  <a:cubicBezTo>
                    <a:pt x="188414" y="262942"/>
                    <a:pt x="229482" y="249642"/>
                    <a:pt x="196596" y="260604"/>
                  </a:cubicBezTo>
                  <a:cubicBezTo>
                    <a:pt x="193548" y="266700"/>
                    <a:pt x="190137" y="272628"/>
                    <a:pt x="187452" y="278892"/>
                  </a:cubicBezTo>
                  <a:cubicBezTo>
                    <a:pt x="179680" y="297026"/>
                    <a:pt x="179013" y="312659"/>
                    <a:pt x="187452" y="333756"/>
                  </a:cubicBezTo>
                  <a:cubicBezTo>
                    <a:pt x="189242" y="338231"/>
                    <a:pt x="196596" y="336804"/>
                    <a:pt x="201168" y="338328"/>
                  </a:cubicBezTo>
                  <a:cubicBezTo>
                    <a:pt x="205740" y="336804"/>
                    <a:pt x="210874" y="336429"/>
                    <a:pt x="214884" y="333756"/>
                  </a:cubicBezTo>
                  <a:cubicBezTo>
                    <a:pt x="220264" y="330169"/>
                    <a:pt x="223633" y="324179"/>
                    <a:pt x="228600" y="320040"/>
                  </a:cubicBezTo>
                  <a:cubicBezTo>
                    <a:pt x="232821" y="316522"/>
                    <a:pt x="237744" y="313944"/>
                    <a:pt x="242316" y="310896"/>
                  </a:cubicBezTo>
                  <a:cubicBezTo>
                    <a:pt x="254508" y="312420"/>
                    <a:pt x="268894" y="308326"/>
                    <a:pt x="278892" y="315468"/>
                  </a:cubicBezTo>
                  <a:cubicBezTo>
                    <a:pt x="284005" y="319120"/>
                    <a:pt x="276795" y="327980"/>
                    <a:pt x="274320" y="333756"/>
                  </a:cubicBezTo>
                  <a:cubicBezTo>
                    <a:pt x="263353" y="359347"/>
                    <a:pt x="264209" y="338973"/>
                    <a:pt x="237744" y="356616"/>
                  </a:cubicBezTo>
                  <a:lnTo>
                    <a:pt x="224028" y="365760"/>
                  </a:lnTo>
                  <a:cubicBezTo>
                    <a:pt x="208788" y="364236"/>
                    <a:pt x="193232" y="364632"/>
                    <a:pt x="178308" y="361188"/>
                  </a:cubicBezTo>
                  <a:cubicBezTo>
                    <a:pt x="162458" y="357530"/>
                    <a:pt x="165202" y="348082"/>
                    <a:pt x="155448" y="338328"/>
                  </a:cubicBezTo>
                  <a:cubicBezTo>
                    <a:pt x="151563" y="334443"/>
                    <a:pt x="146304" y="332232"/>
                    <a:pt x="141732" y="329184"/>
                  </a:cubicBezTo>
                  <a:cubicBezTo>
                    <a:pt x="136501" y="330230"/>
                    <a:pt x="106907" y="330545"/>
                    <a:pt x="109728" y="347472"/>
                  </a:cubicBezTo>
                  <a:cubicBezTo>
                    <a:pt x="110791" y="353850"/>
                    <a:pt x="118872" y="356616"/>
                    <a:pt x="123444" y="361188"/>
                  </a:cubicBezTo>
                  <a:cubicBezTo>
                    <a:pt x="156837" y="350057"/>
                    <a:pt x="141525" y="354382"/>
                    <a:pt x="169164" y="347472"/>
                  </a:cubicBezTo>
                  <a:cubicBezTo>
                    <a:pt x="172212" y="342900"/>
                    <a:pt x="177405" y="339176"/>
                    <a:pt x="178308" y="333756"/>
                  </a:cubicBezTo>
                  <a:cubicBezTo>
                    <a:pt x="179100" y="329002"/>
                    <a:pt x="175891" y="324351"/>
                    <a:pt x="173736" y="320040"/>
                  </a:cubicBezTo>
                  <a:cubicBezTo>
                    <a:pt x="171279" y="315125"/>
                    <a:pt x="168477" y="310209"/>
                    <a:pt x="164592" y="306324"/>
                  </a:cubicBezTo>
                  <a:cubicBezTo>
                    <a:pt x="148281" y="290013"/>
                    <a:pt x="120979" y="290585"/>
                    <a:pt x="100584" y="288036"/>
                  </a:cubicBezTo>
                  <a:cubicBezTo>
                    <a:pt x="90463" y="281289"/>
                    <a:pt x="80193" y="275737"/>
                    <a:pt x="73152" y="265176"/>
                  </a:cubicBezTo>
                  <a:cubicBezTo>
                    <a:pt x="70479" y="261166"/>
                    <a:pt x="70104" y="256032"/>
                    <a:pt x="68580" y="251460"/>
                  </a:cubicBezTo>
                  <a:cubicBezTo>
                    <a:pt x="86191" y="242654"/>
                    <a:pt x="101137" y="230955"/>
                    <a:pt x="123444" y="246888"/>
                  </a:cubicBezTo>
                  <a:cubicBezTo>
                    <a:pt x="128557" y="250540"/>
                    <a:pt x="123315" y="260733"/>
                    <a:pt x="118872" y="265176"/>
                  </a:cubicBezTo>
                  <a:cubicBezTo>
                    <a:pt x="114429" y="269619"/>
                    <a:pt x="106680" y="268224"/>
                    <a:pt x="100584" y="269748"/>
                  </a:cubicBezTo>
                  <a:cubicBezTo>
                    <a:pt x="91440" y="268224"/>
                    <a:pt x="82145" y="267424"/>
                    <a:pt x="73152" y="265176"/>
                  </a:cubicBezTo>
                  <a:cubicBezTo>
                    <a:pt x="63801" y="262838"/>
                    <a:pt x="45720" y="256032"/>
                    <a:pt x="45720" y="256032"/>
                  </a:cubicBezTo>
                  <a:cubicBezTo>
                    <a:pt x="41148" y="251460"/>
                    <a:pt x="36971" y="246455"/>
                    <a:pt x="32004" y="242316"/>
                  </a:cubicBezTo>
                  <a:cubicBezTo>
                    <a:pt x="18019" y="230662"/>
                    <a:pt x="17033" y="237206"/>
                    <a:pt x="9144" y="219456"/>
                  </a:cubicBezTo>
                  <a:cubicBezTo>
                    <a:pt x="5229" y="210648"/>
                    <a:pt x="0" y="192024"/>
                    <a:pt x="0" y="192024"/>
                  </a:cubicBezTo>
                  <a:cubicBezTo>
                    <a:pt x="32004" y="170688"/>
                    <a:pt x="21336" y="164592"/>
                    <a:pt x="36576" y="187452"/>
                  </a:cubicBezTo>
                  <a:cubicBezTo>
                    <a:pt x="33528" y="196596"/>
                    <a:pt x="25847" y="205377"/>
                    <a:pt x="27432" y="214884"/>
                  </a:cubicBezTo>
                  <a:cubicBezTo>
                    <a:pt x="28956" y="224028"/>
                    <a:pt x="30346" y="233195"/>
                    <a:pt x="32004" y="242316"/>
                  </a:cubicBezTo>
                  <a:cubicBezTo>
                    <a:pt x="34912" y="258308"/>
                    <a:pt x="34204" y="267376"/>
                    <a:pt x="45720" y="278892"/>
                  </a:cubicBezTo>
                  <a:cubicBezTo>
                    <a:pt x="54583" y="287755"/>
                    <a:pt x="61996" y="288889"/>
                    <a:pt x="73152" y="292608"/>
                  </a:cubicBezTo>
                  <a:cubicBezTo>
                    <a:pt x="84284" y="290382"/>
                    <a:pt x="103759" y="293367"/>
                    <a:pt x="100584" y="274320"/>
                  </a:cubicBezTo>
                  <a:cubicBezTo>
                    <a:pt x="99681" y="268900"/>
                    <a:pt x="94488" y="265176"/>
                    <a:pt x="91440" y="260604"/>
                  </a:cubicBezTo>
                  <a:cubicBezTo>
                    <a:pt x="89916" y="249936"/>
                    <a:pt x="88796" y="239202"/>
                    <a:pt x="86868" y="228600"/>
                  </a:cubicBezTo>
                  <a:cubicBezTo>
                    <a:pt x="80996" y="196305"/>
                    <a:pt x="72571" y="205486"/>
                    <a:pt x="86868" y="155448"/>
                  </a:cubicBezTo>
                  <a:cubicBezTo>
                    <a:pt x="88378" y="150165"/>
                    <a:pt x="96012" y="149352"/>
                    <a:pt x="100584" y="146304"/>
                  </a:cubicBezTo>
                  <a:cubicBezTo>
                    <a:pt x="106680" y="147828"/>
                    <a:pt x="115102" y="145849"/>
                    <a:pt x="118872" y="150876"/>
                  </a:cubicBezTo>
                  <a:cubicBezTo>
                    <a:pt x="121764" y="154731"/>
                    <a:pt x="118222" y="161791"/>
                    <a:pt x="114300" y="164592"/>
                  </a:cubicBezTo>
                  <a:cubicBezTo>
                    <a:pt x="103275" y="172467"/>
                    <a:pt x="72138" y="176191"/>
                    <a:pt x="59436" y="178308"/>
                  </a:cubicBezTo>
                  <a:cubicBezTo>
                    <a:pt x="53340" y="173736"/>
                    <a:pt x="46026" y="170446"/>
                    <a:pt x="41148" y="164592"/>
                  </a:cubicBezTo>
                  <a:cubicBezTo>
                    <a:pt x="35606" y="157942"/>
                    <a:pt x="34498" y="143810"/>
                    <a:pt x="41148" y="137160"/>
                  </a:cubicBezTo>
                  <a:cubicBezTo>
                    <a:pt x="44556" y="133752"/>
                    <a:pt x="50651" y="134928"/>
                    <a:pt x="54864" y="132588"/>
                  </a:cubicBezTo>
                  <a:cubicBezTo>
                    <a:pt x="64471" y="127251"/>
                    <a:pt x="82296" y="114300"/>
                    <a:pt x="82296" y="114300"/>
                  </a:cubicBezTo>
                  <a:cubicBezTo>
                    <a:pt x="92747" y="82947"/>
                    <a:pt x="82296" y="121861"/>
                    <a:pt x="82296" y="77724"/>
                  </a:cubicBezTo>
                  <a:cubicBezTo>
                    <a:pt x="82296" y="71440"/>
                    <a:pt x="85344" y="65532"/>
                    <a:pt x="86868" y="59436"/>
                  </a:cubicBezTo>
                  <a:cubicBezTo>
                    <a:pt x="92964" y="60960"/>
                    <a:pt x="102950" y="58124"/>
                    <a:pt x="105156" y="64008"/>
                  </a:cubicBezTo>
                  <a:cubicBezTo>
                    <a:pt x="113708" y="86815"/>
                    <a:pt x="91002" y="92035"/>
                    <a:pt x="105156" y="109728"/>
                  </a:cubicBezTo>
                  <a:cubicBezTo>
                    <a:pt x="108589" y="114019"/>
                    <a:pt x="114300" y="115824"/>
                    <a:pt x="118872" y="118872"/>
                  </a:cubicBezTo>
                  <a:cubicBezTo>
                    <a:pt x="125912" y="116525"/>
                    <a:pt x="142133" y="112455"/>
                    <a:pt x="146304" y="105156"/>
                  </a:cubicBezTo>
                  <a:cubicBezTo>
                    <a:pt x="150159" y="98409"/>
                    <a:pt x="149352" y="89916"/>
                    <a:pt x="150876" y="82296"/>
                  </a:cubicBezTo>
                  <a:cubicBezTo>
                    <a:pt x="149352" y="74676"/>
                    <a:pt x="149033" y="66712"/>
                    <a:pt x="146304" y="59436"/>
                  </a:cubicBezTo>
                  <a:cubicBezTo>
                    <a:pt x="142084" y="48182"/>
                    <a:pt x="133760" y="41734"/>
                    <a:pt x="123444" y="36576"/>
                  </a:cubicBezTo>
                  <a:cubicBezTo>
                    <a:pt x="119133" y="34421"/>
                    <a:pt x="114300" y="33528"/>
                    <a:pt x="109728" y="32004"/>
                  </a:cubicBezTo>
                  <a:cubicBezTo>
                    <a:pt x="111720" y="41964"/>
                    <a:pt x="112007" y="65378"/>
                    <a:pt x="128016" y="68580"/>
                  </a:cubicBezTo>
                  <a:cubicBezTo>
                    <a:pt x="138583" y="70693"/>
                    <a:pt x="149352" y="65532"/>
                    <a:pt x="160020" y="64008"/>
                  </a:cubicBezTo>
                  <a:cubicBezTo>
                    <a:pt x="176784" y="65532"/>
                    <a:pt x="193648" y="66199"/>
                    <a:pt x="210312" y="68580"/>
                  </a:cubicBezTo>
                  <a:cubicBezTo>
                    <a:pt x="226401" y="70878"/>
                    <a:pt x="223257" y="75052"/>
                    <a:pt x="237744" y="82296"/>
                  </a:cubicBezTo>
                  <a:cubicBezTo>
                    <a:pt x="242055" y="84451"/>
                    <a:pt x="246888" y="85344"/>
                    <a:pt x="251460" y="86868"/>
                  </a:cubicBezTo>
                  <a:cubicBezTo>
                    <a:pt x="256032" y="85344"/>
                    <a:pt x="261768" y="85704"/>
                    <a:pt x="265176" y="82296"/>
                  </a:cubicBezTo>
                  <a:cubicBezTo>
                    <a:pt x="272579" y="74893"/>
                    <a:pt x="269816" y="57252"/>
                    <a:pt x="265176" y="50292"/>
                  </a:cubicBezTo>
                  <a:cubicBezTo>
                    <a:pt x="262128" y="45720"/>
                    <a:pt x="255681" y="44666"/>
                    <a:pt x="251460" y="41148"/>
                  </a:cubicBezTo>
                  <a:cubicBezTo>
                    <a:pt x="246493" y="37009"/>
                    <a:pt x="243124" y="31019"/>
                    <a:pt x="237744" y="27432"/>
                  </a:cubicBezTo>
                  <a:cubicBezTo>
                    <a:pt x="233734" y="24759"/>
                    <a:pt x="228600" y="24384"/>
                    <a:pt x="224028" y="22860"/>
                  </a:cubicBezTo>
                  <a:cubicBezTo>
                    <a:pt x="219456" y="24384"/>
                    <a:pt x="208788" y="22860"/>
                    <a:pt x="210312" y="27432"/>
                  </a:cubicBezTo>
                  <a:cubicBezTo>
                    <a:pt x="212467" y="33898"/>
                    <a:pt x="222682" y="33195"/>
                    <a:pt x="228600" y="36576"/>
                  </a:cubicBezTo>
                  <a:cubicBezTo>
                    <a:pt x="256323" y="52418"/>
                    <a:pt x="226991" y="43531"/>
                    <a:pt x="274320" y="50292"/>
                  </a:cubicBezTo>
                  <a:cubicBezTo>
                    <a:pt x="278892" y="51816"/>
                    <a:pt x="283725" y="52709"/>
                    <a:pt x="288036" y="54864"/>
                  </a:cubicBezTo>
                  <a:cubicBezTo>
                    <a:pt x="292951" y="57321"/>
                    <a:pt x="296539" y="62270"/>
                    <a:pt x="301752" y="64008"/>
                  </a:cubicBezTo>
                  <a:cubicBezTo>
                    <a:pt x="310546" y="66939"/>
                    <a:pt x="320094" y="66762"/>
                    <a:pt x="329184" y="68580"/>
                  </a:cubicBezTo>
                  <a:cubicBezTo>
                    <a:pt x="343536" y="71450"/>
                    <a:pt x="348115" y="73366"/>
                    <a:pt x="361188" y="77724"/>
                  </a:cubicBezTo>
                  <a:cubicBezTo>
                    <a:pt x="364236" y="86868"/>
                    <a:pt x="373380" y="96012"/>
                    <a:pt x="370332" y="105156"/>
                  </a:cubicBezTo>
                  <a:lnTo>
                    <a:pt x="361188" y="132588"/>
                  </a:lnTo>
                  <a:cubicBezTo>
                    <a:pt x="362712" y="137160"/>
                    <a:pt x="366552" y="141550"/>
                    <a:pt x="365760" y="146304"/>
                  </a:cubicBezTo>
                  <a:cubicBezTo>
                    <a:pt x="363855" y="157734"/>
                    <a:pt x="350901" y="163830"/>
                    <a:pt x="342900" y="169164"/>
                  </a:cubicBezTo>
                  <a:cubicBezTo>
                    <a:pt x="341376" y="173736"/>
                    <a:pt x="336804" y="178308"/>
                    <a:pt x="338328" y="182880"/>
                  </a:cubicBezTo>
                  <a:cubicBezTo>
                    <a:pt x="341803" y="193306"/>
                    <a:pt x="353141" y="199886"/>
                    <a:pt x="356616" y="210312"/>
                  </a:cubicBezTo>
                  <a:cubicBezTo>
                    <a:pt x="362926" y="229241"/>
                    <a:pt x="358515" y="220018"/>
                    <a:pt x="370332" y="237744"/>
                  </a:cubicBezTo>
                  <a:cubicBezTo>
                    <a:pt x="367320" y="246780"/>
                    <a:pt x="364673" y="258730"/>
                    <a:pt x="356616" y="265176"/>
                  </a:cubicBezTo>
                  <a:cubicBezTo>
                    <a:pt x="352853" y="268187"/>
                    <a:pt x="347472" y="268224"/>
                    <a:pt x="342900" y="269748"/>
                  </a:cubicBezTo>
                  <a:cubicBezTo>
                    <a:pt x="341227" y="274767"/>
                    <a:pt x="335715" y="295314"/>
                    <a:pt x="329184" y="297180"/>
                  </a:cubicBezTo>
                  <a:cubicBezTo>
                    <a:pt x="321712" y="299315"/>
                    <a:pt x="313821" y="294653"/>
                    <a:pt x="306324" y="292608"/>
                  </a:cubicBezTo>
                  <a:cubicBezTo>
                    <a:pt x="297025" y="290072"/>
                    <a:pt x="278892" y="283464"/>
                    <a:pt x="278892" y="283464"/>
                  </a:cubicBezTo>
                  <a:cubicBezTo>
                    <a:pt x="258115" y="314630"/>
                    <a:pt x="281602" y="275334"/>
                    <a:pt x="265176" y="324612"/>
                  </a:cubicBezTo>
                  <a:cubicBezTo>
                    <a:pt x="263438" y="329825"/>
                    <a:pt x="258489" y="333413"/>
                    <a:pt x="256032" y="338328"/>
                  </a:cubicBezTo>
                  <a:cubicBezTo>
                    <a:pt x="253877" y="342639"/>
                    <a:pt x="254868" y="348636"/>
                    <a:pt x="251460" y="352044"/>
                  </a:cubicBezTo>
                  <a:cubicBezTo>
                    <a:pt x="233734" y="369770"/>
                    <a:pt x="218907" y="372039"/>
                    <a:pt x="196596" y="379476"/>
                  </a:cubicBezTo>
                  <a:lnTo>
                    <a:pt x="182880" y="384048"/>
                  </a:lnTo>
                  <a:cubicBezTo>
                    <a:pt x="169754" y="331544"/>
                    <a:pt x="188108" y="396247"/>
                    <a:pt x="169164" y="352044"/>
                  </a:cubicBezTo>
                  <a:cubicBezTo>
                    <a:pt x="162326" y="336089"/>
                    <a:pt x="170636" y="330540"/>
                    <a:pt x="150876" y="324612"/>
                  </a:cubicBezTo>
                  <a:cubicBezTo>
                    <a:pt x="140554" y="321515"/>
                    <a:pt x="129540" y="321564"/>
                    <a:pt x="118872" y="320040"/>
                  </a:cubicBezTo>
                  <a:cubicBezTo>
                    <a:pt x="117750" y="320227"/>
                    <a:pt x="78398" y="330533"/>
                    <a:pt x="73152" y="320040"/>
                  </a:cubicBezTo>
                  <a:cubicBezTo>
                    <a:pt x="70293" y="314322"/>
                    <a:pt x="79430" y="287714"/>
                    <a:pt x="86868" y="283464"/>
                  </a:cubicBezTo>
                  <a:cubicBezTo>
                    <a:pt x="93615" y="279609"/>
                    <a:pt x="102010" y="279800"/>
                    <a:pt x="109728" y="278892"/>
                  </a:cubicBezTo>
                  <a:cubicBezTo>
                    <a:pt x="127954" y="276748"/>
                    <a:pt x="146304" y="275844"/>
                    <a:pt x="164592" y="274320"/>
                  </a:cubicBezTo>
                  <a:cubicBezTo>
                    <a:pt x="166116" y="265176"/>
                    <a:pt x="167853" y="256065"/>
                    <a:pt x="169164" y="246888"/>
                  </a:cubicBezTo>
                  <a:cubicBezTo>
                    <a:pt x="171236" y="232386"/>
                    <a:pt x="168343" y="208225"/>
                    <a:pt x="182880" y="196596"/>
                  </a:cubicBezTo>
                  <a:cubicBezTo>
                    <a:pt x="186643" y="193585"/>
                    <a:pt x="192024" y="193548"/>
                    <a:pt x="196596" y="192024"/>
                  </a:cubicBezTo>
                  <a:cubicBezTo>
                    <a:pt x="195072" y="182880"/>
                    <a:pt x="196623" y="172641"/>
                    <a:pt x="192024" y="164592"/>
                  </a:cubicBezTo>
                  <a:cubicBezTo>
                    <a:pt x="189633" y="160408"/>
                    <a:pt x="182942" y="161344"/>
                    <a:pt x="178308" y="160020"/>
                  </a:cubicBezTo>
                  <a:cubicBezTo>
                    <a:pt x="159211" y="154564"/>
                    <a:pt x="154144" y="154469"/>
                    <a:pt x="132588" y="150876"/>
                  </a:cubicBezTo>
                  <a:cubicBezTo>
                    <a:pt x="124968" y="152400"/>
                    <a:pt x="115223" y="149953"/>
                    <a:pt x="109728" y="155448"/>
                  </a:cubicBezTo>
                  <a:cubicBezTo>
                    <a:pt x="102912" y="162264"/>
                    <a:pt x="103632" y="173736"/>
                    <a:pt x="100584" y="182880"/>
                  </a:cubicBezTo>
                  <a:cubicBezTo>
                    <a:pt x="99060" y="187452"/>
                    <a:pt x="100584" y="195072"/>
                    <a:pt x="96012" y="196596"/>
                  </a:cubicBezTo>
                  <a:lnTo>
                    <a:pt x="68580" y="205740"/>
                  </a:lnTo>
                  <a:cubicBezTo>
                    <a:pt x="58628" y="203750"/>
                    <a:pt x="39249" y="202891"/>
                    <a:pt x="32004" y="192024"/>
                  </a:cubicBezTo>
                  <a:cubicBezTo>
                    <a:pt x="28518" y="186796"/>
                    <a:pt x="28956" y="179832"/>
                    <a:pt x="27432" y="173736"/>
                  </a:cubicBezTo>
                  <a:cubicBezTo>
                    <a:pt x="28956" y="156972"/>
                    <a:pt x="29623" y="140108"/>
                    <a:pt x="32004" y="123444"/>
                  </a:cubicBezTo>
                  <a:cubicBezTo>
                    <a:pt x="32686" y="118673"/>
                    <a:pt x="33168" y="113136"/>
                    <a:pt x="36576" y="109728"/>
                  </a:cubicBezTo>
                  <a:cubicBezTo>
                    <a:pt x="44347" y="101957"/>
                    <a:pt x="64008" y="91440"/>
                    <a:pt x="64008" y="91440"/>
                  </a:cubicBezTo>
                  <a:cubicBezTo>
                    <a:pt x="80772" y="66294"/>
                    <a:pt x="64008" y="87630"/>
                    <a:pt x="86868" y="68580"/>
                  </a:cubicBezTo>
                  <a:cubicBezTo>
                    <a:pt x="91835" y="64441"/>
                    <a:pt x="95480" y="58834"/>
                    <a:pt x="100584" y="54864"/>
                  </a:cubicBezTo>
                  <a:cubicBezTo>
                    <a:pt x="109259" y="48117"/>
                    <a:pt x="117176" y="38383"/>
                    <a:pt x="128016" y="36576"/>
                  </a:cubicBezTo>
                  <a:cubicBezTo>
                    <a:pt x="163113" y="30726"/>
                    <a:pt x="146358" y="33822"/>
                    <a:pt x="178308" y="27432"/>
                  </a:cubicBezTo>
                  <a:cubicBezTo>
                    <a:pt x="182880" y="22860"/>
                    <a:pt x="192024" y="20182"/>
                    <a:pt x="192024" y="13716"/>
                  </a:cubicBezTo>
                  <a:cubicBezTo>
                    <a:pt x="192024" y="8221"/>
                    <a:pt x="183453" y="6501"/>
                    <a:pt x="178308" y="4572"/>
                  </a:cubicBezTo>
                  <a:cubicBezTo>
                    <a:pt x="171032" y="1843"/>
                    <a:pt x="163068" y="1524"/>
                    <a:pt x="155448" y="0"/>
                  </a:cubicBezTo>
                  <a:cubicBezTo>
                    <a:pt x="146304" y="3048"/>
                    <a:pt x="122669" y="1124"/>
                    <a:pt x="128016" y="9144"/>
                  </a:cubicBezTo>
                  <a:cubicBezTo>
                    <a:pt x="147853" y="38900"/>
                    <a:pt x="131947" y="21122"/>
                    <a:pt x="192024" y="41148"/>
                  </a:cubicBezTo>
                  <a:lnTo>
                    <a:pt x="205740" y="45720"/>
                  </a:lnTo>
                  <a:cubicBezTo>
                    <a:pt x="214884" y="42672"/>
                    <a:pt x="227825" y="44596"/>
                    <a:pt x="233172" y="36576"/>
                  </a:cubicBezTo>
                  <a:cubicBezTo>
                    <a:pt x="236220" y="32004"/>
                    <a:pt x="237656" y="25772"/>
                    <a:pt x="242316" y="22860"/>
                  </a:cubicBezTo>
                  <a:cubicBezTo>
                    <a:pt x="250490" y="17752"/>
                    <a:pt x="269748" y="13716"/>
                    <a:pt x="269748" y="13716"/>
                  </a:cubicBezTo>
                  <a:cubicBezTo>
                    <a:pt x="275844" y="16764"/>
                    <a:pt x="282800" y="18497"/>
                    <a:pt x="288036" y="22860"/>
                  </a:cubicBezTo>
                  <a:cubicBezTo>
                    <a:pt x="296217" y="29678"/>
                    <a:pt x="298631" y="40930"/>
                    <a:pt x="301752" y="50292"/>
                  </a:cubicBezTo>
                  <a:cubicBezTo>
                    <a:pt x="299007" y="61274"/>
                    <a:pt x="297903" y="74403"/>
                    <a:pt x="288036" y="82296"/>
                  </a:cubicBezTo>
                  <a:cubicBezTo>
                    <a:pt x="284273" y="85307"/>
                    <a:pt x="279062" y="86006"/>
                    <a:pt x="274320" y="86868"/>
                  </a:cubicBezTo>
                  <a:cubicBezTo>
                    <a:pt x="262231" y="89066"/>
                    <a:pt x="249888" y="89572"/>
                    <a:pt x="237744" y="91440"/>
                  </a:cubicBezTo>
                  <a:cubicBezTo>
                    <a:pt x="230063" y="92622"/>
                    <a:pt x="222504" y="94488"/>
                    <a:pt x="214884" y="96012"/>
                  </a:cubicBezTo>
                  <a:cubicBezTo>
                    <a:pt x="212263" y="98633"/>
                    <a:pt x="192024" y="117079"/>
                    <a:pt x="192024" y="123444"/>
                  </a:cubicBezTo>
                  <a:cubicBezTo>
                    <a:pt x="192024" y="128939"/>
                    <a:pt x="196877" y="133727"/>
                    <a:pt x="201168" y="137160"/>
                  </a:cubicBezTo>
                  <a:cubicBezTo>
                    <a:pt x="204149" y="139545"/>
                    <a:pt x="231977" y="146005"/>
                    <a:pt x="233172" y="146304"/>
                  </a:cubicBezTo>
                  <a:cubicBezTo>
                    <a:pt x="237744" y="144780"/>
                    <a:pt x="243480" y="145140"/>
                    <a:pt x="246888" y="141732"/>
                  </a:cubicBezTo>
                  <a:cubicBezTo>
                    <a:pt x="250296" y="138324"/>
                    <a:pt x="256231" y="128698"/>
                    <a:pt x="251460" y="128016"/>
                  </a:cubicBezTo>
                  <a:cubicBezTo>
                    <a:pt x="228780" y="124776"/>
                    <a:pt x="205740" y="131064"/>
                    <a:pt x="182880" y="132588"/>
                  </a:cubicBezTo>
                  <a:cubicBezTo>
                    <a:pt x="178310" y="146299"/>
                    <a:pt x="164933" y="172167"/>
                    <a:pt x="178308" y="187452"/>
                  </a:cubicBezTo>
                  <a:cubicBezTo>
                    <a:pt x="184655" y="194706"/>
                    <a:pt x="196289" y="194706"/>
                    <a:pt x="205740" y="196596"/>
                  </a:cubicBezTo>
                  <a:cubicBezTo>
                    <a:pt x="237690" y="202986"/>
                    <a:pt x="220935" y="199890"/>
                    <a:pt x="256032" y="205740"/>
                  </a:cubicBezTo>
                  <a:cubicBezTo>
                    <a:pt x="260604" y="208788"/>
                    <a:pt x="268670" y="209496"/>
                    <a:pt x="269748" y="214884"/>
                  </a:cubicBezTo>
                  <a:cubicBezTo>
                    <a:pt x="272158" y="226932"/>
                    <a:pt x="267044" y="239316"/>
                    <a:pt x="265176" y="251460"/>
                  </a:cubicBezTo>
                  <a:cubicBezTo>
                    <a:pt x="262023" y="271952"/>
                    <a:pt x="261595" y="271347"/>
                    <a:pt x="256032" y="288036"/>
                  </a:cubicBezTo>
                  <a:cubicBezTo>
                    <a:pt x="247495" y="282345"/>
                    <a:pt x="233777" y="274494"/>
                    <a:pt x="228600" y="265176"/>
                  </a:cubicBezTo>
                  <a:cubicBezTo>
                    <a:pt x="217282" y="244804"/>
                    <a:pt x="225051" y="238767"/>
                    <a:pt x="210312" y="224028"/>
                  </a:cubicBezTo>
                  <a:cubicBezTo>
                    <a:pt x="197588" y="211304"/>
                    <a:pt x="176527" y="208741"/>
                    <a:pt x="160020" y="205740"/>
                  </a:cubicBezTo>
                  <a:cubicBezTo>
                    <a:pt x="95675" y="194041"/>
                    <a:pt x="166196" y="207890"/>
                    <a:pt x="109728" y="196596"/>
                  </a:cubicBezTo>
                  <a:cubicBezTo>
                    <a:pt x="111252" y="192024"/>
                    <a:pt x="113255" y="187585"/>
                    <a:pt x="114300" y="182880"/>
                  </a:cubicBezTo>
                  <a:cubicBezTo>
                    <a:pt x="116311" y="173831"/>
                    <a:pt x="114726" y="163739"/>
                    <a:pt x="118872" y="155448"/>
                  </a:cubicBezTo>
                  <a:cubicBezTo>
                    <a:pt x="121329" y="150533"/>
                    <a:pt x="128016" y="149352"/>
                    <a:pt x="132588" y="146304"/>
                  </a:cubicBezTo>
                  <a:cubicBezTo>
                    <a:pt x="129540" y="141732"/>
                    <a:pt x="127735" y="136021"/>
                    <a:pt x="123444" y="132588"/>
                  </a:cubicBezTo>
                  <a:cubicBezTo>
                    <a:pt x="119681" y="129577"/>
                    <a:pt x="114362" y="129340"/>
                    <a:pt x="109728" y="128016"/>
                  </a:cubicBezTo>
                  <a:cubicBezTo>
                    <a:pt x="88171" y="121857"/>
                    <a:pt x="85337" y="122572"/>
                    <a:pt x="59436" y="118872"/>
                  </a:cubicBezTo>
                  <a:cubicBezTo>
                    <a:pt x="54864" y="117348"/>
                    <a:pt x="49128" y="117708"/>
                    <a:pt x="45720" y="114300"/>
                  </a:cubicBezTo>
                  <a:cubicBezTo>
                    <a:pt x="37069" y="105649"/>
                    <a:pt x="42562" y="78678"/>
                    <a:pt x="45720" y="73152"/>
                  </a:cubicBezTo>
                  <a:cubicBezTo>
                    <a:pt x="49159" y="67134"/>
                    <a:pt x="107442" y="78486"/>
                    <a:pt x="118872" y="8229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2" name="太陽 831"/>
            <p:cNvSpPr/>
            <p:nvPr/>
          </p:nvSpPr>
          <p:spPr bwMode="auto">
            <a:xfrm>
              <a:off x="4731068" y="1470978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3" name="円/楕円 832"/>
            <p:cNvSpPr/>
            <p:nvPr/>
          </p:nvSpPr>
          <p:spPr>
            <a:xfrm>
              <a:off x="2306638" y="2025650"/>
              <a:ext cx="787400" cy="785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4" name="太陽 833"/>
            <p:cNvSpPr/>
            <p:nvPr/>
          </p:nvSpPr>
          <p:spPr>
            <a:xfrm>
              <a:off x="2633663" y="2058988"/>
              <a:ext cx="114300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5" name="太陽 834"/>
            <p:cNvSpPr/>
            <p:nvPr/>
          </p:nvSpPr>
          <p:spPr>
            <a:xfrm>
              <a:off x="2690813" y="2058988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6" name="フリーフォーム 835"/>
            <p:cNvSpPr/>
            <p:nvPr/>
          </p:nvSpPr>
          <p:spPr>
            <a:xfrm>
              <a:off x="2476500" y="2193925"/>
              <a:ext cx="239713" cy="50800"/>
            </a:xfrm>
            <a:custGeom>
              <a:avLst/>
              <a:gdLst>
                <a:gd name="connsiteX0" fmla="*/ 239790 w 239790"/>
                <a:gd name="connsiteY0" fmla="*/ 41032 h 50624"/>
                <a:gd name="connsiteX1" fmla="*/ 195029 w 239790"/>
                <a:gd name="connsiteY1" fmla="*/ 9060 h 50624"/>
                <a:gd name="connsiteX2" fmla="*/ 131085 w 239790"/>
                <a:gd name="connsiteY2" fmla="*/ 5862 h 50624"/>
                <a:gd name="connsiteX3" fmla="*/ 63944 w 239790"/>
                <a:gd name="connsiteY3" fmla="*/ 44229 h 50624"/>
                <a:gd name="connsiteX4" fmla="*/ 0 w 239790"/>
                <a:gd name="connsiteY4" fmla="*/ 44229 h 50624"/>
                <a:gd name="connsiteX5" fmla="*/ 0 w 239790"/>
                <a:gd name="connsiteY5" fmla="*/ 44229 h 50624"/>
                <a:gd name="connsiteX6" fmla="*/ 0 w 239790"/>
                <a:gd name="connsiteY6" fmla="*/ 44229 h 5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90" h="50624">
                  <a:moveTo>
                    <a:pt x="239790" y="41032"/>
                  </a:moveTo>
                  <a:cubicBezTo>
                    <a:pt x="226468" y="27977"/>
                    <a:pt x="213146" y="14922"/>
                    <a:pt x="195029" y="9060"/>
                  </a:cubicBezTo>
                  <a:cubicBezTo>
                    <a:pt x="176912" y="3198"/>
                    <a:pt x="152933" y="0"/>
                    <a:pt x="131085" y="5862"/>
                  </a:cubicBezTo>
                  <a:cubicBezTo>
                    <a:pt x="109237" y="11724"/>
                    <a:pt x="85792" y="37835"/>
                    <a:pt x="63944" y="44229"/>
                  </a:cubicBezTo>
                  <a:cubicBezTo>
                    <a:pt x="42097" y="50624"/>
                    <a:pt x="0" y="44229"/>
                    <a:pt x="0" y="44229"/>
                  </a:cubicBezTo>
                  <a:lnTo>
                    <a:pt x="0" y="44229"/>
                  </a:lnTo>
                  <a:lnTo>
                    <a:pt x="0" y="44229"/>
                  </a:ln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7" name="フリーフォーム 836"/>
            <p:cNvSpPr/>
            <p:nvPr/>
          </p:nvSpPr>
          <p:spPr>
            <a:xfrm>
              <a:off x="2495550" y="2174875"/>
              <a:ext cx="223838" cy="109538"/>
            </a:xfrm>
            <a:custGeom>
              <a:avLst/>
              <a:gdLst>
                <a:gd name="connsiteX0" fmla="*/ 223804 w 223804"/>
                <a:gd name="connsiteY0" fmla="*/ 73536 h 109239"/>
                <a:gd name="connsiteX1" fmla="*/ 163057 w 223804"/>
                <a:gd name="connsiteY1" fmla="*/ 102311 h 109239"/>
                <a:gd name="connsiteX2" fmla="*/ 108705 w 223804"/>
                <a:gd name="connsiteY2" fmla="*/ 95917 h 109239"/>
                <a:gd name="connsiteX3" fmla="*/ 51155 w 223804"/>
                <a:gd name="connsiteY3" fmla="*/ 22381 h 109239"/>
                <a:gd name="connsiteX4" fmla="*/ 15986 w 223804"/>
                <a:gd name="connsiteY4" fmla="*/ 9592 h 109239"/>
                <a:gd name="connsiteX5" fmla="*/ 0 w 223804"/>
                <a:gd name="connsiteY5" fmla="*/ 79931 h 10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804" h="109239">
                  <a:moveTo>
                    <a:pt x="223804" y="73536"/>
                  </a:moveTo>
                  <a:cubicBezTo>
                    <a:pt x="203022" y="86058"/>
                    <a:pt x="182240" y="98581"/>
                    <a:pt x="163057" y="102311"/>
                  </a:cubicBezTo>
                  <a:cubicBezTo>
                    <a:pt x="143874" y="106041"/>
                    <a:pt x="127355" y="109239"/>
                    <a:pt x="108705" y="95917"/>
                  </a:cubicBezTo>
                  <a:cubicBezTo>
                    <a:pt x="90055" y="82595"/>
                    <a:pt x="66608" y="36768"/>
                    <a:pt x="51155" y="22381"/>
                  </a:cubicBezTo>
                  <a:cubicBezTo>
                    <a:pt x="35702" y="7994"/>
                    <a:pt x="24512" y="0"/>
                    <a:pt x="15986" y="9592"/>
                  </a:cubicBezTo>
                  <a:cubicBezTo>
                    <a:pt x="7460" y="19184"/>
                    <a:pt x="3730" y="49557"/>
                    <a:pt x="0" y="79931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8" name="フリーフォーム 837"/>
            <p:cNvSpPr/>
            <p:nvPr/>
          </p:nvSpPr>
          <p:spPr>
            <a:xfrm>
              <a:off x="2759075" y="2254250"/>
              <a:ext cx="196850" cy="115888"/>
            </a:xfrm>
            <a:custGeom>
              <a:avLst/>
              <a:gdLst>
                <a:gd name="connsiteX0" fmla="*/ 0 w 198226"/>
                <a:gd name="connsiteY0" fmla="*/ 0 h 115099"/>
                <a:gd name="connsiteX1" fmla="*/ 41563 w 198226"/>
                <a:gd name="connsiteY1" fmla="*/ 41564 h 115099"/>
                <a:gd name="connsiteX2" fmla="*/ 60746 w 198226"/>
                <a:gd name="connsiteY2" fmla="*/ 76733 h 115099"/>
                <a:gd name="connsiteX3" fmla="*/ 99113 w 198226"/>
                <a:gd name="connsiteY3" fmla="*/ 102310 h 115099"/>
                <a:gd name="connsiteX4" fmla="*/ 150268 w 198226"/>
                <a:gd name="connsiteY4" fmla="*/ 108705 h 115099"/>
                <a:gd name="connsiteX5" fmla="*/ 175846 w 198226"/>
                <a:gd name="connsiteY5" fmla="*/ 108705 h 115099"/>
                <a:gd name="connsiteX6" fmla="*/ 198226 w 198226"/>
                <a:gd name="connsiteY6" fmla="*/ 115099 h 115099"/>
                <a:gd name="connsiteX7" fmla="*/ 198226 w 198226"/>
                <a:gd name="connsiteY7" fmla="*/ 115099 h 1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226" h="115099">
                  <a:moveTo>
                    <a:pt x="0" y="0"/>
                  </a:moveTo>
                  <a:cubicBezTo>
                    <a:pt x="15719" y="14387"/>
                    <a:pt x="31439" y="28775"/>
                    <a:pt x="41563" y="41564"/>
                  </a:cubicBezTo>
                  <a:cubicBezTo>
                    <a:pt x="51687" y="54353"/>
                    <a:pt x="51155" y="66609"/>
                    <a:pt x="60746" y="76733"/>
                  </a:cubicBezTo>
                  <a:cubicBezTo>
                    <a:pt x="70337" y="86857"/>
                    <a:pt x="84193" y="96981"/>
                    <a:pt x="99113" y="102310"/>
                  </a:cubicBezTo>
                  <a:cubicBezTo>
                    <a:pt x="114033" y="107639"/>
                    <a:pt x="137479" y="107639"/>
                    <a:pt x="150268" y="108705"/>
                  </a:cubicBezTo>
                  <a:cubicBezTo>
                    <a:pt x="163057" y="109771"/>
                    <a:pt x="167853" y="107639"/>
                    <a:pt x="175846" y="108705"/>
                  </a:cubicBezTo>
                  <a:cubicBezTo>
                    <a:pt x="183839" y="109771"/>
                    <a:pt x="198226" y="115099"/>
                    <a:pt x="198226" y="115099"/>
                  </a:cubicBezTo>
                  <a:lnTo>
                    <a:pt x="198226" y="115099"/>
                  </a:ln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39" name="フリーフォーム 838"/>
            <p:cNvSpPr/>
            <p:nvPr/>
          </p:nvSpPr>
          <p:spPr>
            <a:xfrm>
              <a:off x="2760663" y="2251075"/>
              <a:ext cx="192087" cy="90488"/>
            </a:xfrm>
            <a:custGeom>
              <a:avLst/>
              <a:gdLst>
                <a:gd name="connsiteX0" fmla="*/ 1598 w 193430"/>
                <a:gd name="connsiteY0" fmla="*/ 0 h 89522"/>
                <a:gd name="connsiteX1" fmla="*/ 17584 w 193430"/>
                <a:gd name="connsiteY1" fmla="*/ 76733 h 89522"/>
                <a:gd name="connsiteX2" fmla="*/ 107105 w 193430"/>
                <a:gd name="connsiteY2" fmla="*/ 76733 h 89522"/>
                <a:gd name="connsiteX3" fmla="*/ 193430 w 193430"/>
                <a:gd name="connsiteY3" fmla="*/ 76733 h 8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30" h="89522">
                  <a:moveTo>
                    <a:pt x="1598" y="0"/>
                  </a:moveTo>
                  <a:cubicBezTo>
                    <a:pt x="799" y="31972"/>
                    <a:pt x="0" y="63944"/>
                    <a:pt x="17584" y="76733"/>
                  </a:cubicBezTo>
                  <a:cubicBezTo>
                    <a:pt x="35168" y="89522"/>
                    <a:pt x="107105" y="76733"/>
                    <a:pt x="107105" y="76733"/>
                  </a:cubicBezTo>
                  <a:lnTo>
                    <a:pt x="193430" y="76733"/>
                  </a:ln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0" name="円/楕円 839"/>
            <p:cNvSpPr/>
            <p:nvPr/>
          </p:nvSpPr>
          <p:spPr>
            <a:xfrm>
              <a:off x="2719388" y="2228850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1" name="フリーフォーム 840"/>
            <p:cNvSpPr/>
            <p:nvPr/>
          </p:nvSpPr>
          <p:spPr>
            <a:xfrm>
              <a:off x="2700338" y="2363788"/>
              <a:ext cx="246062" cy="187325"/>
            </a:xfrm>
            <a:custGeom>
              <a:avLst/>
              <a:gdLst>
                <a:gd name="connsiteX0" fmla="*/ 0 w 246184"/>
                <a:gd name="connsiteY0" fmla="*/ 0 h 188102"/>
                <a:gd name="connsiteX1" fmla="*/ 51155 w 246184"/>
                <a:gd name="connsiteY1" fmla="*/ 28775 h 188102"/>
                <a:gd name="connsiteX2" fmla="*/ 79930 w 246184"/>
                <a:gd name="connsiteY2" fmla="*/ 105507 h 188102"/>
                <a:gd name="connsiteX3" fmla="*/ 134282 w 246184"/>
                <a:gd name="connsiteY3" fmla="*/ 182240 h 188102"/>
                <a:gd name="connsiteX4" fmla="*/ 246184 w 246184"/>
                <a:gd name="connsiteY4" fmla="*/ 140677 h 18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84" h="188102">
                  <a:moveTo>
                    <a:pt x="0" y="0"/>
                  </a:moveTo>
                  <a:cubicBezTo>
                    <a:pt x="18916" y="5595"/>
                    <a:pt x="37833" y="11190"/>
                    <a:pt x="51155" y="28775"/>
                  </a:cubicBezTo>
                  <a:cubicBezTo>
                    <a:pt x="64477" y="46360"/>
                    <a:pt x="66076" y="79930"/>
                    <a:pt x="79930" y="105507"/>
                  </a:cubicBezTo>
                  <a:cubicBezTo>
                    <a:pt x="93784" y="131084"/>
                    <a:pt x="106573" y="176378"/>
                    <a:pt x="134282" y="182240"/>
                  </a:cubicBezTo>
                  <a:cubicBezTo>
                    <a:pt x="161991" y="188102"/>
                    <a:pt x="204087" y="164389"/>
                    <a:pt x="246184" y="140677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2" name="フリーフォーム 841"/>
            <p:cNvSpPr/>
            <p:nvPr/>
          </p:nvSpPr>
          <p:spPr>
            <a:xfrm>
              <a:off x="2716213" y="2357438"/>
              <a:ext cx="155575" cy="227012"/>
            </a:xfrm>
            <a:custGeom>
              <a:avLst/>
              <a:gdLst>
                <a:gd name="connsiteX0" fmla="*/ 0 w 155597"/>
                <a:gd name="connsiteY0" fmla="*/ 0 h 227534"/>
                <a:gd name="connsiteX1" fmla="*/ 67141 w 155597"/>
                <a:gd name="connsiteY1" fmla="*/ 28775 h 227534"/>
                <a:gd name="connsiteX2" fmla="*/ 60747 w 155597"/>
                <a:gd name="connsiteY2" fmla="*/ 127888 h 227534"/>
                <a:gd name="connsiteX3" fmla="*/ 44761 w 155597"/>
                <a:gd name="connsiteY3" fmla="*/ 182241 h 227534"/>
                <a:gd name="connsiteX4" fmla="*/ 57550 w 155597"/>
                <a:gd name="connsiteY4" fmla="*/ 214213 h 227534"/>
                <a:gd name="connsiteX5" fmla="*/ 140677 w 155597"/>
                <a:gd name="connsiteY5" fmla="*/ 217410 h 227534"/>
                <a:gd name="connsiteX6" fmla="*/ 147071 w 155597"/>
                <a:gd name="connsiteY6" fmla="*/ 153466 h 2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597" h="227534">
                  <a:moveTo>
                    <a:pt x="0" y="0"/>
                  </a:moveTo>
                  <a:cubicBezTo>
                    <a:pt x="28508" y="3730"/>
                    <a:pt x="57016" y="7460"/>
                    <a:pt x="67141" y="28775"/>
                  </a:cubicBezTo>
                  <a:cubicBezTo>
                    <a:pt x="77266" y="50090"/>
                    <a:pt x="64477" y="102310"/>
                    <a:pt x="60747" y="127888"/>
                  </a:cubicBezTo>
                  <a:cubicBezTo>
                    <a:pt x="57017" y="153466"/>
                    <a:pt x="45294" y="167854"/>
                    <a:pt x="44761" y="182241"/>
                  </a:cubicBezTo>
                  <a:cubicBezTo>
                    <a:pt x="44228" y="196628"/>
                    <a:pt x="41564" y="208352"/>
                    <a:pt x="57550" y="214213"/>
                  </a:cubicBezTo>
                  <a:cubicBezTo>
                    <a:pt x="73536" y="220074"/>
                    <a:pt x="125757" y="227534"/>
                    <a:pt x="140677" y="217410"/>
                  </a:cubicBezTo>
                  <a:cubicBezTo>
                    <a:pt x="155597" y="207286"/>
                    <a:pt x="151334" y="180376"/>
                    <a:pt x="147071" y="153466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3" name="フリーフォーム 842"/>
            <p:cNvSpPr/>
            <p:nvPr/>
          </p:nvSpPr>
          <p:spPr>
            <a:xfrm>
              <a:off x="2506663" y="2286000"/>
              <a:ext cx="165100" cy="49213"/>
            </a:xfrm>
            <a:custGeom>
              <a:avLst/>
              <a:gdLst>
                <a:gd name="connsiteX0" fmla="*/ 166254 w 166254"/>
                <a:gd name="connsiteY0" fmla="*/ 49024 h 49024"/>
                <a:gd name="connsiteX1" fmla="*/ 118296 w 166254"/>
                <a:gd name="connsiteY1" fmla="*/ 29841 h 49024"/>
                <a:gd name="connsiteX2" fmla="*/ 44760 w 166254"/>
                <a:gd name="connsiteY2" fmla="*/ 1066 h 49024"/>
                <a:gd name="connsiteX3" fmla="*/ 0 w 166254"/>
                <a:gd name="connsiteY3" fmla="*/ 23446 h 4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254" h="49024">
                  <a:moveTo>
                    <a:pt x="166254" y="49024"/>
                  </a:moveTo>
                  <a:lnTo>
                    <a:pt x="118296" y="29841"/>
                  </a:lnTo>
                  <a:cubicBezTo>
                    <a:pt x="98047" y="21848"/>
                    <a:pt x="64476" y="2132"/>
                    <a:pt x="44760" y="1066"/>
                  </a:cubicBezTo>
                  <a:cubicBezTo>
                    <a:pt x="25044" y="0"/>
                    <a:pt x="12522" y="11723"/>
                    <a:pt x="0" y="23446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4" name="フリーフォーム 843"/>
            <p:cNvSpPr/>
            <p:nvPr/>
          </p:nvSpPr>
          <p:spPr>
            <a:xfrm>
              <a:off x="2509838" y="2319338"/>
              <a:ext cx="161925" cy="49212"/>
            </a:xfrm>
            <a:custGeom>
              <a:avLst/>
              <a:gdLst>
                <a:gd name="connsiteX0" fmla="*/ 163057 w 163057"/>
                <a:gd name="connsiteY0" fmla="*/ 35169 h 50090"/>
                <a:gd name="connsiteX1" fmla="*/ 95916 w 163057"/>
                <a:gd name="connsiteY1" fmla="*/ 44761 h 50090"/>
                <a:gd name="connsiteX2" fmla="*/ 35169 w 163057"/>
                <a:gd name="connsiteY2" fmla="*/ 3197 h 50090"/>
                <a:gd name="connsiteX3" fmla="*/ 0 w 163057"/>
                <a:gd name="connsiteY3" fmla="*/ 25578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57" h="50090">
                  <a:moveTo>
                    <a:pt x="163057" y="35169"/>
                  </a:moveTo>
                  <a:cubicBezTo>
                    <a:pt x="140144" y="42629"/>
                    <a:pt x="117231" y="50090"/>
                    <a:pt x="95916" y="44761"/>
                  </a:cubicBezTo>
                  <a:cubicBezTo>
                    <a:pt x="74601" y="39432"/>
                    <a:pt x="51155" y="6394"/>
                    <a:pt x="35169" y="3197"/>
                  </a:cubicBezTo>
                  <a:cubicBezTo>
                    <a:pt x="19183" y="0"/>
                    <a:pt x="9591" y="12789"/>
                    <a:pt x="0" y="25578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5" name="円/楕円 844"/>
            <p:cNvSpPr/>
            <p:nvPr/>
          </p:nvSpPr>
          <p:spPr>
            <a:xfrm>
              <a:off x="2676525" y="2327275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6" name="フリーフォーム 845"/>
            <p:cNvSpPr/>
            <p:nvPr/>
          </p:nvSpPr>
          <p:spPr>
            <a:xfrm>
              <a:off x="2439988" y="2389188"/>
              <a:ext cx="49212" cy="95250"/>
            </a:xfrm>
            <a:custGeom>
              <a:avLst/>
              <a:gdLst>
                <a:gd name="connsiteX0" fmla="*/ 50621 w 50621"/>
                <a:gd name="connsiteY0" fmla="*/ 95916 h 95916"/>
                <a:gd name="connsiteX1" fmla="*/ 5861 w 50621"/>
                <a:gd name="connsiteY1" fmla="*/ 70339 h 95916"/>
                <a:gd name="connsiteX2" fmla="*/ 15452 w 50621"/>
                <a:gd name="connsiteY2" fmla="*/ 0 h 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21" h="95916">
                  <a:moveTo>
                    <a:pt x="50621" y="95916"/>
                  </a:moveTo>
                  <a:cubicBezTo>
                    <a:pt x="31171" y="91120"/>
                    <a:pt x="11722" y="86325"/>
                    <a:pt x="5861" y="70339"/>
                  </a:cubicBezTo>
                  <a:cubicBezTo>
                    <a:pt x="0" y="54353"/>
                    <a:pt x="7726" y="27176"/>
                    <a:pt x="15452" y="0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7" name="フリーフォーム 846"/>
            <p:cNvSpPr/>
            <p:nvPr/>
          </p:nvSpPr>
          <p:spPr>
            <a:xfrm>
              <a:off x="2419350" y="2424113"/>
              <a:ext cx="87313" cy="57150"/>
            </a:xfrm>
            <a:custGeom>
              <a:avLst/>
              <a:gdLst>
                <a:gd name="connsiteX0" fmla="*/ 76733 w 86325"/>
                <a:gd name="connsiteY0" fmla="*/ 58082 h 58082"/>
                <a:gd name="connsiteX1" fmla="*/ 73536 w 86325"/>
                <a:gd name="connsiteY1" fmla="*/ 6927 h 58082"/>
                <a:gd name="connsiteX2" fmla="*/ 0 w 86325"/>
                <a:gd name="connsiteY2" fmla="*/ 16519 h 5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5" h="58082">
                  <a:moveTo>
                    <a:pt x="76733" y="58082"/>
                  </a:moveTo>
                  <a:cubicBezTo>
                    <a:pt x="81529" y="35968"/>
                    <a:pt x="86325" y="13854"/>
                    <a:pt x="73536" y="6927"/>
                  </a:cubicBezTo>
                  <a:cubicBezTo>
                    <a:pt x="60747" y="0"/>
                    <a:pt x="30373" y="8259"/>
                    <a:pt x="0" y="16519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8" name="フリーフォーム 847"/>
            <p:cNvSpPr/>
            <p:nvPr/>
          </p:nvSpPr>
          <p:spPr>
            <a:xfrm>
              <a:off x="2525713" y="2517775"/>
              <a:ext cx="90487" cy="104775"/>
            </a:xfrm>
            <a:custGeom>
              <a:avLst/>
              <a:gdLst>
                <a:gd name="connsiteX0" fmla="*/ 0 w 91120"/>
                <a:gd name="connsiteY0" fmla="*/ 0 h 105507"/>
                <a:gd name="connsiteX1" fmla="*/ 76733 w 91120"/>
                <a:gd name="connsiteY1" fmla="*/ 35169 h 105507"/>
                <a:gd name="connsiteX2" fmla="*/ 86324 w 91120"/>
                <a:gd name="connsiteY2" fmla="*/ 105507 h 10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120" h="105507">
                  <a:moveTo>
                    <a:pt x="0" y="0"/>
                  </a:moveTo>
                  <a:cubicBezTo>
                    <a:pt x="31173" y="8792"/>
                    <a:pt x="62346" y="17585"/>
                    <a:pt x="76733" y="35169"/>
                  </a:cubicBezTo>
                  <a:cubicBezTo>
                    <a:pt x="91120" y="52753"/>
                    <a:pt x="88722" y="79130"/>
                    <a:pt x="86324" y="105507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49" name="フリーフォーム 848"/>
            <p:cNvSpPr/>
            <p:nvPr/>
          </p:nvSpPr>
          <p:spPr>
            <a:xfrm>
              <a:off x="2522538" y="2520950"/>
              <a:ext cx="139700" cy="53975"/>
            </a:xfrm>
            <a:custGeom>
              <a:avLst/>
              <a:gdLst>
                <a:gd name="connsiteX0" fmla="*/ 0 w 139610"/>
                <a:gd name="connsiteY0" fmla="*/ 0 h 54352"/>
                <a:gd name="connsiteX1" fmla="*/ 25577 w 139610"/>
                <a:gd name="connsiteY1" fmla="*/ 44761 h 54352"/>
                <a:gd name="connsiteX2" fmla="*/ 121493 w 139610"/>
                <a:gd name="connsiteY2" fmla="*/ 15986 h 54352"/>
                <a:gd name="connsiteX3" fmla="*/ 134282 w 139610"/>
                <a:gd name="connsiteY3" fmla="*/ 54352 h 5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10" h="54352">
                  <a:moveTo>
                    <a:pt x="0" y="0"/>
                  </a:moveTo>
                  <a:cubicBezTo>
                    <a:pt x="2664" y="21048"/>
                    <a:pt x="5328" y="42097"/>
                    <a:pt x="25577" y="44761"/>
                  </a:cubicBezTo>
                  <a:cubicBezTo>
                    <a:pt x="45826" y="47425"/>
                    <a:pt x="103376" y="14388"/>
                    <a:pt x="121493" y="15986"/>
                  </a:cubicBezTo>
                  <a:cubicBezTo>
                    <a:pt x="139610" y="17584"/>
                    <a:pt x="136946" y="35968"/>
                    <a:pt x="134282" y="54352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0" name="円/楕円 849"/>
            <p:cNvSpPr/>
            <p:nvPr/>
          </p:nvSpPr>
          <p:spPr>
            <a:xfrm>
              <a:off x="2487613" y="2479675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1" name="フリーフォーム 850"/>
            <p:cNvSpPr/>
            <p:nvPr/>
          </p:nvSpPr>
          <p:spPr>
            <a:xfrm>
              <a:off x="2671763" y="2671763"/>
              <a:ext cx="131762" cy="26987"/>
            </a:xfrm>
            <a:custGeom>
              <a:avLst/>
              <a:gdLst>
                <a:gd name="connsiteX0" fmla="*/ 0 w 131085"/>
                <a:gd name="connsiteY0" fmla="*/ 28242 h 28242"/>
                <a:gd name="connsiteX1" fmla="*/ 44761 w 131085"/>
                <a:gd name="connsiteY1" fmla="*/ 2664 h 28242"/>
                <a:gd name="connsiteX2" fmla="*/ 102311 w 131085"/>
                <a:gd name="connsiteY2" fmla="*/ 12256 h 28242"/>
                <a:gd name="connsiteX3" fmla="*/ 105508 w 131085"/>
                <a:gd name="connsiteY3" fmla="*/ 12256 h 28242"/>
                <a:gd name="connsiteX4" fmla="*/ 131085 w 131085"/>
                <a:gd name="connsiteY4" fmla="*/ 15453 h 2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5" h="28242">
                  <a:moveTo>
                    <a:pt x="0" y="28242"/>
                  </a:moveTo>
                  <a:cubicBezTo>
                    <a:pt x="13854" y="16785"/>
                    <a:pt x="27709" y="5328"/>
                    <a:pt x="44761" y="2664"/>
                  </a:cubicBezTo>
                  <a:cubicBezTo>
                    <a:pt x="61813" y="0"/>
                    <a:pt x="92187" y="10657"/>
                    <a:pt x="102311" y="12256"/>
                  </a:cubicBezTo>
                  <a:cubicBezTo>
                    <a:pt x="112435" y="13855"/>
                    <a:pt x="100712" y="11723"/>
                    <a:pt x="105508" y="12256"/>
                  </a:cubicBezTo>
                  <a:cubicBezTo>
                    <a:pt x="110304" y="12789"/>
                    <a:pt x="120694" y="14121"/>
                    <a:pt x="131085" y="15453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2" name="フリーフォーム 851"/>
            <p:cNvSpPr/>
            <p:nvPr/>
          </p:nvSpPr>
          <p:spPr>
            <a:xfrm>
              <a:off x="2671763" y="2698750"/>
              <a:ext cx="106362" cy="52388"/>
            </a:xfrm>
            <a:custGeom>
              <a:avLst/>
              <a:gdLst>
                <a:gd name="connsiteX0" fmla="*/ 0 w 105508"/>
                <a:gd name="connsiteY0" fmla="*/ 0 h 51155"/>
                <a:gd name="connsiteX1" fmla="*/ 89522 w 105508"/>
                <a:gd name="connsiteY1" fmla="*/ 19183 h 51155"/>
                <a:gd name="connsiteX2" fmla="*/ 95916 w 105508"/>
                <a:gd name="connsiteY2" fmla="*/ 51155 h 5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08" h="51155">
                  <a:moveTo>
                    <a:pt x="0" y="0"/>
                  </a:moveTo>
                  <a:cubicBezTo>
                    <a:pt x="36768" y="5328"/>
                    <a:pt x="73536" y="10657"/>
                    <a:pt x="89522" y="19183"/>
                  </a:cubicBezTo>
                  <a:cubicBezTo>
                    <a:pt x="105508" y="27709"/>
                    <a:pt x="100712" y="39432"/>
                    <a:pt x="95916" y="51155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3" name="フリーフォーム 852"/>
            <p:cNvSpPr/>
            <p:nvPr/>
          </p:nvSpPr>
          <p:spPr>
            <a:xfrm>
              <a:off x="2422525" y="2616200"/>
              <a:ext cx="207963" cy="80963"/>
            </a:xfrm>
            <a:custGeom>
              <a:avLst/>
              <a:gdLst>
                <a:gd name="connsiteX0" fmla="*/ 172649 w 172649"/>
                <a:gd name="connsiteY0" fmla="*/ 70338 h 81529"/>
                <a:gd name="connsiteX1" fmla="*/ 118297 w 172649"/>
                <a:gd name="connsiteY1" fmla="*/ 76733 h 81529"/>
                <a:gd name="connsiteX2" fmla="*/ 86325 w 172649"/>
                <a:gd name="connsiteY2" fmla="*/ 41563 h 81529"/>
                <a:gd name="connsiteX3" fmla="*/ 31972 w 172649"/>
                <a:gd name="connsiteY3" fmla="*/ 6394 h 81529"/>
                <a:gd name="connsiteX4" fmla="*/ 0 w 172649"/>
                <a:gd name="connsiteY4" fmla="*/ 3197 h 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49" h="81529">
                  <a:moveTo>
                    <a:pt x="172649" y="70338"/>
                  </a:moveTo>
                  <a:cubicBezTo>
                    <a:pt x="152666" y="75933"/>
                    <a:pt x="132684" y="81529"/>
                    <a:pt x="118297" y="76733"/>
                  </a:cubicBezTo>
                  <a:cubicBezTo>
                    <a:pt x="103910" y="71937"/>
                    <a:pt x="100713" y="53286"/>
                    <a:pt x="86325" y="41563"/>
                  </a:cubicBezTo>
                  <a:cubicBezTo>
                    <a:pt x="71938" y="29840"/>
                    <a:pt x="46359" y="12788"/>
                    <a:pt x="31972" y="6394"/>
                  </a:cubicBezTo>
                  <a:cubicBezTo>
                    <a:pt x="17585" y="0"/>
                    <a:pt x="8792" y="1598"/>
                    <a:pt x="0" y="3197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4" name="フリーフォーム 853"/>
            <p:cNvSpPr/>
            <p:nvPr/>
          </p:nvSpPr>
          <p:spPr>
            <a:xfrm>
              <a:off x="2482850" y="2578100"/>
              <a:ext cx="150813" cy="117475"/>
            </a:xfrm>
            <a:custGeom>
              <a:avLst/>
              <a:gdLst>
                <a:gd name="connsiteX0" fmla="*/ 150269 w 150269"/>
                <a:gd name="connsiteY0" fmla="*/ 118297 h 118297"/>
                <a:gd name="connsiteX1" fmla="*/ 105508 w 150269"/>
                <a:gd name="connsiteY1" fmla="*/ 73536 h 118297"/>
                <a:gd name="connsiteX2" fmla="*/ 25578 w 150269"/>
                <a:gd name="connsiteY2" fmla="*/ 99114 h 118297"/>
                <a:gd name="connsiteX3" fmla="*/ 3197 w 150269"/>
                <a:gd name="connsiteY3" fmla="*/ 73536 h 118297"/>
                <a:gd name="connsiteX4" fmla="*/ 6394 w 150269"/>
                <a:gd name="connsiteY4" fmla="*/ 0 h 11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269" h="118297">
                  <a:moveTo>
                    <a:pt x="150269" y="118297"/>
                  </a:moveTo>
                  <a:cubicBezTo>
                    <a:pt x="138279" y="97515"/>
                    <a:pt x="126290" y="76733"/>
                    <a:pt x="105508" y="73536"/>
                  </a:cubicBezTo>
                  <a:cubicBezTo>
                    <a:pt x="84726" y="70339"/>
                    <a:pt x="42630" y="99114"/>
                    <a:pt x="25578" y="99114"/>
                  </a:cubicBezTo>
                  <a:cubicBezTo>
                    <a:pt x="8526" y="99114"/>
                    <a:pt x="6394" y="90055"/>
                    <a:pt x="3197" y="73536"/>
                  </a:cubicBezTo>
                  <a:cubicBezTo>
                    <a:pt x="0" y="57017"/>
                    <a:pt x="3197" y="28508"/>
                    <a:pt x="6394" y="0"/>
                  </a:cubicBezTo>
                </a:path>
              </a:pathLst>
            </a:cu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5" name="円/楕円 854"/>
            <p:cNvSpPr/>
            <p:nvPr/>
          </p:nvSpPr>
          <p:spPr>
            <a:xfrm>
              <a:off x="2627313" y="2674938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6" name="円/楕円 855"/>
            <p:cNvSpPr/>
            <p:nvPr/>
          </p:nvSpPr>
          <p:spPr>
            <a:xfrm>
              <a:off x="1004888" y="3328988"/>
              <a:ext cx="787400" cy="7858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7" name="太陽 856"/>
            <p:cNvSpPr/>
            <p:nvPr/>
          </p:nvSpPr>
          <p:spPr>
            <a:xfrm>
              <a:off x="1177925" y="3406775"/>
              <a:ext cx="114300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8" name="太陽 857"/>
            <p:cNvSpPr/>
            <p:nvPr/>
          </p:nvSpPr>
          <p:spPr>
            <a:xfrm>
              <a:off x="1468438" y="3394075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59" name="フリーフォーム 858"/>
            <p:cNvSpPr/>
            <p:nvPr/>
          </p:nvSpPr>
          <p:spPr>
            <a:xfrm>
              <a:off x="1479550" y="3536950"/>
              <a:ext cx="49213" cy="147638"/>
            </a:xfrm>
            <a:custGeom>
              <a:avLst/>
              <a:gdLst>
                <a:gd name="connsiteX0" fmla="*/ 41564 w 48491"/>
                <a:gd name="connsiteY0" fmla="*/ 147071 h 147071"/>
                <a:gd name="connsiteX1" fmla="*/ 41564 w 48491"/>
                <a:gd name="connsiteY1" fmla="*/ 92719 h 147071"/>
                <a:gd name="connsiteX2" fmla="*/ 0 w 48491"/>
                <a:gd name="connsiteY2" fmla="*/ 0 h 14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91" h="147071">
                  <a:moveTo>
                    <a:pt x="41564" y="147071"/>
                  </a:moveTo>
                  <a:cubicBezTo>
                    <a:pt x="45027" y="132151"/>
                    <a:pt x="48491" y="117231"/>
                    <a:pt x="41564" y="92719"/>
                  </a:cubicBezTo>
                  <a:cubicBezTo>
                    <a:pt x="34637" y="68207"/>
                    <a:pt x="17318" y="34103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0" name="フリーフォーム 859"/>
            <p:cNvSpPr/>
            <p:nvPr/>
          </p:nvSpPr>
          <p:spPr>
            <a:xfrm>
              <a:off x="1422400" y="3597275"/>
              <a:ext cx="85725" cy="96838"/>
            </a:xfrm>
            <a:custGeom>
              <a:avLst/>
              <a:gdLst>
                <a:gd name="connsiteX0" fmla="*/ 86324 w 86324"/>
                <a:gd name="connsiteY0" fmla="*/ 95916 h 95916"/>
                <a:gd name="connsiteX1" fmla="*/ 60746 w 86324"/>
                <a:gd name="connsiteY1" fmla="*/ 47958 h 95916"/>
                <a:gd name="connsiteX2" fmla="*/ 25577 w 86324"/>
                <a:gd name="connsiteY2" fmla="*/ 12789 h 95916"/>
                <a:gd name="connsiteX3" fmla="*/ 0 w 86324"/>
                <a:gd name="connsiteY3" fmla="*/ 0 h 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24" h="95916">
                  <a:moveTo>
                    <a:pt x="86324" y="95916"/>
                  </a:moveTo>
                  <a:cubicBezTo>
                    <a:pt x="78597" y="78864"/>
                    <a:pt x="70870" y="61812"/>
                    <a:pt x="60746" y="47958"/>
                  </a:cubicBezTo>
                  <a:cubicBezTo>
                    <a:pt x="50622" y="34104"/>
                    <a:pt x="35701" y="20782"/>
                    <a:pt x="25577" y="12789"/>
                  </a:cubicBezTo>
                  <a:cubicBezTo>
                    <a:pt x="15453" y="4796"/>
                    <a:pt x="7726" y="2398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1" name="フリーフォーム 860"/>
            <p:cNvSpPr/>
            <p:nvPr/>
          </p:nvSpPr>
          <p:spPr>
            <a:xfrm>
              <a:off x="1536700" y="3732213"/>
              <a:ext cx="128588" cy="198437"/>
            </a:xfrm>
            <a:custGeom>
              <a:avLst/>
              <a:gdLst>
                <a:gd name="connsiteX0" fmla="*/ 0 w 89521"/>
                <a:gd name="connsiteY0" fmla="*/ 0 h 127888"/>
                <a:gd name="connsiteX1" fmla="*/ 47958 w 89521"/>
                <a:gd name="connsiteY1" fmla="*/ 41564 h 127888"/>
                <a:gd name="connsiteX2" fmla="*/ 89521 w 89521"/>
                <a:gd name="connsiteY2" fmla="*/ 127888 h 12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21" h="127888">
                  <a:moveTo>
                    <a:pt x="0" y="0"/>
                  </a:moveTo>
                  <a:cubicBezTo>
                    <a:pt x="16519" y="10124"/>
                    <a:pt x="33038" y="20249"/>
                    <a:pt x="47958" y="41564"/>
                  </a:cubicBezTo>
                  <a:cubicBezTo>
                    <a:pt x="62878" y="62879"/>
                    <a:pt x="82061" y="109771"/>
                    <a:pt x="89521" y="127888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2" name="フリーフォーム 861"/>
            <p:cNvSpPr/>
            <p:nvPr/>
          </p:nvSpPr>
          <p:spPr>
            <a:xfrm>
              <a:off x="1527175" y="3732213"/>
              <a:ext cx="63500" cy="227012"/>
            </a:xfrm>
            <a:custGeom>
              <a:avLst/>
              <a:gdLst>
                <a:gd name="connsiteX0" fmla="*/ 0 w 63944"/>
                <a:gd name="connsiteY0" fmla="*/ 0 h 227002"/>
                <a:gd name="connsiteX1" fmla="*/ 35169 w 63944"/>
                <a:gd name="connsiteY1" fmla="*/ 73536 h 227002"/>
                <a:gd name="connsiteX2" fmla="*/ 54353 w 63944"/>
                <a:gd name="connsiteY2" fmla="*/ 172649 h 227002"/>
                <a:gd name="connsiteX3" fmla="*/ 63944 w 63944"/>
                <a:gd name="connsiteY3" fmla="*/ 227002 h 22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44" h="227002">
                  <a:moveTo>
                    <a:pt x="0" y="0"/>
                  </a:moveTo>
                  <a:cubicBezTo>
                    <a:pt x="13055" y="22380"/>
                    <a:pt x="26110" y="44761"/>
                    <a:pt x="35169" y="73536"/>
                  </a:cubicBezTo>
                  <a:cubicBezTo>
                    <a:pt x="44228" y="102311"/>
                    <a:pt x="49557" y="147071"/>
                    <a:pt x="54353" y="172649"/>
                  </a:cubicBezTo>
                  <a:cubicBezTo>
                    <a:pt x="59149" y="198227"/>
                    <a:pt x="61546" y="212614"/>
                    <a:pt x="63944" y="227002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3" name="フリーフォーム 862"/>
            <p:cNvSpPr/>
            <p:nvPr/>
          </p:nvSpPr>
          <p:spPr>
            <a:xfrm>
              <a:off x="1304925" y="3586163"/>
              <a:ext cx="88900" cy="104775"/>
            </a:xfrm>
            <a:custGeom>
              <a:avLst/>
              <a:gdLst>
                <a:gd name="connsiteX0" fmla="*/ 87923 w 87923"/>
                <a:gd name="connsiteY0" fmla="*/ 103909 h 103909"/>
                <a:gd name="connsiteX1" fmla="*/ 33570 w 87923"/>
                <a:gd name="connsiteY1" fmla="*/ 87923 h 103909"/>
                <a:gd name="connsiteX2" fmla="*/ 4796 w 87923"/>
                <a:gd name="connsiteY2" fmla="*/ 14387 h 103909"/>
                <a:gd name="connsiteX3" fmla="*/ 4796 w 87923"/>
                <a:gd name="connsiteY3" fmla="*/ 1599 h 103909"/>
                <a:gd name="connsiteX4" fmla="*/ 4796 w 87923"/>
                <a:gd name="connsiteY4" fmla="*/ 1599 h 103909"/>
                <a:gd name="connsiteX5" fmla="*/ 4796 w 87923"/>
                <a:gd name="connsiteY5" fmla="*/ 1599 h 10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23" h="103909">
                  <a:moveTo>
                    <a:pt x="87923" y="103909"/>
                  </a:moveTo>
                  <a:cubicBezTo>
                    <a:pt x="67674" y="103376"/>
                    <a:pt x="47425" y="102843"/>
                    <a:pt x="33570" y="87923"/>
                  </a:cubicBezTo>
                  <a:cubicBezTo>
                    <a:pt x="19716" y="73003"/>
                    <a:pt x="9592" y="28774"/>
                    <a:pt x="4796" y="14387"/>
                  </a:cubicBezTo>
                  <a:cubicBezTo>
                    <a:pt x="0" y="0"/>
                    <a:pt x="4796" y="1599"/>
                    <a:pt x="4796" y="1599"/>
                  </a:cubicBezTo>
                  <a:lnTo>
                    <a:pt x="4796" y="1599"/>
                  </a:lnTo>
                  <a:lnTo>
                    <a:pt x="4796" y="1599"/>
                  </a:ln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4" name="フリーフォーム 863"/>
            <p:cNvSpPr/>
            <p:nvPr/>
          </p:nvSpPr>
          <p:spPr>
            <a:xfrm>
              <a:off x="1370013" y="3559175"/>
              <a:ext cx="23812" cy="131763"/>
            </a:xfrm>
            <a:custGeom>
              <a:avLst/>
              <a:gdLst>
                <a:gd name="connsiteX0" fmla="*/ 22381 w 22381"/>
                <a:gd name="connsiteY0" fmla="*/ 131085 h 131085"/>
                <a:gd name="connsiteX1" fmla="*/ 6395 w 22381"/>
                <a:gd name="connsiteY1" fmla="*/ 79930 h 131085"/>
                <a:gd name="connsiteX2" fmla="*/ 0 w 22381"/>
                <a:gd name="connsiteY2" fmla="*/ 19183 h 131085"/>
                <a:gd name="connsiteX3" fmla="*/ 6395 w 22381"/>
                <a:gd name="connsiteY3" fmla="*/ 0 h 1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1" h="131085">
                  <a:moveTo>
                    <a:pt x="22381" y="131085"/>
                  </a:moveTo>
                  <a:cubicBezTo>
                    <a:pt x="16253" y="114832"/>
                    <a:pt x="10125" y="98580"/>
                    <a:pt x="6395" y="79930"/>
                  </a:cubicBezTo>
                  <a:cubicBezTo>
                    <a:pt x="2665" y="61280"/>
                    <a:pt x="0" y="32505"/>
                    <a:pt x="0" y="19183"/>
                  </a:cubicBezTo>
                  <a:cubicBezTo>
                    <a:pt x="0" y="5861"/>
                    <a:pt x="3197" y="2930"/>
                    <a:pt x="6395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5" name="フリーフォーム 864"/>
            <p:cNvSpPr/>
            <p:nvPr/>
          </p:nvSpPr>
          <p:spPr>
            <a:xfrm>
              <a:off x="1431925" y="3729038"/>
              <a:ext cx="107950" cy="227012"/>
            </a:xfrm>
            <a:custGeom>
              <a:avLst/>
              <a:gdLst>
                <a:gd name="connsiteX0" fmla="*/ 0 w 108173"/>
                <a:gd name="connsiteY0" fmla="*/ 0 h 227001"/>
                <a:gd name="connsiteX1" fmla="*/ 44761 w 108173"/>
                <a:gd name="connsiteY1" fmla="*/ 44760 h 227001"/>
                <a:gd name="connsiteX2" fmla="*/ 99114 w 108173"/>
                <a:gd name="connsiteY2" fmla="*/ 156662 h 227001"/>
                <a:gd name="connsiteX3" fmla="*/ 99114 w 108173"/>
                <a:gd name="connsiteY3" fmla="*/ 227001 h 2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73" h="227001">
                  <a:moveTo>
                    <a:pt x="0" y="0"/>
                  </a:moveTo>
                  <a:cubicBezTo>
                    <a:pt x="14121" y="9325"/>
                    <a:pt x="28242" y="18650"/>
                    <a:pt x="44761" y="44760"/>
                  </a:cubicBezTo>
                  <a:cubicBezTo>
                    <a:pt x="61280" y="70870"/>
                    <a:pt x="90055" y="126289"/>
                    <a:pt x="99114" y="156662"/>
                  </a:cubicBezTo>
                  <a:cubicBezTo>
                    <a:pt x="108173" y="187035"/>
                    <a:pt x="103643" y="207018"/>
                    <a:pt x="99114" y="22700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6" name="フリーフォーム 865"/>
            <p:cNvSpPr/>
            <p:nvPr/>
          </p:nvSpPr>
          <p:spPr>
            <a:xfrm>
              <a:off x="1428750" y="3732213"/>
              <a:ext cx="47625" cy="230187"/>
            </a:xfrm>
            <a:custGeom>
              <a:avLst/>
              <a:gdLst>
                <a:gd name="connsiteX0" fmla="*/ 0 w 47958"/>
                <a:gd name="connsiteY0" fmla="*/ 0 h 230198"/>
                <a:gd name="connsiteX1" fmla="*/ 19183 w 47958"/>
                <a:gd name="connsiteY1" fmla="*/ 89521 h 230198"/>
                <a:gd name="connsiteX2" fmla="*/ 44761 w 47958"/>
                <a:gd name="connsiteY2" fmla="*/ 175846 h 230198"/>
                <a:gd name="connsiteX3" fmla="*/ 38367 w 47958"/>
                <a:gd name="connsiteY3" fmla="*/ 230198 h 2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8" h="230198">
                  <a:moveTo>
                    <a:pt x="0" y="0"/>
                  </a:moveTo>
                  <a:cubicBezTo>
                    <a:pt x="5861" y="30106"/>
                    <a:pt x="11723" y="60213"/>
                    <a:pt x="19183" y="89521"/>
                  </a:cubicBezTo>
                  <a:cubicBezTo>
                    <a:pt x="26643" y="118829"/>
                    <a:pt x="41564" y="152400"/>
                    <a:pt x="44761" y="175846"/>
                  </a:cubicBezTo>
                  <a:cubicBezTo>
                    <a:pt x="47958" y="199292"/>
                    <a:pt x="43162" y="214745"/>
                    <a:pt x="38367" y="230198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7" name="フリーフォーム 866"/>
            <p:cNvSpPr/>
            <p:nvPr/>
          </p:nvSpPr>
          <p:spPr>
            <a:xfrm>
              <a:off x="1319213" y="3817938"/>
              <a:ext cx="28575" cy="90487"/>
            </a:xfrm>
            <a:custGeom>
              <a:avLst/>
              <a:gdLst>
                <a:gd name="connsiteX0" fmla="*/ 19183 w 28774"/>
                <a:gd name="connsiteY0" fmla="*/ 89521 h 89521"/>
                <a:gd name="connsiteX1" fmla="*/ 25577 w 28774"/>
                <a:gd name="connsiteY1" fmla="*/ 25577 h 89521"/>
                <a:gd name="connsiteX2" fmla="*/ 0 w 28774"/>
                <a:gd name="connsiteY2" fmla="*/ 0 h 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74" h="89521">
                  <a:moveTo>
                    <a:pt x="19183" y="89521"/>
                  </a:moveTo>
                  <a:cubicBezTo>
                    <a:pt x="23978" y="65009"/>
                    <a:pt x="28774" y="40497"/>
                    <a:pt x="25577" y="25577"/>
                  </a:cubicBezTo>
                  <a:cubicBezTo>
                    <a:pt x="22380" y="10657"/>
                    <a:pt x="11190" y="5328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8" name="フリーフォーム 867"/>
            <p:cNvSpPr/>
            <p:nvPr/>
          </p:nvSpPr>
          <p:spPr>
            <a:xfrm>
              <a:off x="1274763" y="3843338"/>
              <a:ext cx="53975" cy="84137"/>
            </a:xfrm>
            <a:custGeom>
              <a:avLst/>
              <a:gdLst>
                <a:gd name="connsiteX0" fmla="*/ 54352 w 54352"/>
                <a:gd name="connsiteY0" fmla="*/ 83128 h 83128"/>
                <a:gd name="connsiteX1" fmla="*/ 35169 w 54352"/>
                <a:gd name="connsiteY1" fmla="*/ 25578 h 83128"/>
                <a:gd name="connsiteX2" fmla="*/ 0 w 54352"/>
                <a:gd name="connsiteY2" fmla="*/ 0 h 8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352" h="83128">
                  <a:moveTo>
                    <a:pt x="54352" y="83128"/>
                  </a:moveTo>
                  <a:cubicBezTo>
                    <a:pt x="49290" y="61280"/>
                    <a:pt x="44228" y="39433"/>
                    <a:pt x="35169" y="25578"/>
                  </a:cubicBezTo>
                  <a:cubicBezTo>
                    <a:pt x="26110" y="11723"/>
                    <a:pt x="13055" y="5861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69" name="フリーフォーム 868"/>
            <p:cNvSpPr/>
            <p:nvPr/>
          </p:nvSpPr>
          <p:spPr>
            <a:xfrm>
              <a:off x="1350963" y="3949700"/>
              <a:ext cx="114300" cy="65088"/>
            </a:xfrm>
            <a:custGeom>
              <a:avLst/>
              <a:gdLst>
                <a:gd name="connsiteX0" fmla="*/ 0 w 114033"/>
                <a:gd name="connsiteY0" fmla="*/ 0 h 66076"/>
                <a:gd name="connsiteX1" fmla="*/ 41563 w 114033"/>
                <a:gd name="connsiteY1" fmla="*/ 47958 h 66076"/>
                <a:gd name="connsiteX2" fmla="*/ 102310 w 114033"/>
                <a:gd name="connsiteY2" fmla="*/ 63944 h 66076"/>
                <a:gd name="connsiteX3" fmla="*/ 111902 w 114033"/>
                <a:gd name="connsiteY3" fmla="*/ 60747 h 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33" h="66076">
                  <a:moveTo>
                    <a:pt x="0" y="0"/>
                  </a:moveTo>
                  <a:cubicBezTo>
                    <a:pt x="12255" y="18650"/>
                    <a:pt x="24511" y="37301"/>
                    <a:pt x="41563" y="47958"/>
                  </a:cubicBezTo>
                  <a:cubicBezTo>
                    <a:pt x="58615" y="58615"/>
                    <a:pt x="90587" y="61812"/>
                    <a:pt x="102310" y="63944"/>
                  </a:cubicBezTo>
                  <a:cubicBezTo>
                    <a:pt x="114033" y="66076"/>
                    <a:pt x="112967" y="63411"/>
                    <a:pt x="111902" y="60747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0" name="フリーフォーム 869"/>
            <p:cNvSpPr/>
            <p:nvPr/>
          </p:nvSpPr>
          <p:spPr>
            <a:xfrm>
              <a:off x="1338263" y="3952875"/>
              <a:ext cx="87312" cy="101600"/>
            </a:xfrm>
            <a:custGeom>
              <a:avLst/>
              <a:gdLst>
                <a:gd name="connsiteX0" fmla="*/ 0 w 86324"/>
                <a:gd name="connsiteY0" fmla="*/ 0 h 102311"/>
                <a:gd name="connsiteX1" fmla="*/ 25578 w 86324"/>
                <a:gd name="connsiteY1" fmla="*/ 63944 h 102311"/>
                <a:gd name="connsiteX2" fmla="*/ 57550 w 86324"/>
                <a:gd name="connsiteY2" fmla="*/ 89522 h 102311"/>
                <a:gd name="connsiteX3" fmla="*/ 86324 w 86324"/>
                <a:gd name="connsiteY3" fmla="*/ 102311 h 1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24" h="102311">
                  <a:moveTo>
                    <a:pt x="0" y="0"/>
                  </a:moveTo>
                  <a:cubicBezTo>
                    <a:pt x="7993" y="24512"/>
                    <a:pt x="15986" y="49024"/>
                    <a:pt x="25578" y="63944"/>
                  </a:cubicBezTo>
                  <a:cubicBezTo>
                    <a:pt x="35170" y="78864"/>
                    <a:pt x="47426" y="83128"/>
                    <a:pt x="57550" y="89522"/>
                  </a:cubicBezTo>
                  <a:cubicBezTo>
                    <a:pt x="67674" y="95916"/>
                    <a:pt x="76999" y="99113"/>
                    <a:pt x="86324" y="10231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1" name="フリーフォーム 870"/>
            <p:cNvSpPr/>
            <p:nvPr/>
          </p:nvSpPr>
          <p:spPr>
            <a:xfrm>
              <a:off x="1182688" y="3663950"/>
              <a:ext cx="34925" cy="93663"/>
            </a:xfrm>
            <a:custGeom>
              <a:avLst/>
              <a:gdLst>
                <a:gd name="connsiteX0" fmla="*/ 0 w 35169"/>
                <a:gd name="connsiteY0" fmla="*/ 92719 h 92719"/>
                <a:gd name="connsiteX1" fmla="*/ 15986 w 35169"/>
                <a:gd name="connsiteY1" fmla="*/ 25578 h 92719"/>
                <a:gd name="connsiteX2" fmla="*/ 35169 w 35169"/>
                <a:gd name="connsiteY2" fmla="*/ 0 h 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9" h="92719">
                  <a:moveTo>
                    <a:pt x="0" y="92719"/>
                  </a:moveTo>
                  <a:cubicBezTo>
                    <a:pt x="5062" y="66875"/>
                    <a:pt x="10125" y="41031"/>
                    <a:pt x="15986" y="25578"/>
                  </a:cubicBezTo>
                  <a:cubicBezTo>
                    <a:pt x="21847" y="10125"/>
                    <a:pt x="35169" y="0"/>
                    <a:pt x="35169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2" name="フリーフォーム 871"/>
            <p:cNvSpPr/>
            <p:nvPr/>
          </p:nvSpPr>
          <p:spPr>
            <a:xfrm>
              <a:off x="1136650" y="3651250"/>
              <a:ext cx="26988" cy="109538"/>
            </a:xfrm>
            <a:custGeom>
              <a:avLst/>
              <a:gdLst>
                <a:gd name="connsiteX0" fmla="*/ 25578 w 25578"/>
                <a:gd name="connsiteY0" fmla="*/ 108705 h 108705"/>
                <a:gd name="connsiteX1" fmla="*/ 0 w 25578"/>
                <a:gd name="connsiteY1" fmla="*/ 51155 h 108705"/>
                <a:gd name="connsiteX2" fmla="*/ 25578 w 25578"/>
                <a:gd name="connsiteY2" fmla="*/ 0 h 1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8" h="108705">
                  <a:moveTo>
                    <a:pt x="25578" y="108705"/>
                  </a:moveTo>
                  <a:cubicBezTo>
                    <a:pt x="12789" y="88988"/>
                    <a:pt x="0" y="69272"/>
                    <a:pt x="0" y="51155"/>
                  </a:cubicBezTo>
                  <a:cubicBezTo>
                    <a:pt x="0" y="33038"/>
                    <a:pt x="25578" y="0"/>
                    <a:pt x="25578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3" name="フリーフォーム 872"/>
            <p:cNvSpPr/>
            <p:nvPr/>
          </p:nvSpPr>
          <p:spPr>
            <a:xfrm>
              <a:off x="1198563" y="3789363"/>
              <a:ext cx="53975" cy="125412"/>
            </a:xfrm>
            <a:custGeom>
              <a:avLst/>
              <a:gdLst>
                <a:gd name="connsiteX0" fmla="*/ 0 w 73536"/>
                <a:gd name="connsiteY0" fmla="*/ 0 h 159861"/>
                <a:gd name="connsiteX1" fmla="*/ 35169 w 73536"/>
                <a:gd name="connsiteY1" fmla="*/ 44761 h 159861"/>
                <a:gd name="connsiteX2" fmla="*/ 51155 w 73536"/>
                <a:gd name="connsiteY2" fmla="*/ 118297 h 159861"/>
                <a:gd name="connsiteX3" fmla="*/ 73536 w 73536"/>
                <a:gd name="connsiteY3" fmla="*/ 159861 h 15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6" h="159861">
                  <a:moveTo>
                    <a:pt x="0" y="0"/>
                  </a:moveTo>
                  <a:cubicBezTo>
                    <a:pt x="13321" y="12522"/>
                    <a:pt x="26643" y="25045"/>
                    <a:pt x="35169" y="44761"/>
                  </a:cubicBezTo>
                  <a:cubicBezTo>
                    <a:pt x="43695" y="64477"/>
                    <a:pt x="44761" y="99114"/>
                    <a:pt x="51155" y="118297"/>
                  </a:cubicBezTo>
                  <a:cubicBezTo>
                    <a:pt x="57550" y="137480"/>
                    <a:pt x="65543" y="148670"/>
                    <a:pt x="73536" y="15986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4" name="フリーフォーム 873"/>
            <p:cNvSpPr/>
            <p:nvPr/>
          </p:nvSpPr>
          <p:spPr>
            <a:xfrm>
              <a:off x="1173163" y="3792538"/>
              <a:ext cx="55562" cy="153987"/>
            </a:xfrm>
            <a:custGeom>
              <a:avLst/>
              <a:gdLst>
                <a:gd name="connsiteX0" fmla="*/ 1598 w 30373"/>
                <a:gd name="connsiteY0" fmla="*/ 0 h 172649"/>
                <a:gd name="connsiteX1" fmla="*/ 4796 w 30373"/>
                <a:gd name="connsiteY1" fmla="*/ 67141 h 172649"/>
                <a:gd name="connsiteX2" fmla="*/ 30373 w 30373"/>
                <a:gd name="connsiteY2" fmla="*/ 172649 h 17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73" h="172649">
                  <a:moveTo>
                    <a:pt x="1598" y="0"/>
                  </a:moveTo>
                  <a:cubicBezTo>
                    <a:pt x="799" y="19183"/>
                    <a:pt x="0" y="38366"/>
                    <a:pt x="4796" y="67141"/>
                  </a:cubicBezTo>
                  <a:cubicBezTo>
                    <a:pt x="9592" y="95916"/>
                    <a:pt x="19982" y="134282"/>
                    <a:pt x="30373" y="172649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5" name="円/楕円 874"/>
            <p:cNvSpPr/>
            <p:nvPr/>
          </p:nvSpPr>
          <p:spPr>
            <a:xfrm>
              <a:off x="1498600" y="3689350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6" name="円/楕円 875"/>
            <p:cNvSpPr/>
            <p:nvPr/>
          </p:nvSpPr>
          <p:spPr>
            <a:xfrm>
              <a:off x="1392238" y="3689350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7" name="円/楕円 876"/>
            <p:cNvSpPr/>
            <p:nvPr/>
          </p:nvSpPr>
          <p:spPr>
            <a:xfrm>
              <a:off x="1317625" y="3911600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8" name="円/楕円 877"/>
            <p:cNvSpPr/>
            <p:nvPr/>
          </p:nvSpPr>
          <p:spPr>
            <a:xfrm>
              <a:off x="1157288" y="3751263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79" name="円/楕円 878"/>
            <p:cNvSpPr>
              <a:spLocks noChangeAspect="1"/>
            </p:cNvSpPr>
            <p:nvPr/>
          </p:nvSpPr>
          <p:spPr>
            <a:xfrm>
              <a:off x="2357438" y="4370388"/>
              <a:ext cx="1081087" cy="1079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0" name="円/楕円 879"/>
            <p:cNvSpPr/>
            <p:nvPr/>
          </p:nvSpPr>
          <p:spPr>
            <a:xfrm>
              <a:off x="2495550" y="4816475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1" name="円/楕円 880"/>
            <p:cNvSpPr/>
            <p:nvPr/>
          </p:nvSpPr>
          <p:spPr>
            <a:xfrm>
              <a:off x="2471738" y="4876800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2" name="フリーフォーム 881"/>
            <p:cNvSpPr/>
            <p:nvPr/>
          </p:nvSpPr>
          <p:spPr>
            <a:xfrm>
              <a:off x="2436813" y="4789488"/>
              <a:ext cx="234950" cy="87312"/>
            </a:xfrm>
            <a:custGeom>
              <a:avLst/>
              <a:gdLst>
                <a:gd name="connsiteX0" fmla="*/ 0 w 234994"/>
                <a:gd name="connsiteY0" fmla="*/ 0 h 86325"/>
                <a:gd name="connsiteX1" fmla="*/ 47958 w 234994"/>
                <a:gd name="connsiteY1" fmla="*/ 51156 h 86325"/>
                <a:gd name="connsiteX2" fmla="*/ 124691 w 234994"/>
                <a:gd name="connsiteY2" fmla="*/ 79931 h 86325"/>
                <a:gd name="connsiteX3" fmla="*/ 217410 w 234994"/>
                <a:gd name="connsiteY3" fmla="*/ 79931 h 86325"/>
                <a:gd name="connsiteX4" fmla="*/ 230198 w 234994"/>
                <a:gd name="connsiteY4" fmla="*/ 86325 h 8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994" h="86325">
                  <a:moveTo>
                    <a:pt x="0" y="0"/>
                  </a:moveTo>
                  <a:cubicBezTo>
                    <a:pt x="13588" y="18917"/>
                    <a:pt x="27176" y="37834"/>
                    <a:pt x="47958" y="51156"/>
                  </a:cubicBezTo>
                  <a:cubicBezTo>
                    <a:pt x="68740" y="64478"/>
                    <a:pt x="96449" y="75135"/>
                    <a:pt x="124691" y="79931"/>
                  </a:cubicBezTo>
                  <a:cubicBezTo>
                    <a:pt x="152933" y="84727"/>
                    <a:pt x="199826" y="78865"/>
                    <a:pt x="217410" y="79931"/>
                  </a:cubicBezTo>
                  <a:cubicBezTo>
                    <a:pt x="234994" y="80997"/>
                    <a:pt x="232596" y="83661"/>
                    <a:pt x="230198" y="86325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3" name="フリーフォーム 882"/>
            <p:cNvSpPr/>
            <p:nvPr/>
          </p:nvSpPr>
          <p:spPr>
            <a:xfrm rot="21395483">
              <a:off x="2420938" y="4818063"/>
              <a:ext cx="236537" cy="103187"/>
            </a:xfrm>
            <a:custGeom>
              <a:avLst/>
              <a:gdLst>
                <a:gd name="connsiteX0" fmla="*/ 0 w 236593"/>
                <a:gd name="connsiteY0" fmla="*/ 0 h 102311"/>
                <a:gd name="connsiteX1" fmla="*/ 70338 w 236593"/>
                <a:gd name="connsiteY1" fmla="*/ 60747 h 102311"/>
                <a:gd name="connsiteX2" fmla="*/ 134282 w 236593"/>
                <a:gd name="connsiteY2" fmla="*/ 79931 h 102311"/>
                <a:gd name="connsiteX3" fmla="*/ 195029 w 236593"/>
                <a:gd name="connsiteY3" fmla="*/ 79931 h 102311"/>
                <a:gd name="connsiteX4" fmla="*/ 236593 w 236593"/>
                <a:gd name="connsiteY4" fmla="*/ 102311 h 1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93" h="102311">
                  <a:moveTo>
                    <a:pt x="0" y="0"/>
                  </a:moveTo>
                  <a:cubicBezTo>
                    <a:pt x="23979" y="23712"/>
                    <a:pt x="47958" y="47425"/>
                    <a:pt x="70338" y="60747"/>
                  </a:cubicBezTo>
                  <a:cubicBezTo>
                    <a:pt x="92718" y="74069"/>
                    <a:pt x="113500" y="76734"/>
                    <a:pt x="134282" y="79931"/>
                  </a:cubicBezTo>
                  <a:cubicBezTo>
                    <a:pt x="155064" y="83128"/>
                    <a:pt x="177977" y="76201"/>
                    <a:pt x="195029" y="79931"/>
                  </a:cubicBezTo>
                  <a:cubicBezTo>
                    <a:pt x="212081" y="83661"/>
                    <a:pt x="224337" y="92986"/>
                    <a:pt x="236593" y="10231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4" name="円/楕円 883"/>
            <p:cNvSpPr/>
            <p:nvPr/>
          </p:nvSpPr>
          <p:spPr>
            <a:xfrm>
              <a:off x="2747963" y="4791075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5" name="円/楕円 884"/>
            <p:cNvSpPr/>
            <p:nvPr/>
          </p:nvSpPr>
          <p:spPr>
            <a:xfrm>
              <a:off x="2743200" y="4849813"/>
              <a:ext cx="46038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6" name="フリーフォーム 885"/>
            <p:cNvSpPr/>
            <p:nvPr/>
          </p:nvSpPr>
          <p:spPr>
            <a:xfrm>
              <a:off x="2613025" y="4745038"/>
              <a:ext cx="388938" cy="88900"/>
            </a:xfrm>
            <a:custGeom>
              <a:avLst/>
              <a:gdLst>
                <a:gd name="connsiteX0" fmla="*/ 0 w 332509"/>
                <a:gd name="connsiteY0" fmla="*/ 0 h 88988"/>
                <a:gd name="connsiteX1" fmla="*/ 47958 w 332509"/>
                <a:gd name="connsiteY1" fmla="*/ 47958 h 88988"/>
                <a:gd name="connsiteX2" fmla="*/ 105508 w 332509"/>
                <a:gd name="connsiteY2" fmla="*/ 83127 h 88988"/>
                <a:gd name="connsiteX3" fmla="*/ 163058 w 332509"/>
                <a:gd name="connsiteY3" fmla="*/ 83127 h 88988"/>
                <a:gd name="connsiteX4" fmla="*/ 214213 w 332509"/>
                <a:gd name="connsiteY4" fmla="*/ 57549 h 88988"/>
                <a:gd name="connsiteX5" fmla="*/ 306932 w 332509"/>
                <a:gd name="connsiteY5" fmla="*/ 47958 h 88988"/>
                <a:gd name="connsiteX6" fmla="*/ 332509 w 332509"/>
                <a:gd name="connsiteY6" fmla="*/ 47958 h 8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509" h="88988">
                  <a:moveTo>
                    <a:pt x="0" y="0"/>
                  </a:moveTo>
                  <a:cubicBezTo>
                    <a:pt x="15186" y="17052"/>
                    <a:pt x="30373" y="34104"/>
                    <a:pt x="47958" y="47958"/>
                  </a:cubicBezTo>
                  <a:cubicBezTo>
                    <a:pt x="65543" y="61812"/>
                    <a:pt x="86325" y="77266"/>
                    <a:pt x="105508" y="83127"/>
                  </a:cubicBezTo>
                  <a:cubicBezTo>
                    <a:pt x="124691" y="88988"/>
                    <a:pt x="144941" y="87390"/>
                    <a:pt x="163058" y="83127"/>
                  </a:cubicBezTo>
                  <a:cubicBezTo>
                    <a:pt x="181175" y="78864"/>
                    <a:pt x="190234" y="63410"/>
                    <a:pt x="214213" y="57549"/>
                  </a:cubicBezTo>
                  <a:cubicBezTo>
                    <a:pt x="238192" y="51688"/>
                    <a:pt x="287216" y="49556"/>
                    <a:pt x="306932" y="47958"/>
                  </a:cubicBezTo>
                  <a:cubicBezTo>
                    <a:pt x="326648" y="46360"/>
                    <a:pt x="329578" y="47159"/>
                    <a:pt x="332509" y="47958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7" name="フリーフォーム 886"/>
            <p:cNvSpPr/>
            <p:nvPr/>
          </p:nvSpPr>
          <p:spPr>
            <a:xfrm>
              <a:off x="2603500" y="4773613"/>
              <a:ext cx="398463" cy="87312"/>
            </a:xfrm>
            <a:custGeom>
              <a:avLst/>
              <a:gdLst>
                <a:gd name="connsiteX0" fmla="*/ 0 w 332509"/>
                <a:gd name="connsiteY0" fmla="*/ 0 h 87924"/>
                <a:gd name="connsiteX1" fmla="*/ 54352 w 332509"/>
                <a:gd name="connsiteY1" fmla="*/ 44761 h 87924"/>
                <a:gd name="connsiteX2" fmla="*/ 143874 w 332509"/>
                <a:gd name="connsiteY2" fmla="*/ 83128 h 87924"/>
                <a:gd name="connsiteX3" fmla="*/ 198226 w 332509"/>
                <a:gd name="connsiteY3" fmla="*/ 73536 h 87924"/>
                <a:gd name="connsiteX4" fmla="*/ 271762 w 332509"/>
                <a:gd name="connsiteY4" fmla="*/ 57550 h 87924"/>
                <a:gd name="connsiteX5" fmla="*/ 319720 w 332509"/>
                <a:gd name="connsiteY5" fmla="*/ 51156 h 87924"/>
                <a:gd name="connsiteX6" fmla="*/ 332509 w 332509"/>
                <a:gd name="connsiteY6" fmla="*/ 54353 h 8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509" h="87924">
                  <a:moveTo>
                    <a:pt x="0" y="0"/>
                  </a:moveTo>
                  <a:cubicBezTo>
                    <a:pt x="15186" y="15453"/>
                    <a:pt x="30373" y="30906"/>
                    <a:pt x="54352" y="44761"/>
                  </a:cubicBezTo>
                  <a:cubicBezTo>
                    <a:pt x="78331" y="58616"/>
                    <a:pt x="119895" y="78332"/>
                    <a:pt x="143874" y="83128"/>
                  </a:cubicBezTo>
                  <a:cubicBezTo>
                    <a:pt x="167853" y="87924"/>
                    <a:pt x="176911" y="77799"/>
                    <a:pt x="198226" y="73536"/>
                  </a:cubicBezTo>
                  <a:cubicBezTo>
                    <a:pt x="219541" y="69273"/>
                    <a:pt x="251513" y="61280"/>
                    <a:pt x="271762" y="57550"/>
                  </a:cubicBezTo>
                  <a:cubicBezTo>
                    <a:pt x="292011" y="53820"/>
                    <a:pt x="309596" y="51689"/>
                    <a:pt x="319720" y="51156"/>
                  </a:cubicBezTo>
                  <a:cubicBezTo>
                    <a:pt x="329844" y="50623"/>
                    <a:pt x="331176" y="52488"/>
                    <a:pt x="332509" y="54353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8" name="太陽 887"/>
            <p:cNvSpPr/>
            <p:nvPr/>
          </p:nvSpPr>
          <p:spPr>
            <a:xfrm>
              <a:off x="2868613" y="4413250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89" name="太陽 888"/>
            <p:cNvSpPr/>
            <p:nvPr/>
          </p:nvSpPr>
          <p:spPr>
            <a:xfrm>
              <a:off x="2832100" y="5307013"/>
              <a:ext cx="112713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0" name="円/楕円 889"/>
            <p:cNvSpPr/>
            <p:nvPr/>
          </p:nvSpPr>
          <p:spPr>
            <a:xfrm>
              <a:off x="3036888" y="4868863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1" name="円/楕円 890"/>
            <p:cNvSpPr/>
            <p:nvPr/>
          </p:nvSpPr>
          <p:spPr>
            <a:xfrm>
              <a:off x="3032125" y="4927600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2" name="フリーフォーム 891"/>
            <p:cNvSpPr/>
            <p:nvPr/>
          </p:nvSpPr>
          <p:spPr>
            <a:xfrm>
              <a:off x="2859088" y="4902200"/>
              <a:ext cx="400050" cy="53975"/>
            </a:xfrm>
            <a:custGeom>
              <a:avLst/>
              <a:gdLst>
                <a:gd name="connsiteX0" fmla="*/ 0 w 294675"/>
                <a:gd name="connsiteY0" fmla="*/ 24513 h 50091"/>
                <a:gd name="connsiteX1" fmla="*/ 79930 w 294675"/>
                <a:gd name="connsiteY1" fmla="*/ 11724 h 50091"/>
                <a:gd name="connsiteX2" fmla="*/ 153466 w 294675"/>
                <a:gd name="connsiteY2" fmla="*/ 5329 h 50091"/>
                <a:gd name="connsiteX3" fmla="*/ 271762 w 294675"/>
                <a:gd name="connsiteY3" fmla="*/ 43696 h 50091"/>
                <a:gd name="connsiteX4" fmla="*/ 290945 w 294675"/>
                <a:gd name="connsiteY4" fmla="*/ 43696 h 5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75" h="50091">
                  <a:moveTo>
                    <a:pt x="0" y="24513"/>
                  </a:moveTo>
                  <a:cubicBezTo>
                    <a:pt x="27176" y="19717"/>
                    <a:pt x="54352" y="14921"/>
                    <a:pt x="79930" y="11724"/>
                  </a:cubicBezTo>
                  <a:cubicBezTo>
                    <a:pt x="105508" y="8527"/>
                    <a:pt x="121494" y="0"/>
                    <a:pt x="153466" y="5329"/>
                  </a:cubicBezTo>
                  <a:cubicBezTo>
                    <a:pt x="185438" y="10658"/>
                    <a:pt x="248849" y="37302"/>
                    <a:pt x="271762" y="43696"/>
                  </a:cubicBezTo>
                  <a:cubicBezTo>
                    <a:pt x="294675" y="50091"/>
                    <a:pt x="292810" y="46893"/>
                    <a:pt x="290945" y="43696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3" name="フリーフォーム 892"/>
            <p:cNvSpPr/>
            <p:nvPr/>
          </p:nvSpPr>
          <p:spPr>
            <a:xfrm>
              <a:off x="2947988" y="4524375"/>
              <a:ext cx="109537" cy="342900"/>
            </a:xfrm>
            <a:custGeom>
              <a:avLst/>
              <a:gdLst>
                <a:gd name="connsiteX0" fmla="*/ 0 w 108705"/>
                <a:gd name="connsiteY0" fmla="*/ 0 h 342100"/>
                <a:gd name="connsiteX1" fmla="*/ 70338 w 108705"/>
                <a:gd name="connsiteY1" fmla="*/ 79930 h 342100"/>
                <a:gd name="connsiteX2" fmla="*/ 108705 w 108705"/>
                <a:gd name="connsiteY2" fmla="*/ 342100 h 3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705" h="342100">
                  <a:moveTo>
                    <a:pt x="0" y="0"/>
                  </a:moveTo>
                  <a:cubicBezTo>
                    <a:pt x="26110" y="11456"/>
                    <a:pt x="52221" y="22913"/>
                    <a:pt x="70338" y="79930"/>
                  </a:cubicBezTo>
                  <a:cubicBezTo>
                    <a:pt x="88455" y="136947"/>
                    <a:pt x="98580" y="239523"/>
                    <a:pt x="108705" y="34210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4" name="フリーフォーム 893"/>
            <p:cNvSpPr/>
            <p:nvPr/>
          </p:nvSpPr>
          <p:spPr>
            <a:xfrm>
              <a:off x="2944813" y="4978400"/>
              <a:ext cx="127000" cy="328613"/>
            </a:xfrm>
            <a:custGeom>
              <a:avLst/>
              <a:gdLst>
                <a:gd name="connsiteX0" fmla="*/ 0 w 127356"/>
                <a:gd name="connsiteY0" fmla="*/ 329312 h 329312"/>
                <a:gd name="connsiteX1" fmla="*/ 60747 w 127356"/>
                <a:gd name="connsiteY1" fmla="*/ 290946 h 329312"/>
                <a:gd name="connsiteX2" fmla="*/ 118297 w 127356"/>
                <a:gd name="connsiteY2" fmla="*/ 166255 h 329312"/>
                <a:gd name="connsiteX3" fmla="*/ 115100 w 127356"/>
                <a:gd name="connsiteY3" fmla="*/ 0 h 32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56" h="329312">
                  <a:moveTo>
                    <a:pt x="0" y="329312"/>
                  </a:moveTo>
                  <a:cubicBezTo>
                    <a:pt x="20515" y="323717"/>
                    <a:pt x="41031" y="318122"/>
                    <a:pt x="60747" y="290946"/>
                  </a:cubicBezTo>
                  <a:cubicBezTo>
                    <a:pt x="80463" y="263770"/>
                    <a:pt x="109238" y="214746"/>
                    <a:pt x="118297" y="166255"/>
                  </a:cubicBezTo>
                  <a:cubicBezTo>
                    <a:pt x="127356" y="117764"/>
                    <a:pt x="121228" y="58882"/>
                    <a:pt x="11510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5" name="フリーフォーム 894"/>
            <p:cNvSpPr/>
            <p:nvPr/>
          </p:nvSpPr>
          <p:spPr>
            <a:xfrm>
              <a:off x="2746375" y="4899025"/>
              <a:ext cx="93663" cy="411163"/>
            </a:xfrm>
            <a:custGeom>
              <a:avLst/>
              <a:gdLst>
                <a:gd name="connsiteX0" fmla="*/ 93252 w 93252"/>
                <a:gd name="connsiteY0" fmla="*/ 412439 h 412439"/>
                <a:gd name="connsiteX1" fmla="*/ 35702 w 93252"/>
                <a:gd name="connsiteY1" fmla="*/ 338904 h 412439"/>
                <a:gd name="connsiteX2" fmla="*/ 3730 w 93252"/>
                <a:gd name="connsiteY2" fmla="*/ 188635 h 412439"/>
                <a:gd name="connsiteX3" fmla="*/ 13322 w 93252"/>
                <a:gd name="connsiteY3" fmla="*/ 0 h 41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52" h="412439">
                  <a:moveTo>
                    <a:pt x="93252" y="412439"/>
                  </a:moveTo>
                  <a:cubicBezTo>
                    <a:pt x="71937" y="394322"/>
                    <a:pt x="50622" y="376205"/>
                    <a:pt x="35702" y="338904"/>
                  </a:cubicBezTo>
                  <a:cubicBezTo>
                    <a:pt x="20782" y="301603"/>
                    <a:pt x="7460" y="245119"/>
                    <a:pt x="3730" y="188635"/>
                  </a:cubicBezTo>
                  <a:cubicBezTo>
                    <a:pt x="0" y="132151"/>
                    <a:pt x="6661" y="66075"/>
                    <a:pt x="13322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6" name="フリーフォーム 895"/>
            <p:cNvSpPr/>
            <p:nvPr/>
          </p:nvSpPr>
          <p:spPr>
            <a:xfrm>
              <a:off x="2487613" y="4921250"/>
              <a:ext cx="333375" cy="425450"/>
            </a:xfrm>
            <a:custGeom>
              <a:avLst/>
              <a:gdLst>
                <a:gd name="connsiteX0" fmla="*/ 332510 w 332510"/>
                <a:gd name="connsiteY0" fmla="*/ 425228 h 425228"/>
                <a:gd name="connsiteX1" fmla="*/ 188635 w 332510"/>
                <a:gd name="connsiteY1" fmla="*/ 383664 h 425228"/>
                <a:gd name="connsiteX2" fmla="*/ 92719 w 332510"/>
                <a:gd name="connsiteY2" fmla="*/ 300537 h 425228"/>
                <a:gd name="connsiteX3" fmla="*/ 28775 w 332510"/>
                <a:gd name="connsiteY3" fmla="*/ 191832 h 425228"/>
                <a:gd name="connsiteX4" fmla="*/ 0 w 332510"/>
                <a:gd name="connsiteY4" fmla="*/ 0 h 4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10" h="425228">
                  <a:moveTo>
                    <a:pt x="332510" y="425228"/>
                  </a:moveTo>
                  <a:cubicBezTo>
                    <a:pt x="280555" y="414837"/>
                    <a:pt x="228600" y="404446"/>
                    <a:pt x="188635" y="383664"/>
                  </a:cubicBezTo>
                  <a:cubicBezTo>
                    <a:pt x="148670" y="362882"/>
                    <a:pt x="119362" y="332509"/>
                    <a:pt x="92719" y="300537"/>
                  </a:cubicBezTo>
                  <a:cubicBezTo>
                    <a:pt x="66076" y="268565"/>
                    <a:pt x="44228" y="241922"/>
                    <a:pt x="28775" y="191832"/>
                  </a:cubicBezTo>
                  <a:cubicBezTo>
                    <a:pt x="13322" y="141742"/>
                    <a:pt x="6661" y="70871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7" name="フリーフォーム 896"/>
            <p:cNvSpPr/>
            <p:nvPr/>
          </p:nvSpPr>
          <p:spPr>
            <a:xfrm>
              <a:off x="2519363" y="4492625"/>
              <a:ext cx="330200" cy="325438"/>
            </a:xfrm>
            <a:custGeom>
              <a:avLst/>
              <a:gdLst>
                <a:gd name="connsiteX0" fmla="*/ 0 w 329312"/>
                <a:gd name="connsiteY0" fmla="*/ 326114 h 326114"/>
                <a:gd name="connsiteX1" fmla="*/ 28775 w 329312"/>
                <a:gd name="connsiteY1" fmla="*/ 214212 h 326114"/>
                <a:gd name="connsiteX2" fmla="*/ 118297 w 329312"/>
                <a:gd name="connsiteY2" fmla="*/ 102310 h 326114"/>
                <a:gd name="connsiteX3" fmla="*/ 252579 w 329312"/>
                <a:gd name="connsiteY3" fmla="*/ 22380 h 326114"/>
                <a:gd name="connsiteX4" fmla="*/ 329312 w 329312"/>
                <a:gd name="connsiteY4" fmla="*/ 0 h 32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312" h="326114">
                  <a:moveTo>
                    <a:pt x="0" y="326114"/>
                  </a:moveTo>
                  <a:cubicBezTo>
                    <a:pt x="4529" y="288813"/>
                    <a:pt x="9059" y="251513"/>
                    <a:pt x="28775" y="214212"/>
                  </a:cubicBezTo>
                  <a:cubicBezTo>
                    <a:pt x="48491" y="176911"/>
                    <a:pt x="80996" y="134282"/>
                    <a:pt x="118297" y="102310"/>
                  </a:cubicBezTo>
                  <a:cubicBezTo>
                    <a:pt x="155598" y="70338"/>
                    <a:pt x="217410" y="39432"/>
                    <a:pt x="252579" y="22380"/>
                  </a:cubicBezTo>
                  <a:cubicBezTo>
                    <a:pt x="287748" y="5328"/>
                    <a:pt x="308530" y="2664"/>
                    <a:pt x="329312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898" name="フリーフォーム 897"/>
            <p:cNvSpPr/>
            <p:nvPr/>
          </p:nvSpPr>
          <p:spPr>
            <a:xfrm>
              <a:off x="2768600" y="4530725"/>
              <a:ext cx="128588" cy="261938"/>
            </a:xfrm>
            <a:custGeom>
              <a:avLst/>
              <a:gdLst>
                <a:gd name="connsiteX0" fmla="*/ 127888 w 127888"/>
                <a:gd name="connsiteY0" fmla="*/ 0 h 262171"/>
                <a:gd name="connsiteX1" fmla="*/ 51156 w 127888"/>
                <a:gd name="connsiteY1" fmla="*/ 63944 h 262171"/>
                <a:gd name="connsiteX2" fmla="*/ 0 w 127888"/>
                <a:gd name="connsiteY2" fmla="*/ 262171 h 26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88" h="262171">
                  <a:moveTo>
                    <a:pt x="127888" y="0"/>
                  </a:moveTo>
                  <a:cubicBezTo>
                    <a:pt x="100179" y="10124"/>
                    <a:pt x="72471" y="20249"/>
                    <a:pt x="51156" y="63944"/>
                  </a:cubicBezTo>
                  <a:cubicBezTo>
                    <a:pt x="29841" y="107639"/>
                    <a:pt x="14920" y="184905"/>
                    <a:pt x="0" y="262171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grpSp>
          <p:nvGrpSpPr>
            <p:cNvPr id="26714" name="グループ化 183"/>
            <p:cNvGrpSpPr>
              <a:grpSpLocks/>
            </p:cNvGrpSpPr>
            <p:nvPr/>
          </p:nvGrpSpPr>
          <p:grpSpPr bwMode="auto">
            <a:xfrm>
              <a:off x="4264025" y="4899025"/>
              <a:ext cx="849313" cy="1304925"/>
              <a:chOff x="4364038" y="4786313"/>
              <a:chExt cx="849312" cy="1304925"/>
            </a:xfrm>
          </p:grpSpPr>
          <p:sp>
            <p:nvSpPr>
              <p:cNvPr id="900" name="円弧 899"/>
              <p:cNvSpPr/>
              <p:nvPr/>
            </p:nvSpPr>
            <p:spPr>
              <a:xfrm>
                <a:off x="4364038" y="4786313"/>
                <a:ext cx="844549" cy="835025"/>
              </a:xfrm>
              <a:prstGeom prst="arc">
                <a:avLst>
                  <a:gd name="adj1" fmla="val 8662712"/>
                  <a:gd name="adj2" fmla="val 2051504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01" name="円弧 900"/>
              <p:cNvSpPr/>
              <p:nvPr/>
            </p:nvSpPr>
            <p:spPr>
              <a:xfrm flipV="1">
                <a:off x="4368801" y="5253038"/>
                <a:ext cx="844549" cy="838200"/>
              </a:xfrm>
              <a:prstGeom prst="arc">
                <a:avLst>
                  <a:gd name="adj1" fmla="val 8774893"/>
                  <a:gd name="adj2" fmla="val 208996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26754" name="フリーフォーム 131"/>
              <p:cNvSpPr>
                <a:spLocks/>
              </p:cNvSpPr>
              <p:nvPr/>
            </p:nvSpPr>
            <p:spPr bwMode="auto">
              <a:xfrm>
                <a:off x="4489450" y="5191125"/>
                <a:ext cx="44450" cy="128588"/>
              </a:xfrm>
              <a:custGeom>
                <a:avLst/>
                <a:gdLst>
                  <a:gd name="T0" fmla="*/ 44450 w 44450"/>
                  <a:gd name="T1" fmla="*/ 0 h 90488"/>
                  <a:gd name="T2" fmla="*/ 6350 w 44450"/>
                  <a:gd name="T3" fmla="*/ 1532975166 h 90488"/>
                  <a:gd name="T4" fmla="*/ 6350 w 44450"/>
                  <a:gd name="T5" fmla="*/ 2147483646 h 90488"/>
                  <a:gd name="T6" fmla="*/ 0 60000 65536"/>
                  <a:gd name="T7" fmla="*/ 0 60000 65536"/>
                  <a:gd name="T8" fmla="*/ 0 60000 65536"/>
                  <a:gd name="T9" fmla="*/ 0 w 44450"/>
                  <a:gd name="T10" fmla="*/ 0 h 90488"/>
                  <a:gd name="T11" fmla="*/ 44450 w 44450"/>
                  <a:gd name="T12" fmla="*/ 90488 h 90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450" h="90488">
                    <a:moveTo>
                      <a:pt x="44450" y="0"/>
                    </a:moveTo>
                    <a:cubicBezTo>
                      <a:pt x="28575" y="12700"/>
                      <a:pt x="12700" y="25400"/>
                      <a:pt x="6350" y="40481"/>
                    </a:cubicBezTo>
                    <a:cubicBezTo>
                      <a:pt x="0" y="55562"/>
                      <a:pt x="3175" y="73025"/>
                      <a:pt x="6350" y="90488"/>
                    </a:cubicBezTo>
                  </a:path>
                </a:pathLst>
              </a:custGeom>
              <a:noFill/>
              <a:ln w="31750" cap="rnd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55" name="フリーフォーム 132"/>
              <p:cNvSpPr>
                <a:spLocks/>
              </p:cNvSpPr>
              <p:nvPr/>
            </p:nvSpPr>
            <p:spPr bwMode="auto">
              <a:xfrm>
                <a:off x="4546600" y="5202238"/>
                <a:ext cx="46038" cy="122237"/>
              </a:xfrm>
              <a:custGeom>
                <a:avLst/>
                <a:gdLst>
                  <a:gd name="T0" fmla="*/ 0 w 5557"/>
                  <a:gd name="T1" fmla="*/ 0 h 76200"/>
                  <a:gd name="T2" fmla="*/ 2147483646 w 5557"/>
                  <a:gd name="T3" fmla="*/ 2147483646 h 76200"/>
                  <a:gd name="T4" fmla="*/ 2147483646 w 5557"/>
                  <a:gd name="T5" fmla="*/ 2147483646 h 76200"/>
                  <a:gd name="T6" fmla="*/ 0 60000 65536"/>
                  <a:gd name="T7" fmla="*/ 0 60000 65536"/>
                  <a:gd name="T8" fmla="*/ 0 60000 65536"/>
                  <a:gd name="T9" fmla="*/ 0 w 5557"/>
                  <a:gd name="T10" fmla="*/ 0 h 76200"/>
                  <a:gd name="T11" fmla="*/ 5557 w 5557"/>
                  <a:gd name="T12" fmla="*/ 76200 h 76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57" h="76200">
                    <a:moveTo>
                      <a:pt x="0" y="0"/>
                    </a:moveTo>
                    <a:cubicBezTo>
                      <a:pt x="1984" y="23416"/>
                      <a:pt x="3969" y="46832"/>
                      <a:pt x="4763" y="59532"/>
                    </a:cubicBezTo>
                    <a:cubicBezTo>
                      <a:pt x="5557" y="72232"/>
                      <a:pt x="5160" y="74216"/>
                      <a:pt x="4763" y="76200"/>
                    </a:cubicBezTo>
                  </a:path>
                </a:pathLst>
              </a:custGeom>
              <a:noFill/>
              <a:ln w="31750" cap="rnd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56" name="Freeform 114"/>
              <p:cNvSpPr>
                <a:spLocks/>
              </p:cNvSpPr>
              <p:nvPr/>
            </p:nvSpPr>
            <p:spPr bwMode="auto">
              <a:xfrm>
                <a:off x="4625975" y="5165725"/>
                <a:ext cx="41275" cy="201613"/>
              </a:xfrm>
              <a:custGeom>
                <a:avLst/>
                <a:gdLst>
                  <a:gd name="T0" fmla="*/ 2147483646 w 26"/>
                  <a:gd name="T1" fmla="*/ 0 h 127"/>
                  <a:gd name="T2" fmla="*/ 2147483646 w 26"/>
                  <a:gd name="T3" fmla="*/ 2147483646 h 127"/>
                  <a:gd name="T4" fmla="*/ 2147483646 w 26"/>
                  <a:gd name="T5" fmla="*/ 2147483646 h 127"/>
                  <a:gd name="T6" fmla="*/ 2147483646 w 26"/>
                  <a:gd name="T7" fmla="*/ 2147483646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27"/>
                  <a:gd name="T14" fmla="*/ 26 w 26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27">
                    <a:moveTo>
                      <a:pt x="26" y="0"/>
                    </a:moveTo>
                    <a:cubicBezTo>
                      <a:pt x="17" y="11"/>
                      <a:pt x="8" y="23"/>
                      <a:pt x="4" y="37"/>
                    </a:cubicBezTo>
                    <a:cubicBezTo>
                      <a:pt x="0" y="51"/>
                      <a:pt x="4" y="70"/>
                      <a:pt x="4" y="85"/>
                    </a:cubicBezTo>
                    <a:cubicBezTo>
                      <a:pt x="4" y="100"/>
                      <a:pt x="5" y="113"/>
                      <a:pt x="7" y="127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57" name="Freeform 115"/>
              <p:cNvSpPr>
                <a:spLocks/>
              </p:cNvSpPr>
              <p:nvPr/>
            </p:nvSpPr>
            <p:spPr bwMode="auto">
              <a:xfrm>
                <a:off x="4681538" y="5162550"/>
                <a:ext cx="26987" cy="227013"/>
              </a:xfrm>
              <a:custGeom>
                <a:avLst/>
                <a:gdLst>
                  <a:gd name="T0" fmla="*/ 0 w 17"/>
                  <a:gd name="T1" fmla="*/ 0 h 143"/>
                  <a:gd name="T2" fmla="*/ 2147483646 w 17"/>
                  <a:gd name="T3" fmla="*/ 2147483646 h 143"/>
                  <a:gd name="T4" fmla="*/ 2147483646 w 17"/>
                  <a:gd name="T5" fmla="*/ 2147483646 h 143"/>
                  <a:gd name="T6" fmla="*/ 2147483646 w 17"/>
                  <a:gd name="T7" fmla="*/ 2147483646 h 1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43"/>
                  <a:gd name="T14" fmla="*/ 17 w 17"/>
                  <a:gd name="T15" fmla="*/ 143 h 1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43">
                    <a:moveTo>
                      <a:pt x="0" y="0"/>
                    </a:moveTo>
                    <a:cubicBezTo>
                      <a:pt x="5" y="10"/>
                      <a:pt x="10" y="21"/>
                      <a:pt x="12" y="33"/>
                    </a:cubicBezTo>
                    <a:cubicBezTo>
                      <a:pt x="14" y="45"/>
                      <a:pt x="14" y="53"/>
                      <a:pt x="15" y="71"/>
                    </a:cubicBezTo>
                    <a:cubicBezTo>
                      <a:pt x="16" y="89"/>
                      <a:pt x="17" y="131"/>
                      <a:pt x="17" y="143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58" name="Freeform 116"/>
              <p:cNvSpPr>
                <a:spLocks/>
              </p:cNvSpPr>
              <p:nvPr/>
            </p:nvSpPr>
            <p:spPr bwMode="auto">
              <a:xfrm>
                <a:off x="4862513" y="5194300"/>
                <a:ext cx="28575" cy="177800"/>
              </a:xfrm>
              <a:custGeom>
                <a:avLst/>
                <a:gdLst>
                  <a:gd name="T0" fmla="*/ 2147483646 w 20"/>
                  <a:gd name="T1" fmla="*/ 0 h 99"/>
                  <a:gd name="T2" fmla="*/ 2147483646 w 20"/>
                  <a:gd name="T3" fmla="*/ 2147483646 h 99"/>
                  <a:gd name="T4" fmla="*/ 0 w 20"/>
                  <a:gd name="T5" fmla="*/ 2147483646 h 99"/>
                  <a:gd name="T6" fmla="*/ 2147483646 w 20"/>
                  <a:gd name="T7" fmla="*/ 2147483646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99"/>
                  <a:gd name="T14" fmla="*/ 20 w 20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99">
                    <a:moveTo>
                      <a:pt x="20" y="0"/>
                    </a:moveTo>
                    <a:cubicBezTo>
                      <a:pt x="14" y="9"/>
                      <a:pt x="8" y="19"/>
                      <a:pt x="5" y="31"/>
                    </a:cubicBezTo>
                    <a:cubicBezTo>
                      <a:pt x="2" y="43"/>
                      <a:pt x="0" y="62"/>
                      <a:pt x="0" y="73"/>
                    </a:cubicBezTo>
                    <a:cubicBezTo>
                      <a:pt x="0" y="84"/>
                      <a:pt x="2" y="94"/>
                      <a:pt x="2" y="99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59" name="Freeform 118"/>
              <p:cNvSpPr>
                <a:spLocks/>
              </p:cNvSpPr>
              <p:nvPr/>
            </p:nvSpPr>
            <p:spPr bwMode="auto">
              <a:xfrm>
                <a:off x="4908550" y="5189538"/>
                <a:ext cx="22225" cy="203200"/>
              </a:xfrm>
              <a:custGeom>
                <a:avLst/>
                <a:gdLst>
                  <a:gd name="T0" fmla="*/ 0 w 22"/>
                  <a:gd name="T1" fmla="*/ 0 h 154"/>
                  <a:gd name="T2" fmla="*/ 2147483646 w 22"/>
                  <a:gd name="T3" fmla="*/ 2147483646 h 154"/>
                  <a:gd name="T4" fmla="*/ 2147483646 w 22"/>
                  <a:gd name="T5" fmla="*/ 2147483646 h 154"/>
                  <a:gd name="T6" fmla="*/ 2147483646 w 22"/>
                  <a:gd name="T7" fmla="*/ 2147483646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54"/>
                  <a:gd name="T14" fmla="*/ 22 w 22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54">
                    <a:moveTo>
                      <a:pt x="0" y="0"/>
                    </a:moveTo>
                    <a:cubicBezTo>
                      <a:pt x="7" y="14"/>
                      <a:pt x="14" y="29"/>
                      <a:pt x="18" y="48"/>
                    </a:cubicBezTo>
                    <a:cubicBezTo>
                      <a:pt x="22" y="67"/>
                      <a:pt x="21" y="94"/>
                      <a:pt x="21" y="112"/>
                    </a:cubicBezTo>
                    <a:cubicBezTo>
                      <a:pt x="21" y="130"/>
                      <a:pt x="20" y="142"/>
                      <a:pt x="19" y="154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0" name="Freeform 119"/>
              <p:cNvSpPr>
                <a:spLocks/>
              </p:cNvSpPr>
              <p:nvPr/>
            </p:nvSpPr>
            <p:spPr bwMode="auto">
              <a:xfrm>
                <a:off x="5046663" y="5180013"/>
                <a:ext cx="6350" cy="111125"/>
              </a:xfrm>
              <a:custGeom>
                <a:avLst/>
                <a:gdLst>
                  <a:gd name="T0" fmla="*/ 0 w 4"/>
                  <a:gd name="T1" fmla="*/ 0 h 70"/>
                  <a:gd name="T2" fmla="*/ 2147483646 w 4"/>
                  <a:gd name="T3" fmla="*/ 2147483646 h 70"/>
                  <a:gd name="T4" fmla="*/ 2147483646 w 4"/>
                  <a:gd name="T5" fmla="*/ 2147483646 h 70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0"/>
                  <a:gd name="T11" fmla="*/ 4 w 4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0">
                    <a:moveTo>
                      <a:pt x="0" y="0"/>
                    </a:moveTo>
                    <a:cubicBezTo>
                      <a:pt x="2" y="12"/>
                      <a:pt x="4" y="25"/>
                      <a:pt x="4" y="37"/>
                    </a:cubicBezTo>
                    <a:cubicBezTo>
                      <a:pt x="4" y="49"/>
                      <a:pt x="2" y="59"/>
                      <a:pt x="1" y="7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1" name="Freeform 120"/>
              <p:cNvSpPr>
                <a:spLocks/>
              </p:cNvSpPr>
              <p:nvPr/>
            </p:nvSpPr>
            <p:spPr bwMode="auto">
              <a:xfrm>
                <a:off x="5060950" y="5180013"/>
                <a:ext cx="28575" cy="111125"/>
              </a:xfrm>
              <a:custGeom>
                <a:avLst/>
                <a:gdLst>
                  <a:gd name="T0" fmla="*/ 0 w 18"/>
                  <a:gd name="T1" fmla="*/ 0 h 70"/>
                  <a:gd name="T2" fmla="*/ 2147483646 w 18"/>
                  <a:gd name="T3" fmla="*/ 2147483646 h 70"/>
                  <a:gd name="T4" fmla="*/ 2147483646 w 18"/>
                  <a:gd name="T5" fmla="*/ 2147483646 h 7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70"/>
                  <a:gd name="T11" fmla="*/ 18 w 18"/>
                  <a:gd name="T12" fmla="*/ 70 h 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70">
                    <a:moveTo>
                      <a:pt x="0" y="0"/>
                    </a:moveTo>
                    <a:cubicBezTo>
                      <a:pt x="3" y="6"/>
                      <a:pt x="6" y="12"/>
                      <a:pt x="9" y="24"/>
                    </a:cubicBezTo>
                    <a:cubicBezTo>
                      <a:pt x="12" y="36"/>
                      <a:pt x="17" y="61"/>
                      <a:pt x="18" y="7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2" name="Freeform 121"/>
              <p:cNvSpPr>
                <a:spLocks/>
              </p:cNvSpPr>
              <p:nvPr/>
            </p:nvSpPr>
            <p:spPr bwMode="auto">
              <a:xfrm>
                <a:off x="4543425" y="5538788"/>
                <a:ext cx="22225" cy="109537"/>
              </a:xfrm>
              <a:custGeom>
                <a:avLst/>
                <a:gdLst>
                  <a:gd name="T0" fmla="*/ 2147483646 w 14"/>
                  <a:gd name="T1" fmla="*/ 2147483646 h 69"/>
                  <a:gd name="T2" fmla="*/ 2147483646 w 14"/>
                  <a:gd name="T3" fmla="*/ 2147483646 h 69"/>
                  <a:gd name="T4" fmla="*/ 2147483646 w 14"/>
                  <a:gd name="T5" fmla="*/ 0 h 6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9"/>
                  <a:gd name="T11" fmla="*/ 14 w 14"/>
                  <a:gd name="T12" fmla="*/ 69 h 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9">
                    <a:moveTo>
                      <a:pt x="2" y="69"/>
                    </a:moveTo>
                    <a:cubicBezTo>
                      <a:pt x="1" y="64"/>
                      <a:pt x="0" y="59"/>
                      <a:pt x="2" y="48"/>
                    </a:cubicBezTo>
                    <a:cubicBezTo>
                      <a:pt x="4" y="37"/>
                      <a:pt x="9" y="18"/>
                      <a:pt x="14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3" name="Freeform 122"/>
              <p:cNvSpPr>
                <a:spLocks/>
              </p:cNvSpPr>
              <p:nvPr/>
            </p:nvSpPr>
            <p:spPr bwMode="auto">
              <a:xfrm>
                <a:off x="4505325" y="5514975"/>
                <a:ext cx="28575" cy="133350"/>
              </a:xfrm>
              <a:custGeom>
                <a:avLst/>
                <a:gdLst>
                  <a:gd name="T0" fmla="*/ 2147483646 w 18"/>
                  <a:gd name="T1" fmla="*/ 2147483646 h 84"/>
                  <a:gd name="T2" fmla="*/ 2147483646 w 18"/>
                  <a:gd name="T3" fmla="*/ 2147483646 h 84"/>
                  <a:gd name="T4" fmla="*/ 0 w 18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84"/>
                  <a:gd name="T11" fmla="*/ 18 w 18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84">
                    <a:moveTo>
                      <a:pt x="18" y="84"/>
                    </a:moveTo>
                    <a:cubicBezTo>
                      <a:pt x="13" y="69"/>
                      <a:pt x="8" y="55"/>
                      <a:pt x="5" y="41"/>
                    </a:cubicBezTo>
                    <a:cubicBezTo>
                      <a:pt x="2" y="27"/>
                      <a:pt x="1" y="7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4" name="Freeform 123"/>
              <p:cNvSpPr>
                <a:spLocks/>
              </p:cNvSpPr>
              <p:nvPr/>
            </p:nvSpPr>
            <p:spPr bwMode="auto">
              <a:xfrm>
                <a:off x="4600575" y="5543550"/>
                <a:ext cx="57150" cy="152400"/>
              </a:xfrm>
              <a:custGeom>
                <a:avLst/>
                <a:gdLst>
                  <a:gd name="T0" fmla="*/ 2147483646 w 36"/>
                  <a:gd name="T1" fmla="*/ 2147483646 h 96"/>
                  <a:gd name="T2" fmla="*/ 2147483646 w 36"/>
                  <a:gd name="T3" fmla="*/ 2147483646 h 96"/>
                  <a:gd name="T4" fmla="*/ 2147483646 w 36"/>
                  <a:gd name="T5" fmla="*/ 2147483646 h 96"/>
                  <a:gd name="T6" fmla="*/ 0 w 36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96"/>
                  <a:gd name="T14" fmla="*/ 36 w 3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96">
                    <a:moveTo>
                      <a:pt x="36" y="96"/>
                    </a:moveTo>
                    <a:cubicBezTo>
                      <a:pt x="32" y="87"/>
                      <a:pt x="28" y="79"/>
                      <a:pt x="23" y="68"/>
                    </a:cubicBezTo>
                    <a:cubicBezTo>
                      <a:pt x="18" y="57"/>
                      <a:pt x="10" y="43"/>
                      <a:pt x="6" y="32"/>
                    </a:cubicBezTo>
                    <a:cubicBezTo>
                      <a:pt x="2" y="21"/>
                      <a:pt x="1" y="10"/>
                      <a:pt x="0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5" name="Freeform 124"/>
              <p:cNvSpPr>
                <a:spLocks/>
              </p:cNvSpPr>
              <p:nvPr/>
            </p:nvSpPr>
            <p:spPr bwMode="auto">
              <a:xfrm>
                <a:off x="4651375" y="5475288"/>
                <a:ext cx="39688" cy="219075"/>
              </a:xfrm>
              <a:custGeom>
                <a:avLst/>
                <a:gdLst>
                  <a:gd name="T0" fmla="*/ 2147483646 w 25"/>
                  <a:gd name="T1" fmla="*/ 2147483646 h 138"/>
                  <a:gd name="T2" fmla="*/ 2147483646 w 25"/>
                  <a:gd name="T3" fmla="*/ 2147483646 h 138"/>
                  <a:gd name="T4" fmla="*/ 2147483646 w 25"/>
                  <a:gd name="T5" fmla="*/ 0 h 138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38"/>
                  <a:gd name="T11" fmla="*/ 25 w 25"/>
                  <a:gd name="T12" fmla="*/ 138 h 1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38">
                    <a:moveTo>
                      <a:pt x="10" y="138"/>
                    </a:moveTo>
                    <a:cubicBezTo>
                      <a:pt x="5" y="118"/>
                      <a:pt x="0" y="99"/>
                      <a:pt x="3" y="76"/>
                    </a:cubicBezTo>
                    <a:cubicBezTo>
                      <a:pt x="6" y="53"/>
                      <a:pt x="15" y="26"/>
                      <a:pt x="25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6" name="Freeform 126"/>
              <p:cNvSpPr>
                <a:spLocks/>
              </p:cNvSpPr>
              <p:nvPr/>
            </p:nvSpPr>
            <p:spPr bwMode="auto">
              <a:xfrm>
                <a:off x="4854575" y="5514975"/>
                <a:ext cx="25400" cy="157163"/>
              </a:xfrm>
              <a:custGeom>
                <a:avLst/>
                <a:gdLst>
                  <a:gd name="T0" fmla="*/ 2147483646 w 16"/>
                  <a:gd name="T1" fmla="*/ 2147483646 h 99"/>
                  <a:gd name="T2" fmla="*/ 2147483646 w 16"/>
                  <a:gd name="T3" fmla="*/ 2147483646 h 99"/>
                  <a:gd name="T4" fmla="*/ 2147483646 w 16"/>
                  <a:gd name="T5" fmla="*/ 2147483646 h 99"/>
                  <a:gd name="T6" fmla="*/ 2147483646 w 16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99"/>
                  <a:gd name="T14" fmla="*/ 16 w 16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99">
                    <a:moveTo>
                      <a:pt x="16" y="99"/>
                    </a:moveTo>
                    <a:cubicBezTo>
                      <a:pt x="12" y="86"/>
                      <a:pt x="9" y="74"/>
                      <a:pt x="7" y="63"/>
                    </a:cubicBezTo>
                    <a:cubicBezTo>
                      <a:pt x="5" y="52"/>
                      <a:pt x="2" y="40"/>
                      <a:pt x="1" y="30"/>
                    </a:cubicBezTo>
                    <a:cubicBezTo>
                      <a:pt x="0" y="20"/>
                      <a:pt x="0" y="10"/>
                      <a:pt x="1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7" name="Freeform 127"/>
              <p:cNvSpPr>
                <a:spLocks/>
              </p:cNvSpPr>
              <p:nvPr/>
            </p:nvSpPr>
            <p:spPr bwMode="auto">
              <a:xfrm>
                <a:off x="4895850" y="5462588"/>
                <a:ext cx="22225" cy="217487"/>
              </a:xfrm>
              <a:custGeom>
                <a:avLst/>
                <a:gdLst>
                  <a:gd name="T0" fmla="*/ 0 w 14"/>
                  <a:gd name="T1" fmla="*/ 2147483646 h 137"/>
                  <a:gd name="T2" fmla="*/ 2147483646 w 14"/>
                  <a:gd name="T3" fmla="*/ 2147483646 h 137"/>
                  <a:gd name="T4" fmla="*/ 2147483646 w 14"/>
                  <a:gd name="T5" fmla="*/ 2147483646 h 137"/>
                  <a:gd name="T6" fmla="*/ 2147483646 w 14"/>
                  <a:gd name="T7" fmla="*/ 0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7"/>
                  <a:gd name="T14" fmla="*/ 14 w 14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7">
                    <a:moveTo>
                      <a:pt x="0" y="137"/>
                    </a:moveTo>
                    <a:cubicBezTo>
                      <a:pt x="4" y="123"/>
                      <a:pt x="9" y="110"/>
                      <a:pt x="11" y="92"/>
                    </a:cubicBezTo>
                    <a:cubicBezTo>
                      <a:pt x="13" y="74"/>
                      <a:pt x="14" y="45"/>
                      <a:pt x="14" y="30"/>
                    </a:cubicBezTo>
                    <a:cubicBezTo>
                      <a:pt x="14" y="15"/>
                      <a:pt x="13" y="7"/>
                      <a:pt x="12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8" name="Freeform 128"/>
              <p:cNvSpPr>
                <a:spLocks/>
              </p:cNvSpPr>
              <p:nvPr/>
            </p:nvSpPr>
            <p:spPr bwMode="auto">
              <a:xfrm>
                <a:off x="5019675" y="5591175"/>
                <a:ext cx="12700" cy="107950"/>
              </a:xfrm>
              <a:custGeom>
                <a:avLst/>
                <a:gdLst>
                  <a:gd name="T0" fmla="*/ 0 w 8"/>
                  <a:gd name="T1" fmla="*/ 2147483646 h 68"/>
                  <a:gd name="T2" fmla="*/ 2147483646 w 8"/>
                  <a:gd name="T3" fmla="*/ 2147483646 h 68"/>
                  <a:gd name="T4" fmla="*/ 2147483646 w 8"/>
                  <a:gd name="T5" fmla="*/ 0 h 6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8"/>
                  <a:gd name="T11" fmla="*/ 8 w 8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8">
                    <a:moveTo>
                      <a:pt x="0" y="68"/>
                    </a:moveTo>
                    <a:cubicBezTo>
                      <a:pt x="2" y="55"/>
                      <a:pt x="5" y="43"/>
                      <a:pt x="6" y="32"/>
                    </a:cubicBezTo>
                    <a:cubicBezTo>
                      <a:pt x="7" y="21"/>
                      <a:pt x="7" y="10"/>
                      <a:pt x="8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69" name="Freeform 129"/>
              <p:cNvSpPr>
                <a:spLocks/>
              </p:cNvSpPr>
              <p:nvPr/>
            </p:nvSpPr>
            <p:spPr bwMode="auto">
              <a:xfrm>
                <a:off x="5033963" y="5581650"/>
                <a:ext cx="41275" cy="123825"/>
              </a:xfrm>
              <a:custGeom>
                <a:avLst/>
                <a:gdLst>
                  <a:gd name="T0" fmla="*/ 0 w 26"/>
                  <a:gd name="T1" fmla="*/ 2147483646 h 78"/>
                  <a:gd name="T2" fmla="*/ 2147483646 w 26"/>
                  <a:gd name="T3" fmla="*/ 2147483646 h 78"/>
                  <a:gd name="T4" fmla="*/ 2147483646 w 26"/>
                  <a:gd name="T5" fmla="*/ 0 h 78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78"/>
                  <a:gd name="T11" fmla="*/ 26 w 26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78">
                    <a:moveTo>
                      <a:pt x="0" y="78"/>
                    </a:moveTo>
                    <a:cubicBezTo>
                      <a:pt x="6" y="64"/>
                      <a:pt x="13" y="51"/>
                      <a:pt x="17" y="38"/>
                    </a:cubicBezTo>
                    <a:cubicBezTo>
                      <a:pt x="21" y="25"/>
                      <a:pt x="23" y="12"/>
                      <a:pt x="26" y="0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18" name="太陽 95"/>
              <p:cNvSpPr/>
              <p:nvPr/>
            </p:nvSpPr>
            <p:spPr>
              <a:xfrm>
                <a:off x="4729163" y="5922963"/>
                <a:ext cx="112713" cy="114300"/>
              </a:xfrm>
              <a:prstGeom prst="sun">
                <a:avLst>
                  <a:gd name="adj" fmla="val 45416"/>
                </a:avLst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19" name="太陽 95"/>
              <p:cNvSpPr/>
              <p:nvPr/>
            </p:nvSpPr>
            <p:spPr>
              <a:xfrm>
                <a:off x="4730751" y="4838701"/>
                <a:ext cx="112712" cy="114300"/>
              </a:xfrm>
              <a:prstGeom prst="sun">
                <a:avLst>
                  <a:gd name="adj" fmla="val 45416"/>
                </a:avLst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26772" name="Freeform 132"/>
              <p:cNvSpPr>
                <a:spLocks/>
              </p:cNvSpPr>
              <p:nvPr/>
            </p:nvSpPr>
            <p:spPr bwMode="auto">
              <a:xfrm>
                <a:off x="4543425" y="5691188"/>
                <a:ext cx="195263" cy="274637"/>
              </a:xfrm>
              <a:custGeom>
                <a:avLst/>
                <a:gdLst>
                  <a:gd name="T0" fmla="*/ 2147483646 w 123"/>
                  <a:gd name="T1" fmla="*/ 2147483646 h 173"/>
                  <a:gd name="T2" fmla="*/ 2147483646 w 123"/>
                  <a:gd name="T3" fmla="*/ 2147483646 h 173"/>
                  <a:gd name="T4" fmla="*/ 0 w 123"/>
                  <a:gd name="T5" fmla="*/ 0 h 173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173"/>
                  <a:gd name="T11" fmla="*/ 123 w 123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173">
                    <a:moveTo>
                      <a:pt x="123" y="173"/>
                    </a:moveTo>
                    <a:cubicBezTo>
                      <a:pt x="102" y="171"/>
                      <a:pt x="82" y="169"/>
                      <a:pt x="62" y="140"/>
                    </a:cubicBezTo>
                    <a:cubicBezTo>
                      <a:pt x="42" y="111"/>
                      <a:pt x="21" y="5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3" name="Freeform 133"/>
              <p:cNvSpPr>
                <a:spLocks/>
              </p:cNvSpPr>
              <p:nvPr/>
            </p:nvSpPr>
            <p:spPr bwMode="auto">
              <a:xfrm>
                <a:off x="4667250" y="5743575"/>
                <a:ext cx="61913" cy="174625"/>
              </a:xfrm>
              <a:custGeom>
                <a:avLst/>
                <a:gdLst>
                  <a:gd name="T0" fmla="*/ 2147483646 w 39"/>
                  <a:gd name="T1" fmla="*/ 2147483646 h 110"/>
                  <a:gd name="T2" fmla="*/ 2147483646 w 39"/>
                  <a:gd name="T3" fmla="*/ 2147483646 h 110"/>
                  <a:gd name="T4" fmla="*/ 0 w 39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10"/>
                  <a:gd name="T11" fmla="*/ 39 w 39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10">
                    <a:moveTo>
                      <a:pt x="39" y="110"/>
                    </a:moveTo>
                    <a:cubicBezTo>
                      <a:pt x="30" y="98"/>
                      <a:pt x="21" y="86"/>
                      <a:pt x="15" y="68"/>
                    </a:cubicBezTo>
                    <a:cubicBezTo>
                      <a:pt x="9" y="50"/>
                      <a:pt x="4" y="2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4" name="Freeform 134"/>
              <p:cNvSpPr>
                <a:spLocks/>
              </p:cNvSpPr>
              <p:nvPr/>
            </p:nvSpPr>
            <p:spPr bwMode="auto">
              <a:xfrm>
                <a:off x="4829175" y="5722938"/>
                <a:ext cx="52388" cy="195262"/>
              </a:xfrm>
              <a:custGeom>
                <a:avLst/>
                <a:gdLst>
                  <a:gd name="T0" fmla="*/ 0 w 33"/>
                  <a:gd name="T1" fmla="*/ 2147483646 h 123"/>
                  <a:gd name="T2" fmla="*/ 2147483646 w 33"/>
                  <a:gd name="T3" fmla="*/ 2147483646 h 123"/>
                  <a:gd name="T4" fmla="*/ 2147483646 w 33"/>
                  <a:gd name="T5" fmla="*/ 0 h 123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23"/>
                  <a:gd name="T11" fmla="*/ 33 w 33"/>
                  <a:gd name="T12" fmla="*/ 123 h 1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23">
                    <a:moveTo>
                      <a:pt x="0" y="123"/>
                    </a:moveTo>
                    <a:cubicBezTo>
                      <a:pt x="7" y="110"/>
                      <a:pt x="15" y="98"/>
                      <a:pt x="20" y="78"/>
                    </a:cubicBezTo>
                    <a:cubicBezTo>
                      <a:pt x="25" y="58"/>
                      <a:pt x="29" y="29"/>
                      <a:pt x="33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5" name="Freeform 135"/>
              <p:cNvSpPr>
                <a:spLocks/>
              </p:cNvSpPr>
              <p:nvPr/>
            </p:nvSpPr>
            <p:spPr bwMode="auto">
              <a:xfrm>
                <a:off x="4838700" y="5746750"/>
                <a:ext cx="174625" cy="219075"/>
              </a:xfrm>
              <a:custGeom>
                <a:avLst/>
                <a:gdLst>
                  <a:gd name="T0" fmla="*/ 0 w 110"/>
                  <a:gd name="T1" fmla="*/ 2147483646 h 138"/>
                  <a:gd name="T2" fmla="*/ 2147483646 w 110"/>
                  <a:gd name="T3" fmla="*/ 2147483646 h 138"/>
                  <a:gd name="T4" fmla="*/ 2147483646 w 110"/>
                  <a:gd name="T5" fmla="*/ 2147483646 h 138"/>
                  <a:gd name="T6" fmla="*/ 2147483646 w 110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38"/>
                  <a:gd name="T14" fmla="*/ 110 w 110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38">
                    <a:moveTo>
                      <a:pt x="0" y="138"/>
                    </a:moveTo>
                    <a:cubicBezTo>
                      <a:pt x="12" y="138"/>
                      <a:pt x="24" y="138"/>
                      <a:pt x="38" y="127"/>
                    </a:cubicBezTo>
                    <a:cubicBezTo>
                      <a:pt x="52" y="116"/>
                      <a:pt x="72" y="93"/>
                      <a:pt x="84" y="72"/>
                    </a:cubicBezTo>
                    <a:cubicBezTo>
                      <a:pt x="96" y="51"/>
                      <a:pt x="103" y="25"/>
                      <a:pt x="11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6" name="Freeform 137"/>
              <p:cNvSpPr>
                <a:spLocks/>
              </p:cNvSpPr>
              <p:nvPr/>
            </p:nvSpPr>
            <p:spPr bwMode="auto">
              <a:xfrm>
                <a:off x="4541838" y="4918075"/>
                <a:ext cx="187325" cy="233363"/>
              </a:xfrm>
              <a:custGeom>
                <a:avLst/>
                <a:gdLst>
                  <a:gd name="T0" fmla="*/ 2147483646 w 118"/>
                  <a:gd name="T1" fmla="*/ 0 h 147"/>
                  <a:gd name="T2" fmla="*/ 2147483646 w 118"/>
                  <a:gd name="T3" fmla="*/ 2147483646 h 147"/>
                  <a:gd name="T4" fmla="*/ 2147483646 w 118"/>
                  <a:gd name="T5" fmla="*/ 2147483646 h 147"/>
                  <a:gd name="T6" fmla="*/ 0 w 118"/>
                  <a:gd name="T7" fmla="*/ 2147483646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47"/>
                  <a:gd name="T14" fmla="*/ 118 w 118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47">
                    <a:moveTo>
                      <a:pt x="118" y="0"/>
                    </a:moveTo>
                    <a:cubicBezTo>
                      <a:pt x="105" y="4"/>
                      <a:pt x="93" y="8"/>
                      <a:pt x="79" y="18"/>
                    </a:cubicBezTo>
                    <a:cubicBezTo>
                      <a:pt x="65" y="28"/>
                      <a:pt x="46" y="40"/>
                      <a:pt x="33" y="61"/>
                    </a:cubicBezTo>
                    <a:cubicBezTo>
                      <a:pt x="20" y="82"/>
                      <a:pt x="10" y="114"/>
                      <a:pt x="0" y="14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7" name="Freeform 138"/>
              <p:cNvSpPr>
                <a:spLocks/>
              </p:cNvSpPr>
              <p:nvPr/>
            </p:nvSpPr>
            <p:spPr bwMode="auto">
              <a:xfrm>
                <a:off x="4838700" y="4914900"/>
                <a:ext cx="204788" cy="222250"/>
              </a:xfrm>
              <a:custGeom>
                <a:avLst/>
                <a:gdLst>
                  <a:gd name="T0" fmla="*/ 0 w 129"/>
                  <a:gd name="T1" fmla="*/ 0 h 140"/>
                  <a:gd name="T2" fmla="*/ 2147483646 w 129"/>
                  <a:gd name="T3" fmla="*/ 2147483646 h 140"/>
                  <a:gd name="T4" fmla="*/ 2147483646 w 129"/>
                  <a:gd name="T5" fmla="*/ 2147483646 h 140"/>
                  <a:gd name="T6" fmla="*/ 2147483646 w 129"/>
                  <a:gd name="T7" fmla="*/ 2147483646 h 1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140"/>
                  <a:gd name="T14" fmla="*/ 129 w 129"/>
                  <a:gd name="T15" fmla="*/ 140 h 1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140">
                    <a:moveTo>
                      <a:pt x="0" y="0"/>
                    </a:moveTo>
                    <a:cubicBezTo>
                      <a:pt x="14" y="4"/>
                      <a:pt x="28" y="8"/>
                      <a:pt x="44" y="20"/>
                    </a:cubicBezTo>
                    <a:cubicBezTo>
                      <a:pt x="60" y="32"/>
                      <a:pt x="84" y="55"/>
                      <a:pt x="98" y="75"/>
                    </a:cubicBezTo>
                    <a:cubicBezTo>
                      <a:pt x="112" y="95"/>
                      <a:pt x="120" y="117"/>
                      <a:pt x="129" y="1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8" name="Freeform 139"/>
              <p:cNvSpPr>
                <a:spLocks/>
              </p:cNvSpPr>
              <p:nvPr/>
            </p:nvSpPr>
            <p:spPr bwMode="auto">
              <a:xfrm>
                <a:off x="4670425" y="4956175"/>
                <a:ext cx="71438" cy="163513"/>
              </a:xfrm>
              <a:custGeom>
                <a:avLst/>
                <a:gdLst>
                  <a:gd name="T0" fmla="*/ 2147483646 w 45"/>
                  <a:gd name="T1" fmla="*/ 0 h 103"/>
                  <a:gd name="T2" fmla="*/ 2147483646 w 45"/>
                  <a:gd name="T3" fmla="*/ 2147483646 h 103"/>
                  <a:gd name="T4" fmla="*/ 0 w 45"/>
                  <a:gd name="T5" fmla="*/ 2147483646 h 10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03"/>
                  <a:gd name="T11" fmla="*/ 45 w 45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03">
                    <a:moveTo>
                      <a:pt x="45" y="0"/>
                    </a:moveTo>
                    <a:cubicBezTo>
                      <a:pt x="33" y="8"/>
                      <a:pt x="22" y="16"/>
                      <a:pt x="15" y="33"/>
                    </a:cubicBezTo>
                    <a:cubicBezTo>
                      <a:pt x="8" y="50"/>
                      <a:pt x="4" y="76"/>
                      <a:pt x="0" y="10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79" name="Freeform 140"/>
              <p:cNvSpPr>
                <a:spLocks/>
              </p:cNvSpPr>
              <p:nvPr/>
            </p:nvSpPr>
            <p:spPr bwMode="auto">
              <a:xfrm>
                <a:off x="4833938" y="4956175"/>
                <a:ext cx="65087" cy="196850"/>
              </a:xfrm>
              <a:custGeom>
                <a:avLst/>
                <a:gdLst>
                  <a:gd name="T0" fmla="*/ 0 w 41"/>
                  <a:gd name="T1" fmla="*/ 0 h 124"/>
                  <a:gd name="T2" fmla="*/ 2147483646 w 41"/>
                  <a:gd name="T3" fmla="*/ 2147483646 h 124"/>
                  <a:gd name="T4" fmla="*/ 2147483646 w 41"/>
                  <a:gd name="T5" fmla="*/ 2147483646 h 124"/>
                  <a:gd name="T6" fmla="*/ 2147483646 w 41"/>
                  <a:gd name="T7" fmla="*/ 2147483646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24"/>
                  <a:gd name="T14" fmla="*/ 41 w 41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24">
                    <a:moveTo>
                      <a:pt x="0" y="0"/>
                    </a:moveTo>
                    <a:cubicBezTo>
                      <a:pt x="6" y="4"/>
                      <a:pt x="12" y="8"/>
                      <a:pt x="18" y="22"/>
                    </a:cubicBezTo>
                    <a:cubicBezTo>
                      <a:pt x="24" y="36"/>
                      <a:pt x="35" y="68"/>
                      <a:pt x="38" y="85"/>
                    </a:cubicBezTo>
                    <a:cubicBezTo>
                      <a:pt x="41" y="102"/>
                      <a:pt x="39" y="113"/>
                      <a:pt x="38" y="12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8" name="円/楕円 927"/>
              <p:cNvSpPr/>
              <p:nvPr/>
            </p:nvSpPr>
            <p:spPr>
              <a:xfrm>
                <a:off x="5024437" y="5135563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29" name="円/楕円 928"/>
              <p:cNvSpPr/>
              <p:nvPr/>
            </p:nvSpPr>
            <p:spPr>
              <a:xfrm>
                <a:off x="4872037" y="5149851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0" name="円/楕円 929"/>
              <p:cNvSpPr/>
              <p:nvPr/>
            </p:nvSpPr>
            <p:spPr>
              <a:xfrm>
                <a:off x="4646613" y="5119688"/>
                <a:ext cx="46038" cy="460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1" name="円/楕円 930"/>
              <p:cNvSpPr/>
              <p:nvPr/>
            </p:nvSpPr>
            <p:spPr>
              <a:xfrm>
                <a:off x="4522788" y="5149851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2" name="円/楕円 931"/>
              <p:cNvSpPr/>
              <p:nvPr/>
            </p:nvSpPr>
            <p:spPr>
              <a:xfrm>
                <a:off x="4518026" y="5648326"/>
                <a:ext cx="46037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3" name="円/楕円 932"/>
              <p:cNvSpPr/>
              <p:nvPr/>
            </p:nvSpPr>
            <p:spPr>
              <a:xfrm>
                <a:off x="4641851" y="5695951"/>
                <a:ext cx="46037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4" name="円/楕円 933"/>
              <p:cNvSpPr/>
              <p:nvPr/>
            </p:nvSpPr>
            <p:spPr>
              <a:xfrm>
                <a:off x="4862512" y="5676901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  <p:sp>
            <p:nvSpPr>
              <p:cNvPr id="935" name="円/楕円 934"/>
              <p:cNvSpPr/>
              <p:nvPr/>
            </p:nvSpPr>
            <p:spPr>
              <a:xfrm>
                <a:off x="4995862" y="5702301"/>
                <a:ext cx="46038" cy="460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HG丸ｺﾞｼｯｸM-PRO"/>
                  <a:cs typeface="+mn-cs"/>
                </a:endParaRPr>
              </a:p>
            </p:txBody>
          </p:sp>
        </p:grpSp>
        <p:sp>
          <p:nvSpPr>
            <p:cNvPr id="936" name="円/楕円 935"/>
            <p:cNvSpPr/>
            <p:nvPr/>
          </p:nvSpPr>
          <p:spPr>
            <a:xfrm>
              <a:off x="5845175" y="2754313"/>
              <a:ext cx="787400" cy="7858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37" name="太陽 936"/>
            <p:cNvSpPr/>
            <p:nvPr/>
          </p:nvSpPr>
          <p:spPr>
            <a:xfrm>
              <a:off x="6173788" y="2794000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38" name="円/楕円 937"/>
            <p:cNvSpPr/>
            <p:nvPr/>
          </p:nvSpPr>
          <p:spPr>
            <a:xfrm>
              <a:off x="5845175" y="3592513"/>
              <a:ext cx="787400" cy="7858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39" name="太陽 938"/>
            <p:cNvSpPr/>
            <p:nvPr/>
          </p:nvSpPr>
          <p:spPr>
            <a:xfrm>
              <a:off x="6173788" y="4229100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0" name="フリーフォーム 939"/>
            <p:cNvSpPr/>
            <p:nvPr/>
          </p:nvSpPr>
          <p:spPr>
            <a:xfrm>
              <a:off x="5986463" y="3168650"/>
              <a:ext cx="58737" cy="82550"/>
            </a:xfrm>
            <a:custGeom>
              <a:avLst/>
              <a:gdLst>
                <a:gd name="connsiteX0" fmla="*/ 58615 w 58615"/>
                <a:gd name="connsiteY0" fmla="*/ 82062 h 82062"/>
                <a:gd name="connsiteX1" fmla="*/ 11723 w 58615"/>
                <a:gd name="connsiteY1" fmla="*/ 50800 h 82062"/>
                <a:gd name="connsiteX2" fmla="*/ 0 w 58615"/>
                <a:gd name="connsiteY2" fmla="*/ 0 h 8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15" h="82062">
                  <a:moveTo>
                    <a:pt x="58615" y="82062"/>
                  </a:moveTo>
                  <a:cubicBezTo>
                    <a:pt x="40053" y="73269"/>
                    <a:pt x="21492" y="64477"/>
                    <a:pt x="11723" y="50800"/>
                  </a:cubicBezTo>
                  <a:cubicBezTo>
                    <a:pt x="1954" y="37123"/>
                    <a:pt x="977" y="18561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1" name="フリーフォーム 940"/>
            <p:cNvSpPr/>
            <p:nvPr/>
          </p:nvSpPr>
          <p:spPr>
            <a:xfrm>
              <a:off x="6072188" y="3235325"/>
              <a:ext cx="84137" cy="34925"/>
            </a:xfrm>
            <a:custGeom>
              <a:avLst/>
              <a:gdLst>
                <a:gd name="connsiteX0" fmla="*/ 0 w 84016"/>
                <a:gd name="connsiteY0" fmla="*/ 35169 h 35169"/>
                <a:gd name="connsiteX1" fmla="*/ 70339 w 84016"/>
                <a:gd name="connsiteY1" fmla="*/ 23446 h 35169"/>
                <a:gd name="connsiteX2" fmla="*/ 82062 w 84016"/>
                <a:gd name="connsiteY2" fmla="*/ 0 h 3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16" h="35169">
                  <a:moveTo>
                    <a:pt x="0" y="35169"/>
                  </a:moveTo>
                  <a:cubicBezTo>
                    <a:pt x="28331" y="32238"/>
                    <a:pt x="56662" y="29308"/>
                    <a:pt x="70339" y="23446"/>
                  </a:cubicBezTo>
                  <a:cubicBezTo>
                    <a:pt x="84016" y="17585"/>
                    <a:pt x="83039" y="8792"/>
                    <a:pt x="82062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2" name="フリーフォーム 941"/>
            <p:cNvSpPr/>
            <p:nvPr/>
          </p:nvSpPr>
          <p:spPr>
            <a:xfrm>
              <a:off x="6084888" y="3008313"/>
              <a:ext cx="125412" cy="69850"/>
            </a:xfrm>
            <a:custGeom>
              <a:avLst/>
              <a:gdLst>
                <a:gd name="connsiteX0" fmla="*/ 125046 w 125046"/>
                <a:gd name="connsiteY0" fmla="*/ 70338 h 70338"/>
                <a:gd name="connsiteX1" fmla="*/ 93785 w 125046"/>
                <a:gd name="connsiteY1" fmla="*/ 15631 h 70338"/>
                <a:gd name="connsiteX2" fmla="*/ 23446 w 125046"/>
                <a:gd name="connsiteY2" fmla="*/ 15631 h 70338"/>
                <a:gd name="connsiteX3" fmla="*/ 0 w 125046"/>
                <a:gd name="connsiteY3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6" h="70338">
                  <a:moveTo>
                    <a:pt x="125046" y="70338"/>
                  </a:moveTo>
                  <a:cubicBezTo>
                    <a:pt x="117882" y="47543"/>
                    <a:pt x="110718" y="24749"/>
                    <a:pt x="93785" y="15631"/>
                  </a:cubicBezTo>
                  <a:cubicBezTo>
                    <a:pt x="76852" y="6513"/>
                    <a:pt x="39077" y="18236"/>
                    <a:pt x="23446" y="15631"/>
                  </a:cubicBezTo>
                  <a:cubicBezTo>
                    <a:pt x="7815" y="13026"/>
                    <a:pt x="3907" y="6513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3" name="フリーフォーム 942"/>
            <p:cNvSpPr/>
            <p:nvPr/>
          </p:nvSpPr>
          <p:spPr>
            <a:xfrm>
              <a:off x="6245225" y="3109913"/>
              <a:ext cx="88900" cy="117475"/>
            </a:xfrm>
            <a:custGeom>
              <a:avLst/>
              <a:gdLst>
                <a:gd name="connsiteX0" fmla="*/ 0 w 89876"/>
                <a:gd name="connsiteY0" fmla="*/ 0 h 117231"/>
                <a:gd name="connsiteX1" fmla="*/ 15630 w 89876"/>
                <a:gd name="connsiteY1" fmla="*/ 74246 h 117231"/>
                <a:gd name="connsiteX2" fmla="*/ 62523 w 89876"/>
                <a:gd name="connsiteY2" fmla="*/ 105508 h 117231"/>
                <a:gd name="connsiteX3" fmla="*/ 89876 w 89876"/>
                <a:gd name="connsiteY3" fmla="*/ 117231 h 11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76" h="117231">
                  <a:moveTo>
                    <a:pt x="0" y="0"/>
                  </a:moveTo>
                  <a:cubicBezTo>
                    <a:pt x="2605" y="28330"/>
                    <a:pt x="5210" y="56661"/>
                    <a:pt x="15630" y="74246"/>
                  </a:cubicBezTo>
                  <a:cubicBezTo>
                    <a:pt x="26050" y="91831"/>
                    <a:pt x="50149" y="98344"/>
                    <a:pt x="62523" y="105508"/>
                  </a:cubicBezTo>
                  <a:cubicBezTo>
                    <a:pt x="74897" y="112672"/>
                    <a:pt x="89876" y="117231"/>
                    <a:pt x="89876" y="11723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4" name="フリーフォーム 943"/>
            <p:cNvSpPr/>
            <p:nvPr/>
          </p:nvSpPr>
          <p:spPr>
            <a:xfrm>
              <a:off x="6170613" y="3284538"/>
              <a:ext cx="144462" cy="52387"/>
            </a:xfrm>
            <a:custGeom>
              <a:avLst/>
              <a:gdLst>
                <a:gd name="connsiteX0" fmla="*/ 144585 w 144585"/>
                <a:gd name="connsiteY0" fmla="*/ 16282 h 51451"/>
                <a:gd name="connsiteX1" fmla="*/ 66431 w 144585"/>
                <a:gd name="connsiteY1" fmla="*/ 651 h 51451"/>
                <a:gd name="connsiteX2" fmla="*/ 11723 w 144585"/>
                <a:gd name="connsiteY2" fmla="*/ 20190 h 51451"/>
                <a:gd name="connsiteX3" fmla="*/ 0 w 144585"/>
                <a:gd name="connsiteY3" fmla="*/ 51451 h 5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85" h="51451">
                  <a:moveTo>
                    <a:pt x="144585" y="16282"/>
                  </a:moveTo>
                  <a:cubicBezTo>
                    <a:pt x="116580" y="8141"/>
                    <a:pt x="88575" y="0"/>
                    <a:pt x="66431" y="651"/>
                  </a:cubicBezTo>
                  <a:cubicBezTo>
                    <a:pt x="44287" y="1302"/>
                    <a:pt x="22795" y="11723"/>
                    <a:pt x="11723" y="20190"/>
                  </a:cubicBezTo>
                  <a:cubicBezTo>
                    <a:pt x="651" y="28657"/>
                    <a:pt x="325" y="40054"/>
                    <a:pt x="0" y="51451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5" name="フリーフォーム 944"/>
            <p:cNvSpPr/>
            <p:nvPr/>
          </p:nvSpPr>
          <p:spPr>
            <a:xfrm>
              <a:off x="6261100" y="3340100"/>
              <a:ext cx="93663" cy="93663"/>
            </a:xfrm>
            <a:custGeom>
              <a:avLst/>
              <a:gdLst>
                <a:gd name="connsiteX0" fmla="*/ 78154 w 95088"/>
                <a:gd name="connsiteY0" fmla="*/ 0 h 93784"/>
                <a:gd name="connsiteX1" fmla="*/ 82062 w 95088"/>
                <a:gd name="connsiteY1" fmla="*/ 58615 h 93784"/>
                <a:gd name="connsiteX2" fmla="*/ 0 w 95088"/>
                <a:gd name="connsiteY2" fmla="*/ 93784 h 9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088" h="93784">
                  <a:moveTo>
                    <a:pt x="78154" y="0"/>
                  </a:moveTo>
                  <a:cubicBezTo>
                    <a:pt x="86621" y="21492"/>
                    <a:pt x="95088" y="42984"/>
                    <a:pt x="82062" y="58615"/>
                  </a:cubicBezTo>
                  <a:cubicBezTo>
                    <a:pt x="69036" y="74246"/>
                    <a:pt x="34518" y="84015"/>
                    <a:pt x="0" y="93784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6" name="フリーフォーム 945"/>
            <p:cNvSpPr/>
            <p:nvPr/>
          </p:nvSpPr>
          <p:spPr>
            <a:xfrm>
              <a:off x="6424613" y="3082925"/>
              <a:ext cx="69850" cy="58738"/>
            </a:xfrm>
            <a:custGeom>
              <a:avLst/>
              <a:gdLst>
                <a:gd name="connsiteX0" fmla="*/ 70339 w 70339"/>
                <a:gd name="connsiteY0" fmla="*/ 58616 h 58616"/>
                <a:gd name="connsiteX1" fmla="*/ 11723 w 70339"/>
                <a:gd name="connsiteY1" fmla="*/ 31262 h 58616"/>
                <a:gd name="connsiteX2" fmla="*/ 0 w 70339"/>
                <a:gd name="connsiteY2" fmla="*/ 0 h 5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39" h="58616">
                  <a:moveTo>
                    <a:pt x="70339" y="58616"/>
                  </a:moveTo>
                  <a:cubicBezTo>
                    <a:pt x="46892" y="49823"/>
                    <a:pt x="23446" y="41031"/>
                    <a:pt x="11723" y="31262"/>
                  </a:cubicBezTo>
                  <a:cubicBezTo>
                    <a:pt x="0" y="21493"/>
                    <a:pt x="0" y="10746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7" name="フリーフォーム 946"/>
            <p:cNvSpPr/>
            <p:nvPr/>
          </p:nvSpPr>
          <p:spPr>
            <a:xfrm>
              <a:off x="6491288" y="3059113"/>
              <a:ext cx="26987" cy="77787"/>
            </a:xfrm>
            <a:custGeom>
              <a:avLst/>
              <a:gdLst>
                <a:gd name="connsiteX0" fmla="*/ 19539 w 26703"/>
                <a:gd name="connsiteY0" fmla="*/ 78154 h 78154"/>
                <a:gd name="connsiteX1" fmla="*/ 23446 w 26703"/>
                <a:gd name="connsiteY1" fmla="*/ 15631 h 78154"/>
                <a:gd name="connsiteX2" fmla="*/ 0 w 26703"/>
                <a:gd name="connsiteY2" fmla="*/ 0 h 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03" h="78154">
                  <a:moveTo>
                    <a:pt x="19539" y="78154"/>
                  </a:moveTo>
                  <a:cubicBezTo>
                    <a:pt x="23121" y="53405"/>
                    <a:pt x="26703" y="28657"/>
                    <a:pt x="23446" y="15631"/>
                  </a:cubicBezTo>
                  <a:cubicBezTo>
                    <a:pt x="20190" y="2605"/>
                    <a:pt x="10095" y="1302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8" name="フリーフォーム 947"/>
            <p:cNvSpPr/>
            <p:nvPr/>
          </p:nvSpPr>
          <p:spPr>
            <a:xfrm>
              <a:off x="5957888" y="3762375"/>
              <a:ext cx="60325" cy="152400"/>
            </a:xfrm>
            <a:custGeom>
              <a:avLst/>
              <a:gdLst>
                <a:gd name="connsiteX0" fmla="*/ 59917 w 59917"/>
                <a:gd name="connsiteY0" fmla="*/ 152400 h 152400"/>
                <a:gd name="connsiteX1" fmla="*/ 1302 w 59917"/>
                <a:gd name="connsiteY1" fmla="*/ 54707 h 152400"/>
                <a:gd name="connsiteX2" fmla="*/ 52102 w 59917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17" h="152400">
                  <a:moveTo>
                    <a:pt x="59917" y="152400"/>
                  </a:moveTo>
                  <a:cubicBezTo>
                    <a:pt x="31261" y="116253"/>
                    <a:pt x="2605" y="80107"/>
                    <a:pt x="1302" y="54707"/>
                  </a:cubicBezTo>
                  <a:cubicBezTo>
                    <a:pt x="0" y="29307"/>
                    <a:pt x="26051" y="14653"/>
                    <a:pt x="52102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49" name="フリーフォーム 948"/>
            <p:cNvSpPr/>
            <p:nvPr/>
          </p:nvSpPr>
          <p:spPr>
            <a:xfrm>
              <a:off x="6057900" y="3719513"/>
              <a:ext cx="61913" cy="211137"/>
            </a:xfrm>
            <a:custGeom>
              <a:avLst/>
              <a:gdLst>
                <a:gd name="connsiteX0" fmla="*/ 0 w 63175"/>
                <a:gd name="connsiteY0" fmla="*/ 211015 h 211015"/>
                <a:gd name="connsiteX1" fmla="*/ 58616 w 63175"/>
                <a:gd name="connsiteY1" fmla="*/ 101600 h 211015"/>
                <a:gd name="connsiteX2" fmla="*/ 27354 w 63175"/>
                <a:gd name="connsiteY2" fmla="*/ 0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75" h="211015">
                  <a:moveTo>
                    <a:pt x="0" y="211015"/>
                  </a:moveTo>
                  <a:cubicBezTo>
                    <a:pt x="27028" y="173892"/>
                    <a:pt x="54057" y="136769"/>
                    <a:pt x="58616" y="101600"/>
                  </a:cubicBezTo>
                  <a:cubicBezTo>
                    <a:pt x="63175" y="66431"/>
                    <a:pt x="45264" y="33215"/>
                    <a:pt x="27354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0" name="フリーフォーム 949"/>
            <p:cNvSpPr/>
            <p:nvPr/>
          </p:nvSpPr>
          <p:spPr>
            <a:xfrm>
              <a:off x="6100763" y="4098925"/>
              <a:ext cx="80962" cy="38100"/>
            </a:xfrm>
            <a:custGeom>
              <a:avLst/>
              <a:gdLst>
                <a:gd name="connsiteX0" fmla="*/ 82061 w 82061"/>
                <a:gd name="connsiteY0" fmla="*/ 0 h 39077"/>
                <a:gd name="connsiteX1" fmla="*/ 27354 w 82061"/>
                <a:gd name="connsiteY1" fmla="*/ 11723 h 39077"/>
                <a:gd name="connsiteX2" fmla="*/ 0 w 82061"/>
                <a:gd name="connsiteY2" fmla="*/ 39077 h 3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061" h="39077">
                  <a:moveTo>
                    <a:pt x="82061" y="0"/>
                  </a:moveTo>
                  <a:cubicBezTo>
                    <a:pt x="61546" y="2605"/>
                    <a:pt x="41031" y="5210"/>
                    <a:pt x="27354" y="11723"/>
                  </a:cubicBezTo>
                  <a:cubicBezTo>
                    <a:pt x="13677" y="18236"/>
                    <a:pt x="6838" y="28656"/>
                    <a:pt x="0" y="39077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1" name="フリーフォーム 950"/>
            <p:cNvSpPr/>
            <p:nvPr/>
          </p:nvSpPr>
          <p:spPr>
            <a:xfrm>
              <a:off x="6202363" y="4094163"/>
              <a:ext cx="85725" cy="20637"/>
            </a:xfrm>
            <a:custGeom>
              <a:avLst/>
              <a:gdLst>
                <a:gd name="connsiteX0" fmla="*/ 0 w 85969"/>
                <a:gd name="connsiteY0" fmla="*/ 0 h 19539"/>
                <a:gd name="connsiteX1" fmla="*/ 54708 w 85969"/>
                <a:gd name="connsiteY1" fmla="*/ 19539 h 19539"/>
                <a:gd name="connsiteX2" fmla="*/ 85969 w 85969"/>
                <a:gd name="connsiteY2" fmla="*/ 0 h 1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969" h="19539">
                  <a:moveTo>
                    <a:pt x="0" y="0"/>
                  </a:moveTo>
                  <a:cubicBezTo>
                    <a:pt x="20190" y="9769"/>
                    <a:pt x="40380" y="19539"/>
                    <a:pt x="54708" y="19539"/>
                  </a:cubicBezTo>
                  <a:cubicBezTo>
                    <a:pt x="69036" y="19539"/>
                    <a:pt x="77502" y="9769"/>
                    <a:pt x="85969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2" name="フリーフォーム 951"/>
            <p:cNvSpPr/>
            <p:nvPr/>
          </p:nvSpPr>
          <p:spPr>
            <a:xfrm>
              <a:off x="6267450" y="3773488"/>
              <a:ext cx="157163" cy="95250"/>
            </a:xfrm>
            <a:custGeom>
              <a:avLst/>
              <a:gdLst>
                <a:gd name="connsiteX0" fmla="*/ 157610 w 157610"/>
                <a:gd name="connsiteY0" fmla="*/ 66430 h 93784"/>
                <a:gd name="connsiteX1" fmla="*/ 134164 w 157610"/>
                <a:gd name="connsiteY1" fmla="*/ 11723 h 93784"/>
                <a:gd name="connsiteX2" fmla="*/ 87272 w 157610"/>
                <a:gd name="connsiteY2" fmla="*/ 7815 h 93784"/>
                <a:gd name="connsiteX3" fmla="*/ 13026 w 157610"/>
                <a:gd name="connsiteY3" fmla="*/ 58615 h 93784"/>
                <a:gd name="connsiteX4" fmla="*/ 9118 w 157610"/>
                <a:gd name="connsiteY4" fmla="*/ 93784 h 9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10" h="93784">
                  <a:moveTo>
                    <a:pt x="157610" y="66430"/>
                  </a:moveTo>
                  <a:cubicBezTo>
                    <a:pt x="151748" y="43961"/>
                    <a:pt x="145887" y="21492"/>
                    <a:pt x="134164" y="11723"/>
                  </a:cubicBezTo>
                  <a:cubicBezTo>
                    <a:pt x="122441" y="1954"/>
                    <a:pt x="107462" y="0"/>
                    <a:pt x="87272" y="7815"/>
                  </a:cubicBezTo>
                  <a:cubicBezTo>
                    <a:pt x="67082" y="15630"/>
                    <a:pt x="26052" y="44287"/>
                    <a:pt x="13026" y="58615"/>
                  </a:cubicBezTo>
                  <a:cubicBezTo>
                    <a:pt x="0" y="72943"/>
                    <a:pt x="4559" y="83363"/>
                    <a:pt x="9118" y="93784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3" name="フリーフォーム 952"/>
            <p:cNvSpPr/>
            <p:nvPr/>
          </p:nvSpPr>
          <p:spPr>
            <a:xfrm>
              <a:off x="6456363" y="3871913"/>
              <a:ext cx="112712" cy="90487"/>
            </a:xfrm>
            <a:custGeom>
              <a:avLst/>
              <a:gdLst>
                <a:gd name="connsiteX0" fmla="*/ 0 w 113323"/>
                <a:gd name="connsiteY0" fmla="*/ 0 h 89877"/>
                <a:gd name="connsiteX1" fmla="*/ 19538 w 113323"/>
                <a:gd name="connsiteY1" fmla="*/ 58615 h 89877"/>
                <a:gd name="connsiteX2" fmla="*/ 50800 w 113323"/>
                <a:gd name="connsiteY2" fmla="*/ 74246 h 89877"/>
                <a:gd name="connsiteX3" fmla="*/ 113323 w 113323"/>
                <a:gd name="connsiteY3" fmla="*/ 89877 h 8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23" h="89877">
                  <a:moveTo>
                    <a:pt x="0" y="0"/>
                  </a:moveTo>
                  <a:cubicBezTo>
                    <a:pt x="5535" y="23120"/>
                    <a:pt x="11071" y="46241"/>
                    <a:pt x="19538" y="58615"/>
                  </a:cubicBezTo>
                  <a:cubicBezTo>
                    <a:pt x="28005" y="70989"/>
                    <a:pt x="35169" y="69036"/>
                    <a:pt x="50800" y="74246"/>
                  </a:cubicBezTo>
                  <a:cubicBezTo>
                    <a:pt x="66431" y="79456"/>
                    <a:pt x="89877" y="84666"/>
                    <a:pt x="113323" y="89877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4" name="フリーフォーム 953"/>
            <p:cNvSpPr/>
            <p:nvPr/>
          </p:nvSpPr>
          <p:spPr>
            <a:xfrm>
              <a:off x="6373813" y="3919538"/>
              <a:ext cx="46037" cy="77787"/>
            </a:xfrm>
            <a:custGeom>
              <a:avLst/>
              <a:gdLst>
                <a:gd name="connsiteX0" fmla="*/ 42985 w 46241"/>
                <a:gd name="connsiteY0" fmla="*/ 78154 h 78154"/>
                <a:gd name="connsiteX1" fmla="*/ 39077 w 46241"/>
                <a:gd name="connsiteY1" fmla="*/ 19539 h 78154"/>
                <a:gd name="connsiteX2" fmla="*/ 0 w 46241"/>
                <a:gd name="connsiteY2" fmla="*/ 0 h 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41" h="78154">
                  <a:moveTo>
                    <a:pt x="42985" y="78154"/>
                  </a:moveTo>
                  <a:cubicBezTo>
                    <a:pt x="44613" y="55359"/>
                    <a:pt x="46241" y="32565"/>
                    <a:pt x="39077" y="19539"/>
                  </a:cubicBezTo>
                  <a:cubicBezTo>
                    <a:pt x="31913" y="6513"/>
                    <a:pt x="15956" y="3256"/>
                    <a:pt x="0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5" name="フリーフォーム 954"/>
            <p:cNvSpPr/>
            <p:nvPr/>
          </p:nvSpPr>
          <p:spPr>
            <a:xfrm>
              <a:off x="6362700" y="4043363"/>
              <a:ext cx="65088" cy="71437"/>
            </a:xfrm>
            <a:custGeom>
              <a:avLst/>
              <a:gdLst>
                <a:gd name="connsiteX0" fmla="*/ 66431 w 66431"/>
                <a:gd name="connsiteY0" fmla="*/ 0 h 70339"/>
                <a:gd name="connsiteX1" fmla="*/ 42985 w 66431"/>
                <a:gd name="connsiteY1" fmla="*/ 54708 h 70339"/>
                <a:gd name="connsiteX2" fmla="*/ 0 w 66431"/>
                <a:gd name="connsiteY2" fmla="*/ 70339 h 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31" h="70339">
                  <a:moveTo>
                    <a:pt x="66431" y="0"/>
                  </a:moveTo>
                  <a:cubicBezTo>
                    <a:pt x="60244" y="21492"/>
                    <a:pt x="54057" y="42985"/>
                    <a:pt x="42985" y="54708"/>
                  </a:cubicBezTo>
                  <a:cubicBezTo>
                    <a:pt x="31913" y="66431"/>
                    <a:pt x="15956" y="68385"/>
                    <a:pt x="0" y="70339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6" name="円/楕円 955"/>
            <p:cNvSpPr/>
            <p:nvPr/>
          </p:nvSpPr>
          <p:spPr>
            <a:xfrm>
              <a:off x="6415088" y="3825875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7" name="円/楕円 956"/>
            <p:cNvSpPr/>
            <p:nvPr/>
          </p:nvSpPr>
          <p:spPr>
            <a:xfrm>
              <a:off x="6402388" y="3994150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8" name="円/楕円 957"/>
            <p:cNvSpPr/>
            <p:nvPr/>
          </p:nvSpPr>
          <p:spPr>
            <a:xfrm>
              <a:off x="6167438" y="4052888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59" name="円/楕円 958"/>
            <p:cNvSpPr/>
            <p:nvPr/>
          </p:nvSpPr>
          <p:spPr>
            <a:xfrm>
              <a:off x="6011863" y="3906838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0" name="円/楕円 959"/>
            <p:cNvSpPr/>
            <p:nvPr/>
          </p:nvSpPr>
          <p:spPr>
            <a:xfrm>
              <a:off x="6484938" y="3133725"/>
              <a:ext cx="46037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1" name="円/楕円 960"/>
            <p:cNvSpPr/>
            <p:nvPr/>
          </p:nvSpPr>
          <p:spPr>
            <a:xfrm>
              <a:off x="6308725" y="3290888"/>
              <a:ext cx="46038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2" name="円/楕円 961"/>
            <p:cNvSpPr/>
            <p:nvPr/>
          </p:nvSpPr>
          <p:spPr>
            <a:xfrm>
              <a:off x="6199188" y="3074988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3" name="円/楕円 962"/>
            <p:cNvSpPr/>
            <p:nvPr/>
          </p:nvSpPr>
          <p:spPr>
            <a:xfrm>
              <a:off x="6030913" y="3246438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4" name="太陽 963"/>
            <p:cNvSpPr/>
            <p:nvPr/>
          </p:nvSpPr>
          <p:spPr bwMode="auto">
            <a:xfrm>
              <a:off x="7637463" y="4343400"/>
              <a:ext cx="112712" cy="114300"/>
            </a:xfrm>
            <a:prstGeom prst="sun">
              <a:avLst>
                <a:gd name="adj" fmla="val 4541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5" name="円弧 964"/>
            <p:cNvSpPr/>
            <p:nvPr/>
          </p:nvSpPr>
          <p:spPr>
            <a:xfrm>
              <a:off x="2736850" y="4489450"/>
              <a:ext cx="530225" cy="685800"/>
            </a:xfrm>
            <a:prstGeom prst="arc">
              <a:avLst>
                <a:gd name="adj1" fmla="val 16200000"/>
                <a:gd name="adj2" fmla="val 20911967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26745" name="Text Box 13"/>
            <p:cNvSpPr txBox="1">
              <a:spLocks noChangeArrowheads="1"/>
            </p:cNvSpPr>
            <p:nvPr/>
          </p:nvSpPr>
          <p:spPr bwMode="auto">
            <a:xfrm>
              <a:off x="7373938" y="5114925"/>
              <a:ext cx="673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  <a:cs typeface="+mn-cs"/>
                </a:rPr>
                <a:t>間期</a:t>
              </a:r>
            </a:p>
          </p:txBody>
        </p:sp>
        <p:sp>
          <p:nvSpPr>
            <p:cNvPr id="967" name="フリーフォーム 966"/>
            <p:cNvSpPr/>
            <p:nvPr/>
          </p:nvSpPr>
          <p:spPr>
            <a:xfrm>
              <a:off x="2852738" y="4929188"/>
              <a:ext cx="390525" cy="65087"/>
            </a:xfrm>
            <a:custGeom>
              <a:avLst/>
              <a:gdLst>
                <a:gd name="connsiteX0" fmla="*/ 0 w 367145"/>
                <a:gd name="connsiteY0" fmla="*/ 25577 h 54352"/>
                <a:gd name="connsiteX1" fmla="*/ 143874 w 367145"/>
                <a:gd name="connsiteY1" fmla="*/ 9591 h 54352"/>
                <a:gd name="connsiteX2" fmla="*/ 175846 w 367145"/>
                <a:gd name="connsiteY2" fmla="*/ 6394 h 54352"/>
                <a:gd name="connsiteX3" fmla="*/ 335706 w 367145"/>
                <a:gd name="connsiteY3" fmla="*/ 47958 h 54352"/>
                <a:gd name="connsiteX4" fmla="*/ 364481 w 367145"/>
                <a:gd name="connsiteY4" fmla="*/ 44760 h 5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145" h="54352">
                  <a:moveTo>
                    <a:pt x="0" y="25577"/>
                  </a:moveTo>
                  <a:lnTo>
                    <a:pt x="143874" y="9591"/>
                  </a:lnTo>
                  <a:cubicBezTo>
                    <a:pt x="173182" y="6394"/>
                    <a:pt x="143874" y="0"/>
                    <a:pt x="175846" y="6394"/>
                  </a:cubicBezTo>
                  <a:cubicBezTo>
                    <a:pt x="207818" y="12788"/>
                    <a:pt x="304267" y="41564"/>
                    <a:pt x="335706" y="47958"/>
                  </a:cubicBezTo>
                  <a:cubicBezTo>
                    <a:pt x="367145" y="54352"/>
                    <a:pt x="365813" y="49556"/>
                    <a:pt x="364481" y="4476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8" name="円弧 967"/>
            <p:cNvSpPr/>
            <p:nvPr/>
          </p:nvSpPr>
          <p:spPr>
            <a:xfrm rot="5400000">
              <a:off x="2534444" y="4604544"/>
              <a:ext cx="844550" cy="677862"/>
            </a:xfrm>
            <a:prstGeom prst="arc">
              <a:avLst>
                <a:gd name="adj1" fmla="val 15183051"/>
                <a:gd name="adj2" fmla="val 0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69" name="円/楕円 968"/>
            <p:cNvSpPr/>
            <p:nvPr/>
          </p:nvSpPr>
          <p:spPr>
            <a:xfrm>
              <a:off x="3255963" y="4779963"/>
              <a:ext cx="46037" cy="460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70" name="円/楕円 969"/>
            <p:cNvSpPr/>
            <p:nvPr/>
          </p:nvSpPr>
          <p:spPr>
            <a:xfrm>
              <a:off x="3267075" y="4838700"/>
              <a:ext cx="46038" cy="460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71" name="フリーフォーム 970"/>
            <p:cNvSpPr/>
            <p:nvPr/>
          </p:nvSpPr>
          <p:spPr>
            <a:xfrm>
              <a:off x="3148013" y="4773613"/>
              <a:ext cx="227012" cy="66675"/>
            </a:xfrm>
            <a:custGeom>
              <a:avLst/>
              <a:gdLst>
                <a:gd name="connsiteX0" fmla="*/ 0 w 227001"/>
                <a:gd name="connsiteY0" fmla="*/ 67141 h 67141"/>
                <a:gd name="connsiteX1" fmla="*/ 54353 w 227001"/>
                <a:gd name="connsiteY1" fmla="*/ 54353 h 67141"/>
                <a:gd name="connsiteX2" fmla="*/ 111902 w 227001"/>
                <a:gd name="connsiteY2" fmla="*/ 44761 h 67141"/>
                <a:gd name="connsiteX3" fmla="*/ 201424 w 227001"/>
                <a:gd name="connsiteY3" fmla="*/ 22381 h 67141"/>
                <a:gd name="connsiteX4" fmla="*/ 227001 w 227001"/>
                <a:gd name="connsiteY4" fmla="*/ 0 h 6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01" h="67141">
                  <a:moveTo>
                    <a:pt x="0" y="67141"/>
                  </a:moveTo>
                  <a:cubicBezTo>
                    <a:pt x="17851" y="62612"/>
                    <a:pt x="35703" y="58083"/>
                    <a:pt x="54353" y="54353"/>
                  </a:cubicBezTo>
                  <a:cubicBezTo>
                    <a:pt x="73003" y="50623"/>
                    <a:pt x="87390" y="50090"/>
                    <a:pt x="111902" y="44761"/>
                  </a:cubicBezTo>
                  <a:cubicBezTo>
                    <a:pt x="136414" y="39432"/>
                    <a:pt x="182241" y="29841"/>
                    <a:pt x="201424" y="22381"/>
                  </a:cubicBezTo>
                  <a:cubicBezTo>
                    <a:pt x="220607" y="14921"/>
                    <a:pt x="223804" y="7460"/>
                    <a:pt x="227001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972" name="フリーフォーム 971"/>
            <p:cNvSpPr/>
            <p:nvPr/>
          </p:nvSpPr>
          <p:spPr>
            <a:xfrm>
              <a:off x="3154363" y="4818063"/>
              <a:ext cx="233362" cy="58737"/>
            </a:xfrm>
            <a:custGeom>
              <a:avLst/>
              <a:gdLst>
                <a:gd name="connsiteX0" fmla="*/ 0 w 233396"/>
                <a:gd name="connsiteY0" fmla="*/ 57550 h 57550"/>
                <a:gd name="connsiteX1" fmla="*/ 79930 w 233396"/>
                <a:gd name="connsiteY1" fmla="*/ 35169 h 57550"/>
                <a:gd name="connsiteX2" fmla="*/ 182240 w 233396"/>
                <a:gd name="connsiteY2" fmla="*/ 19183 h 57550"/>
                <a:gd name="connsiteX3" fmla="*/ 233396 w 233396"/>
                <a:gd name="connsiteY3" fmla="*/ 0 h 5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396" h="57550">
                  <a:moveTo>
                    <a:pt x="0" y="57550"/>
                  </a:moveTo>
                  <a:cubicBezTo>
                    <a:pt x="24778" y="49557"/>
                    <a:pt x="49557" y="41564"/>
                    <a:pt x="79930" y="35169"/>
                  </a:cubicBezTo>
                  <a:cubicBezTo>
                    <a:pt x="110303" y="28774"/>
                    <a:pt x="156662" y="25044"/>
                    <a:pt x="182240" y="19183"/>
                  </a:cubicBezTo>
                  <a:cubicBezTo>
                    <a:pt x="207818" y="13322"/>
                    <a:pt x="220607" y="6661"/>
                    <a:pt x="233396" y="0"/>
                  </a:cubicBezTo>
                </a:path>
              </a:pathLst>
            </a:cu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丸ｺﾞｼｯｸM-PRO"/>
                <a:cs typeface="+mn-cs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DCA2441-EC5E-4D74-B24B-CE014E07CCA2}"/>
                </a:ext>
              </a:extLst>
            </p:cNvPr>
            <p:cNvSpPr txBox="1"/>
            <p:nvPr/>
          </p:nvSpPr>
          <p:spPr>
            <a:xfrm>
              <a:off x="4560887" y="249682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2n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5" name="テキスト ボックス 164">
              <a:extLst>
                <a:ext uri="{FF2B5EF4-FFF2-40B4-BE49-F238E27FC236}">
                  <a16:creationId xmlns:a16="http://schemas.microsoft.com/office/drawing/2014/main" id="{D69711BF-0379-4A18-ADD6-338D8FD10D4B}"/>
                </a:ext>
              </a:extLst>
            </p:cNvPr>
            <p:cNvSpPr txBox="1"/>
            <p:nvPr/>
          </p:nvSpPr>
          <p:spPr>
            <a:xfrm>
              <a:off x="3122613" y="2180273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4n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8F3D928B-A45C-4006-A53A-7DC73ABB6CF9}"/>
                </a:ext>
              </a:extLst>
            </p:cNvPr>
            <p:cNvSpPr txBox="1"/>
            <p:nvPr/>
          </p:nvSpPr>
          <p:spPr>
            <a:xfrm>
              <a:off x="4418966" y="4378643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4n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B5434D43-4264-4FE7-B0EF-5CD6B1C47C49}"/>
                </a:ext>
              </a:extLst>
            </p:cNvPr>
            <p:cNvSpPr txBox="1"/>
            <p:nvPr/>
          </p:nvSpPr>
          <p:spPr>
            <a:xfrm>
              <a:off x="1906588" y="3514397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4n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6665FE56-942C-44C0-A7D7-CCA8F3BBBD9E}"/>
                </a:ext>
              </a:extLst>
            </p:cNvPr>
            <p:cNvSpPr txBox="1"/>
            <p:nvPr/>
          </p:nvSpPr>
          <p:spPr>
            <a:xfrm>
              <a:off x="5193347" y="285496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2n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9" name="テキスト ボックス 168">
              <a:extLst>
                <a:ext uri="{FF2B5EF4-FFF2-40B4-BE49-F238E27FC236}">
                  <a16:creationId xmlns:a16="http://schemas.microsoft.com/office/drawing/2014/main" id="{80DABDAC-73E0-42AA-8A10-8F38A6579A41}"/>
                </a:ext>
              </a:extLst>
            </p:cNvPr>
            <p:cNvSpPr txBox="1"/>
            <p:nvPr/>
          </p:nvSpPr>
          <p:spPr>
            <a:xfrm>
              <a:off x="5208587" y="380746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2n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6559105F-C866-4817-A08A-4F7833ACA37C}"/>
                </a:ext>
              </a:extLst>
            </p:cNvPr>
            <p:cNvSpPr txBox="1"/>
            <p:nvPr/>
          </p:nvSpPr>
          <p:spPr>
            <a:xfrm>
              <a:off x="7426007" y="540766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2n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7A00575D-572A-4786-8F96-7493E546888B}"/>
                </a:ext>
              </a:extLst>
            </p:cNvPr>
            <p:cNvSpPr txBox="1"/>
            <p:nvPr/>
          </p:nvSpPr>
          <p:spPr>
            <a:xfrm>
              <a:off x="2676208" y="3861107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4n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C72CC6EF-3779-4ACC-BA77-22D9589B7E9A}"/>
                </a:ext>
              </a:extLst>
            </p:cNvPr>
            <p:cNvSpPr txBox="1"/>
            <p:nvPr/>
          </p:nvSpPr>
          <p:spPr>
            <a:xfrm>
              <a:off x="2966930" y="1463972"/>
              <a:ext cx="13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ＭＳ Ｐゴシック" panose="020B0600070205080204" pitchFamily="50" charset="-128"/>
                </a:rPr>
                <a:t>DNA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丸ｺﾞｼｯｸM-PRO"/>
                  <a:ea typeface="HG丸ｺﾞｼｯｸM-PRO"/>
                </a:rPr>
                <a:t>複製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47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4287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2083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2083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 flipH="1">
            <a:off x="2933700" y="2219325"/>
            <a:ext cx="1276350" cy="10001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857750" y="2254250"/>
            <a:ext cx="974725" cy="9874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1774825" y="4064000"/>
            <a:ext cx="533400" cy="762000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2851150" y="4102100"/>
            <a:ext cx="508000" cy="7334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5588000" y="4121150"/>
            <a:ext cx="631825" cy="71437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6638925" y="4025900"/>
            <a:ext cx="685800" cy="8096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673100" y="88900"/>
            <a:ext cx="7772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細胞分裂</a:t>
            </a:r>
          </a:p>
        </p:txBody>
      </p:sp>
    </p:spTree>
    <p:extLst>
      <p:ext uri="{BB962C8B-B14F-4D97-AF65-F5344CB8AC3E}">
        <p14:creationId xmlns:p14="http://schemas.microsoft.com/office/powerpoint/2010/main" val="475742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ell1">
            <a:extLst>
              <a:ext uri="{FF2B5EF4-FFF2-40B4-BE49-F238E27FC236}">
                <a16:creationId xmlns:a16="http://schemas.microsoft.com/office/drawing/2014/main" id="{BEC355FE-543F-4338-98F8-38747FF6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428750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cell1">
            <a:extLst>
              <a:ext uri="{FF2B5EF4-FFF2-40B4-BE49-F238E27FC236}">
                <a16:creationId xmlns:a16="http://schemas.microsoft.com/office/drawing/2014/main" id="{2A481877-CD08-49F2-B24B-35A6B899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2083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cell1">
            <a:extLst>
              <a:ext uri="{FF2B5EF4-FFF2-40B4-BE49-F238E27FC236}">
                <a16:creationId xmlns:a16="http://schemas.microsoft.com/office/drawing/2014/main" id="{C3876730-1B56-4CD6-98F2-0087F037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2083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cell1">
            <a:extLst>
              <a:ext uri="{FF2B5EF4-FFF2-40B4-BE49-F238E27FC236}">
                <a16:creationId xmlns:a16="http://schemas.microsoft.com/office/drawing/2014/main" id="{800C998F-80FD-44B4-9F8F-B64BFE85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cell1">
            <a:extLst>
              <a:ext uri="{FF2B5EF4-FFF2-40B4-BE49-F238E27FC236}">
                <a16:creationId xmlns:a16="http://schemas.microsoft.com/office/drawing/2014/main" id="{A003973D-0578-4DDC-A42C-8EE6F337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cell1">
            <a:extLst>
              <a:ext uri="{FF2B5EF4-FFF2-40B4-BE49-F238E27FC236}">
                <a16:creationId xmlns:a16="http://schemas.microsoft.com/office/drawing/2014/main" id="{CA6F8026-3740-4D97-98B7-C92352E1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cell1">
            <a:extLst>
              <a:ext uri="{FF2B5EF4-FFF2-40B4-BE49-F238E27FC236}">
                <a16:creationId xmlns:a16="http://schemas.microsoft.com/office/drawing/2014/main" id="{08CB362C-D006-4A8E-9BDB-DEEE68F6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894263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redcell">
            <a:extLst>
              <a:ext uri="{FF2B5EF4-FFF2-40B4-BE49-F238E27FC236}">
                <a16:creationId xmlns:a16="http://schemas.microsoft.com/office/drawing/2014/main" id="{458E2172-6F49-44B7-A822-D3802069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91075"/>
            <a:ext cx="954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Line 10">
            <a:extLst>
              <a:ext uri="{FF2B5EF4-FFF2-40B4-BE49-F238E27FC236}">
                <a16:creationId xmlns:a16="http://schemas.microsoft.com/office/drawing/2014/main" id="{5AECF8DA-9173-403D-AED7-C8C62D211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219325"/>
            <a:ext cx="1847850" cy="10763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578BAD4A-DAAA-41D5-9B77-1EBE5973C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4475" y="2330450"/>
            <a:ext cx="295275" cy="8477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16BDAFBD-64D0-4B51-85EC-3B4E4509A8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1725" y="4064000"/>
            <a:ext cx="533400" cy="762000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3" name="Line 13">
            <a:extLst>
              <a:ext uri="{FF2B5EF4-FFF2-40B4-BE49-F238E27FC236}">
                <a16:creationId xmlns:a16="http://schemas.microsoft.com/office/drawing/2014/main" id="{3700DD3B-8CE3-4777-A830-15FC490ED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0" y="4102100"/>
            <a:ext cx="114300" cy="7334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4" name="Line 14">
            <a:extLst>
              <a:ext uri="{FF2B5EF4-FFF2-40B4-BE49-F238E27FC236}">
                <a16:creationId xmlns:a16="http://schemas.microsoft.com/office/drawing/2014/main" id="{D269D1DF-F8C0-4153-8821-84B2D63B95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100" y="4121150"/>
            <a:ext cx="123825" cy="67627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5" name="Line 15">
            <a:extLst>
              <a:ext uri="{FF2B5EF4-FFF2-40B4-BE49-F238E27FC236}">
                <a16:creationId xmlns:a16="http://schemas.microsoft.com/office/drawing/2014/main" id="{812175BE-96BB-4842-A51C-A07FC7F65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4025" y="4025900"/>
            <a:ext cx="685800" cy="809625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6" name="Line 16">
            <a:extLst>
              <a:ext uri="{FF2B5EF4-FFF2-40B4-BE49-F238E27FC236}">
                <a16:creationId xmlns:a16="http://schemas.microsoft.com/office/drawing/2014/main" id="{E774D570-A7DE-4404-B114-8538E1DF3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8875" y="2235200"/>
            <a:ext cx="2466975" cy="2457450"/>
          </a:xfrm>
          <a:prstGeom prst="line">
            <a:avLst/>
          </a:prstGeom>
          <a:noFill/>
          <a:ln w="101600">
            <a:solidFill>
              <a:srgbClr val="8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097" name="Rectangle 17">
            <a:extLst>
              <a:ext uri="{FF2B5EF4-FFF2-40B4-BE49-F238E27FC236}">
                <a16:creationId xmlns:a16="http://schemas.microsoft.com/office/drawing/2014/main" id="{26C4CAB6-57C8-4790-81B7-B9D6B74CF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88900"/>
            <a:ext cx="7772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成長と発達</a:t>
            </a:r>
          </a:p>
        </p:txBody>
      </p:sp>
      <p:sp>
        <p:nvSpPr>
          <p:cNvPr id="46098" name="Text Box 19">
            <a:extLst>
              <a:ext uri="{FF2B5EF4-FFF2-40B4-BE49-F238E27FC236}">
                <a16:creationId xmlns:a16="http://schemas.microsoft.com/office/drawing/2014/main" id="{37B5957F-F5E1-4113-8005-186C81B1A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1858168"/>
            <a:ext cx="2051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ea"/>
                <a:ea typeface="+mn-ea"/>
              </a:rPr>
              <a:t>量の変化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ea"/>
                <a:ea typeface="+mn-ea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ea"/>
                <a:ea typeface="+mn-ea"/>
              </a:rPr>
              <a:t>細胞増殖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n-ea"/>
                <a:ea typeface="+mn-ea"/>
              </a:rPr>
              <a:t>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6099" name="Text Box 20">
            <a:extLst>
              <a:ext uri="{FF2B5EF4-FFF2-40B4-BE49-F238E27FC236}">
                <a16:creationId xmlns:a16="http://schemas.microsoft.com/office/drawing/2014/main" id="{4618F8DF-4DAE-4608-920D-748581C6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2584450"/>
            <a:ext cx="2051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ea"/>
                <a:ea typeface="+mn-ea"/>
              </a:rPr>
              <a:t>質の変化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srgbClr val="669900"/>
                </a:solidFill>
                <a:latin typeface="+mn-ea"/>
                <a:ea typeface="+mn-ea"/>
              </a:rPr>
              <a:t>(</a:t>
            </a:r>
            <a:r>
              <a:rPr lang="ja-JP" altLang="en-US" sz="2800" b="1" dirty="0">
                <a:solidFill>
                  <a:srgbClr val="669900"/>
                </a:solidFill>
                <a:latin typeface="+mn-ea"/>
                <a:ea typeface="+mn-ea"/>
              </a:rPr>
              <a:t>細胞分化</a:t>
            </a:r>
            <a:r>
              <a:rPr lang="en-US" altLang="ja-JP" sz="2800" b="1" dirty="0">
                <a:solidFill>
                  <a:srgbClr val="669900"/>
                </a:solidFill>
                <a:latin typeface="+mn-ea"/>
                <a:ea typeface="+mn-ea"/>
              </a:rPr>
              <a:t>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07119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437" name="Rectangle 74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800080"/>
                </a:solidFill>
              </a:rPr>
              <a:t>細胞分裂における</a:t>
            </a:r>
            <a:r>
              <a:rPr lang="en-US" altLang="ja-JP" b="0" dirty="0">
                <a:solidFill>
                  <a:srgbClr val="800080"/>
                </a:solidFill>
                <a:latin typeface="Trebuchet MS" panose="020B0603020202020204" pitchFamily="34" charset="0"/>
              </a:rPr>
              <a:t>DNA</a:t>
            </a:r>
            <a:r>
              <a:rPr lang="ja-JP" altLang="en-US" dirty="0">
                <a:solidFill>
                  <a:srgbClr val="800080"/>
                </a:solidFill>
              </a:rPr>
              <a:t>の複製</a:t>
            </a:r>
          </a:p>
        </p:txBody>
      </p:sp>
      <p:grpSp>
        <p:nvGrpSpPr>
          <p:cNvPr id="749" name="グループ化 748">
            <a:extLst>
              <a:ext uri="{FF2B5EF4-FFF2-40B4-BE49-F238E27FC236}">
                <a16:creationId xmlns:a16="http://schemas.microsoft.com/office/drawing/2014/main" id="{A83CE5C0-9762-4AAE-AB55-579D6D8D6E42}"/>
              </a:ext>
            </a:extLst>
          </p:cNvPr>
          <p:cNvGrpSpPr/>
          <p:nvPr/>
        </p:nvGrpSpPr>
        <p:grpSpPr>
          <a:xfrm>
            <a:off x="4246309" y="3036361"/>
            <a:ext cx="4543510" cy="1672164"/>
            <a:chOff x="5643563" y="573088"/>
            <a:chExt cx="4529139" cy="1666875"/>
          </a:xfrm>
        </p:grpSpPr>
        <p:sp>
          <p:nvSpPr>
            <p:cNvPr id="750" name="Line 8">
              <a:extLst>
                <a:ext uri="{FF2B5EF4-FFF2-40B4-BE49-F238E27FC236}">
                  <a16:creationId xmlns:a16="http://schemas.microsoft.com/office/drawing/2014/main" id="{73AC0F96-4524-4FAB-813D-11D37130C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2026" y="1449388"/>
              <a:ext cx="11620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751" name="グループ化 495">
              <a:extLst>
                <a:ext uri="{FF2B5EF4-FFF2-40B4-BE49-F238E27FC236}">
                  <a16:creationId xmlns:a16="http://schemas.microsoft.com/office/drawing/2014/main" id="{B88BBD6B-131E-42DF-A9B2-B5931CC36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1552" y="658813"/>
              <a:ext cx="1581150" cy="1581150"/>
              <a:chOff x="503830" y="1617664"/>
              <a:chExt cx="1580870" cy="1580870"/>
            </a:xfrm>
          </p:grpSpPr>
          <p:grpSp>
            <p:nvGrpSpPr>
              <p:cNvPr id="758" name="グループ化 542">
                <a:extLst>
                  <a:ext uri="{FF2B5EF4-FFF2-40B4-BE49-F238E27FC236}">
                    <a16:creationId xmlns:a16="http://schemas.microsoft.com/office/drawing/2014/main" id="{0BC8A978-CC12-488A-B260-250E8F664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03830" y="1617664"/>
                <a:ext cx="1580870" cy="1580870"/>
                <a:chOff x="5737225" y="1090613"/>
                <a:chExt cx="785813" cy="785812"/>
              </a:xfrm>
            </p:grpSpPr>
            <p:sp>
              <p:nvSpPr>
                <p:cNvPr id="760" name="円/楕円 1735">
                  <a:extLst>
                    <a:ext uri="{FF2B5EF4-FFF2-40B4-BE49-F238E27FC236}">
                      <a16:creationId xmlns:a16="http://schemas.microsoft.com/office/drawing/2014/main" id="{7439C240-AE22-434C-A8D0-3A67CC7E666C}"/>
                    </a:ext>
                  </a:extLst>
                </p:cNvPr>
                <p:cNvSpPr/>
                <p:nvPr/>
              </p:nvSpPr>
              <p:spPr bwMode="auto">
                <a:xfrm>
                  <a:off x="5737225" y="1090613"/>
                  <a:ext cx="785813" cy="7858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丸ｺﾞｼｯｸM-PRO"/>
                    <a:ea typeface="HG丸ｺﾞｼｯｸM-PRO"/>
                  </a:endParaRPr>
                </a:p>
              </p:txBody>
            </p:sp>
            <p:grpSp>
              <p:nvGrpSpPr>
                <p:cNvPr id="761" name="グループ化 200">
                  <a:extLst>
                    <a:ext uri="{FF2B5EF4-FFF2-40B4-BE49-F238E27FC236}">
                      <a16:creationId xmlns:a16="http://schemas.microsoft.com/office/drawing/2014/main" id="{03A8C5AD-D6E4-46C2-8AF2-4D3E3DCB4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07087" y="1260475"/>
                  <a:ext cx="446089" cy="446088"/>
                  <a:chOff x="4434357" y="1344522"/>
                  <a:chExt cx="446090" cy="446088"/>
                </a:xfrm>
              </p:grpSpPr>
              <p:sp>
                <p:nvSpPr>
                  <p:cNvPr id="763" name="円/楕円 1738">
                    <a:extLst>
                      <a:ext uri="{FF2B5EF4-FFF2-40B4-BE49-F238E27FC236}">
                        <a16:creationId xmlns:a16="http://schemas.microsoft.com/office/drawing/2014/main" id="{C4165483-B462-49A8-A76C-6CAF638FE9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434123" y="1344288"/>
                    <a:ext cx="446557" cy="44655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G丸ｺﾞｼｯｸM-PRO"/>
                      <a:ea typeface="HG丸ｺﾞｼｯｸM-PRO"/>
                    </a:endParaRPr>
                  </a:p>
                </p:txBody>
              </p:sp>
              <p:sp>
                <p:nvSpPr>
                  <p:cNvPr id="764" name="フリーフォーム 1739">
                    <a:extLst>
                      <a:ext uri="{FF2B5EF4-FFF2-40B4-BE49-F238E27FC236}">
                        <a16:creationId xmlns:a16="http://schemas.microsoft.com/office/drawing/2014/main" id="{086E73DD-E784-4685-B239-99E12E3E23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65682" y="1388471"/>
                    <a:ext cx="389751" cy="397640"/>
                  </a:xfrm>
                  <a:custGeom>
                    <a:avLst/>
                    <a:gdLst>
                      <a:gd name="connsiteX0" fmla="*/ 118872 w 389698"/>
                      <a:gd name="connsiteY0" fmla="*/ 82296 h 396247"/>
                      <a:gd name="connsiteX1" fmla="*/ 114300 w 389698"/>
                      <a:gd name="connsiteY1" fmla="*/ 96012 h 396247"/>
                      <a:gd name="connsiteX2" fmla="*/ 137160 w 389698"/>
                      <a:gd name="connsiteY2" fmla="*/ 114300 h 396247"/>
                      <a:gd name="connsiteX3" fmla="*/ 150876 w 389698"/>
                      <a:gd name="connsiteY3" fmla="*/ 109728 h 396247"/>
                      <a:gd name="connsiteX4" fmla="*/ 173736 w 389698"/>
                      <a:gd name="connsiteY4" fmla="*/ 128016 h 396247"/>
                      <a:gd name="connsiteX5" fmla="*/ 160020 w 389698"/>
                      <a:gd name="connsiteY5" fmla="*/ 137160 h 396247"/>
                      <a:gd name="connsiteX6" fmla="*/ 150876 w 389698"/>
                      <a:gd name="connsiteY6" fmla="*/ 150876 h 396247"/>
                      <a:gd name="connsiteX7" fmla="*/ 155448 w 389698"/>
                      <a:gd name="connsiteY7" fmla="*/ 187452 h 396247"/>
                      <a:gd name="connsiteX8" fmla="*/ 169164 w 389698"/>
                      <a:gd name="connsiteY8" fmla="*/ 196596 h 396247"/>
                      <a:gd name="connsiteX9" fmla="*/ 196596 w 389698"/>
                      <a:gd name="connsiteY9" fmla="*/ 210312 h 396247"/>
                      <a:gd name="connsiteX10" fmla="*/ 192024 w 389698"/>
                      <a:gd name="connsiteY10" fmla="*/ 224028 h 396247"/>
                      <a:gd name="connsiteX11" fmla="*/ 155448 w 389698"/>
                      <a:gd name="connsiteY11" fmla="*/ 228600 h 396247"/>
                      <a:gd name="connsiteX12" fmla="*/ 100584 w 389698"/>
                      <a:gd name="connsiteY12" fmla="*/ 214884 h 396247"/>
                      <a:gd name="connsiteX13" fmla="*/ 100584 w 389698"/>
                      <a:gd name="connsiteY13" fmla="*/ 242316 h 396247"/>
                      <a:gd name="connsiteX14" fmla="*/ 114300 w 389698"/>
                      <a:gd name="connsiteY14" fmla="*/ 246888 h 396247"/>
                      <a:gd name="connsiteX15" fmla="*/ 141732 w 389698"/>
                      <a:gd name="connsiteY15" fmla="*/ 242316 h 396247"/>
                      <a:gd name="connsiteX16" fmla="*/ 150876 w 389698"/>
                      <a:gd name="connsiteY16" fmla="*/ 228600 h 396247"/>
                      <a:gd name="connsiteX17" fmla="*/ 164592 w 389698"/>
                      <a:gd name="connsiteY17" fmla="*/ 224028 h 396247"/>
                      <a:gd name="connsiteX18" fmla="*/ 192024 w 389698"/>
                      <a:gd name="connsiteY18" fmla="*/ 210312 h 396247"/>
                      <a:gd name="connsiteX19" fmla="*/ 205740 w 389698"/>
                      <a:gd name="connsiteY19" fmla="*/ 214884 h 396247"/>
                      <a:gd name="connsiteX20" fmla="*/ 219456 w 389698"/>
                      <a:gd name="connsiteY20" fmla="*/ 242316 h 396247"/>
                      <a:gd name="connsiteX21" fmla="*/ 228600 w 389698"/>
                      <a:gd name="connsiteY21" fmla="*/ 256032 h 396247"/>
                      <a:gd name="connsiteX22" fmla="*/ 224028 w 389698"/>
                      <a:gd name="connsiteY22" fmla="*/ 278892 h 396247"/>
                      <a:gd name="connsiteX23" fmla="*/ 214884 w 389698"/>
                      <a:gd name="connsiteY23" fmla="*/ 320040 h 396247"/>
                      <a:gd name="connsiteX24" fmla="*/ 246888 w 389698"/>
                      <a:gd name="connsiteY24" fmla="*/ 324612 h 396247"/>
                      <a:gd name="connsiteX25" fmla="*/ 260604 w 389698"/>
                      <a:gd name="connsiteY25" fmla="*/ 329184 h 396247"/>
                      <a:gd name="connsiteX26" fmla="*/ 301752 w 389698"/>
                      <a:gd name="connsiteY26" fmla="*/ 320040 h 396247"/>
                      <a:gd name="connsiteX27" fmla="*/ 306324 w 389698"/>
                      <a:gd name="connsiteY27" fmla="*/ 292608 h 396247"/>
                      <a:gd name="connsiteX28" fmla="*/ 288036 w 389698"/>
                      <a:gd name="connsiteY28" fmla="*/ 265176 h 396247"/>
                      <a:gd name="connsiteX29" fmla="*/ 306324 w 389698"/>
                      <a:gd name="connsiteY29" fmla="*/ 214884 h 396247"/>
                      <a:gd name="connsiteX30" fmla="*/ 324612 w 389698"/>
                      <a:gd name="connsiteY30" fmla="*/ 219456 h 396247"/>
                      <a:gd name="connsiteX31" fmla="*/ 320040 w 389698"/>
                      <a:gd name="connsiteY31" fmla="*/ 251460 h 396247"/>
                      <a:gd name="connsiteX32" fmla="*/ 292608 w 389698"/>
                      <a:gd name="connsiteY32" fmla="*/ 242316 h 396247"/>
                      <a:gd name="connsiteX33" fmla="*/ 278892 w 389698"/>
                      <a:gd name="connsiteY33" fmla="*/ 237744 h 396247"/>
                      <a:gd name="connsiteX34" fmla="*/ 251460 w 389698"/>
                      <a:gd name="connsiteY34" fmla="*/ 205740 h 396247"/>
                      <a:gd name="connsiteX35" fmla="*/ 246888 w 389698"/>
                      <a:gd name="connsiteY35" fmla="*/ 192024 h 396247"/>
                      <a:gd name="connsiteX36" fmla="*/ 242316 w 389698"/>
                      <a:gd name="connsiteY36" fmla="*/ 169164 h 396247"/>
                      <a:gd name="connsiteX37" fmla="*/ 228600 w 389698"/>
                      <a:gd name="connsiteY37" fmla="*/ 160020 h 396247"/>
                      <a:gd name="connsiteX38" fmla="*/ 210312 w 389698"/>
                      <a:gd name="connsiteY38" fmla="*/ 178308 h 396247"/>
                      <a:gd name="connsiteX39" fmla="*/ 219456 w 389698"/>
                      <a:gd name="connsiteY39" fmla="*/ 192024 h 396247"/>
                      <a:gd name="connsiteX40" fmla="*/ 246888 w 389698"/>
                      <a:gd name="connsiteY40" fmla="*/ 201168 h 396247"/>
                      <a:gd name="connsiteX41" fmla="*/ 288036 w 389698"/>
                      <a:gd name="connsiteY41" fmla="*/ 187452 h 396247"/>
                      <a:gd name="connsiteX42" fmla="*/ 301752 w 389698"/>
                      <a:gd name="connsiteY42" fmla="*/ 182880 h 396247"/>
                      <a:gd name="connsiteX43" fmla="*/ 306324 w 389698"/>
                      <a:gd name="connsiteY43" fmla="*/ 155448 h 396247"/>
                      <a:gd name="connsiteX44" fmla="*/ 278892 w 389698"/>
                      <a:gd name="connsiteY44" fmla="*/ 137160 h 396247"/>
                      <a:gd name="connsiteX45" fmla="*/ 265176 w 389698"/>
                      <a:gd name="connsiteY45" fmla="*/ 128016 h 396247"/>
                      <a:gd name="connsiteX46" fmla="*/ 269748 w 389698"/>
                      <a:gd name="connsiteY46" fmla="*/ 100584 h 396247"/>
                      <a:gd name="connsiteX47" fmla="*/ 274320 w 389698"/>
                      <a:gd name="connsiteY47" fmla="*/ 86868 h 396247"/>
                      <a:gd name="connsiteX48" fmla="*/ 301752 w 389698"/>
                      <a:gd name="connsiteY48" fmla="*/ 96012 h 396247"/>
                      <a:gd name="connsiteX49" fmla="*/ 297180 w 389698"/>
                      <a:gd name="connsiteY49" fmla="*/ 109728 h 396247"/>
                      <a:gd name="connsiteX50" fmla="*/ 269748 w 389698"/>
                      <a:gd name="connsiteY50" fmla="*/ 118872 h 396247"/>
                      <a:gd name="connsiteX51" fmla="*/ 246888 w 389698"/>
                      <a:gd name="connsiteY51" fmla="*/ 114300 h 396247"/>
                      <a:gd name="connsiteX52" fmla="*/ 224028 w 389698"/>
                      <a:gd name="connsiteY52" fmla="*/ 86868 h 396247"/>
                      <a:gd name="connsiteX53" fmla="*/ 201168 w 389698"/>
                      <a:gd name="connsiteY53" fmla="*/ 54864 h 396247"/>
                      <a:gd name="connsiteX54" fmla="*/ 178308 w 389698"/>
                      <a:gd name="connsiteY54" fmla="*/ 59436 h 396247"/>
                      <a:gd name="connsiteX55" fmla="*/ 173736 w 389698"/>
                      <a:gd name="connsiteY55" fmla="*/ 77724 h 396247"/>
                      <a:gd name="connsiteX56" fmla="*/ 192024 w 389698"/>
                      <a:gd name="connsiteY56" fmla="*/ 105156 h 396247"/>
                      <a:gd name="connsiteX57" fmla="*/ 210312 w 389698"/>
                      <a:gd name="connsiteY57" fmla="*/ 109728 h 396247"/>
                      <a:gd name="connsiteX58" fmla="*/ 269748 w 389698"/>
                      <a:gd name="connsiteY58" fmla="*/ 96012 h 396247"/>
                      <a:gd name="connsiteX59" fmla="*/ 297180 w 389698"/>
                      <a:gd name="connsiteY59" fmla="*/ 82296 h 396247"/>
                      <a:gd name="connsiteX60" fmla="*/ 338328 w 389698"/>
                      <a:gd name="connsiteY60" fmla="*/ 91440 h 396247"/>
                      <a:gd name="connsiteX61" fmla="*/ 352044 w 389698"/>
                      <a:gd name="connsiteY61" fmla="*/ 105156 h 396247"/>
                      <a:gd name="connsiteX62" fmla="*/ 347472 w 389698"/>
                      <a:gd name="connsiteY62" fmla="*/ 123444 h 396247"/>
                      <a:gd name="connsiteX63" fmla="*/ 338328 w 389698"/>
                      <a:gd name="connsiteY63" fmla="*/ 160020 h 396247"/>
                      <a:gd name="connsiteX64" fmla="*/ 365760 w 389698"/>
                      <a:gd name="connsiteY64" fmla="*/ 169164 h 396247"/>
                      <a:gd name="connsiteX65" fmla="*/ 379476 w 389698"/>
                      <a:gd name="connsiteY65" fmla="*/ 173736 h 396247"/>
                      <a:gd name="connsiteX66" fmla="*/ 388620 w 389698"/>
                      <a:gd name="connsiteY66" fmla="*/ 187452 h 396247"/>
                      <a:gd name="connsiteX67" fmla="*/ 374904 w 389698"/>
                      <a:gd name="connsiteY67" fmla="*/ 196596 h 396247"/>
                      <a:gd name="connsiteX68" fmla="*/ 356616 w 389698"/>
                      <a:gd name="connsiteY68" fmla="*/ 210312 h 396247"/>
                      <a:gd name="connsiteX69" fmla="*/ 329184 w 389698"/>
                      <a:gd name="connsiteY69" fmla="*/ 192024 h 396247"/>
                      <a:gd name="connsiteX70" fmla="*/ 310896 w 389698"/>
                      <a:gd name="connsiteY70" fmla="*/ 164592 h 396247"/>
                      <a:gd name="connsiteX71" fmla="*/ 269748 w 389698"/>
                      <a:gd name="connsiteY71" fmla="*/ 169164 h 396247"/>
                      <a:gd name="connsiteX72" fmla="*/ 260604 w 389698"/>
                      <a:gd name="connsiteY72" fmla="*/ 196596 h 396247"/>
                      <a:gd name="connsiteX73" fmla="*/ 251460 w 389698"/>
                      <a:gd name="connsiteY73" fmla="*/ 233172 h 396247"/>
                      <a:gd name="connsiteX74" fmla="*/ 242316 w 389698"/>
                      <a:gd name="connsiteY74" fmla="*/ 246888 h 396247"/>
                      <a:gd name="connsiteX75" fmla="*/ 228600 w 389698"/>
                      <a:gd name="connsiteY75" fmla="*/ 251460 h 396247"/>
                      <a:gd name="connsiteX76" fmla="*/ 196596 w 389698"/>
                      <a:gd name="connsiteY76" fmla="*/ 260604 h 396247"/>
                      <a:gd name="connsiteX77" fmla="*/ 187452 w 389698"/>
                      <a:gd name="connsiteY77" fmla="*/ 278892 h 396247"/>
                      <a:gd name="connsiteX78" fmla="*/ 187452 w 389698"/>
                      <a:gd name="connsiteY78" fmla="*/ 333756 h 396247"/>
                      <a:gd name="connsiteX79" fmla="*/ 201168 w 389698"/>
                      <a:gd name="connsiteY79" fmla="*/ 338328 h 396247"/>
                      <a:gd name="connsiteX80" fmla="*/ 214884 w 389698"/>
                      <a:gd name="connsiteY80" fmla="*/ 333756 h 396247"/>
                      <a:gd name="connsiteX81" fmla="*/ 228600 w 389698"/>
                      <a:gd name="connsiteY81" fmla="*/ 320040 h 396247"/>
                      <a:gd name="connsiteX82" fmla="*/ 242316 w 389698"/>
                      <a:gd name="connsiteY82" fmla="*/ 310896 h 396247"/>
                      <a:gd name="connsiteX83" fmla="*/ 278892 w 389698"/>
                      <a:gd name="connsiteY83" fmla="*/ 315468 h 396247"/>
                      <a:gd name="connsiteX84" fmla="*/ 274320 w 389698"/>
                      <a:gd name="connsiteY84" fmla="*/ 333756 h 396247"/>
                      <a:gd name="connsiteX85" fmla="*/ 237744 w 389698"/>
                      <a:gd name="connsiteY85" fmla="*/ 356616 h 396247"/>
                      <a:gd name="connsiteX86" fmla="*/ 224028 w 389698"/>
                      <a:gd name="connsiteY86" fmla="*/ 365760 h 396247"/>
                      <a:gd name="connsiteX87" fmla="*/ 178308 w 389698"/>
                      <a:gd name="connsiteY87" fmla="*/ 361188 h 396247"/>
                      <a:gd name="connsiteX88" fmla="*/ 155448 w 389698"/>
                      <a:gd name="connsiteY88" fmla="*/ 338328 h 396247"/>
                      <a:gd name="connsiteX89" fmla="*/ 141732 w 389698"/>
                      <a:gd name="connsiteY89" fmla="*/ 329184 h 396247"/>
                      <a:gd name="connsiteX90" fmla="*/ 109728 w 389698"/>
                      <a:gd name="connsiteY90" fmla="*/ 347472 h 396247"/>
                      <a:gd name="connsiteX91" fmla="*/ 123444 w 389698"/>
                      <a:gd name="connsiteY91" fmla="*/ 361188 h 396247"/>
                      <a:gd name="connsiteX92" fmla="*/ 169164 w 389698"/>
                      <a:gd name="connsiteY92" fmla="*/ 347472 h 396247"/>
                      <a:gd name="connsiteX93" fmla="*/ 178308 w 389698"/>
                      <a:gd name="connsiteY93" fmla="*/ 333756 h 396247"/>
                      <a:gd name="connsiteX94" fmla="*/ 173736 w 389698"/>
                      <a:gd name="connsiteY94" fmla="*/ 320040 h 396247"/>
                      <a:gd name="connsiteX95" fmla="*/ 164592 w 389698"/>
                      <a:gd name="connsiteY95" fmla="*/ 306324 h 396247"/>
                      <a:gd name="connsiteX96" fmla="*/ 100584 w 389698"/>
                      <a:gd name="connsiteY96" fmla="*/ 288036 h 396247"/>
                      <a:gd name="connsiteX97" fmla="*/ 73152 w 389698"/>
                      <a:gd name="connsiteY97" fmla="*/ 265176 h 396247"/>
                      <a:gd name="connsiteX98" fmla="*/ 68580 w 389698"/>
                      <a:gd name="connsiteY98" fmla="*/ 251460 h 396247"/>
                      <a:gd name="connsiteX99" fmla="*/ 123444 w 389698"/>
                      <a:gd name="connsiteY99" fmla="*/ 246888 h 396247"/>
                      <a:gd name="connsiteX100" fmla="*/ 118872 w 389698"/>
                      <a:gd name="connsiteY100" fmla="*/ 265176 h 396247"/>
                      <a:gd name="connsiteX101" fmla="*/ 100584 w 389698"/>
                      <a:gd name="connsiteY101" fmla="*/ 269748 h 396247"/>
                      <a:gd name="connsiteX102" fmla="*/ 73152 w 389698"/>
                      <a:gd name="connsiteY102" fmla="*/ 265176 h 396247"/>
                      <a:gd name="connsiteX103" fmla="*/ 45720 w 389698"/>
                      <a:gd name="connsiteY103" fmla="*/ 256032 h 396247"/>
                      <a:gd name="connsiteX104" fmla="*/ 32004 w 389698"/>
                      <a:gd name="connsiteY104" fmla="*/ 242316 h 396247"/>
                      <a:gd name="connsiteX105" fmla="*/ 9144 w 389698"/>
                      <a:gd name="connsiteY105" fmla="*/ 219456 h 396247"/>
                      <a:gd name="connsiteX106" fmla="*/ 0 w 389698"/>
                      <a:gd name="connsiteY106" fmla="*/ 192024 h 396247"/>
                      <a:gd name="connsiteX107" fmla="*/ 36576 w 389698"/>
                      <a:gd name="connsiteY107" fmla="*/ 187452 h 396247"/>
                      <a:gd name="connsiteX108" fmla="*/ 27432 w 389698"/>
                      <a:gd name="connsiteY108" fmla="*/ 214884 h 396247"/>
                      <a:gd name="connsiteX109" fmla="*/ 32004 w 389698"/>
                      <a:gd name="connsiteY109" fmla="*/ 242316 h 396247"/>
                      <a:gd name="connsiteX110" fmla="*/ 45720 w 389698"/>
                      <a:gd name="connsiteY110" fmla="*/ 278892 h 396247"/>
                      <a:gd name="connsiteX111" fmla="*/ 73152 w 389698"/>
                      <a:gd name="connsiteY111" fmla="*/ 292608 h 396247"/>
                      <a:gd name="connsiteX112" fmla="*/ 100584 w 389698"/>
                      <a:gd name="connsiteY112" fmla="*/ 274320 h 396247"/>
                      <a:gd name="connsiteX113" fmla="*/ 91440 w 389698"/>
                      <a:gd name="connsiteY113" fmla="*/ 260604 h 396247"/>
                      <a:gd name="connsiteX114" fmla="*/ 86868 w 389698"/>
                      <a:gd name="connsiteY114" fmla="*/ 228600 h 396247"/>
                      <a:gd name="connsiteX115" fmla="*/ 86868 w 389698"/>
                      <a:gd name="connsiteY115" fmla="*/ 155448 h 396247"/>
                      <a:gd name="connsiteX116" fmla="*/ 100584 w 389698"/>
                      <a:gd name="connsiteY116" fmla="*/ 146304 h 396247"/>
                      <a:gd name="connsiteX117" fmla="*/ 118872 w 389698"/>
                      <a:gd name="connsiteY117" fmla="*/ 150876 h 396247"/>
                      <a:gd name="connsiteX118" fmla="*/ 114300 w 389698"/>
                      <a:gd name="connsiteY118" fmla="*/ 164592 h 396247"/>
                      <a:gd name="connsiteX119" fmla="*/ 59436 w 389698"/>
                      <a:gd name="connsiteY119" fmla="*/ 178308 h 396247"/>
                      <a:gd name="connsiteX120" fmla="*/ 41148 w 389698"/>
                      <a:gd name="connsiteY120" fmla="*/ 164592 h 396247"/>
                      <a:gd name="connsiteX121" fmla="*/ 41148 w 389698"/>
                      <a:gd name="connsiteY121" fmla="*/ 137160 h 396247"/>
                      <a:gd name="connsiteX122" fmla="*/ 54864 w 389698"/>
                      <a:gd name="connsiteY122" fmla="*/ 132588 h 396247"/>
                      <a:gd name="connsiteX123" fmla="*/ 82296 w 389698"/>
                      <a:gd name="connsiteY123" fmla="*/ 114300 h 396247"/>
                      <a:gd name="connsiteX124" fmla="*/ 82296 w 389698"/>
                      <a:gd name="connsiteY124" fmla="*/ 77724 h 396247"/>
                      <a:gd name="connsiteX125" fmla="*/ 86868 w 389698"/>
                      <a:gd name="connsiteY125" fmla="*/ 59436 h 396247"/>
                      <a:gd name="connsiteX126" fmla="*/ 105156 w 389698"/>
                      <a:gd name="connsiteY126" fmla="*/ 64008 h 396247"/>
                      <a:gd name="connsiteX127" fmla="*/ 105156 w 389698"/>
                      <a:gd name="connsiteY127" fmla="*/ 109728 h 396247"/>
                      <a:gd name="connsiteX128" fmla="*/ 118872 w 389698"/>
                      <a:gd name="connsiteY128" fmla="*/ 118872 h 396247"/>
                      <a:gd name="connsiteX129" fmla="*/ 146304 w 389698"/>
                      <a:gd name="connsiteY129" fmla="*/ 105156 h 396247"/>
                      <a:gd name="connsiteX130" fmla="*/ 150876 w 389698"/>
                      <a:gd name="connsiteY130" fmla="*/ 82296 h 396247"/>
                      <a:gd name="connsiteX131" fmla="*/ 146304 w 389698"/>
                      <a:gd name="connsiteY131" fmla="*/ 59436 h 396247"/>
                      <a:gd name="connsiteX132" fmla="*/ 123444 w 389698"/>
                      <a:gd name="connsiteY132" fmla="*/ 36576 h 396247"/>
                      <a:gd name="connsiteX133" fmla="*/ 109728 w 389698"/>
                      <a:gd name="connsiteY133" fmla="*/ 32004 h 396247"/>
                      <a:gd name="connsiteX134" fmla="*/ 128016 w 389698"/>
                      <a:gd name="connsiteY134" fmla="*/ 68580 h 396247"/>
                      <a:gd name="connsiteX135" fmla="*/ 160020 w 389698"/>
                      <a:gd name="connsiteY135" fmla="*/ 64008 h 396247"/>
                      <a:gd name="connsiteX136" fmla="*/ 210312 w 389698"/>
                      <a:gd name="connsiteY136" fmla="*/ 68580 h 396247"/>
                      <a:gd name="connsiteX137" fmla="*/ 237744 w 389698"/>
                      <a:gd name="connsiteY137" fmla="*/ 82296 h 396247"/>
                      <a:gd name="connsiteX138" fmla="*/ 251460 w 389698"/>
                      <a:gd name="connsiteY138" fmla="*/ 86868 h 396247"/>
                      <a:gd name="connsiteX139" fmla="*/ 265176 w 389698"/>
                      <a:gd name="connsiteY139" fmla="*/ 82296 h 396247"/>
                      <a:gd name="connsiteX140" fmla="*/ 265176 w 389698"/>
                      <a:gd name="connsiteY140" fmla="*/ 50292 h 396247"/>
                      <a:gd name="connsiteX141" fmla="*/ 251460 w 389698"/>
                      <a:gd name="connsiteY141" fmla="*/ 41148 h 396247"/>
                      <a:gd name="connsiteX142" fmla="*/ 237744 w 389698"/>
                      <a:gd name="connsiteY142" fmla="*/ 27432 h 396247"/>
                      <a:gd name="connsiteX143" fmla="*/ 224028 w 389698"/>
                      <a:gd name="connsiteY143" fmla="*/ 22860 h 396247"/>
                      <a:gd name="connsiteX144" fmla="*/ 210312 w 389698"/>
                      <a:gd name="connsiteY144" fmla="*/ 27432 h 396247"/>
                      <a:gd name="connsiteX145" fmla="*/ 228600 w 389698"/>
                      <a:gd name="connsiteY145" fmla="*/ 36576 h 396247"/>
                      <a:gd name="connsiteX146" fmla="*/ 274320 w 389698"/>
                      <a:gd name="connsiteY146" fmla="*/ 50292 h 396247"/>
                      <a:gd name="connsiteX147" fmla="*/ 288036 w 389698"/>
                      <a:gd name="connsiteY147" fmla="*/ 54864 h 396247"/>
                      <a:gd name="connsiteX148" fmla="*/ 301752 w 389698"/>
                      <a:gd name="connsiteY148" fmla="*/ 64008 h 396247"/>
                      <a:gd name="connsiteX149" fmla="*/ 329184 w 389698"/>
                      <a:gd name="connsiteY149" fmla="*/ 68580 h 396247"/>
                      <a:gd name="connsiteX150" fmla="*/ 361188 w 389698"/>
                      <a:gd name="connsiteY150" fmla="*/ 77724 h 396247"/>
                      <a:gd name="connsiteX151" fmla="*/ 370332 w 389698"/>
                      <a:gd name="connsiteY151" fmla="*/ 105156 h 396247"/>
                      <a:gd name="connsiteX152" fmla="*/ 361188 w 389698"/>
                      <a:gd name="connsiteY152" fmla="*/ 132588 h 396247"/>
                      <a:gd name="connsiteX153" fmla="*/ 365760 w 389698"/>
                      <a:gd name="connsiteY153" fmla="*/ 146304 h 396247"/>
                      <a:gd name="connsiteX154" fmla="*/ 342900 w 389698"/>
                      <a:gd name="connsiteY154" fmla="*/ 169164 h 396247"/>
                      <a:gd name="connsiteX155" fmla="*/ 338328 w 389698"/>
                      <a:gd name="connsiteY155" fmla="*/ 182880 h 396247"/>
                      <a:gd name="connsiteX156" fmla="*/ 356616 w 389698"/>
                      <a:gd name="connsiteY156" fmla="*/ 210312 h 396247"/>
                      <a:gd name="connsiteX157" fmla="*/ 370332 w 389698"/>
                      <a:gd name="connsiteY157" fmla="*/ 237744 h 396247"/>
                      <a:gd name="connsiteX158" fmla="*/ 356616 w 389698"/>
                      <a:gd name="connsiteY158" fmla="*/ 265176 h 396247"/>
                      <a:gd name="connsiteX159" fmla="*/ 342900 w 389698"/>
                      <a:gd name="connsiteY159" fmla="*/ 269748 h 396247"/>
                      <a:gd name="connsiteX160" fmla="*/ 329184 w 389698"/>
                      <a:gd name="connsiteY160" fmla="*/ 297180 h 396247"/>
                      <a:gd name="connsiteX161" fmla="*/ 306324 w 389698"/>
                      <a:gd name="connsiteY161" fmla="*/ 292608 h 396247"/>
                      <a:gd name="connsiteX162" fmla="*/ 278892 w 389698"/>
                      <a:gd name="connsiteY162" fmla="*/ 283464 h 396247"/>
                      <a:gd name="connsiteX163" fmla="*/ 265176 w 389698"/>
                      <a:gd name="connsiteY163" fmla="*/ 324612 h 396247"/>
                      <a:gd name="connsiteX164" fmla="*/ 256032 w 389698"/>
                      <a:gd name="connsiteY164" fmla="*/ 338328 h 396247"/>
                      <a:gd name="connsiteX165" fmla="*/ 251460 w 389698"/>
                      <a:gd name="connsiteY165" fmla="*/ 352044 h 396247"/>
                      <a:gd name="connsiteX166" fmla="*/ 196596 w 389698"/>
                      <a:gd name="connsiteY166" fmla="*/ 379476 h 396247"/>
                      <a:gd name="connsiteX167" fmla="*/ 182880 w 389698"/>
                      <a:gd name="connsiteY167" fmla="*/ 384048 h 396247"/>
                      <a:gd name="connsiteX168" fmla="*/ 169164 w 389698"/>
                      <a:gd name="connsiteY168" fmla="*/ 352044 h 396247"/>
                      <a:gd name="connsiteX169" fmla="*/ 150876 w 389698"/>
                      <a:gd name="connsiteY169" fmla="*/ 324612 h 396247"/>
                      <a:gd name="connsiteX170" fmla="*/ 118872 w 389698"/>
                      <a:gd name="connsiteY170" fmla="*/ 320040 h 396247"/>
                      <a:gd name="connsiteX171" fmla="*/ 73152 w 389698"/>
                      <a:gd name="connsiteY171" fmla="*/ 320040 h 396247"/>
                      <a:gd name="connsiteX172" fmla="*/ 86868 w 389698"/>
                      <a:gd name="connsiteY172" fmla="*/ 283464 h 396247"/>
                      <a:gd name="connsiteX173" fmla="*/ 109728 w 389698"/>
                      <a:gd name="connsiteY173" fmla="*/ 278892 h 396247"/>
                      <a:gd name="connsiteX174" fmla="*/ 164592 w 389698"/>
                      <a:gd name="connsiteY174" fmla="*/ 274320 h 396247"/>
                      <a:gd name="connsiteX175" fmla="*/ 169164 w 389698"/>
                      <a:gd name="connsiteY175" fmla="*/ 246888 h 396247"/>
                      <a:gd name="connsiteX176" fmla="*/ 182880 w 389698"/>
                      <a:gd name="connsiteY176" fmla="*/ 196596 h 396247"/>
                      <a:gd name="connsiteX177" fmla="*/ 196596 w 389698"/>
                      <a:gd name="connsiteY177" fmla="*/ 192024 h 396247"/>
                      <a:gd name="connsiteX178" fmla="*/ 192024 w 389698"/>
                      <a:gd name="connsiteY178" fmla="*/ 164592 h 396247"/>
                      <a:gd name="connsiteX179" fmla="*/ 178308 w 389698"/>
                      <a:gd name="connsiteY179" fmla="*/ 160020 h 396247"/>
                      <a:gd name="connsiteX180" fmla="*/ 132588 w 389698"/>
                      <a:gd name="connsiteY180" fmla="*/ 150876 h 396247"/>
                      <a:gd name="connsiteX181" fmla="*/ 109728 w 389698"/>
                      <a:gd name="connsiteY181" fmla="*/ 155448 h 396247"/>
                      <a:gd name="connsiteX182" fmla="*/ 100584 w 389698"/>
                      <a:gd name="connsiteY182" fmla="*/ 182880 h 396247"/>
                      <a:gd name="connsiteX183" fmla="*/ 96012 w 389698"/>
                      <a:gd name="connsiteY183" fmla="*/ 196596 h 396247"/>
                      <a:gd name="connsiteX184" fmla="*/ 68580 w 389698"/>
                      <a:gd name="connsiteY184" fmla="*/ 205740 h 396247"/>
                      <a:gd name="connsiteX185" fmla="*/ 32004 w 389698"/>
                      <a:gd name="connsiteY185" fmla="*/ 192024 h 396247"/>
                      <a:gd name="connsiteX186" fmla="*/ 27432 w 389698"/>
                      <a:gd name="connsiteY186" fmla="*/ 173736 h 396247"/>
                      <a:gd name="connsiteX187" fmla="*/ 32004 w 389698"/>
                      <a:gd name="connsiteY187" fmla="*/ 123444 h 396247"/>
                      <a:gd name="connsiteX188" fmla="*/ 36576 w 389698"/>
                      <a:gd name="connsiteY188" fmla="*/ 109728 h 396247"/>
                      <a:gd name="connsiteX189" fmla="*/ 64008 w 389698"/>
                      <a:gd name="connsiteY189" fmla="*/ 91440 h 396247"/>
                      <a:gd name="connsiteX190" fmla="*/ 86868 w 389698"/>
                      <a:gd name="connsiteY190" fmla="*/ 68580 h 396247"/>
                      <a:gd name="connsiteX191" fmla="*/ 100584 w 389698"/>
                      <a:gd name="connsiteY191" fmla="*/ 54864 h 396247"/>
                      <a:gd name="connsiteX192" fmla="*/ 128016 w 389698"/>
                      <a:gd name="connsiteY192" fmla="*/ 36576 h 396247"/>
                      <a:gd name="connsiteX193" fmla="*/ 178308 w 389698"/>
                      <a:gd name="connsiteY193" fmla="*/ 27432 h 396247"/>
                      <a:gd name="connsiteX194" fmla="*/ 192024 w 389698"/>
                      <a:gd name="connsiteY194" fmla="*/ 13716 h 396247"/>
                      <a:gd name="connsiteX195" fmla="*/ 178308 w 389698"/>
                      <a:gd name="connsiteY195" fmla="*/ 4572 h 396247"/>
                      <a:gd name="connsiteX196" fmla="*/ 155448 w 389698"/>
                      <a:gd name="connsiteY196" fmla="*/ 0 h 396247"/>
                      <a:gd name="connsiteX197" fmla="*/ 128016 w 389698"/>
                      <a:gd name="connsiteY197" fmla="*/ 9144 h 396247"/>
                      <a:gd name="connsiteX198" fmla="*/ 192024 w 389698"/>
                      <a:gd name="connsiteY198" fmla="*/ 41148 h 396247"/>
                      <a:gd name="connsiteX199" fmla="*/ 205740 w 389698"/>
                      <a:gd name="connsiteY199" fmla="*/ 45720 h 396247"/>
                      <a:gd name="connsiteX200" fmla="*/ 233172 w 389698"/>
                      <a:gd name="connsiteY200" fmla="*/ 36576 h 396247"/>
                      <a:gd name="connsiteX201" fmla="*/ 242316 w 389698"/>
                      <a:gd name="connsiteY201" fmla="*/ 22860 h 396247"/>
                      <a:gd name="connsiteX202" fmla="*/ 269748 w 389698"/>
                      <a:gd name="connsiteY202" fmla="*/ 13716 h 396247"/>
                      <a:gd name="connsiteX203" fmla="*/ 288036 w 389698"/>
                      <a:gd name="connsiteY203" fmla="*/ 22860 h 396247"/>
                      <a:gd name="connsiteX204" fmla="*/ 301752 w 389698"/>
                      <a:gd name="connsiteY204" fmla="*/ 50292 h 396247"/>
                      <a:gd name="connsiteX205" fmla="*/ 288036 w 389698"/>
                      <a:gd name="connsiteY205" fmla="*/ 82296 h 396247"/>
                      <a:gd name="connsiteX206" fmla="*/ 274320 w 389698"/>
                      <a:gd name="connsiteY206" fmla="*/ 86868 h 396247"/>
                      <a:gd name="connsiteX207" fmla="*/ 237744 w 389698"/>
                      <a:gd name="connsiteY207" fmla="*/ 91440 h 396247"/>
                      <a:gd name="connsiteX208" fmla="*/ 214884 w 389698"/>
                      <a:gd name="connsiteY208" fmla="*/ 96012 h 396247"/>
                      <a:gd name="connsiteX209" fmla="*/ 192024 w 389698"/>
                      <a:gd name="connsiteY209" fmla="*/ 123444 h 396247"/>
                      <a:gd name="connsiteX210" fmla="*/ 201168 w 389698"/>
                      <a:gd name="connsiteY210" fmla="*/ 137160 h 396247"/>
                      <a:gd name="connsiteX211" fmla="*/ 233172 w 389698"/>
                      <a:gd name="connsiteY211" fmla="*/ 146304 h 396247"/>
                      <a:gd name="connsiteX212" fmla="*/ 246888 w 389698"/>
                      <a:gd name="connsiteY212" fmla="*/ 141732 h 396247"/>
                      <a:gd name="connsiteX213" fmla="*/ 251460 w 389698"/>
                      <a:gd name="connsiteY213" fmla="*/ 128016 h 396247"/>
                      <a:gd name="connsiteX214" fmla="*/ 182880 w 389698"/>
                      <a:gd name="connsiteY214" fmla="*/ 132588 h 396247"/>
                      <a:gd name="connsiteX215" fmla="*/ 178308 w 389698"/>
                      <a:gd name="connsiteY215" fmla="*/ 187452 h 396247"/>
                      <a:gd name="connsiteX216" fmla="*/ 205740 w 389698"/>
                      <a:gd name="connsiteY216" fmla="*/ 196596 h 396247"/>
                      <a:gd name="connsiteX217" fmla="*/ 256032 w 389698"/>
                      <a:gd name="connsiteY217" fmla="*/ 205740 h 396247"/>
                      <a:gd name="connsiteX218" fmla="*/ 269748 w 389698"/>
                      <a:gd name="connsiteY218" fmla="*/ 214884 h 396247"/>
                      <a:gd name="connsiteX219" fmla="*/ 265176 w 389698"/>
                      <a:gd name="connsiteY219" fmla="*/ 251460 h 396247"/>
                      <a:gd name="connsiteX220" fmla="*/ 256032 w 389698"/>
                      <a:gd name="connsiteY220" fmla="*/ 288036 h 396247"/>
                      <a:gd name="connsiteX221" fmla="*/ 228600 w 389698"/>
                      <a:gd name="connsiteY221" fmla="*/ 265176 h 396247"/>
                      <a:gd name="connsiteX222" fmla="*/ 210312 w 389698"/>
                      <a:gd name="connsiteY222" fmla="*/ 224028 h 396247"/>
                      <a:gd name="connsiteX223" fmla="*/ 160020 w 389698"/>
                      <a:gd name="connsiteY223" fmla="*/ 205740 h 396247"/>
                      <a:gd name="connsiteX224" fmla="*/ 109728 w 389698"/>
                      <a:gd name="connsiteY224" fmla="*/ 196596 h 396247"/>
                      <a:gd name="connsiteX225" fmla="*/ 114300 w 389698"/>
                      <a:gd name="connsiteY225" fmla="*/ 182880 h 396247"/>
                      <a:gd name="connsiteX226" fmla="*/ 118872 w 389698"/>
                      <a:gd name="connsiteY226" fmla="*/ 155448 h 396247"/>
                      <a:gd name="connsiteX227" fmla="*/ 132588 w 389698"/>
                      <a:gd name="connsiteY227" fmla="*/ 146304 h 396247"/>
                      <a:gd name="connsiteX228" fmla="*/ 123444 w 389698"/>
                      <a:gd name="connsiteY228" fmla="*/ 132588 h 396247"/>
                      <a:gd name="connsiteX229" fmla="*/ 109728 w 389698"/>
                      <a:gd name="connsiteY229" fmla="*/ 128016 h 396247"/>
                      <a:gd name="connsiteX230" fmla="*/ 59436 w 389698"/>
                      <a:gd name="connsiteY230" fmla="*/ 118872 h 396247"/>
                      <a:gd name="connsiteX231" fmla="*/ 45720 w 389698"/>
                      <a:gd name="connsiteY231" fmla="*/ 114300 h 396247"/>
                      <a:gd name="connsiteX232" fmla="*/ 45720 w 389698"/>
                      <a:gd name="connsiteY232" fmla="*/ 73152 h 396247"/>
                      <a:gd name="connsiteX233" fmla="*/ 118872 w 389698"/>
                      <a:gd name="connsiteY233" fmla="*/ 82296 h 396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</a:cxnLst>
                    <a:rect l="l" t="t" r="r" b="b"/>
                    <a:pathLst>
                      <a:path w="389698" h="396247">
                        <a:moveTo>
                          <a:pt x="118872" y="82296"/>
                        </a:moveTo>
                        <a:cubicBezTo>
                          <a:pt x="130302" y="86106"/>
                          <a:pt x="113508" y="91258"/>
                          <a:pt x="114300" y="96012"/>
                        </a:cubicBezTo>
                        <a:cubicBezTo>
                          <a:pt x="116733" y="110610"/>
                          <a:pt x="126462" y="110734"/>
                          <a:pt x="137160" y="114300"/>
                        </a:cubicBezTo>
                        <a:cubicBezTo>
                          <a:pt x="141732" y="112776"/>
                          <a:pt x="146057" y="109728"/>
                          <a:pt x="150876" y="109728"/>
                        </a:cubicBezTo>
                        <a:cubicBezTo>
                          <a:pt x="167147" y="109728"/>
                          <a:pt x="189513" y="108294"/>
                          <a:pt x="173736" y="128016"/>
                        </a:cubicBezTo>
                        <a:cubicBezTo>
                          <a:pt x="170303" y="132307"/>
                          <a:pt x="164592" y="134112"/>
                          <a:pt x="160020" y="137160"/>
                        </a:cubicBezTo>
                        <a:cubicBezTo>
                          <a:pt x="156972" y="141732"/>
                          <a:pt x="151373" y="145404"/>
                          <a:pt x="150876" y="150876"/>
                        </a:cubicBezTo>
                        <a:cubicBezTo>
                          <a:pt x="149764" y="163112"/>
                          <a:pt x="150885" y="176044"/>
                          <a:pt x="155448" y="187452"/>
                        </a:cubicBezTo>
                        <a:cubicBezTo>
                          <a:pt x="157489" y="192554"/>
                          <a:pt x="164249" y="194139"/>
                          <a:pt x="169164" y="196596"/>
                        </a:cubicBezTo>
                        <a:cubicBezTo>
                          <a:pt x="207022" y="215525"/>
                          <a:pt x="157288" y="184107"/>
                          <a:pt x="196596" y="210312"/>
                        </a:cubicBezTo>
                        <a:cubicBezTo>
                          <a:pt x="195072" y="214884"/>
                          <a:pt x="195035" y="220265"/>
                          <a:pt x="192024" y="224028"/>
                        </a:cubicBezTo>
                        <a:cubicBezTo>
                          <a:pt x="179961" y="239106"/>
                          <a:pt x="172214" y="231953"/>
                          <a:pt x="155448" y="228600"/>
                        </a:cubicBezTo>
                        <a:cubicBezTo>
                          <a:pt x="120303" y="205170"/>
                          <a:pt x="138856" y="208505"/>
                          <a:pt x="100584" y="214884"/>
                        </a:cubicBezTo>
                        <a:cubicBezTo>
                          <a:pt x="97536" y="224028"/>
                          <a:pt x="91440" y="233172"/>
                          <a:pt x="100584" y="242316"/>
                        </a:cubicBezTo>
                        <a:cubicBezTo>
                          <a:pt x="103992" y="245724"/>
                          <a:pt x="109728" y="245364"/>
                          <a:pt x="114300" y="246888"/>
                        </a:cubicBezTo>
                        <a:cubicBezTo>
                          <a:pt x="123444" y="245364"/>
                          <a:pt x="133441" y="246462"/>
                          <a:pt x="141732" y="242316"/>
                        </a:cubicBezTo>
                        <a:cubicBezTo>
                          <a:pt x="146647" y="239859"/>
                          <a:pt x="146585" y="232033"/>
                          <a:pt x="150876" y="228600"/>
                        </a:cubicBezTo>
                        <a:cubicBezTo>
                          <a:pt x="154639" y="225589"/>
                          <a:pt x="160281" y="226183"/>
                          <a:pt x="164592" y="224028"/>
                        </a:cubicBezTo>
                        <a:cubicBezTo>
                          <a:pt x="200044" y="206302"/>
                          <a:pt x="157548" y="221804"/>
                          <a:pt x="192024" y="210312"/>
                        </a:cubicBezTo>
                        <a:cubicBezTo>
                          <a:pt x="196596" y="211836"/>
                          <a:pt x="201977" y="211873"/>
                          <a:pt x="205740" y="214884"/>
                        </a:cubicBezTo>
                        <a:cubicBezTo>
                          <a:pt x="216659" y="223619"/>
                          <a:pt x="213934" y="231273"/>
                          <a:pt x="219456" y="242316"/>
                        </a:cubicBezTo>
                        <a:cubicBezTo>
                          <a:pt x="221913" y="247231"/>
                          <a:pt x="225552" y="251460"/>
                          <a:pt x="228600" y="256032"/>
                        </a:cubicBezTo>
                        <a:cubicBezTo>
                          <a:pt x="227076" y="263652"/>
                          <a:pt x="227883" y="272145"/>
                          <a:pt x="224028" y="278892"/>
                        </a:cubicBezTo>
                        <a:cubicBezTo>
                          <a:pt x="216232" y="292535"/>
                          <a:pt x="180340" y="285496"/>
                          <a:pt x="214884" y="320040"/>
                        </a:cubicBezTo>
                        <a:cubicBezTo>
                          <a:pt x="222504" y="327660"/>
                          <a:pt x="236220" y="323088"/>
                          <a:pt x="246888" y="324612"/>
                        </a:cubicBezTo>
                        <a:cubicBezTo>
                          <a:pt x="251460" y="326136"/>
                          <a:pt x="255785" y="329184"/>
                          <a:pt x="260604" y="329184"/>
                        </a:cubicBezTo>
                        <a:cubicBezTo>
                          <a:pt x="276697" y="329184"/>
                          <a:pt x="287608" y="324755"/>
                          <a:pt x="301752" y="320040"/>
                        </a:cubicBezTo>
                        <a:cubicBezTo>
                          <a:pt x="310953" y="306238"/>
                          <a:pt x="314928" y="308095"/>
                          <a:pt x="306324" y="292608"/>
                        </a:cubicBezTo>
                        <a:cubicBezTo>
                          <a:pt x="300987" y="283001"/>
                          <a:pt x="288036" y="265176"/>
                          <a:pt x="288036" y="265176"/>
                        </a:cubicBezTo>
                        <a:cubicBezTo>
                          <a:pt x="289472" y="252252"/>
                          <a:pt x="282616" y="218271"/>
                          <a:pt x="306324" y="214884"/>
                        </a:cubicBezTo>
                        <a:cubicBezTo>
                          <a:pt x="312544" y="213995"/>
                          <a:pt x="318516" y="217932"/>
                          <a:pt x="324612" y="219456"/>
                        </a:cubicBezTo>
                        <a:cubicBezTo>
                          <a:pt x="335280" y="251460"/>
                          <a:pt x="342900" y="243840"/>
                          <a:pt x="320040" y="251460"/>
                        </a:cubicBezTo>
                        <a:lnTo>
                          <a:pt x="292608" y="242316"/>
                        </a:lnTo>
                        <a:lnTo>
                          <a:pt x="278892" y="237744"/>
                        </a:lnTo>
                        <a:cubicBezTo>
                          <a:pt x="267643" y="226495"/>
                          <a:pt x="258423" y="219666"/>
                          <a:pt x="251460" y="205740"/>
                        </a:cubicBezTo>
                        <a:cubicBezTo>
                          <a:pt x="249305" y="201429"/>
                          <a:pt x="248057" y="196699"/>
                          <a:pt x="246888" y="192024"/>
                        </a:cubicBezTo>
                        <a:cubicBezTo>
                          <a:pt x="245003" y="184485"/>
                          <a:pt x="246171" y="175911"/>
                          <a:pt x="242316" y="169164"/>
                        </a:cubicBezTo>
                        <a:cubicBezTo>
                          <a:pt x="239590" y="164393"/>
                          <a:pt x="233172" y="163068"/>
                          <a:pt x="228600" y="160020"/>
                        </a:cubicBezTo>
                        <a:cubicBezTo>
                          <a:pt x="218975" y="163228"/>
                          <a:pt x="207745" y="162908"/>
                          <a:pt x="210312" y="178308"/>
                        </a:cubicBezTo>
                        <a:cubicBezTo>
                          <a:pt x="211215" y="183728"/>
                          <a:pt x="214796" y="189112"/>
                          <a:pt x="219456" y="192024"/>
                        </a:cubicBezTo>
                        <a:cubicBezTo>
                          <a:pt x="227630" y="197132"/>
                          <a:pt x="246888" y="201168"/>
                          <a:pt x="246888" y="201168"/>
                        </a:cubicBezTo>
                        <a:lnTo>
                          <a:pt x="288036" y="187452"/>
                        </a:lnTo>
                        <a:lnTo>
                          <a:pt x="301752" y="182880"/>
                        </a:lnTo>
                        <a:cubicBezTo>
                          <a:pt x="307814" y="173787"/>
                          <a:pt x="317681" y="166805"/>
                          <a:pt x="306324" y="155448"/>
                        </a:cubicBezTo>
                        <a:cubicBezTo>
                          <a:pt x="298553" y="147677"/>
                          <a:pt x="288036" y="143256"/>
                          <a:pt x="278892" y="137160"/>
                        </a:cubicBezTo>
                        <a:lnTo>
                          <a:pt x="265176" y="128016"/>
                        </a:lnTo>
                        <a:cubicBezTo>
                          <a:pt x="266700" y="118872"/>
                          <a:pt x="267737" y="109633"/>
                          <a:pt x="269748" y="100584"/>
                        </a:cubicBezTo>
                        <a:cubicBezTo>
                          <a:pt x="270793" y="95879"/>
                          <a:pt x="269549" y="87550"/>
                          <a:pt x="274320" y="86868"/>
                        </a:cubicBezTo>
                        <a:cubicBezTo>
                          <a:pt x="283862" y="85505"/>
                          <a:pt x="301752" y="96012"/>
                          <a:pt x="301752" y="96012"/>
                        </a:cubicBezTo>
                        <a:cubicBezTo>
                          <a:pt x="300228" y="100584"/>
                          <a:pt x="301102" y="106927"/>
                          <a:pt x="297180" y="109728"/>
                        </a:cubicBezTo>
                        <a:cubicBezTo>
                          <a:pt x="289337" y="115330"/>
                          <a:pt x="269748" y="118872"/>
                          <a:pt x="269748" y="118872"/>
                        </a:cubicBezTo>
                        <a:cubicBezTo>
                          <a:pt x="262128" y="117348"/>
                          <a:pt x="253839" y="117775"/>
                          <a:pt x="246888" y="114300"/>
                        </a:cubicBezTo>
                        <a:cubicBezTo>
                          <a:pt x="240736" y="111224"/>
                          <a:pt x="227029" y="93620"/>
                          <a:pt x="224028" y="86868"/>
                        </a:cubicBezTo>
                        <a:cubicBezTo>
                          <a:pt x="209186" y="53473"/>
                          <a:pt x="226115" y="63180"/>
                          <a:pt x="201168" y="54864"/>
                        </a:cubicBezTo>
                        <a:cubicBezTo>
                          <a:pt x="193548" y="56388"/>
                          <a:pt x="184278" y="54461"/>
                          <a:pt x="178308" y="59436"/>
                        </a:cubicBezTo>
                        <a:cubicBezTo>
                          <a:pt x="173481" y="63459"/>
                          <a:pt x="173736" y="71440"/>
                          <a:pt x="173736" y="77724"/>
                        </a:cubicBezTo>
                        <a:cubicBezTo>
                          <a:pt x="173736" y="88323"/>
                          <a:pt x="183777" y="100444"/>
                          <a:pt x="192024" y="105156"/>
                        </a:cubicBezTo>
                        <a:cubicBezTo>
                          <a:pt x="197480" y="108274"/>
                          <a:pt x="204216" y="108204"/>
                          <a:pt x="210312" y="109728"/>
                        </a:cubicBezTo>
                        <a:cubicBezTo>
                          <a:pt x="225067" y="107620"/>
                          <a:pt x="256055" y="105141"/>
                          <a:pt x="269748" y="96012"/>
                        </a:cubicBezTo>
                        <a:cubicBezTo>
                          <a:pt x="287474" y="84195"/>
                          <a:pt x="278251" y="88606"/>
                          <a:pt x="297180" y="82296"/>
                        </a:cubicBezTo>
                        <a:cubicBezTo>
                          <a:pt x="300499" y="82849"/>
                          <a:pt x="330825" y="86438"/>
                          <a:pt x="338328" y="91440"/>
                        </a:cubicBezTo>
                        <a:cubicBezTo>
                          <a:pt x="343708" y="95027"/>
                          <a:pt x="347472" y="100584"/>
                          <a:pt x="352044" y="105156"/>
                        </a:cubicBezTo>
                        <a:cubicBezTo>
                          <a:pt x="350520" y="111252"/>
                          <a:pt x="350958" y="118216"/>
                          <a:pt x="347472" y="123444"/>
                        </a:cubicBezTo>
                        <a:cubicBezTo>
                          <a:pt x="338764" y="136505"/>
                          <a:pt x="311390" y="129234"/>
                          <a:pt x="338328" y="160020"/>
                        </a:cubicBezTo>
                        <a:cubicBezTo>
                          <a:pt x="344675" y="167274"/>
                          <a:pt x="356616" y="166116"/>
                          <a:pt x="365760" y="169164"/>
                        </a:cubicBezTo>
                        <a:lnTo>
                          <a:pt x="379476" y="173736"/>
                        </a:lnTo>
                        <a:cubicBezTo>
                          <a:pt x="382524" y="178308"/>
                          <a:pt x="389698" y="182064"/>
                          <a:pt x="388620" y="187452"/>
                        </a:cubicBezTo>
                        <a:cubicBezTo>
                          <a:pt x="387542" y="192840"/>
                          <a:pt x="379375" y="193402"/>
                          <a:pt x="374904" y="196596"/>
                        </a:cubicBezTo>
                        <a:cubicBezTo>
                          <a:pt x="368703" y="201025"/>
                          <a:pt x="362712" y="205740"/>
                          <a:pt x="356616" y="210312"/>
                        </a:cubicBezTo>
                        <a:cubicBezTo>
                          <a:pt x="340595" y="204972"/>
                          <a:pt x="341171" y="207435"/>
                          <a:pt x="329184" y="192024"/>
                        </a:cubicBezTo>
                        <a:cubicBezTo>
                          <a:pt x="322437" y="183349"/>
                          <a:pt x="310896" y="164592"/>
                          <a:pt x="310896" y="164592"/>
                        </a:cubicBezTo>
                        <a:cubicBezTo>
                          <a:pt x="297180" y="166116"/>
                          <a:pt x="281391" y="161755"/>
                          <a:pt x="269748" y="169164"/>
                        </a:cubicBezTo>
                        <a:cubicBezTo>
                          <a:pt x="261616" y="174339"/>
                          <a:pt x="262494" y="187145"/>
                          <a:pt x="260604" y="196596"/>
                        </a:cubicBezTo>
                        <a:cubicBezTo>
                          <a:pt x="258865" y="205291"/>
                          <a:pt x="256146" y="223799"/>
                          <a:pt x="251460" y="233172"/>
                        </a:cubicBezTo>
                        <a:cubicBezTo>
                          <a:pt x="249003" y="238087"/>
                          <a:pt x="246607" y="243455"/>
                          <a:pt x="242316" y="246888"/>
                        </a:cubicBezTo>
                        <a:cubicBezTo>
                          <a:pt x="238553" y="249899"/>
                          <a:pt x="233234" y="250136"/>
                          <a:pt x="228600" y="251460"/>
                        </a:cubicBezTo>
                        <a:cubicBezTo>
                          <a:pt x="188414" y="262942"/>
                          <a:pt x="229482" y="249642"/>
                          <a:pt x="196596" y="260604"/>
                        </a:cubicBezTo>
                        <a:cubicBezTo>
                          <a:pt x="193548" y="266700"/>
                          <a:pt x="190137" y="272628"/>
                          <a:pt x="187452" y="278892"/>
                        </a:cubicBezTo>
                        <a:cubicBezTo>
                          <a:pt x="179680" y="297026"/>
                          <a:pt x="179013" y="312659"/>
                          <a:pt x="187452" y="333756"/>
                        </a:cubicBezTo>
                        <a:cubicBezTo>
                          <a:pt x="189242" y="338231"/>
                          <a:pt x="196596" y="336804"/>
                          <a:pt x="201168" y="338328"/>
                        </a:cubicBezTo>
                        <a:cubicBezTo>
                          <a:pt x="205740" y="336804"/>
                          <a:pt x="210874" y="336429"/>
                          <a:pt x="214884" y="333756"/>
                        </a:cubicBezTo>
                        <a:cubicBezTo>
                          <a:pt x="220264" y="330169"/>
                          <a:pt x="223633" y="324179"/>
                          <a:pt x="228600" y="320040"/>
                        </a:cubicBezTo>
                        <a:cubicBezTo>
                          <a:pt x="232821" y="316522"/>
                          <a:pt x="237744" y="313944"/>
                          <a:pt x="242316" y="310896"/>
                        </a:cubicBezTo>
                        <a:cubicBezTo>
                          <a:pt x="254508" y="312420"/>
                          <a:pt x="268894" y="308326"/>
                          <a:pt x="278892" y="315468"/>
                        </a:cubicBezTo>
                        <a:cubicBezTo>
                          <a:pt x="284005" y="319120"/>
                          <a:pt x="276795" y="327980"/>
                          <a:pt x="274320" y="333756"/>
                        </a:cubicBezTo>
                        <a:cubicBezTo>
                          <a:pt x="263353" y="359347"/>
                          <a:pt x="264209" y="338973"/>
                          <a:pt x="237744" y="356616"/>
                        </a:cubicBezTo>
                        <a:lnTo>
                          <a:pt x="224028" y="365760"/>
                        </a:lnTo>
                        <a:cubicBezTo>
                          <a:pt x="208788" y="364236"/>
                          <a:pt x="193232" y="364632"/>
                          <a:pt x="178308" y="361188"/>
                        </a:cubicBezTo>
                        <a:cubicBezTo>
                          <a:pt x="162458" y="357530"/>
                          <a:pt x="165202" y="348082"/>
                          <a:pt x="155448" y="338328"/>
                        </a:cubicBezTo>
                        <a:cubicBezTo>
                          <a:pt x="151563" y="334443"/>
                          <a:pt x="146304" y="332232"/>
                          <a:pt x="141732" y="329184"/>
                        </a:cubicBezTo>
                        <a:cubicBezTo>
                          <a:pt x="136501" y="330230"/>
                          <a:pt x="106907" y="330545"/>
                          <a:pt x="109728" y="347472"/>
                        </a:cubicBezTo>
                        <a:cubicBezTo>
                          <a:pt x="110791" y="353850"/>
                          <a:pt x="118872" y="356616"/>
                          <a:pt x="123444" y="361188"/>
                        </a:cubicBezTo>
                        <a:cubicBezTo>
                          <a:pt x="156837" y="350057"/>
                          <a:pt x="141525" y="354382"/>
                          <a:pt x="169164" y="347472"/>
                        </a:cubicBezTo>
                        <a:cubicBezTo>
                          <a:pt x="172212" y="342900"/>
                          <a:pt x="177405" y="339176"/>
                          <a:pt x="178308" y="333756"/>
                        </a:cubicBezTo>
                        <a:cubicBezTo>
                          <a:pt x="179100" y="329002"/>
                          <a:pt x="175891" y="324351"/>
                          <a:pt x="173736" y="320040"/>
                        </a:cubicBezTo>
                        <a:cubicBezTo>
                          <a:pt x="171279" y="315125"/>
                          <a:pt x="168477" y="310209"/>
                          <a:pt x="164592" y="306324"/>
                        </a:cubicBezTo>
                        <a:cubicBezTo>
                          <a:pt x="148281" y="290013"/>
                          <a:pt x="120979" y="290585"/>
                          <a:pt x="100584" y="288036"/>
                        </a:cubicBezTo>
                        <a:cubicBezTo>
                          <a:pt x="90463" y="281289"/>
                          <a:pt x="80193" y="275737"/>
                          <a:pt x="73152" y="265176"/>
                        </a:cubicBezTo>
                        <a:cubicBezTo>
                          <a:pt x="70479" y="261166"/>
                          <a:pt x="70104" y="256032"/>
                          <a:pt x="68580" y="251460"/>
                        </a:cubicBezTo>
                        <a:cubicBezTo>
                          <a:pt x="86191" y="242654"/>
                          <a:pt x="101137" y="230955"/>
                          <a:pt x="123444" y="246888"/>
                        </a:cubicBezTo>
                        <a:cubicBezTo>
                          <a:pt x="128557" y="250540"/>
                          <a:pt x="123315" y="260733"/>
                          <a:pt x="118872" y="265176"/>
                        </a:cubicBezTo>
                        <a:cubicBezTo>
                          <a:pt x="114429" y="269619"/>
                          <a:pt x="106680" y="268224"/>
                          <a:pt x="100584" y="269748"/>
                        </a:cubicBezTo>
                        <a:cubicBezTo>
                          <a:pt x="91440" y="268224"/>
                          <a:pt x="82145" y="267424"/>
                          <a:pt x="73152" y="265176"/>
                        </a:cubicBezTo>
                        <a:cubicBezTo>
                          <a:pt x="63801" y="262838"/>
                          <a:pt x="45720" y="256032"/>
                          <a:pt x="45720" y="256032"/>
                        </a:cubicBezTo>
                        <a:cubicBezTo>
                          <a:pt x="41148" y="251460"/>
                          <a:pt x="36971" y="246455"/>
                          <a:pt x="32004" y="242316"/>
                        </a:cubicBezTo>
                        <a:cubicBezTo>
                          <a:pt x="18019" y="230662"/>
                          <a:pt x="17033" y="237206"/>
                          <a:pt x="9144" y="219456"/>
                        </a:cubicBezTo>
                        <a:cubicBezTo>
                          <a:pt x="5229" y="210648"/>
                          <a:pt x="0" y="192024"/>
                          <a:pt x="0" y="192024"/>
                        </a:cubicBezTo>
                        <a:cubicBezTo>
                          <a:pt x="32004" y="170688"/>
                          <a:pt x="21336" y="164592"/>
                          <a:pt x="36576" y="187452"/>
                        </a:cubicBezTo>
                        <a:cubicBezTo>
                          <a:pt x="33528" y="196596"/>
                          <a:pt x="25847" y="205377"/>
                          <a:pt x="27432" y="214884"/>
                        </a:cubicBezTo>
                        <a:cubicBezTo>
                          <a:pt x="28956" y="224028"/>
                          <a:pt x="30346" y="233195"/>
                          <a:pt x="32004" y="242316"/>
                        </a:cubicBezTo>
                        <a:cubicBezTo>
                          <a:pt x="34912" y="258308"/>
                          <a:pt x="34204" y="267376"/>
                          <a:pt x="45720" y="278892"/>
                        </a:cubicBezTo>
                        <a:cubicBezTo>
                          <a:pt x="54583" y="287755"/>
                          <a:pt x="61996" y="288889"/>
                          <a:pt x="73152" y="292608"/>
                        </a:cubicBezTo>
                        <a:cubicBezTo>
                          <a:pt x="84284" y="290382"/>
                          <a:pt x="103759" y="293367"/>
                          <a:pt x="100584" y="274320"/>
                        </a:cubicBezTo>
                        <a:cubicBezTo>
                          <a:pt x="99681" y="268900"/>
                          <a:pt x="94488" y="265176"/>
                          <a:pt x="91440" y="260604"/>
                        </a:cubicBezTo>
                        <a:cubicBezTo>
                          <a:pt x="89916" y="249936"/>
                          <a:pt x="88796" y="239202"/>
                          <a:pt x="86868" y="228600"/>
                        </a:cubicBezTo>
                        <a:cubicBezTo>
                          <a:pt x="80996" y="196305"/>
                          <a:pt x="72571" y="205486"/>
                          <a:pt x="86868" y="155448"/>
                        </a:cubicBezTo>
                        <a:cubicBezTo>
                          <a:pt x="88378" y="150165"/>
                          <a:pt x="96012" y="149352"/>
                          <a:pt x="100584" y="146304"/>
                        </a:cubicBezTo>
                        <a:cubicBezTo>
                          <a:pt x="106680" y="147828"/>
                          <a:pt x="115102" y="145849"/>
                          <a:pt x="118872" y="150876"/>
                        </a:cubicBezTo>
                        <a:cubicBezTo>
                          <a:pt x="121764" y="154731"/>
                          <a:pt x="118222" y="161791"/>
                          <a:pt x="114300" y="164592"/>
                        </a:cubicBezTo>
                        <a:cubicBezTo>
                          <a:pt x="103275" y="172467"/>
                          <a:pt x="72138" y="176191"/>
                          <a:pt x="59436" y="178308"/>
                        </a:cubicBezTo>
                        <a:cubicBezTo>
                          <a:pt x="53340" y="173736"/>
                          <a:pt x="46026" y="170446"/>
                          <a:pt x="41148" y="164592"/>
                        </a:cubicBezTo>
                        <a:cubicBezTo>
                          <a:pt x="35606" y="157942"/>
                          <a:pt x="34498" y="143810"/>
                          <a:pt x="41148" y="137160"/>
                        </a:cubicBezTo>
                        <a:cubicBezTo>
                          <a:pt x="44556" y="133752"/>
                          <a:pt x="50651" y="134928"/>
                          <a:pt x="54864" y="132588"/>
                        </a:cubicBezTo>
                        <a:cubicBezTo>
                          <a:pt x="64471" y="127251"/>
                          <a:pt x="82296" y="114300"/>
                          <a:pt x="82296" y="114300"/>
                        </a:cubicBezTo>
                        <a:cubicBezTo>
                          <a:pt x="92747" y="82947"/>
                          <a:pt x="82296" y="121861"/>
                          <a:pt x="82296" y="77724"/>
                        </a:cubicBezTo>
                        <a:cubicBezTo>
                          <a:pt x="82296" y="71440"/>
                          <a:pt x="85344" y="65532"/>
                          <a:pt x="86868" y="59436"/>
                        </a:cubicBezTo>
                        <a:cubicBezTo>
                          <a:pt x="92964" y="60960"/>
                          <a:pt x="102950" y="58124"/>
                          <a:pt x="105156" y="64008"/>
                        </a:cubicBezTo>
                        <a:cubicBezTo>
                          <a:pt x="113708" y="86815"/>
                          <a:pt x="91002" y="92035"/>
                          <a:pt x="105156" y="109728"/>
                        </a:cubicBezTo>
                        <a:cubicBezTo>
                          <a:pt x="108589" y="114019"/>
                          <a:pt x="114300" y="115824"/>
                          <a:pt x="118872" y="118872"/>
                        </a:cubicBezTo>
                        <a:cubicBezTo>
                          <a:pt x="125912" y="116525"/>
                          <a:pt x="142133" y="112455"/>
                          <a:pt x="146304" y="105156"/>
                        </a:cubicBezTo>
                        <a:cubicBezTo>
                          <a:pt x="150159" y="98409"/>
                          <a:pt x="149352" y="89916"/>
                          <a:pt x="150876" y="82296"/>
                        </a:cubicBezTo>
                        <a:cubicBezTo>
                          <a:pt x="149352" y="74676"/>
                          <a:pt x="149033" y="66712"/>
                          <a:pt x="146304" y="59436"/>
                        </a:cubicBezTo>
                        <a:cubicBezTo>
                          <a:pt x="142084" y="48182"/>
                          <a:pt x="133760" y="41734"/>
                          <a:pt x="123444" y="36576"/>
                        </a:cubicBezTo>
                        <a:cubicBezTo>
                          <a:pt x="119133" y="34421"/>
                          <a:pt x="114300" y="33528"/>
                          <a:pt x="109728" y="32004"/>
                        </a:cubicBezTo>
                        <a:cubicBezTo>
                          <a:pt x="111720" y="41964"/>
                          <a:pt x="112007" y="65378"/>
                          <a:pt x="128016" y="68580"/>
                        </a:cubicBezTo>
                        <a:cubicBezTo>
                          <a:pt x="138583" y="70693"/>
                          <a:pt x="149352" y="65532"/>
                          <a:pt x="160020" y="64008"/>
                        </a:cubicBezTo>
                        <a:cubicBezTo>
                          <a:pt x="176784" y="65532"/>
                          <a:pt x="193648" y="66199"/>
                          <a:pt x="210312" y="68580"/>
                        </a:cubicBezTo>
                        <a:cubicBezTo>
                          <a:pt x="226401" y="70878"/>
                          <a:pt x="223257" y="75052"/>
                          <a:pt x="237744" y="82296"/>
                        </a:cubicBezTo>
                        <a:cubicBezTo>
                          <a:pt x="242055" y="84451"/>
                          <a:pt x="246888" y="85344"/>
                          <a:pt x="251460" y="86868"/>
                        </a:cubicBezTo>
                        <a:cubicBezTo>
                          <a:pt x="256032" y="85344"/>
                          <a:pt x="261768" y="85704"/>
                          <a:pt x="265176" y="82296"/>
                        </a:cubicBezTo>
                        <a:cubicBezTo>
                          <a:pt x="272579" y="74893"/>
                          <a:pt x="269816" y="57252"/>
                          <a:pt x="265176" y="50292"/>
                        </a:cubicBezTo>
                        <a:cubicBezTo>
                          <a:pt x="262128" y="45720"/>
                          <a:pt x="255681" y="44666"/>
                          <a:pt x="251460" y="41148"/>
                        </a:cubicBezTo>
                        <a:cubicBezTo>
                          <a:pt x="246493" y="37009"/>
                          <a:pt x="243124" y="31019"/>
                          <a:pt x="237744" y="27432"/>
                        </a:cubicBezTo>
                        <a:cubicBezTo>
                          <a:pt x="233734" y="24759"/>
                          <a:pt x="228600" y="24384"/>
                          <a:pt x="224028" y="22860"/>
                        </a:cubicBezTo>
                        <a:cubicBezTo>
                          <a:pt x="219456" y="24384"/>
                          <a:pt x="208788" y="22860"/>
                          <a:pt x="210312" y="27432"/>
                        </a:cubicBezTo>
                        <a:cubicBezTo>
                          <a:pt x="212467" y="33898"/>
                          <a:pt x="222682" y="33195"/>
                          <a:pt x="228600" y="36576"/>
                        </a:cubicBezTo>
                        <a:cubicBezTo>
                          <a:pt x="256323" y="52418"/>
                          <a:pt x="226991" y="43531"/>
                          <a:pt x="274320" y="50292"/>
                        </a:cubicBezTo>
                        <a:cubicBezTo>
                          <a:pt x="278892" y="51816"/>
                          <a:pt x="283725" y="52709"/>
                          <a:pt x="288036" y="54864"/>
                        </a:cubicBezTo>
                        <a:cubicBezTo>
                          <a:pt x="292951" y="57321"/>
                          <a:pt x="296539" y="62270"/>
                          <a:pt x="301752" y="64008"/>
                        </a:cubicBezTo>
                        <a:cubicBezTo>
                          <a:pt x="310546" y="66939"/>
                          <a:pt x="320094" y="66762"/>
                          <a:pt x="329184" y="68580"/>
                        </a:cubicBezTo>
                        <a:cubicBezTo>
                          <a:pt x="343536" y="71450"/>
                          <a:pt x="348115" y="73366"/>
                          <a:pt x="361188" y="77724"/>
                        </a:cubicBezTo>
                        <a:cubicBezTo>
                          <a:pt x="364236" y="86868"/>
                          <a:pt x="373380" y="96012"/>
                          <a:pt x="370332" y="105156"/>
                        </a:cubicBezTo>
                        <a:lnTo>
                          <a:pt x="361188" y="132588"/>
                        </a:lnTo>
                        <a:cubicBezTo>
                          <a:pt x="362712" y="137160"/>
                          <a:pt x="366552" y="141550"/>
                          <a:pt x="365760" y="146304"/>
                        </a:cubicBezTo>
                        <a:cubicBezTo>
                          <a:pt x="363855" y="157734"/>
                          <a:pt x="350901" y="163830"/>
                          <a:pt x="342900" y="169164"/>
                        </a:cubicBezTo>
                        <a:cubicBezTo>
                          <a:pt x="341376" y="173736"/>
                          <a:pt x="336804" y="178308"/>
                          <a:pt x="338328" y="182880"/>
                        </a:cubicBezTo>
                        <a:cubicBezTo>
                          <a:pt x="341803" y="193306"/>
                          <a:pt x="353141" y="199886"/>
                          <a:pt x="356616" y="210312"/>
                        </a:cubicBezTo>
                        <a:cubicBezTo>
                          <a:pt x="362926" y="229241"/>
                          <a:pt x="358515" y="220018"/>
                          <a:pt x="370332" y="237744"/>
                        </a:cubicBezTo>
                        <a:cubicBezTo>
                          <a:pt x="367320" y="246780"/>
                          <a:pt x="364673" y="258730"/>
                          <a:pt x="356616" y="265176"/>
                        </a:cubicBezTo>
                        <a:cubicBezTo>
                          <a:pt x="352853" y="268187"/>
                          <a:pt x="347472" y="268224"/>
                          <a:pt x="342900" y="269748"/>
                        </a:cubicBezTo>
                        <a:cubicBezTo>
                          <a:pt x="341227" y="274767"/>
                          <a:pt x="335715" y="295314"/>
                          <a:pt x="329184" y="297180"/>
                        </a:cubicBezTo>
                        <a:cubicBezTo>
                          <a:pt x="321712" y="299315"/>
                          <a:pt x="313821" y="294653"/>
                          <a:pt x="306324" y="292608"/>
                        </a:cubicBezTo>
                        <a:cubicBezTo>
                          <a:pt x="297025" y="290072"/>
                          <a:pt x="278892" y="283464"/>
                          <a:pt x="278892" y="283464"/>
                        </a:cubicBezTo>
                        <a:cubicBezTo>
                          <a:pt x="258115" y="314630"/>
                          <a:pt x="281602" y="275334"/>
                          <a:pt x="265176" y="324612"/>
                        </a:cubicBezTo>
                        <a:cubicBezTo>
                          <a:pt x="263438" y="329825"/>
                          <a:pt x="258489" y="333413"/>
                          <a:pt x="256032" y="338328"/>
                        </a:cubicBezTo>
                        <a:cubicBezTo>
                          <a:pt x="253877" y="342639"/>
                          <a:pt x="254868" y="348636"/>
                          <a:pt x="251460" y="352044"/>
                        </a:cubicBezTo>
                        <a:cubicBezTo>
                          <a:pt x="233734" y="369770"/>
                          <a:pt x="218907" y="372039"/>
                          <a:pt x="196596" y="379476"/>
                        </a:cubicBezTo>
                        <a:lnTo>
                          <a:pt x="182880" y="384048"/>
                        </a:lnTo>
                        <a:cubicBezTo>
                          <a:pt x="169754" y="331544"/>
                          <a:pt x="188108" y="396247"/>
                          <a:pt x="169164" y="352044"/>
                        </a:cubicBezTo>
                        <a:cubicBezTo>
                          <a:pt x="162326" y="336089"/>
                          <a:pt x="170636" y="330540"/>
                          <a:pt x="150876" y="324612"/>
                        </a:cubicBezTo>
                        <a:cubicBezTo>
                          <a:pt x="140554" y="321515"/>
                          <a:pt x="129540" y="321564"/>
                          <a:pt x="118872" y="320040"/>
                        </a:cubicBezTo>
                        <a:cubicBezTo>
                          <a:pt x="117750" y="320227"/>
                          <a:pt x="78398" y="330533"/>
                          <a:pt x="73152" y="320040"/>
                        </a:cubicBezTo>
                        <a:cubicBezTo>
                          <a:pt x="70293" y="314322"/>
                          <a:pt x="79430" y="287714"/>
                          <a:pt x="86868" y="283464"/>
                        </a:cubicBezTo>
                        <a:cubicBezTo>
                          <a:pt x="93615" y="279609"/>
                          <a:pt x="102010" y="279800"/>
                          <a:pt x="109728" y="278892"/>
                        </a:cubicBezTo>
                        <a:cubicBezTo>
                          <a:pt x="127954" y="276748"/>
                          <a:pt x="146304" y="275844"/>
                          <a:pt x="164592" y="274320"/>
                        </a:cubicBezTo>
                        <a:cubicBezTo>
                          <a:pt x="166116" y="265176"/>
                          <a:pt x="167853" y="256065"/>
                          <a:pt x="169164" y="246888"/>
                        </a:cubicBezTo>
                        <a:cubicBezTo>
                          <a:pt x="171236" y="232386"/>
                          <a:pt x="168343" y="208225"/>
                          <a:pt x="182880" y="196596"/>
                        </a:cubicBezTo>
                        <a:cubicBezTo>
                          <a:pt x="186643" y="193585"/>
                          <a:pt x="192024" y="193548"/>
                          <a:pt x="196596" y="192024"/>
                        </a:cubicBezTo>
                        <a:cubicBezTo>
                          <a:pt x="195072" y="182880"/>
                          <a:pt x="196623" y="172641"/>
                          <a:pt x="192024" y="164592"/>
                        </a:cubicBezTo>
                        <a:cubicBezTo>
                          <a:pt x="189633" y="160408"/>
                          <a:pt x="182942" y="161344"/>
                          <a:pt x="178308" y="160020"/>
                        </a:cubicBezTo>
                        <a:cubicBezTo>
                          <a:pt x="159211" y="154564"/>
                          <a:pt x="154144" y="154469"/>
                          <a:pt x="132588" y="150876"/>
                        </a:cubicBezTo>
                        <a:cubicBezTo>
                          <a:pt x="124968" y="152400"/>
                          <a:pt x="115223" y="149953"/>
                          <a:pt x="109728" y="155448"/>
                        </a:cubicBezTo>
                        <a:cubicBezTo>
                          <a:pt x="102912" y="162264"/>
                          <a:pt x="103632" y="173736"/>
                          <a:pt x="100584" y="182880"/>
                        </a:cubicBezTo>
                        <a:cubicBezTo>
                          <a:pt x="99060" y="187452"/>
                          <a:pt x="100584" y="195072"/>
                          <a:pt x="96012" y="196596"/>
                        </a:cubicBezTo>
                        <a:lnTo>
                          <a:pt x="68580" y="205740"/>
                        </a:lnTo>
                        <a:cubicBezTo>
                          <a:pt x="58628" y="203750"/>
                          <a:pt x="39249" y="202891"/>
                          <a:pt x="32004" y="192024"/>
                        </a:cubicBezTo>
                        <a:cubicBezTo>
                          <a:pt x="28518" y="186796"/>
                          <a:pt x="28956" y="179832"/>
                          <a:pt x="27432" y="173736"/>
                        </a:cubicBezTo>
                        <a:cubicBezTo>
                          <a:pt x="28956" y="156972"/>
                          <a:pt x="29623" y="140108"/>
                          <a:pt x="32004" y="123444"/>
                        </a:cubicBezTo>
                        <a:cubicBezTo>
                          <a:pt x="32686" y="118673"/>
                          <a:pt x="33168" y="113136"/>
                          <a:pt x="36576" y="109728"/>
                        </a:cubicBezTo>
                        <a:cubicBezTo>
                          <a:pt x="44347" y="101957"/>
                          <a:pt x="64008" y="91440"/>
                          <a:pt x="64008" y="91440"/>
                        </a:cubicBezTo>
                        <a:cubicBezTo>
                          <a:pt x="80772" y="66294"/>
                          <a:pt x="64008" y="87630"/>
                          <a:pt x="86868" y="68580"/>
                        </a:cubicBezTo>
                        <a:cubicBezTo>
                          <a:pt x="91835" y="64441"/>
                          <a:pt x="95480" y="58834"/>
                          <a:pt x="100584" y="54864"/>
                        </a:cubicBezTo>
                        <a:cubicBezTo>
                          <a:pt x="109259" y="48117"/>
                          <a:pt x="117176" y="38383"/>
                          <a:pt x="128016" y="36576"/>
                        </a:cubicBezTo>
                        <a:cubicBezTo>
                          <a:pt x="163113" y="30726"/>
                          <a:pt x="146358" y="33822"/>
                          <a:pt x="178308" y="27432"/>
                        </a:cubicBezTo>
                        <a:cubicBezTo>
                          <a:pt x="182880" y="22860"/>
                          <a:pt x="192024" y="20182"/>
                          <a:pt x="192024" y="13716"/>
                        </a:cubicBezTo>
                        <a:cubicBezTo>
                          <a:pt x="192024" y="8221"/>
                          <a:pt x="183453" y="6501"/>
                          <a:pt x="178308" y="4572"/>
                        </a:cubicBezTo>
                        <a:cubicBezTo>
                          <a:pt x="171032" y="1843"/>
                          <a:pt x="163068" y="1524"/>
                          <a:pt x="155448" y="0"/>
                        </a:cubicBezTo>
                        <a:cubicBezTo>
                          <a:pt x="146304" y="3048"/>
                          <a:pt x="122669" y="1124"/>
                          <a:pt x="128016" y="9144"/>
                        </a:cubicBezTo>
                        <a:cubicBezTo>
                          <a:pt x="147853" y="38900"/>
                          <a:pt x="131947" y="21122"/>
                          <a:pt x="192024" y="41148"/>
                        </a:cubicBezTo>
                        <a:lnTo>
                          <a:pt x="205740" y="45720"/>
                        </a:lnTo>
                        <a:cubicBezTo>
                          <a:pt x="214884" y="42672"/>
                          <a:pt x="227825" y="44596"/>
                          <a:pt x="233172" y="36576"/>
                        </a:cubicBezTo>
                        <a:cubicBezTo>
                          <a:pt x="236220" y="32004"/>
                          <a:pt x="237656" y="25772"/>
                          <a:pt x="242316" y="22860"/>
                        </a:cubicBezTo>
                        <a:cubicBezTo>
                          <a:pt x="250490" y="17752"/>
                          <a:pt x="269748" y="13716"/>
                          <a:pt x="269748" y="13716"/>
                        </a:cubicBezTo>
                        <a:cubicBezTo>
                          <a:pt x="275844" y="16764"/>
                          <a:pt x="282800" y="18497"/>
                          <a:pt x="288036" y="22860"/>
                        </a:cubicBezTo>
                        <a:cubicBezTo>
                          <a:pt x="296217" y="29678"/>
                          <a:pt x="298631" y="40930"/>
                          <a:pt x="301752" y="50292"/>
                        </a:cubicBezTo>
                        <a:cubicBezTo>
                          <a:pt x="299007" y="61274"/>
                          <a:pt x="297903" y="74403"/>
                          <a:pt x="288036" y="82296"/>
                        </a:cubicBezTo>
                        <a:cubicBezTo>
                          <a:pt x="284273" y="85307"/>
                          <a:pt x="279062" y="86006"/>
                          <a:pt x="274320" y="86868"/>
                        </a:cubicBezTo>
                        <a:cubicBezTo>
                          <a:pt x="262231" y="89066"/>
                          <a:pt x="249888" y="89572"/>
                          <a:pt x="237744" y="91440"/>
                        </a:cubicBezTo>
                        <a:cubicBezTo>
                          <a:pt x="230063" y="92622"/>
                          <a:pt x="222504" y="94488"/>
                          <a:pt x="214884" y="96012"/>
                        </a:cubicBezTo>
                        <a:cubicBezTo>
                          <a:pt x="212263" y="98633"/>
                          <a:pt x="192024" y="117079"/>
                          <a:pt x="192024" y="123444"/>
                        </a:cubicBezTo>
                        <a:cubicBezTo>
                          <a:pt x="192024" y="128939"/>
                          <a:pt x="196877" y="133727"/>
                          <a:pt x="201168" y="137160"/>
                        </a:cubicBezTo>
                        <a:cubicBezTo>
                          <a:pt x="204149" y="139545"/>
                          <a:pt x="231977" y="146005"/>
                          <a:pt x="233172" y="146304"/>
                        </a:cubicBezTo>
                        <a:cubicBezTo>
                          <a:pt x="237744" y="144780"/>
                          <a:pt x="243480" y="145140"/>
                          <a:pt x="246888" y="141732"/>
                        </a:cubicBezTo>
                        <a:cubicBezTo>
                          <a:pt x="250296" y="138324"/>
                          <a:pt x="256231" y="128698"/>
                          <a:pt x="251460" y="128016"/>
                        </a:cubicBezTo>
                        <a:cubicBezTo>
                          <a:pt x="228780" y="124776"/>
                          <a:pt x="205740" y="131064"/>
                          <a:pt x="182880" y="132588"/>
                        </a:cubicBezTo>
                        <a:cubicBezTo>
                          <a:pt x="178310" y="146299"/>
                          <a:pt x="164933" y="172167"/>
                          <a:pt x="178308" y="187452"/>
                        </a:cubicBezTo>
                        <a:cubicBezTo>
                          <a:pt x="184655" y="194706"/>
                          <a:pt x="196289" y="194706"/>
                          <a:pt x="205740" y="196596"/>
                        </a:cubicBezTo>
                        <a:cubicBezTo>
                          <a:pt x="237690" y="202986"/>
                          <a:pt x="220935" y="199890"/>
                          <a:pt x="256032" y="205740"/>
                        </a:cubicBezTo>
                        <a:cubicBezTo>
                          <a:pt x="260604" y="208788"/>
                          <a:pt x="268670" y="209496"/>
                          <a:pt x="269748" y="214884"/>
                        </a:cubicBezTo>
                        <a:cubicBezTo>
                          <a:pt x="272158" y="226932"/>
                          <a:pt x="267044" y="239316"/>
                          <a:pt x="265176" y="251460"/>
                        </a:cubicBezTo>
                        <a:cubicBezTo>
                          <a:pt x="262023" y="271952"/>
                          <a:pt x="261595" y="271347"/>
                          <a:pt x="256032" y="288036"/>
                        </a:cubicBezTo>
                        <a:cubicBezTo>
                          <a:pt x="247495" y="282345"/>
                          <a:pt x="233777" y="274494"/>
                          <a:pt x="228600" y="265176"/>
                        </a:cubicBezTo>
                        <a:cubicBezTo>
                          <a:pt x="217282" y="244804"/>
                          <a:pt x="225051" y="238767"/>
                          <a:pt x="210312" y="224028"/>
                        </a:cubicBezTo>
                        <a:cubicBezTo>
                          <a:pt x="197588" y="211304"/>
                          <a:pt x="176527" y="208741"/>
                          <a:pt x="160020" y="205740"/>
                        </a:cubicBezTo>
                        <a:cubicBezTo>
                          <a:pt x="95675" y="194041"/>
                          <a:pt x="166196" y="207890"/>
                          <a:pt x="109728" y="196596"/>
                        </a:cubicBezTo>
                        <a:cubicBezTo>
                          <a:pt x="111252" y="192024"/>
                          <a:pt x="113255" y="187585"/>
                          <a:pt x="114300" y="182880"/>
                        </a:cubicBezTo>
                        <a:cubicBezTo>
                          <a:pt x="116311" y="173831"/>
                          <a:pt x="114726" y="163739"/>
                          <a:pt x="118872" y="155448"/>
                        </a:cubicBezTo>
                        <a:cubicBezTo>
                          <a:pt x="121329" y="150533"/>
                          <a:pt x="128016" y="149352"/>
                          <a:pt x="132588" y="146304"/>
                        </a:cubicBezTo>
                        <a:cubicBezTo>
                          <a:pt x="129540" y="141732"/>
                          <a:pt x="127735" y="136021"/>
                          <a:pt x="123444" y="132588"/>
                        </a:cubicBezTo>
                        <a:cubicBezTo>
                          <a:pt x="119681" y="129577"/>
                          <a:pt x="114362" y="129340"/>
                          <a:pt x="109728" y="128016"/>
                        </a:cubicBezTo>
                        <a:cubicBezTo>
                          <a:pt x="88171" y="121857"/>
                          <a:pt x="85337" y="122572"/>
                          <a:pt x="59436" y="118872"/>
                        </a:cubicBezTo>
                        <a:cubicBezTo>
                          <a:pt x="54864" y="117348"/>
                          <a:pt x="49128" y="117708"/>
                          <a:pt x="45720" y="114300"/>
                        </a:cubicBezTo>
                        <a:cubicBezTo>
                          <a:pt x="37069" y="105649"/>
                          <a:pt x="42562" y="78678"/>
                          <a:pt x="45720" y="73152"/>
                        </a:cubicBezTo>
                        <a:cubicBezTo>
                          <a:pt x="49159" y="67134"/>
                          <a:pt x="107442" y="78486"/>
                          <a:pt x="118872" y="82296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G丸ｺﾞｼｯｸM-PRO"/>
                      <a:ea typeface="HG丸ｺﾞｼｯｸM-PRO"/>
                    </a:endParaRPr>
                  </a:p>
                </p:txBody>
              </p:sp>
            </p:grpSp>
            <p:sp>
              <p:nvSpPr>
                <p:cNvPr id="762" name="太陽 761">
                  <a:extLst>
                    <a:ext uri="{FF2B5EF4-FFF2-40B4-BE49-F238E27FC236}">
                      <a16:creationId xmlns:a16="http://schemas.microsoft.com/office/drawing/2014/main" id="{37BE96BB-6358-4F04-A898-01D6E52B0EE3}"/>
                    </a:ext>
                  </a:extLst>
                </p:cNvPr>
                <p:cNvSpPr/>
                <p:nvPr/>
              </p:nvSpPr>
              <p:spPr bwMode="auto">
                <a:xfrm>
                  <a:off x="6063858" y="1125328"/>
                  <a:ext cx="112822" cy="114401"/>
                </a:xfrm>
                <a:prstGeom prst="sun">
                  <a:avLst>
                    <a:gd name="adj" fmla="val 45416"/>
                  </a:avLst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丸ｺﾞｼｯｸM-PRO"/>
                    <a:ea typeface="HG丸ｺﾞｼｯｸM-PRO"/>
                  </a:endParaRPr>
                </a:p>
              </p:txBody>
            </p:sp>
          </p:grpSp>
          <p:sp>
            <p:nvSpPr>
              <p:cNvPr id="759" name="フリーフォーム 488">
                <a:extLst>
                  <a:ext uri="{FF2B5EF4-FFF2-40B4-BE49-F238E27FC236}">
                    <a16:creationId xmlns:a16="http://schemas.microsoft.com/office/drawing/2014/main" id="{4A9E2330-C9C8-407B-B246-960A3CF0DA8F}"/>
                  </a:ext>
                </a:extLst>
              </p:cNvPr>
              <p:cNvSpPr/>
              <p:nvPr/>
            </p:nvSpPr>
            <p:spPr bwMode="auto">
              <a:xfrm rot="21128339" flipH="1">
                <a:off x="908571" y="2036690"/>
                <a:ext cx="782498" cy="798372"/>
              </a:xfrm>
              <a:custGeom>
                <a:avLst/>
                <a:gdLst>
                  <a:gd name="connsiteX0" fmla="*/ 118872 w 389698"/>
                  <a:gd name="connsiteY0" fmla="*/ 82296 h 396247"/>
                  <a:gd name="connsiteX1" fmla="*/ 114300 w 389698"/>
                  <a:gd name="connsiteY1" fmla="*/ 96012 h 396247"/>
                  <a:gd name="connsiteX2" fmla="*/ 137160 w 389698"/>
                  <a:gd name="connsiteY2" fmla="*/ 114300 h 396247"/>
                  <a:gd name="connsiteX3" fmla="*/ 150876 w 389698"/>
                  <a:gd name="connsiteY3" fmla="*/ 109728 h 396247"/>
                  <a:gd name="connsiteX4" fmla="*/ 173736 w 389698"/>
                  <a:gd name="connsiteY4" fmla="*/ 128016 h 396247"/>
                  <a:gd name="connsiteX5" fmla="*/ 160020 w 389698"/>
                  <a:gd name="connsiteY5" fmla="*/ 137160 h 396247"/>
                  <a:gd name="connsiteX6" fmla="*/ 150876 w 389698"/>
                  <a:gd name="connsiteY6" fmla="*/ 150876 h 396247"/>
                  <a:gd name="connsiteX7" fmla="*/ 155448 w 389698"/>
                  <a:gd name="connsiteY7" fmla="*/ 187452 h 396247"/>
                  <a:gd name="connsiteX8" fmla="*/ 169164 w 389698"/>
                  <a:gd name="connsiteY8" fmla="*/ 196596 h 396247"/>
                  <a:gd name="connsiteX9" fmla="*/ 196596 w 389698"/>
                  <a:gd name="connsiteY9" fmla="*/ 210312 h 396247"/>
                  <a:gd name="connsiteX10" fmla="*/ 192024 w 389698"/>
                  <a:gd name="connsiteY10" fmla="*/ 224028 h 396247"/>
                  <a:gd name="connsiteX11" fmla="*/ 155448 w 389698"/>
                  <a:gd name="connsiteY11" fmla="*/ 228600 h 396247"/>
                  <a:gd name="connsiteX12" fmla="*/ 100584 w 389698"/>
                  <a:gd name="connsiteY12" fmla="*/ 214884 h 396247"/>
                  <a:gd name="connsiteX13" fmla="*/ 100584 w 389698"/>
                  <a:gd name="connsiteY13" fmla="*/ 242316 h 396247"/>
                  <a:gd name="connsiteX14" fmla="*/ 114300 w 389698"/>
                  <a:gd name="connsiteY14" fmla="*/ 246888 h 396247"/>
                  <a:gd name="connsiteX15" fmla="*/ 141732 w 389698"/>
                  <a:gd name="connsiteY15" fmla="*/ 242316 h 396247"/>
                  <a:gd name="connsiteX16" fmla="*/ 150876 w 389698"/>
                  <a:gd name="connsiteY16" fmla="*/ 228600 h 396247"/>
                  <a:gd name="connsiteX17" fmla="*/ 164592 w 389698"/>
                  <a:gd name="connsiteY17" fmla="*/ 224028 h 396247"/>
                  <a:gd name="connsiteX18" fmla="*/ 192024 w 389698"/>
                  <a:gd name="connsiteY18" fmla="*/ 210312 h 396247"/>
                  <a:gd name="connsiteX19" fmla="*/ 205740 w 389698"/>
                  <a:gd name="connsiteY19" fmla="*/ 214884 h 396247"/>
                  <a:gd name="connsiteX20" fmla="*/ 219456 w 389698"/>
                  <a:gd name="connsiteY20" fmla="*/ 242316 h 396247"/>
                  <a:gd name="connsiteX21" fmla="*/ 228600 w 389698"/>
                  <a:gd name="connsiteY21" fmla="*/ 256032 h 396247"/>
                  <a:gd name="connsiteX22" fmla="*/ 224028 w 389698"/>
                  <a:gd name="connsiteY22" fmla="*/ 278892 h 396247"/>
                  <a:gd name="connsiteX23" fmla="*/ 214884 w 389698"/>
                  <a:gd name="connsiteY23" fmla="*/ 320040 h 396247"/>
                  <a:gd name="connsiteX24" fmla="*/ 246888 w 389698"/>
                  <a:gd name="connsiteY24" fmla="*/ 324612 h 396247"/>
                  <a:gd name="connsiteX25" fmla="*/ 260604 w 389698"/>
                  <a:gd name="connsiteY25" fmla="*/ 329184 h 396247"/>
                  <a:gd name="connsiteX26" fmla="*/ 301752 w 389698"/>
                  <a:gd name="connsiteY26" fmla="*/ 320040 h 396247"/>
                  <a:gd name="connsiteX27" fmla="*/ 306324 w 389698"/>
                  <a:gd name="connsiteY27" fmla="*/ 292608 h 396247"/>
                  <a:gd name="connsiteX28" fmla="*/ 288036 w 389698"/>
                  <a:gd name="connsiteY28" fmla="*/ 265176 h 396247"/>
                  <a:gd name="connsiteX29" fmla="*/ 306324 w 389698"/>
                  <a:gd name="connsiteY29" fmla="*/ 214884 h 396247"/>
                  <a:gd name="connsiteX30" fmla="*/ 324612 w 389698"/>
                  <a:gd name="connsiteY30" fmla="*/ 219456 h 396247"/>
                  <a:gd name="connsiteX31" fmla="*/ 320040 w 389698"/>
                  <a:gd name="connsiteY31" fmla="*/ 251460 h 396247"/>
                  <a:gd name="connsiteX32" fmla="*/ 292608 w 389698"/>
                  <a:gd name="connsiteY32" fmla="*/ 242316 h 396247"/>
                  <a:gd name="connsiteX33" fmla="*/ 278892 w 389698"/>
                  <a:gd name="connsiteY33" fmla="*/ 237744 h 396247"/>
                  <a:gd name="connsiteX34" fmla="*/ 251460 w 389698"/>
                  <a:gd name="connsiteY34" fmla="*/ 205740 h 396247"/>
                  <a:gd name="connsiteX35" fmla="*/ 246888 w 389698"/>
                  <a:gd name="connsiteY35" fmla="*/ 192024 h 396247"/>
                  <a:gd name="connsiteX36" fmla="*/ 242316 w 389698"/>
                  <a:gd name="connsiteY36" fmla="*/ 169164 h 396247"/>
                  <a:gd name="connsiteX37" fmla="*/ 228600 w 389698"/>
                  <a:gd name="connsiteY37" fmla="*/ 160020 h 396247"/>
                  <a:gd name="connsiteX38" fmla="*/ 210312 w 389698"/>
                  <a:gd name="connsiteY38" fmla="*/ 178308 h 396247"/>
                  <a:gd name="connsiteX39" fmla="*/ 219456 w 389698"/>
                  <a:gd name="connsiteY39" fmla="*/ 192024 h 396247"/>
                  <a:gd name="connsiteX40" fmla="*/ 246888 w 389698"/>
                  <a:gd name="connsiteY40" fmla="*/ 201168 h 396247"/>
                  <a:gd name="connsiteX41" fmla="*/ 288036 w 389698"/>
                  <a:gd name="connsiteY41" fmla="*/ 187452 h 396247"/>
                  <a:gd name="connsiteX42" fmla="*/ 301752 w 389698"/>
                  <a:gd name="connsiteY42" fmla="*/ 182880 h 396247"/>
                  <a:gd name="connsiteX43" fmla="*/ 306324 w 389698"/>
                  <a:gd name="connsiteY43" fmla="*/ 155448 h 396247"/>
                  <a:gd name="connsiteX44" fmla="*/ 278892 w 389698"/>
                  <a:gd name="connsiteY44" fmla="*/ 137160 h 396247"/>
                  <a:gd name="connsiteX45" fmla="*/ 265176 w 389698"/>
                  <a:gd name="connsiteY45" fmla="*/ 128016 h 396247"/>
                  <a:gd name="connsiteX46" fmla="*/ 269748 w 389698"/>
                  <a:gd name="connsiteY46" fmla="*/ 100584 h 396247"/>
                  <a:gd name="connsiteX47" fmla="*/ 274320 w 389698"/>
                  <a:gd name="connsiteY47" fmla="*/ 86868 h 396247"/>
                  <a:gd name="connsiteX48" fmla="*/ 301752 w 389698"/>
                  <a:gd name="connsiteY48" fmla="*/ 96012 h 396247"/>
                  <a:gd name="connsiteX49" fmla="*/ 297180 w 389698"/>
                  <a:gd name="connsiteY49" fmla="*/ 109728 h 396247"/>
                  <a:gd name="connsiteX50" fmla="*/ 269748 w 389698"/>
                  <a:gd name="connsiteY50" fmla="*/ 118872 h 396247"/>
                  <a:gd name="connsiteX51" fmla="*/ 246888 w 389698"/>
                  <a:gd name="connsiteY51" fmla="*/ 114300 h 396247"/>
                  <a:gd name="connsiteX52" fmla="*/ 224028 w 389698"/>
                  <a:gd name="connsiteY52" fmla="*/ 86868 h 396247"/>
                  <a:gd name="connsiteX53" fmla="*/ 201168 w 389698"/>
                  <a:gd name="connsiteY53" fmla="*/ 54864 h 396247"/>
                  <a:gd name="connsiteX54" fmla="*/ 178308 w 389698"/>
                  <a:gd name="connsiteY54" fmla="*/ 59436 h 396247"/>
                  <a:gd name="connsiteX55" fmla="*/ 173736 w 389698"/>
                  <a:gd name="connsiteY55" fmla="*/ 77724 h 396247"/>
                  <a:gd name="connsiteX56" fmla="*/ 192024 w 389698"/>
                  <a:gd name="connsiteY56" fmla="*/ 105156 h 396247"/>
                  <a:gd name="connsiteX57" fmla="*/ 210312 w 389698"/>
                  <a:gd name="connsiteY57" fmla="*/ 109728 h 396247"/>
                  <a:gd name="connsiteX58" fmla="*/ 269748 w 389698"/>
                  <a:gd name="connsiteY58" fmla="*/ 96012 h 396247"/>
                  <a:gd name="connsiteX59" fmla="*/ 297180 w 389698"/>
                  <a:gd name="connsiteY59" fmla="*/ 82296 h 396247"/>
                  <a:gd name="connsiteX60" fmla="*/ 338328 w 389698"/>
                  <a:gd name="connsiteY60" fmla="*/ 91440 h 396247"/>
                  <a:gd name="connsiteX61" fmla="*/ 352044 w 389698"/>
                  <a:gd name="connsiteY61" fmla="*/ 105156 h 396247"/>
                  <a:gd name="connsiteX62" fmla="*/ 347472 w 389698"/>
                  <a:gd name="connsiteY62" fmla="*/ 123444 h 396247"/>
                  <a:gd name="connsiteX63" fmla="*/ 338328 w 389698"/>
                  <a:gd name="connsiteY63" fmla="*/ 160020 h 396247"/>
                  <a:gd name="connsiteX64" fmla="*/ 365760 w 389698"/>
                  <a:gd name="connsiteY64" fmla="*/ 169164 h 396247"/>
                  <a:gd name="connsiteX65" fmla="*/ 379476 w 389698"/>
                  <a:gd name="connsiteY65" fmla="*/ 173736 h 396247"/>
                  <a:gd name="connsiteX66" fmla="*/ 388620 w 389698"/>
                  <a:gd name="connsiteY66" fmla="*/ 187452 h 396247"/>
                  <a:gd name="connsiteX67" fmla="*/ 374904 w 389698"/>
                  <a:gd name="connsiteY67" fmla="*/ 196596 h 396247"/>
                  <a:gd name="connsiteX68" fmla="*/ 356616 w 389698"/>
                  <a:gd name="connsiteY68" fmla="*/ 210312 h 396247"/>
                  <a:gd name="connsiteX69" fmla="*/ 329184 w 389698"/>
                  <a:gd name="connsiteY69" fmla="*/ 192024 h 396247"/>
                  <a:gd name="connsiteX70" fmla="*/ 310896 w 389698"/>
                  <a:gd name="connsiteY70" fmla="*/ 164592 h 396247"/>
                  <a:gd name="connsiteX71" fmla="*/ 269748 w 389698"/>
                  <a:gd name="connsiteY71" fmla="*/ 169164 h 396247"/>
                  <a:gd name="connsiteX72" fmla="*/ 260604 w 389698"/>
                  <a:gd name="connsiteY72" fmla="*/ 196596 h 396247"/>
                  <a:gd name="connsiteX73" fmla="*/ 251460 w 389698"/>
                  <a:gd name="connsiteY73" fmla="*/ 233172 h 396247"/>
                  <a:gd name="connsiteX74" fmla="*/ 242316 w 389698"/>
                  <a:gd name="connsiteY74" fmla="*/ 246888 h 396247"/>
                  <a:gd name="connsiteX75" fmla="*/ 228600 w 389698"/>
                  <a:gd name="connsiteY75" fmla="*/ 251460 h 396247"/>
                  <a:gd name="connsiteX76" fmla="*/ 196596 w 389698"/>
                  <a:gd name="connsiteY76" fmla="*/ 260604 h 396247"/>
                  <a:gd name="connsiteX77" fmla="*/ 187452 w 389698"/>
                  <a:gd name="connsiteY77" fmla="*/ 278892 h 396247"/>
                  <a:gd name="connsiteX78" fmla="*/ 187452 w 389698"/>
                  <a:gd name="connsiteY78" fmla="*/ 333756 h 396247"/>
                  <a:gd name="connsiteX79" fmla="*/ 201168 w 389698"/>
                  <a:gd name="connsiteY79" fmla="*/ 338328 h 396247"/>
                  <a:gd name="connsiteX80" fmla="*/ 214884 w 389698"/>
                  <a:gd name="connsiteY80" fmla="*/ 333756 h 396247"/>
                  <a:gd name="connsiteX81" fmla="*/ 228600 w 389698"/>
                  <a:gd name="connsiteY81" fmla="*/ 320040 h 396247"/>
                  <a:gd name="connsiteX82" fmla="*/ 242316 w 389698"/>
                  <a:gd name="connsiteY82" fmla="*/ 310896 h 396247"/>
                  <a:gd name="connsiteX83" fmla="*/ 278892 w 389698"/>
                  <a:gd name="connsiteY83" fmla="*/ 315468 h 396247"/>
                  <a:gd name="connsiteX84" fmla="*/ 274320 w 389698"/>
                  <a:gd name="connsiteY84" fmla="*/ 333756 h 396247"/>
                  <a:gd name="connsiteX85" fmla="*/ 237744 w 389698"/>
                  <a:gd name="connsiteY85" fmla="*/ 356616 h 396247"/>
                  <a:gd name="connsiteX86" fmla="*/ 224028 w 389698"/>
                  <a:gd name="connsiteY86" fmla="*/ 365760 h 396247"/>
                  <a:gd name="connsiteX87" fmla="*/ 178308 w 389698"/>
                  <a:gd name="connsiteY87" fmla="*/ 361188 h 396247"/>
                  <a:gd name="connsiteX88" fmla="*/ 155448 w 389698"/>
                  <a:gd name="connsiteY88" fmla="*/ 338328 h 396247"/>
                  <a:gd name="connsiteX89" fmla="*/ 141732 w 389698"/>
                  <a:gd name="connsiteY89" fmla="*/ 329184 h 396247"/>
                  <a:gd name="connsiteX90" fmla="*/ 109728 w 389698"/>
                  <a:gd name="connsiteY90" fmla="*/ 347472 h 396247"/>
                  <a:gd name="connsiteX91" fmla="*/ 123444 w 389698"/>
                  <a:gd name="connsiteY91" fmla="*/ 361188 h 396247"/>
                  <a:gd name="connsiteX92" fmla="*/ 169164 w 389698"/>
                  <a:gd name="connsiteY92" fmla="*/ 347472 h 396247"/>
                  <a:gd name="connsiteX93" fmla="*/ 178308 w 389698"/>
                  <a:gd name="connsiteY93" fmla="*/ 333756 h 396247"/>
                  <a:gd name="connsiteX94" fmla="*/ 173736 w 389698"/>
                  <a:gd name="connsiteY94" fmla="*/ 320040 h 396247"/>
                  <a:gd name="connsiteX95" fmla="*/ 164592 w 389698"/>
                  <a:gd name="connsiteY95" fmla="*/ 306324 h 396247"/>
                  <a:gd name="connsiteX96" fmla="*/ 100584 w 389698"/>
                  <a:gd name="connsiteY96" fmla="*/ 288036 h 396247"/>
                  <a:gd name="connsiteX97" fmla="*/ 73152 w 389698"/>
                  <a:gd name="connsiteY97" fmla="*/ 265176 h 396247"/>
                  <a:gd name="connsiteX98" fmla="*/ 68580 w 389698"/>
                  <a:gd name="connsiteY98" fmla="*/ 251460 h 396247"/>
                  <a:gd name="connsiteX99" fmla="*/ 123444 w 389698"/>
                  <a:gd name="connsiteY99" fmla="*/ 246888 h 396247"/>
                  <a:gd name="connsiteX100" fmla="*/ 118872 w 389698"/>
                  <a:gd name="connsiteY100" fmla="*/ 265176 h 396247"/>
                  <a:gd name="connsiteX101" fmla="*/ 100584 w 389698"/>
                  <a:gd name="connsiteY101" fmla="*/ 269748 h 396247"/>
                  <a:gd name="connsiteX102" fmla="*/ 73152 w 389698"/>
                  <a:gd name="connsiteY102" fmla="*/ 265176 h 396247"/>
                  <a:gd name="connsiteX103" fmla="*/ 45720 w 389698"/>
                  <a:gd name="connsiteY103" fmla="*/ 256032 h 396247"/>
                  <a:gd name="connsiteX104" fmla="*/ 32004 w 389698"/>
                  <a:gd name="connsiteY104" fmla="*/ 242316 h 396247"/>
                  <a:gd name="connsiteX105" fmla="*/ 9144 w 389698"/>
                  <a:gd name="connsiteY105" fmla="*/ 219456 h 396247"/>
                  <a:gd name="connsiteX106" fmla="*/ 0 w 389698"/>
                  <a:gd name="connsiteY106" fmla="*/ 192024 h 396247"/>
                  <a:gd name="connsiteX107" fmla="*/ 36576 w 389698"/>
                  <a:gd name="connsiteY107" fmla="*/ 187452 h 396247"/>
                  <a:gd name="connsiteX108" fmla="*/ 27432 w 389698"/>
                  <a:gd name="connsiteY108" fmla="*/ 214884 h 396247"/>
                  <a:gd name="connsiteX109" fmla="*/ 32004 w 389698"/>
                  <a:gd name="connsiteY109" fmla="*/ 242316 h 396247"/>
                  <a:gd name="connsiteX110" fmla="*/ 45720 w 389698"/>
                  <a:gd name="connsiteY110" fmla="*/ 278892 h 396247"/>
                  <a:gd name="connsiteX111" fmla="*/ 73152 w 389698"/>
                  <a:gd name="connsiteY111" fmla="*/ 292608 h 396247"/>
                  <a:gd name="connsiteX112" fmla="*/ 100584 w 389698"/>
                  <a:gd name="connsiteY112" fmla="*/ 274320 h 396247"/>
                  <a:gd name="connsiteX113" fmla="*/ 91440 w 389698"/>
                  <a:gd name="connsiteY113" fmla="*/ 260604 h 396247"/>
                  <a:gd name="connsiteX114" fmla="*/ 86868 w 389698"/>
                  <a:gd name="connsiteY114" fmla="*/ 228600 h 396247"/>
                  <a:gd name="connsiteX115" fmla="*/ 86868 w 389698"/>
                  <a:gd name="connsiteY115" fmla="*/ 155448 h 396247"/>
                  <a:gd name="connsiteX116" fmla="*/ 100584 w 389698"/>
                  <a:gd name="connsiteY116" fmla="*/ 146304 h 396247"/>
                  <a:gd name="connsiteX117" fmla="*/ 118872 w 389698"/>
                  <a:gd name="connsiteY117" fmla="*/ 150876 h 396247"/>
                  <a:gd name="connsiteX118" fmla="*/ 114300 w 389698"/>
                  <a:gd name="connsiteY118" fmla="*/ 164592 h 396247"/>
                  <a:gd name="connsiteX119" fmla="*/ 59436 w 389698"/>
                  <a:gd name="connsiteY119" fmla="*/ 178308 h 396247"/>
                  <a:gd name="connsiteX120" fmla="*/ 41148 w 389698"/>
                  <a:gd name="connsiteY120" fmla="*/ 164592 h 396247"/>
                  <a:gd name="connsiteX121" fmla="*/ 41148 w 389698"/>
                  <a:gd name="connsiteY121" fmla="*/ 137160 h 396247"/>
                  <a:gd name="connsiteX122" fmla="*/ 54864 w 389698"/>
                  <a:gd name="connsiteY122" fmla="*/ 132588 h 396247"/>
                  <a:gd name="connsiteX123" fmla="*/ 82296 w 389698"/>
                  <a:gd name="connsiteY123" fmla="*/ 114300 h 396247"/>
                  <a:gd name="connsiteX124" fmla="*/ 82296 w 389698"/>
                  <a:gd name="connsiteY124" fmla="*/ 77724 h 396247"/>
                  <a:gd name="connsiteX125" fmla="*/ 86868 w 389698"/>
                  <a:gd name="connsiteY125" fmla="*/ 59436 h 396247"/>
                  <a:gd name="connsiteX126" fmla="*/ 105156 w 389698"/>
                  <a:gd name="connsiteY126" fmla="*/ 64008 h 396247"/>
                  <a:gd name="connsiteX127" fmla="*/ 105156 w 389698"/>
                  <a:gd name="connsiteY127" fmla="*/ 109728 h 396247"/>
                  <a:gd name="connsiteX128" fmla="*/ 118872 w 389698"/>
                  <a:gd name="connsiteY128" fmla="*/ 118872 h 396247"/>
                  <a:gd name="connsiteX129" fmla="*/ 146304 w 389698"/>
                  <a:gd name="connsiteY129" fmla="*/ 105156 h 396247"/>
                  <a:gd name="connsiteX130" fmla="*/ 150876 w 389698"/>
                  <a:gd name="connsiteY130" fmla="*/ 82296 h 396247"/>
                  <a:gd name="connsiteX131" fmla="*/ 146304 w 389698"/>
                  <a:gd name="connsiteY131" fmla="*/ 59436 h 396247"/>
                  <a:gd name="connsiteX132" fmla="*/ 123444 w 389698"/>
                  <a:gd name="connsiteY132" fmla="*/ 36576 h 396247"/>
                  <a:gd name="connsiteX133" fmla="*/ 109728 w 389698"/>
                  <a:gd name="connsiteY133" fmla="*/ 32004 h 396247"/>
                  <a:gd name="connsiteX134" fmla="*/ 128016 w 389698"/>
                  <a:gd name="connsiteY134" fmla="*/ 68580 h 396247"/>
                  <a:gd name="connsiteX135" fmla="*/ 160020 w 389698"/>
                  <a:gd name="connsiteY135" fmla="*/ 64008 h 396247"/>
                  <a:gd name="connsiteX136" fmla="*/ 210312 w 389698"/>
                  <a:gd name="connsiteY136" fmla="*/ 68580 h 396247"/>
                  <a:gd name="connsiteX137" fmla="*/ 237744 w 389698"/>
                  <a:gd name="connsiteY137" fmla="*/ 82296 h 396247"/>
                  <a:gd name="connsiteX138" fmla="*/ 251460 w 389698"/>
                  <a:gd name="connsiteY138" fmla="*/ 86868 h 396247"/>
                  <a:gd name="connsiteX139" fmla="*/ 265176 w 389698"/>
                  <a:gd name="connsiteY139" fmla="*/ 82296 h 396247"/>
                  <a:gd name="connsiteX140" fmla="*/ 265176 w 389698"/>
                  <a:gd name="connsiteY140" fmla="*/ 50292 h 396247"/>
                  <a:gd name="connsiteX141" fmla="*/ 251460 w 389698"/>
                  <a:gd name="connsiteY141" fmla="*/ 41148 h 396247"/>
                  <a:gd name="connsiteX142" fmla="*/ 237744 w 389698"/>
                  <a:gd name="connsiteY142" fmla="*/ 27432 h 396247"/>
                  <a:gd name="connsiteX143" fmla="*/ 224028 w 389698"/>
                  <a:gd name="connsiteY143" fmla="*/ 22860 h 396247"/>
                  <a:gd name="connsiteX144" fmla="*/ 210312 w 389698"/>
                  <a:gd name="connsiteY144" fmla="*/ 27432 h 396247"/>
                  <a:gd name="connsiteX145" fmla="*/ 228600 w 389698"/>
                  <a:gd name="connsiteY145" fmla="*/ 36576 h 396247"/>
                  <a:gd name="connsiteX146" fmla="*/ 274320 w 389698"/>
                  <a:gd name="connsiteY146" fmla="*/ 50292 h 396247"/>
                  <a:gd name="connsiteX147" fmla="*/ 288036 w 389698"/>
                  <a:gd name="connsiteY147" fmla="*/ 54864 h 396247"/>
                  <a:gd name="connsiteX148" fmla="*/ 301752 w 389698"/>
                  <a:gd name="connsiteY148" fmla="*/ 64008 h 396247"/>
                  <a:gd name="connsiteX149" fmla="*/ 329184 w 389698"/>
                  <a:gd name="connsiteY149" fmla="*/ 68580 h 396247"/>
                  <a:gd name="connsiteX150" fmla="*/ 361188 w 389698"/>
                  <a:gd name="connsiteY150" fmla="*/ 77724 h 396247"/>
                  <a:gd name="connsiteX151" fmla="*/ 370332 w 389698"/>
                  <a:gd name="connsiteY151" fmla="*/ 105156 h 396247"/>
                  <a:gd name="connsiteX152" fmla="*/ 361188 w 389698"/>
                  <a:gd name="connsiteY152" fmla="*/ 132588 h 396247"/>
                  <a:gd name="connsiteX153" fmla="*/ 365760 w 389698"/>
                  <a:gd name="connsiteY153" fmla="*/ 146304 h 396247"/>
                  <a:gd name="connsiteX154" fmla="*/ 342900 w 389698"/>
                  <a:gd name="connsiteY154" fmla="*/ 169164 h 396247"/>
                  <a:gd name="connsiteX155" fmla="*/ 338328 w 389698"/>
                  <a:gd name="connsiteY155" fmla="*/ 182880 h 396247"/>
                  <a:gd name="connsiteX156" fmla="*/ 356616 w 389698"/>
                  <a:gd name="connsiteY156" fmla="*/ 210312 h 396247"/>
                  <a:gd name="connsiteX157" fmla="*/ 370332 w 389698"/>
                  <a:gd name="connsiteY157" fmla="*/ 237744 h 396247"/>
                  <a:gd name="connsiteX158" fmla="*/ 356616 w 389698"/>
                  <a:gd name="connsiteY158" fmla="*/ 265176 h 396247"/>
                  <a:gd name="connsiteX159" fmla="*/ 342900 w 389698"/>
                  <a:gd name="connsiteY159" fmla="*/ 269748 h 396247"/>
                  <a:gd name="connsiteX160" fmla="*/ 329184 w 389698"/>
                  <a:gd name="connsiteY160" fmla="*/ 297180 h 396247"/>
                  <a:gd name="connsiteX161" fmla="*/ 306324 w 389698"/>
                  <a:gd name="connsiteY161" fmla="*/ 292608 h 396247"/>
                  <a:gd name="connsiteX162" fmla="*/ 278892 w 389698"/>
                  <a:gd name="connsiteY162" fmla="*/ 283464 h 396247"/>
                  <a:gd name="connsiteX163" fmla="*/ 265176 w 389698"/>
                  <a:gd name="connsiteY163" fmla="*/ 324612 h 396247"/>
                  <a:gd name="connsiteX164" fmla="*/ 256032 w 389698"/>
                  <a:gd name="connsiteY164" fmla="*/ 338328 h 396247"/>
                  <a:gd name="connsiteX165" fmla="*/ 251460 w 389698"/>
                  <a:gd name="connsiteY165" fmla="*/ 352044 h 396247"/>
                  <a:gd name="connsiteX166" fmla="*/ 196596 w 389698"/>
                  <a:gd name="connsiteY166" fmla="*/ 379476 h 396247"/>
                  <a:gd name="connsiteX167" fmla="*/ 182880 w 389698"/>
                  <a:gd name="connsiteY167" fmla="*/ 384048 h 396247"/>
                  <a:gd name="connsiteX168" fmla="*/ 169164 w 389698"/>
                  <a:gd name="connsiteY168" fmla="*/ 352044 h 396247"/>
                  <a:gd name="connsiteX169" fmla="*/ 150876 w 389698"/>
                  <a:gd name="connsiteY169" fmla="*/ 324612 h 396247"/>
                  <a:gd name="connsiteX170" fmla="*/ 118872 w 389698"/>
                  <a:gd name="connsiteY170" fmla="*/ 320040 h 396247"/>
                  <a:gd name="connsiteX171" fmla="*/ 73152 w 389698"/>
                  <a:gd name="connsiteY171" fmla="*/ 320040 h 396247"/>
                  <a:gd name="connsiteX172" fmla="*/ 86868 w 389698"/>
                  <a:gd name="connsiteY172" fmla="*/ 283464 h 396247"/>
                  <a:gd name="connsiteX173" fmla="*/ 109728 w 389698"/>
                  <a:gd name="connsiteY173" fmla="*/ 278892 h 396247"/>
                  <a:gd name="connsiteX174" fmla="*/ 164592 w 389698"/>
                  <a:gd name="connsiteY174" fmla="*/ 274320 h 396247"/>
                  <a:gd name="connsiteX175" fmla="*/ 169164 w 389698"/>
                  <a:gd name="connsiteY175" fmla="*/ 246888 h 396247"/>
                  <a:gd name="connsiteX176" fmla="*/ 182880 w 389698"/>
                  <a:gd name="connsiteY176" fmla="*/ 196596 h 396247"/>
                  <a:gd name="connsiteX177" fmla="*/ 196596 w 389698"/>
                  <a:gd name="connsiteY177" fmla="*/ 192024 h 396247"/>
                  <a:gd name="connsiteX178" fmla="*/ 192024 w 389698"/>
                  <a:gd name="connsiteY178" fmla="*/ 164592 h 396247"/>
                  <a:gd name="connsiteX179" fmla="*/ 178308 w 389698"/>
                  <a:gd name="connsiteY179" fmla="*/ 160020 h 396247"/>
                  <a:gd name="connsiteX180" fmla="*/ 132588 w 389698"/>
                  <a:gd name="connsiteY180" fmla="*/ 150876 h 396247"/>
                  <a:gd name="connsiteX181" fmla="*/ 109728 w 389698"/>
                  <a:gd name="connsiteY181" fmla="*/ 155448 h 396247"/>
                  <a:gd name="connsiteX182" fmla="*/ 100584 w 389698"/>
                  <a:gd name="connsiteY182" fmla="*/ 182880 h 396247"/>
                  <a:gd name="connsiteX183" fmla="*/ 96012 w 389698"/>
                  <a:gd name="connsiteY183" fmla="*/ 196596 h 396247"/>
                  <a:gd name="connsiteX184" fmla="*/ 68580 w 389698"/>
                  <a:gd name="connsiteY184" fmla="*/ 205740 h 396247"/>
                  <a:gd name="connsiteX185" fmla="*/ 32004 w 389698"/>
                  <a:gd name="connsiteY185" fmla="*/ 192024 h 396247"/>
                  <a:gd name="connsiteX186" fmla="*/ 27432 w 389698"/>
                  <a:gd name="connsiteY186" fmla="*/ 173736 h 396247"/>
                  <a:gd name="connsiteX187" fmla="*/ 32004 w 389698"/>
                  <a:gd name="connsiteY187" fmla="*/ 123444 h 396247"/>
                  <a:gd name="connsiteX188" fmla="*/ 36576 w 389698"/>
                  <a:gd name="connsiteY188" fmla="*/ 109728 h 396247"/>
                  <a:gd name="connsiteX189" fmla="*/ 64008 w 389698"/>
                  <a:gd name="connsiteY189" fmla="*/ 91440 h 396247"/>
                  <a:gd name="connsiteX190" fmla="*/ 86868 w 389698"/>
                  <a:gd name="connsiteY190" fmla="*/ 68580 h 396247"/>
                  <a:gd name="connsiteX191" fmla="*/ 100584 w 389698"/>
                  <a:gd name="connsiteY191" fmla="*/ 54864 h 396247"/>
                  <a:gd name="connsiteX192" fmla="*/ 128016 w 389698"/>
                  <a:gd name="connsiteY192" fmla="*/ 36576 h 396247"/>
                  <a:gd name="connsiteX193" fmla="*/ 178308 w 389698"/>
                  <a:gd name="connsiteY193" fmla="*/ 27432 h 396247"/>
                  <a:gd name="connsiteX194" fmla="*/ 192024 w 389698"/>
                  <a:gd name="connsiteY194" fmla="*/ 13716 h 396247"/>
                  <a:gd name="connsiteX195" fmla="*/ 178308 w 389698"/>
                  <a:gd name="connsiteY195" fmla="*/ 4572 h 396247"/>
                  <a:gd name="connsiteX196" fmla="*/ 155448 w 389698"/>
                  <a:gd name="connsiteY196" fmla="*/ 0 h 396247"/>
                  <a:gd name="connsiteX197" fmla="*/ 128016 w 389698"/>
                  <a:gd name="connsiteY197" fmla="*/ 9144 h 396247"/>
                  <a:gd name="connsiteX198" fmla="*/ 192024 w 389698"/>
                  <a:gd name="connsiteY198" fmla="*/ 41148 h 396247"/>
                  <a:gd name="connsiteX199" fmla="*/ 205740 w 389698"/>
                  <a:gd name="connsiteY199" fmla="*/ 45720 h 396247"/>
                  <a:gd name="connsiteX200" fmla="*/ 233172 w 389698"/>
                  <a:gd name="connsiteY200" fmla="*/ 36576 h 396247"/>
                  <a:gd name="connsiteX201" fmla="*/ 242316 w 389698"/>
                  <a:gd name="connsiteY201" fmla="*/ 22860 h 396247"/>
                  <a:gd name="connsiteX202" fmla="*/ 269748 w 389698"/>
                  <a:gd name="connsiteY202" fmla="*/ 13716 h 396247"/>
                  <a:gd name="connsiteX203" fmla="*/ 288036 w 389698"/>
                  <a:gd name="connsiteY203" fmla="*/ 22860 h 396247"/>
                  <a:gd name="connsiteX204" fmla="*/ 301752 w 389698"/>
                  <a:gd name="connsiteY204" fmla="*/ 50292 h 396247"/>
                  <a:gd name="connsiteX205" fmla="*/ 288036 w 389698"/>
                  <a:gd name="connsiteY205" fmla="*/ 82296 h 396247"/>
                  <a:gd name="connsiteX206" fmla="*/ 274320 w 389698"/>
                  <a:gd name="connsiteY206" fmla="*/ 86868 h 396247"/>
                  <a:gd name="connsiteX207" fmla="*/ 237744 w 389698"/>
                  <a:gd name="connsiteY207" fmla="*/ 91440 h 396247"/>
                  <a:gd name="connsiteX208" fmla="*/ 214884 w 389698"/>
                  <a:gd name="connsiteY208" fmla="*/ 96012 h 396247"/>
                  <a:gd name="connsiteX209" fmla="*/ 192024 w 389698"/>
                  <a:gd name="connsiteY209" fmla="*/ 123444 h 396247"/>
                  <a:gd name="connsiteX210" fmla="*/ 201168 w 389698"/>
                  <a:gd name="connsiteY210" fmla="*/ 137160 h 396247"/>
                  <a:gd name="connsiteX211" fmla="*/ 233172 w 389698"/>
                  <a:gd name="connsiteY211" fmla="*/ 146304 h 396247"/>
                  <a:gd name="connsiteX212" fmla="*/ 246888 w 389698"/>
                  <a:gd name="connsiteY212" fmla="*/ 141732 h 396247"/>
                  <a:gd name="connsiteX213" fmla="*/ 251460 w 389698"/>
                  <a:gd name="connsiteY213" fmla="*/ 128016 h 396247"/>
                  <a:gd name="connsiteX214" fmla="*/ 182880 w 389698"/>
                  <a:gd name="connsiteY214" fmla="*/ 132588 h 396247"/>
                  <a:gd name="connsiteX215" fmla="*/ 178308 w 389698"/>
                  <a:gd name="connsiteY215" fmla="*/ 187452 h 396247"/>
                  <a:gd name="connsiteX216" fmla="*/ 205740 w 389698"/>
                  <a:gd name="connsiteY216" fmla="*/ 196596 h 396247"/>
                  <a:gd name="connsiteX217" fmla="*/ 256032 w 389698"/>
                  <a:gd name="connsiteY217" fmla="*/ 205740 h 396247"/>
                  <a:gd name="connsiteX218" fmla="*/ 269748 w 389698"/>
                  <a:gd name="connsiteY218" fmla="*/ 214884 h 396247"/>
                  <a:gd name="connsiteX219" fmla="*/ 265176 w 389698"/>
                  <a:gd name="connsiteY219" fmla="*/ 251460 h 396247"/>
                  <a:gd name="connsiteX220" fmla="*/ 256032 w 389698"/>
                  <a:gd name="connsiteY220" fmla="*/ 288036 h 396247"/>
                  <a:gd name="connsiteX221" fmla="*/ 228600 w 389698"/>
                  <a:gd name="connsiteY221" fmla="*/ 265176 h 396247"/>
                  <a:gd name="connsiteX222" fmla="*/ 210312 w 389698"/>
                  <a:gd name="connsiteY222" fmla="*/ 224028 h 396247"/>
                  <a:gd name="connsiteX223" fmla="*/ 160020 w 389698"/>
                  <a:gd name="connsiteY223" fmla="*/ 205740 h 396247"/>
                  <a:gd name="connsiteX224" fmla="*/ 109728 w 389698"/>
                  <a:gd name="connsiteY224" fmla="*/ 196596 h 396247"/>
                  <a:gd name="connsiteX225" fmla="*/ 114300 w 389698"/>
                  <a:gd name="connsiteY225" fmla="*/ 182880 h 396247"/>
                  <a:gd name="connsiteX226" fmla="*/ 118872 w 389698"/>
                  <a:gd name="connsiteY226" fmla="*/ 155448 h 396247"/>
                  <a:gd name="connsiteX227" fmla="*/ 132588 w 389698"/>
                  <a:gd name="connsiteY227" fmla="*/ 146304 h 396247"/>
                  <a:gd name="connsiteX228" fmla="*/ 123444 w 389698"/>
                  <a:gd name="connsiteY228" fmla="*/ 132588 h 396247"/>
                  <a:gd name="connsiteX229" fmla="*/ 109728 w 389698"/>
                  <a:gd name="connsiteY229" fmla="*/ 128016 h 396247"/>
                  <a:gd name="connsiteX230" fmla="*/ 59436 w 389698"/>
                  <a:gd name="connsiteY230" fmla="*/ 118872 h 396247"/>
                  <a:gd name="connsiteX231" fmla="*/ 45720 w 389698"/>
                  <a:gd name="connsiteY231" fmla="*/ 114300 h 396247"/>
                  <a:gd name="connsiteX232" fmla="*/ 45720 w 389698"/>
                  <a:gd name="connsiteY232" fmla="*/ 73152 h 396247"/>
                  <a:gd name="connsiteX233" fmla="*/ 118872 w 389698"/>
                  <a:gd name="connsiteY233" fmla="*/ 82296 h 39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389698" h="396247">
                    <a:moveTo>
                      <a:pt x="118872" y="82296"/>
                    </a:moveTo>
                    <a:cubicBezTo>
                      <a:pt x="130302" y="86106"/>
                      <a:pt x="113508" y="91258"/>
                      <a:pt x="114300" y="96012"/>
                    </a:cubicBezTo>
                    <a:cubicBezTo>
                      <a:pt x="116733" y="110610"/>
                      <a:pt x="126462" y="110734"/>
                      <a:pt x="137160" y="114300"/>
                    </a:cubicBezTo>
                    <a:cubicBezTo>
                      <a:pt x="141732" y="112776"/>
                      <a:pt x="146057" y="109728"/>
                      <a:pt x="150876" y="109728"/>
                    </a:cubicBezTo>
                    <a:cubicBezTo>
                      <a:pt x="167147" y="109728"/>
                      <a:pt x="189513" y="108294"/>
                      <a:pt x="173736" y="128016"/>
                    </a:cubicBezTo>
                    <a:cubicBezTo>
                      <a:pt x="170303" y="132307"/>
                      <a:pt x="164592" y="134112"/>
                      <a:pt x="160020" y="137160"/>
                    </a:cubicBezTo>
                    <a:cubicBezTo>
                      <a:pt x="156972" y="141732"/>
                      <a:pt x="151373" y="145404"/>
                      <a:pt x="150876" y="150876"/>
                    </a:cubicBezTo>
                    <a:cubicBezTo>
                      <a:pt x="149764" y="163112"/>
                      <a:pt x="150885" y="176044"/>
                      <a:pt x="155448" y="187452"/>
                    </a:cubicBezTo>
                    <a:cubicBezTo>
                      <a:pt x="157489" y="192554"/>
                      <a:pt x="164249" y="194139"/>
                      <a:pt x="169164" y="196596"/>
                    </a:cubicBezTo>
                    <a:cubicBezTo>
                      <a:pt x="207022" y="215525"/>
                      <a:pt x="157288" y="184107"/>
                      <a:pt x="196596" y="210312"/>
                    </a:cubicBezTo>
                    <a:cubicBezTo>
                      <a:pt x="195072" y="214884"/>
                      <a:pt x="195035" y="220265"/>
                      <a:pt x="192024" y="224028"/>
                    </a:cubicBezTo>
                    <a:cubicBezTo>
                      <a:pt x="179961" y="239106"/>
                      <a:pt x="172214" y="231953"/>
                      <a:pt x="155448" y="228600"/>
                    </a:cubicBezTo>
                    <a:cubicBezTo>
                      <a:pt x="120303" y="205170"/>
                      <a:pt x="138856" y="208505"/>
                      <a:pt x="100584" y="214884"/>
                    </a:cubicBezTo>
                    <a:cubicBezTo>
                      <a:pt x="97536" y="224028"/>
                      <a:pt x="91440" y="233172"/>
                      <a:pt x="100584" y="242316"/>
                    </a:cubicBezTo>
                    <a:cubicBezTo>
                      <a:pt x="103992" y="245724"/>
                      <a:pt x="109728" y="245364"/>
                      <a:pt x="114300" y="246888"/>
                    </a:cubicBezTo>
                    <a:cubicBezTo>
                      <a:pt x="123444" y="245364"/>
                      <a:pt x="133441" y="246462"/>
                      <a:pt x="141732" y="242316"/>
                    </a:cubicBezTo>
                    <a:cubicBezTo>
                      <a:pt x="146647" y="239859"/>
                      <a:pt x="146585" y="232033"/>
                      <a:pt x="150876" y="228600"/>
                    </a:cubicBezTo>
                    <a:cubicBezTo>
                      <a:pt x="154639" y="225589"/>
                      <a:pt x="160281" y="226183"/>
                      <a:pt x="164592" y="224028"/>
                    </a:cubicBezTo>
                    <a:cubicBezTo>
                      <a:pt x="200044" y="206302"/>
                      <a:pt x="157548" y="221804"/>
                      <a:pt x="192024" y="210312"/>
                    </a:cubicBezTo>
                    <a:cubicBezTo>
                      <a:pt x="196596" y="211836"/>
                      <a:pt x="201977" y="211873"/>
                      <a:pt x="205740" y="214884"/>
                    </a:cubicBezTo>
                    <a:cubicBezTo>
                      <a:pt x="216659" y="223619"/>
                      <a:pt x="213934" y="231273"/>
                      <a:pt x="219456" y="242316"/>
                    </a:cubicBezTo>
                    <a:cubicBezTo>
                      <a:pt x="221913" y="247231"/>
                      <a:pt x="225552" y="251460"/>
                      <a:pt x="228600" y="256032"/>
                    </a:cubicBezTo>
                    <a:cubicBezTo>
                      <a:pt x="227076" y="263652"/>
                      <a:pt x="227883" y="272145"/>
                      <a:pt x="224028" y="278892"/>
                    </a:cubicBezTo>
                    <a:cubicBezTo>
                      <a:pt x="216232" y="292535"/>
                      <a:pt x="180340" y="285496"/>
                      <a:pt x="214884" y="320040"/>
                    </a:cubicBezTo>
                    <a:cubicBezTo>
                      <a:pt x="222504" y="327660"/>
                      <a:pt x="236220" y="323088"/>
                      <a:pt x="246888" y="324612"/>
                    </a:cubicBezTo>
                    <a:cubicBezTo>
                      <a:pt x="251460" y="326136"/>
                      <a:pt x="255785" y="329184"/>
                      <a:pt x="260604" y="329184"/>
                    </a:cubicBezTo>
                    <a:cubicBezTo>
                      <a:pt x="276697" y="329184"/>
                      <a:pt x="287608" y="324755"/>
                      <a:pt x="301752" y="320040"/>
                    </a:cubicBezTo>
                    <a:cubicBezTo>
                      <a:pt x="310953" y="306238"/>
                      <a:pt x="314928" y="308095"/>
                      <a:pt x="306324" y="292608"/>
                    </a:cubicBezTo>
                    <a:cubicBezTo>
                      <a:pt x="300987" y="283001"/>
                      <a:pt x="288036" y="265176"/>
                      <a:pt x="288036" y="265176"/>
                    </a:cubicBezTo>
                    <a:cubicBezTo>
                      <a:pt x="289472" y="252252"/>
                      <a:pt x="282616" y="218271"/>
                      <a:pt x="306324" y="214884"/>
                    </a:cubicBezTo>
                    <a:cubicBezTo>
                      <a:pt x="312544" y="213995"/>
                      <a:pt x="318516" y="217932"/>
                      <a:pt x="324612" y="219456"/>
                    </a:cubicBezTo>
                    <a:cubicBezTo>
                      <a:pt x="335280" y="251460"/>
                      <a:pt x="342900" y="243840"/>
                      <a:pt x="320040" y="251460"/>
                    </a:cubicBezTo>
                    <a:lnTo>
                      <a:pt x="292608" y="242316"/>
                    </a:lnTo>
                    <a:lnTo>
                      <a:pt x="278892" y="237744"/>
                    </a:lnTo>
                    <a:cubicBezTo>
                      <a:pt x="267643" y="226495"/>
                      <a:pt x="258423" y="219666"/>
                      <a:pt x="251460" y="205740"/>
                    </a:cubicBezTo>
                    <a:cubicBezTo>
                      <a:pt x="249305" y="201429"/>
                      <a:pt x="248057" y="196699"/>
                      <a:pt x="246888" y="192024"/>
                    </a:cubicBezTo>
                    <a:cubicBezTo>
                      <a:pt x="245003" y="184485"/>
                      <a:pt x="246171" y="175911"/>
                      <a:pt x="242316" y="169164"/>
                    </a:cubicBezTo>
                    <a:cubicBezTo>
                      <a:pt x="239590" y="164393"/>
                      <a:pt x="233172" y="163068"/>
                      <a:pt x="228600" y="160020"/>
                    </a:cubicBezTo>
                    <a:cubicBezTo>
                      <a:pt x="218975" y="163228"/>
                      <a:pt x="207745" y="162908"/>
                      <a:pt x="210312" y="178308"/>
                    </a:cubicBezTo>
                    <a:cubicBezTo>
                      <a:pt x="211215" y="183728"/>
                      <a:pt x="214796" y="189112"/>
                      <a:pt x="219456" y="192024"/>
                    </a:cubicBezTo>
                    <a:cubicBezTo>
                      <a:pt x="227630" y="197132"/>
                      <a:pt x="246888" y="201168"/>
                      <a:pt x="246888" y="201168"/>
                    </a:cubicBezTo>
                    <a:lnTo>
                      <a:pt x="288036" y="187452"/>
                    </a:lnTo>
                    <a:lnTo>
                      <a:pt x="301752" y="182880"/>
                    </a:lnTo>
                    <a:cubicBezTo>
                      <a:pt x="307814" y="173787"/>
                      <a:pt x="317681" y="166805"/>
                      <a:pt x="306324" y="155448"/>
                    </a:cubicBezTo>
                    <a:cubicBezTo>
                      <a:pt x="298553" y="147677"/>
                      <a:pt x="288036" y="143256"/>
                      <a:pt x="278892" y="137160"/>
                    </a:cubicBezTo>
                    <a:lnTo>
                      <a:pt x="265176" y="128016"/>
                    </a:lnTo>
                    <a:cubicBezTo>
                      <a:pt x="266700" y="118872"/>
                      <a:pt x="267737" y="109633"/>
                      <a:pt x="269748" y="100584"/>
                    </a:cubicBezTo>
                    <a:cubicBezTo>
                      <a:pt x="270793" y="95879"/>
                      <a:pt x="269549" y="87550"/>
                      <a:pt x="274320" y="86868"/>
                    </a:cubicBezTo>
                    <a:cubicBezTo>
                      <a:pt x="283862" y="85505"/>
                      <a:pt x="301752" y="96012"/>
                      <a:pt x="301752" y="96012"/>
                    </a:cubicBezTo>
                    <a:cubicBezTo>
                      <a:pt x="300228" y="100584"/>
                      <a:pt x="301102" y="106927"/>
                      <a:pt x="297180" y="109728"/>
                    </a:cubicBezTo>
                    <a:cubicBezTo>
                      <a:pt x="289337" y="115330"/>
                      <a:pt x="269748" y="118872"/>
                      <a:pt x="269748" y="118872"/>
                    </a:cubicBezTo>
                    <a:cubicBezTo>
                      <a:pt x="262128" y="117348"/>
                      <a:pt x="253839" y="117775"/>
                      <a:pt x="246888" y="114300"/>
                    </a:cubicBezTo>
                    <a:cubicBezTo>
                      <a:pt x="240736" y="111224"/>
                      <a:pt x="227029" y="93620"/>
                      <a:pt x="224028" y="86868"/>
                    </a:cubicBezTo>
                    <a:cubicBezTo>
                      <a:pt x="209186" y="53473"/>
                      <a:pt x="226115" y="63180"/>
                      <a:pt x="201168" y="54864"/>
                    </a:cubicBezTo>
                    <a:cubicBezTo>
                      <a:pt x="193548" y="56388"/>
                      <a:pt x="184278" y="54461"/>
                      <a:pt x="178308" y="59436"/>
                    </a:cubicBezTo>
                    <a:cubicBezTo>
                      <a:pt x="173481" y="63459"/>
                      <a:pt x="173736" y="71440"/>
                      <a:pt x="173736" y="77724"/>
                    </a:cubicBezTo>
                    <a:cubicBezTo>
                      <a:pt x="173736" y="88323"/>
                      <a:pt x="183777" y="100444"/>
                      <a:pt x="192024" y="105156"/>
                    </a:cubicBezTo>
                    <a:cubicBezTo>
                      <a:pt x="197480" y="108274"/>
                      <a:pt x="204216" y="108204"/>
                      <a:pt x="210312" y="109728"/>
                    </a:cubicBezTo>
                    <a:cubicBezTo>
                      <a:pt x="225067" y="107620"/>
                      <a:pt x="256055" y="105141"/>
                      <a:pt x="269748" y="96012"/>
                    </a:cubicBezTo>
                    <a:cubicBezTo>
                      <a:pt x="287474" y="84195"/>
                      <a:pt x="278251" y="88606"/>
                      <a:pt x="297180" y="82296"/>
                    </a:cubicBezTo>
                    <a:cubicBezTo>
                      <a:pt x="300499" y="82849"/>
                      <a:pt x="330825" y="86438"/>
                      <a:pt x="338328" y="91440"/>
                    </a:cubicBezTo>
                    <a:cubicBezTo>
                      <a:pt x="343708" y="95027"/>
                      <a:pt x="347472" y="100584"/>
                      <a:pt x="352044" y="105156"/>
                    </a:cubicBezTo>
                    <a:cubicBezTo>
                      <a:pt x="350520" y="111252"/>
                      <a:pt x="350958" y="118216"/>
                      <a:pt x="347472" y="123444"/>
                    </a:cubicBezTo>
                    <a:cubicBezTo>
                      <a:pt x="338764" y="136505"/>
                      <a:pt x="311390" y="129234"/>
                      <a:pt x="338328" y="160020"/>
                    </a:cubicBezTo>
                    <a:cubicBezTo>
                      <a:pt x="344675" y="167274"/>
                      <a:pt x="356616" y="166116"/>
                      <a:pt x="365760" y="169164"/>
                    </a:cubicBezTo>
                    <a:lnTo>
                      <a:pt x="379476" y="173736"/>
                    </a:lnTo>
                    <a:cubicBezTo>
                      <a:pt x="382524" y="178308"/>
                      <a:pt x="389698" y="182064"/>
                      <a:pt x="388620" y="187452"/>
                    </a:cubicBezTo>
                    <a:cubicBezTo>
                      <a:pt x="387542" y="192840"/>
                      <a:pt x="379375" y="193402"/>
                      <a:pt x="374904" y="196596"/>
                    </a:cubicBezTo>
                    <a:cubicBezTo>
                      <a:pt x="368703" y="201025"/>
                      <a:pt x="362712" y="205740"/>
                      <a:pt x="356616" y="210312"/>
                    </a:cubicBezTo>
                    <a:cubicBezTo>
                      <a:pt x="340595" y="204972"/>
                      <a:pt x="341171" y="207435"/>
                      <a:pt x="329184" y="192024"/>
                    </a:cubicBezTo>
                    <a:cubicBezTo>
                      <a:pt x="322437" y="183349"/>
                      <a:pt x="310896" y="164592"/>
                      <a:pt x="310896" y="164592"/>
                    </a:cubicBezTo>
                    <a:cubicBezTo>
                      <a:pt x="297180" y="166116"/>
                      <a:pt x="281391" y="161755"/>
                      <a:pt x="269748" y="169164"/>
                    </a:cubicBezTo>
                    <a:cubicBezTo>
                      <a:pt x="261616" y="174339"/>
                      <a:pt x="262494" y="187145"/>
                      <a:pt x="260604" y="196596"/>
                    </a:cubicBezTo>
                    <a:cubicBezTo>
                      <a:pt x="258865" y="205291"/>
                      <a:pt x="256146" y="223799"/>
                      <a:pt x="251460" y="233172"/>
                    </a:cubicBezTo>
                    <a:cubicBezTo>
                      <a:pt x="249003" y="238087"/>
                      <a:pt x="246607" y="243455"/>
                      <a:pt x="242316" y="246888"/>
                    </a:cubicBezTo>
                    <a:cubicBezTo>
                      <a:pt x="238553" y="249899"/>
                      <a:pt x="233234" y="250136"/>
                      <a:pt x="228600" y="251460"/>
                    </a:cubicBezTo>
                    <a:cubicBezTo>
                      <a:pt x="188414" y="262942"/>
                      <a:pt x="229482" y="249642"/>
                      <a:pt x="196596" y="260604"/>
                    </a:cubicBezTo>
                    <a:cubicBezTo>
                      <a:pt x="193548" y="266700"/>
                      <a:pt x="190137" y="272628"/>
                      <a:pt x="187452" y="278892"/>
                    </a:cubicBezTo>
                    <a:cubicBezTo>
                      <a:pt x="179680" y="297026"/>
                      <a:pt x="179013" y="312659"/>
                      <a:pt x="187452" y="333756"/>
                    </a:cubicBezTo>
                    <a:cubicBezTo>
                      <a:pt x="189242" y="338231"/>
                      <a:pt x="196596" y="336804"/>
                      <a:pt x="201168" y="338328"/>
                    </a:cubicBezTo>
                    <a:cubicBezTo>
                      <a:pt x="205740" y="336804"/>
                      <a:pt x="210874" y="336429"/>
                      <a:pt x="214884" y="333756"/>
                    </a:cubicBezTo>
                    <a:cubicBezTo>
                      <a:pt x="220264" y="330169"/>
                      <a:pt x="223633" y="324179"/>
                      <a:pt x="228600" y="320040"/>
                    </a:cubicBezTo>
                    <a:cubicBezTo>
                      <a:pt x="232821" y="316522"/>
                      <a:pt x="237744" y="313944"/>
                      <a:pt x="242316" y="310896"/>
                    </a:cubicBezTo>
                    <a:cubicBezTo>
                      <a:pt x="254508" y="312420"/>
                      <a:pt x="268894" y="308326"/>
                      <a:pt x="278892" y="315468"/>
                    </a:cubicBezTo>
                    <a:cubicBezTo>
                      <a:pt x="284005" y="319120"/>
                      <a:pt x="276795" y="327980"/>
                      <a:pt x="274320" y="333756"/>
                    </a:cubicBezTo>
                    <a:cubicBezTo>
                      <a:pt x="263353" y="359347"/>
                      <a:pt x="264209" y="338973"/>
                      <a:pt x="237744" y="356616"/>
                    </a:cubicBezTo>
                    <a:lnTo>
                      <a:pt x="224028" y="365760"/>
                    </a:lnTo>
                    <a:cubicBezTo>
                      <a:pt x="208788" y="364236"/>
                      <a:pt x="193232" y="364632"/>
                      <a:pt x="178308" y="361188"/>
                    </a:cubicBezTo>
                    <a:cubicBezTo>
                      <a:pt x="162458" y="357530"/>
                      <a:pt x="165202" y="348082"/>
                      <a:pt x="155448" y="338328"/>
                    </a:cubicBezTo>
                    <a:cubicBezTo>
                      <a:pt x="151563" y="334443"/>
                      <a:pt x="146304" y="332232"/>
                      <a:pt x="141732" y="329184"/>
                    </a:cubicBezTo>
                    <a:cubicBezTo>
                      <a:pt x="136501" y="330230"/>
                      <a:pt x="106907" y="330545"/>
                      <a:pt x="109728" y="347472"/>
                    </a:cubicBezTo>
                    <a:cubicBezTo>
                      <a:pt x="110791" y="353850"/>
                      <a:pt x="118872" y="356616"/>
                      <a:pt x="123444" y="361188"/>
                    </a:cubicBezTo>
                    <a:cubicBezTo>
                      <a:pt x="156837" y="350057"/>
                      <a:pt x="141525" y="354382"/>
                      <a:pt x="169164" y="347472"/>
                    </a:cubicBezTo>
                    <a:cubicBezTo>
                      <a:pt x="172212" y="342900"/>
                      <a:pt x="177405" y="339176"/>
                      <a:pt x="178308" y="333756"/>
                    </a:cubicBezTo>
                    <a:cubicBezTo>
                      <a:pt x="179100" y="329002"/>
                      <a:pt x="175891" y="324351"/>
                      <a:pt x="173736" y="320040"/>
                    </a:cubicBezTo>
                    <a:cubicBezTo>
                      <a:pt x="171279" y="315125"/>
                      <a:pt x="168477" y="310209"/>
                      <a:pt x="164592" y="306324"/>
                    </a:cubicBezTo>
                    <a:cubicBezTo>
                      <a:pt x="148281" y="290013"/>
                      <a:pt x="120979" y="290585"/>
                      <a:pt x="100584" y="288036"/>
                    </a:cubicBezTo>
                    <a:cubicBezTo>
                      <a:pt x="90463" y="281289"/>
                      <a:pt x="80193" y="275737"/>
                      <a:pt x="73152" y="265176"/>
                    </a:cubicBezTo>
                    <a:cubicBezTo>
                      <a:pt x="70479" y="261166"/>
                      <a:pt x="70104" y="256032"/>
                      <a:pt x="68580" y="251460"/>
                    </a:cubicBezTo>
                    <a:cubicBezTo>
                      <a:pt x="86191" y="242654"/>
                      <a:pt x="101137" y="230955"/>
                      <a:pt x="123444" y="246888"/>
                    </a:cubicBezTo>
                    <a:cubicBezTo>
                      <a:pt x="128557" y="250540"/>
                      <a:pt x="123315" y="260733"/>
                      <a:pt x="118872" y="265176"/>
                    </a:cubicBezTo>
                    <a:cubicBezTo>
                      <a:pt x="114429" y="269619"/>
                      <a:pt x="106680" y="268224"/>
                      <a:pt x="100584" y="269748"/>
                    </a:cubicBezTo>
                    <a:cubicBezTo>
                      <a:pt x="91440" y="268224"/>
                      <a:pt x="82145" y="267424"/>
                      <a:pt x="73152" y="265176"/>
                    </a:cubicBezTo>
                    <a:cubicBezTo>
                      <a:pt x="63801" y="262838"/>
                      <a:pt x="45720" y="256032"/>
                      <a:pt x="45720" y="256032"/>
                    </a:cubicBezTo>
                    <a:cubicBezTo>
                      <a:pt x="41148" y="251460"/>
                      <a:pt x="36971" y="246455"/>
                      <a:pt x="32004" y="242316"/>
                    </a:cubicBezTo>
                    <a:cubicBezTo>
                      <a:pt x="18019" y="230662"/>
                      <a:pt x="17033" y="237206"/>
                      <a:pt x="9144" y="219456"/>
                    </a:cubicBezTo>
                    <a:cubicBezTo>
                      <a:pt x="5229" y="210648"/>
                      <a:pt x="0" y="192024"/>
                      <a:pt x="0" y="192024"/>
                    </a:cubicBezTo>
                    <a:cubicBezTo>
                      <a:pt x="32004" y="170688"/>
                      <a:pt x="21336" y="164592"/>
                      <a:pt x="36576" y="187452"/>
                    </a:cubicBezTo>
                    <a:cubicBezTo>
                      <a:pt x="33528" y="196596"/>
                      <a:pt x="25847" y="205377"/>
                      <a:pt x="27432" y="214884"/>
                    </a:cubicBezTo>
                    <a:cubicBezTo>
                      <a:pt x="28956" y="224028"/>
                      <a:pt x="30346" y="233195"/>
                      <a:pt x="32004" y="242316"/>
                    </a:cubicBezTo>
                    <a:cubicBezTo>
                      <a:pt x="34912" y="258308"/>
                      <a:pt x="34204" y="267376"/>
                      <a:pt x="45720" y="278892"/>
                    </a:cubicBezTo>
                    <a:cubicBezTo>
                      <a:pt x="54583" y="287755"/>
                      <a:pt x="61996" y="288889"/>
                      <a:pt x="73152" y="292608"/>
                    </a:cubicBezTo>
                    <a:cubicBezTo>
                      <a:pt x="84284" y="290382"/>
                      <a:pt x="103759" y="293367"/>
                      <a:pt x="100584" y="274320"/>
                    </a:cubicBezTo>
                    <a:cubicBezTo>
                      <a:pt x="99681" y="268900"/>
                      <a:pt x="94488" y="265176"/>
                      <a:pt x="91440" y="260604"/>
                    </a:cubicBezTo>
                    <a:cubicBezTo>
                      <a:pt x="89916" y="249936"/>
                      <a:pt x="88796" y="239202"/>
                      <a:pt x="86868" y="228600"/>
                    </a:cubicBezTo>
                    <a:cubicBezTo>
                      <a:pt x="80996" y="196305"/>
                      <a:pt x="72571" y="205486"/>
                      <a:pt x="86868" y="155448"/>
                    </a:cubicBezTo>
                    <a:cubicBezTo>
                      <a:pt x="88378" y="150165"/>
                      <a:pt x="96012" y="149352"/>
                      <a:pt x="100584" y="146304"/>
                    </a:cubicBezTo>
                    <a:cubicBezTo>
                      <a:pt x="106680" y="147828"/>
                      <a:pt x="115102" y="145849"/>
                      <a:pt x="118872" y="150876"/>
                    </a:cubicBezTo>
                    <a:cubicBezTo>
                      <a:pt x="121764" y="154731"/>
                      <a:pt x="118222" y="161791"/>
                      <a:pt x="114300" y="164592"/>
                    </a:cubicBezTo>
                    <a:cubicBezTo>
                      <a:pt x="103275" y="172467"/>
                      <a:pt x="72138" y="176191"/>
                      <a:pt x="59436" y="178308"/>
                    </a:cubicBezTo>
                    <a:cubicBezTo>
                      <a:pt x="53340" y="173736"/>
                      <a:pt x="46026" y="170446"/>
                      <a:pt x="41148" y="164592"/>
                    </a:cubicBezTo>
                    <a:cubicBezTo>
                      <a:pt x="35606" y="157942"/>
                      <a:pt x="34498" y="143810"/>
                      <a:pt x="41148" y="137160"/>
                    </a:cubicBezTo>
                    <a:cubicBezTo>
                      <a:pt x="44556" y="133752"/>
                      <a:pt x="50651" y="134928"/>
                      <a:pt x="54864" y="132588"/>
                    </a:cubicBezTo>
                    <a:cubicBezTo>
                      <a:pt x="64471" y="127251"/>
                      <a:pt x="82296" y="114300"/>
                      <a:pt x="82296" y="114300"/>
                    </a:cubicBezTo>
                    <a:cubicBezTo>
                      <a:pt x="92747" y="82947"/>
                      <a:pt x="82296" y="121861"/>
                      <a:pt x="82296" y="77724"/>
                    </a:cubicBezTo>
                    <a:cubicBezTo>
                      <a:pt x="82296" y="71440"/>
                      <a:pt x="85344" y="65532"/>
                      <a:pt x="86868" y="59436"/>
                    </a:cubicBezTo>
                    <a:cubicBezTo>
                      <a:pt x="92964" y="60960"/>
                      <a:pt x="102950" y="58124"/>
                      <a:pt x="105156" y="64008"/>
                    </a:cubicBezTo>
                    <a:cubicBezTo>
                      <a:pt x="113708" y="86815"/>
                      <a:pt x="91002" y="92035"/>
                      <a:pt x="105156" y="109728"/>
                    </a:cubicBezTo>
                    <a:cubicBezTo>
                      <a:pt x="108589" y="114019"/>
                      <a:pt x="114300" y="115824"/>
                      <a:pt x="118872" y="118872"/>
                    </a:cubicBezTo>
                    <a:cubicBezTo>
                      <a:pt x="125912" y="116525"/>
                      <a:pt x="142133" y="112455"/>
                      <a:pt x="146304" y="105156"/>
                    </a:cubicBezTo>
                    <a:cubicBezTo>
                      <a:pt x="150159" y="98409"/>
                      <a:pt x="149352" y="89916"/>
                      <a:pt x="150876" y="82296"/>
                    </a:cubicBezTo>
                    <a:cubicBezTo>
                      <a:pt x="149352" y="74676"/>
                      <a:pt x="149033" y="66712"/>
                      <a:pt x="146304" y="59436"/>
                    </a:cubicBezTo>
                    <a:cubicBezTo>
                      <a:pt x="142084" y="48182"/>
                      <a:pt x="133760" y="41734"/>
                      <a:pt x="123444" y="36576"/>
                    </a:cubicBezTo>
                    <a:cubicBezTo>
                      <a:pt x="119133" y="34421"/>
                      <a:pt x="114300" y="33528"/>
                      <a:pt x="109728" y="32004"/>
                    </a:cubicBezTo>
                    <a:cubicBezTo>
                      <a:pt x="111720" y="41964"/>
                      <a:pt x="112007" y="65378"/>
                      <a:pt x="128016" y="68580"/>
                    </a:cubicBezTo>
                    <a:cubicBezTo>
                      <a:pt x="138583" y="70693"/>
                      <a:pt x="149352" y="65532"/>
                      <a:pt x="160020" y="64008"/>
                    </a:cubicBezTo>
                    <a:cubicBezTo>
                      <a:pt x="176784" y="65532"/>
                      <a:pt x="193648" y="66199"/>
                      <a:pt x="210312" y="68580"/>
                    </a:cubicBezTo>
                    <a:cubicBezTo>
                      <a:pt x="226401" y="70878"/>
                      <a:pt x="223257" y="75052"/>
                      <a:pt x="237744" y="82296"/>
                    </a:cubicBezTo>
                    <a:cubicBezTo>
                      <a:pt x="242055" y="84451"/>
                      <a:pt x="246888" y="85344"/>
                      <a:pt x="251460" y="86868"/>
                    </a:cubicBezTo>
                    <a:cubicBezTo>
                      <a:pt x="256032" y="85344"/>
                      <a:pt x="261768" y="85704"/>
                      <a:pt x="265176" y="82296"/>
                    </a:cubicBezTo>
                    <a:cubicBezTo>
                      <a:pt x="272579" y="74893"/>
                      <a:pt x="269816" y="57252"/>
                      <a:pt x="265176" y="50292"/>
                    </a:cubicBezTo>
                    <a:cubicBezTo>
                      <a:pt x="262128" y="45720"/>
                      <a:pt x="255681" y="44666"/>
                      <a:pt x="251460" y="41148"/>
                    </a:cubicBezTo>
                    <a:cubicBezTo>
                      <a:pt x="246493" y="37009"/>
                      <a:pt x="243124" y="31019"/>
                      <a:pt x="237744" y="27432"/>
                    </a:cubicBezTo>
                    <a:cubicBezTo>
                      <a:pt x="233734" y="24759"/>
                      <a:pt x="228600" y="24384"/>
                      <a:pt x="224028" y="22860"/>
                    </a:cubicBezTo>
                    <a:cubicBezTo>
                      <a:pt x="219456" y="24384"/>
                      <a:pt x="208788" y="22860"/>
                      <a:pt x="210312" y="27432"/>
                    </a:cubicBezTo>
                    <a:cubicBezTo>
                      <a:pt x="212467" y="33898"/>
                      <a:pt x="222682" y="33195"/>
                      <a:pt x="228600" y="36576"/>
                    </a:cubicBezTo>
                    <a:cubicBezTo>
                      <a:pt x="256323" y="52418"/>
                      <a:pt x="226991" y="43531"/>
                      <a:pt x="274320" y="50292"/>
                    </a:cubicBezTo>
                    <a:cubicBezTo>
                      <a:pt x="278892" y="51816"/>
                      <a:pt x="283725" y="52709"/>
                      <a:pt x="288036" y="54864"/>
                    </a:cubicBezTo>
                    <a:cubicBezTo>
                      <a:pt x="292951" y="57321"/>
                      <a:pt x="296539" y="62270"/>
                      <a:pt x="301752" y="64008"/>
                    </a:cubicBezTo>
                    <a:cubicBezTo>
                      <a:pt x="310546" y="66939"/>
                      <a:pt x="320094" y="66762"/>
                      <a:pt x="329184" y="68580"/>
                    </a:cubicBezTo>
                    <a:cubicBezTo>
                      <a:pt x="343536" y="71450"/>
                      <a:pt x="348115" y="73366"/>
                      <a:pt x="361188" y="77724"/>
                    </a:cubicBezTo>
                    <a:cubicBezTo>
                      <a:pt x="364236" y="86868"/>
                      <a:pt x="373380" y="96012"/>
                      <a:pt x="370332" y="105156"/>
                    </a:cubicBezTo>
                    <a:lnTo>
                      <a:pt x="361188" y="132588"/>
                    </a:lnTo>
                    <a:cubicBezTo>
                      <a:pt x="362712" y="137160"/>
                      <a:pt x="366552" y="141550"/>
                      <a:pt x="365760" y="146304"/>
                    </a:cubicBezTo>
                    <a:cubicBezTo>
                      <a:pt x="363855" y="157734"/>
                      <a:pt x="350901" y="163830"/>
                      <a:pt x="342900" y="169164"/>
                    </a:cubicBezTo>
                    <a:cubicBezTo>
                      <a:pt x="341376" y="173736"/>
                      <a:pt x="336804" y="178308"/>
                      <a:pt x="338328" y="182880"/>
                    </a:cubicBezTo>
                    <a:cubicBezTo>
                      <a:pt x="341803" y="193306"/>
                      <a:pt x="353141" y="199886"/>
                      <a:pt x="356616" y="210312"/>
                    </a:cubicBezTo>
                    <a:cubicBezTo>
                      <a:pt x="362926" y="229241"/>
                      <a:pt x="358515" y="220018"/>
                      <a:pt x="370332" y="237744"/>
                    </a:cubicBezTo>
                    <a:cubicBezTo>
                      <a:pt x="367320" y="246780"/>
                      <a:pt x="364673" y="258730"/>
                      <a:pt x="356616" y="265176"/>
                    </a:cubicBezTo>
                    <a:cubicBezTo>
                      <a:pt x="352853" y="268187"/>
                      <a:pt x="347472" y="268224"/>
                      <a:pt x="342900" y="269748"/>
                    </a:cubicBezTo>
                    <a:cubicBezTo>
                      <a:pt x="341227" y="274767"/>
                      <a:pt x="335715" y="295314"/>
                      <a:pt x="329184" y="297180"/>
                    </a:cubicBezTo>
                    <a:cubicBezTo>
                      <a:pt x="321712" y="299315"/>
                      <a:pt x="313821" y="294653"/>
                      <a:pt x="306324" y="292608"/>
                    </a:cubicBezTo>
                    <a:cubicBezTo>
                      <a:pt x="297025" y="290072"/>
                      <a:pt x="278892" y="283464"/>
                      <a:pt x="278892" y="283464"/>
                    </a:cubicBezTo>
                    <a:cubicBezTo>
                      <a:pt x="258115" y="314630"/>
                      <a:pt x="281602" y="275334"/>
                      <a:pt x="265176" y="324612"/>
                    </a:cubicBezTo>
                    <a:cubicBezTo>
                      <a:pt x="263438" y="329825"/>
                      <a:pt x="258489" y="333413"/>
                      <a:pt x="256032" y="338328"/>
                    </a:cubicBezTo>
                    <a:cubicBezTo>
                      <a:pt x="253877" y="342639"/>
                      <a:pt x="254868" y="348636"/>
                      <a:pt x="251460" y="352044"/>
                    </a:cubicBezTo>
                    <a:cubicBezTo>
                      <a:pt x="233734" y="369770"/>
                      <a:pt x="218907" y="372039"/>
                      <a:pt x="196596" y="379476"/>
                    </a:cubicBezTo>
                    <a:lnTo>
                      <a:pt x="182880" y="384048"/>
                    </a:lnTo>
                    <a:cubicBezTo>
                      <a:pt x="169754" y="331544"/>
                      <a:pt x="188108" y="396247"/>
                      <a:pt x="169164" y="352044"/>
                    </a:cubicBezTo>
                    <a:cubicBezTo>
                      <a:pt x="162326" y="336089"/>
                      <a:pt x="170636" y="330540"/>
                      <a:pt x="150876" y="324612"/>
                    </a:cubicBezTo>
                    <a:cubicBezTo>
                      <a:pt x="140554" y="321515"/>
                      <a:pt x="129540" y="321564"/>
                      <a:pt x="118872" y="320040"/>
                    </a:cubicBezTo>
                    <a:cubicBezTo>
                      <a:pt x="117750" y="320227"/>
                      <a:pt x="78398" y="330533"/>
                      <a:pt x="73152" y="320040"/>
                    </a:cubicBezTo>
                    <a:cubicBezTo>
                      <a:pt x="70293" y="314322"/>
                      <a:pt x="79430" y="287714"/>
                      <a:pt x="86868" y="283464"/>
                    </a:cubicBezTo>
                    <a:cubicBezTo>
                      <a:pt x="93615" y="279609"/>
                      <a:pt x="102010" y="279800"/>
                      <a:pt x="109728" y="278892"/>
                    </a:cubicBezTo>
                    <a:cubicBezTo>
                      <a:pt x="127954" y="276748"/>
                      <a:pt x="146304" y="275844"/>
                      <a:pt x="164592" y="274320"/>
                    </a:cubicBezTo>
                    <a:cubicBezTo>
                      <a:pt x="166116" y="265176"/>
                      <a:pt x="167853" y="256065"/>
                      <a:pt x="169164" y="246888"/>
                    </a:cubicBezTo>
                    <a:cubicBezTo>
                      <a:pt x="171236" y="232386"/>
                      <a:pt x="168343" y="208225"/>
                      <a:pt x="182880" y="196596"/>
                    </a:cubicBezTo>
                    <a:cubicBezTo>
                      <a:pt x="186643" y="193585"/>
                      <a:pt x="192024" y="193548"/>
                      <a:pt x="196596" y="192024"/>
                    </a:cubicBezTo>
                    <a:cubicBezTo>
                      <a:pt x="195072" y="182880"/>
                      <a:pt x="196623" y="172641"/>
                      <a:pt x="192024" y="164592"/>
                    </a:cubicBezTo>
                    <a:cubicBezTo>
                      <a:pt x="189633" y="160408"/>
                      <a:pt x="182942" y="161344"/>
                      <a:pt x="178308" y="160020"/>
                    </a:cubicBezTo>
                    <a:cubicBezTo>
                      <a:pt x="159211" y="154564"/>
                      <a:pt x="154144" y="154469"/>
                      <a:pt x="132588" y="150876"/>
                    </a:cubicBezTo>
                    <a:cubicBezTo>
                      <a:pt x="124968" y="152400"/>
                      <a:pt x="115223" y="149953"/>
                      <a:pt x="109728" y="155448"/>
                    </a:cubicBezTo>
                    <a:cubicBezTo>
                      <a:pt x="102912" y="162264"/>
                      <a:pt x="103632" y="173736"/>
                      <a:pt x="100584" y="182880"/>
                    </a:cubicBezTo>
                    <a:cubicBezTo>
                      <a:pt x="99060" y="187452"/>
                      <a:pt x="100584" y="195072"/>
                      <a:pt x="96012" y="196596"/>
                    </a:cubicBezTo>
                    <a:lnTo>
                      <a:pt x="68580" y="205740"/>
                    </a:lnTo>
                    <a:cubicBezTo>
                      <a:pt x="58628" y="203750"/>
                      <a:pt x="39249" y="202891"/>
                      <a:pt x="32004" y="192024"/>
                    </a:cubicBezTo>
                    <a:cubicBezTo>
                      <a:pt x="28518" y="186796"/>
                      <a:pt x="28956" y="179832"/>
                      <a:pt x="27432" y="173736"/>
                    </a:cubicBezTo>
                    <a:cubicBezTo>
                      <a:pt x="28956" y="156972"/>
                      <a:pt x="29623" y="140108"/>
                      <a:pt x="32004" y="123444"/>
                    </a:cubicBezTo>
                    <a:cubicBezTo>
                      <a:pt x="32686" y="118673"/>
                      <a:pt x="33168" y="113136"/>
                      <a:pt x="36576" y="109728"/>
                    </a:cubicBezTo>
                    <a:cubicBezTo>
                      <a:pt x="44347" y="101957"/>
                      <a:pt x="64008" y="91440"/>
                      <a:pt x="64008" y="91440"/>
                    </a:cubicBezTo>
                    <a:cubicBezTo>
                      <a:pt x="80772" y="66294"/>
                      <a:pt x="64008" y="87630"/>
                      <a:pt x="86868" y="68580"/>
                    </a:cubicBezTo>
                    <a:cubicBezTo>
                      <a:pt x="91835" y="64441"/>
                      <a:pt x="95480" y="58834"/>
                      <a:pt x="100584" y="54864"/>
                    </a:cubicBezTo>
                    <a:cubicBezTo>
                      <a:pt x="109259" y="48117"/>
                      <a:pt x="117176" y="38383"/>
                      <a:pt x="128016" y="36576"/>
                    </a:cubicBezTo>
                    <a:cubicBezTo>
                      <a:pt x="163113" y="30726"/>
                      <a:pt x="146358" y="33822"/>
                      <a:pt x="178308" y="27432"/>
                    </a:cubicBezTo>
                    <a:cubicBezTo>
                      <a:pt x="182880" y="22860"/>
                      <a:pt x="192024" y="20182"/>
                      <a:pt x="192024" y="13716"/>
                    </a:cubicBezTo>
                    <a:cubicBezTo>
                      <a:pt x="192024" y="8221"/>
                      <a:pt x="183453" y="6501"/>
                      <a:pt x="178308" y="4572"/>
                    </a:cubicBezTo>
                    <a:cubicBezTo>
                      <a:pt x="171032" y="1843"/>
                      <a:pt x="163068" y="1524"/>
                      <a:pt x="155448" y="0"/>
                    </a:cubicBezTo>
                    <a:cubicBezTo>
                      <a:pt x="146304" y="3048"/>
                      <a:pt x="122669" y="1124"/>
                      <a:pt x="128016" y="9144"/>
                    </a:cubicBezTo>
                    <a:cubicBezTo>
                      <a:pt x="147853" y="38900"/>
                      <a:pt x="131947" y="21122"/>
                      <a:pt x="192024" y="41148"/>
                    </a:cubicBezTo>
                    <a:lnTo>
                      <a:pt x="205740" y="45720"/>
                    </a:lnTo>
                    <a:cubicBezTo>
                      <a:pt x="214884" y="42672"/>
                      <a:pt x="227825" y="44596"/>
                      <a:pt x="233172" y="36576"/>
                    </a:cubicBezTo>
                    <a:cubicBezTo>
                      <a:pt x="236220" y="32004"/>
                      <a:pt x="237656" y="25772"/>
                      <a:pt x="242316" y="22860"/>
                    </a:cubicBezTo>
                    <a:cubicBezTo>
                      <a:pt x="250490" y="17752"/>
                      <a:pt x="269748" y="13716"/>
                      <a:pt x="269748" y="13716"/>
                    </a:cubicBezTo>
                    <a:cubicBezTo>
                      <a:pt x="275844" y="16764"/>
                      <a:pt x="282800" y="18497"/>
                      <a:pt x="288036" y="22860"/>
                    </a:cubicBezTo>
                    <a:cubicBezTo>
                      <a:pt x="296217" y="29678"/>
                      <a:pt x="298631" y="40930"/>
                      <a:pt x="301752" y="50292"/>
                    </a:cubicBezTo>
                    <a:cubicBezTo>
                      <a:pt x="299007" y="61274"/>
                      <a:pt x="297903" y="74403"/>
                      <a:pt x="288036" y="82296"/>
                    </a:cubicBezTo>
                    <a:cubicBezTo>
                      <a:pt x="284273" y="85307"/>
                      <a:pt x="279062" y="86006"/>
                      <a:pt x="274320" y="86868"/>
                    </a:cubicBezTo>
                    <a:cubicBezTo>
                      <a:pt x="262231" y="89066"/>
                      <a:pt x="249888" y="89572"/>
                      <a:pt x="237744" y="91440"/>
                    </a:cubicBezTo>
                    <a:cubicBezTo>
                      <a:pt x="230063" y="92622"/>
                      <a:pt x="222504" y="94488"/>
                      <a:pt x="214884" y="96012"/>
                    </a:cubicBezTo>
                    <a:cubicBezTo>
                      <a:pt x="212263" y="98633"/>
                      <a:pt x="192024" y="117079"/>
                      <a:pt x="192024" y="123444"/>
                    </a:cubicBezTo>
                    <a:cubicBezTo>
                      <a:pt x="192024" y="128939"/>
                      <a:pt x="196877" y="133727"/>
                      <a:pt x="201168" y="137160"/>
                    </a:cubicBezTo>
                    <a:cubicBezTo>
                      <a:pt x="204149" y="139545"/>
                      <a:pt x="231977" y="146005"/>
                      <a:pt x="233172" y="146304"/>
                    </a:cubicBezTo>
                    <a:cubicBezTo>
                      <a:pt x="237744" y="144780"/>
                      <a:pt x="243480" y="145140"/>
                      <a:pt x="246888" y="141732"/>
                    </a:cubicBezTo>
                    <a:cubicBezTo>
                      <a:pt x="250296" y="138324"/>
                      <a:pt x="256231" y="128698"/>
                      <a:pt x="251460" y="128016"/>
                    </a:cubicBezTo>
                    <a:cubicBezTo>
                      <a:pt x="228780" y="124776"/>
                      <a:pt x="205740" y="131064"/>
                      <a:pt x="182880" y="132588"/>
                    </a:cubicBezTo>
                    <a:cubicBezTo>
                      <a:pt x="178310" y="146299"/>
                      <a:pt x="164933" y="172167"/>
                      <a:pt x="178308" y="187452"/>
                    </a:cubicBezTo>
                    <a:cubicBezTo>
                      <a:pt x="184655" y="194706"/>
                      <a:pt x="196289" y="194706"/>
                      <a:pt x="205740" y="196596"/>
                    </a:cubicBezTo>
                    <a:cubicBezTo>
                      <a:pt x="237690" y="202986"/>
                      <a:pt x="220935" y="199890"/>
                      <a:pt x="256032" y="205740"/>
                    </a:cubicBezTo>
                    <a:cubicBezTo>
                      <a:pt x="260604" y="208788"/>
                      <a:pt x="268670" y="209496"/>
                      <a:pt x="269748" y="214884"/>
                    </a:cubicBezTo>
                    <a:cubicBezTo>
                      <a:pt x="272158" y="226932"/>
                      <a:pt x="267044" y="239316"/>
                      <a:pt x="265176" y="251460"/>
                    </a:cubicBezTo>
                    <a:cubicBezTo>
                      <a:pt x="262023" y="271952"/>
                      <a:pt x="261595" y="271347"/>
                      <a:pt x="256032" y="288036"/>
                    </a:cubicBezTo>
                    <a:cubicBezTo>
                      <a:pt x="247495" y="282345"/>
                      <a:pt x="233777" y="274494"/>
                      <a:pt x="228600" y="265176"/>
                    </a:cubicBezTo>
                    <a:cubicBezTo>
                      <a:pt x="217282" y="244804"/>
                      <a:pt x="225051" y="238767"/>
                      <a:pt x="210312" y="224028"/>
                    </a:cubicBezTo>
                    <a:cubicBezTo>
                      <a:pt x="197588" y="211304"/>
                      <a:pt x="176527" y="208741"/>
                      <a:pt x="160020" y="205740"/>
                    </a:cubicBezTo>
                    <a:cubicBezTo>
                      <a:pt x="95675" y="194041"/>
                      <a:pt x="166196" y="207890"/>
                      <a:pt x="109728" y="196596"/>
                    </a:cubicBezTo>
                    <a:cubicBezTo>
                      <a:pt x="111252" y="192024"/>
                      <a:pt x="113255" y="187585"/>
                      <a:pt x="114300" y="182880"/>
                    </a:cubicBezTo>
                    <a:cubicBezTo>
                      <a:pt x="116311" y="173831"/>
                      <a:pt x="114726" y="163739"/>
                      <a:pt x="118872" y="155448"/>
                    </a:cubicBezTo>
                    <a:cubicBezTo>
                      <a:pt x="121329" y="150533"/>
                      <a:pt x="128016" y="149352"/>
                      <a:pt x="132588" y="146304"/>
                    </a:cubicBezTo>
                    <a:cubicBezTo>
                      <a:pt x="129540" y="141732"/>
                      <a:pt x="127735" y="136021"/>
                      <a:pt x="123444" y="132588"/>
                    </a:cubicBezTo>
                    <a:cubicBezTo>
                      <a:pt x="119681" y="129577"/>
                      <a:pt x="114362" y="129340"/>
                      <a:pt x="109728" y="128016"/>
                    </a:cubicBezTo>
                    <a:cubicBezTo>
                      <a:pt x="88171" y="121857"/>
                      <a:pt x="85337" y="122572"/>
                      <a:pt x="59436" y="118872"/>
                    </a:cubicBezTo>
                    <a:cubicBezTo>
                      <a:pt x="54864" y="117348"/>
                      <a:pt x="49128" y="117708"/>
                      <a:pt x="45720" y="114300"/>
                    </a:cubicBezTo>
                    <a:cubicBezTo>
                      <a:pt x="37069" y="105649"/>
                      <a:pt x="42562" y="78678"/>
                      <a:pt x="45720" y="73152"/>
                    </a:cubicBezTo>
                    <a:cubicBezTo>
                      <a:pt x="49159" y="67134"/>
                      <a:pt x="107442" y="78486"/>
                      <a:pt x="118872" y="82296"/>
                    </a:cubicBezTo>
                    <a:close/>
                  </a:path>
                </a:pathLst>
              </a:cu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丸ｺﾞｼｯｸM-PRO"/>
                  <a:ea typeface="HG丸ｺﾞｼｯｸM-PRO"/>
                </a:endParaRPr>
              </a:p>
            </p:txBody>
          </p:sp>
        </p:grpSp>
        <p:grpSp>
          <p:nvGrpSpPr>
            <p:cNvPr id="752" name="グループ化 542">
              <a:extLst>
                <a:ext uri="{FF2B5EF4-FFF2-40B4-BE49-F238E27FC236}">
                  <a16:creationId xmlns:a16="http://schemas.microsoft.com/office/drawing/2014/main" id="{CBCA5ED1-A6E1-4C4B-8DA7-3475C2E596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643563" y="573088"/>
              <a:ext cx="1579562" cy="1581150"/>
              <a:chOff x="5737225" y="1090613"/>
              <a:chExt cx="785813" cy="785812"/>
            </a:xfrm>
          </p:grpSpPr>
          <p:sp>
            <p:nvSpPr>
              <p:cNvPr id="753" name="円/楕円 490">
                <a:extLst>
                  <a:ext uri="{FF2B5EF4-FFF2-40B4-BE49-F238E27FC236}">
                    <a16:creationId xmlns:a16="http://schemas.microsoft.com/office/drawing/2014/main" id="{BA053314-367D-4E0B-8D3F-31EE9A14BDE3}"/>
                  </a:ext>
                </a:extLst>
              </p:cNvPr>
              <p:cNvSpPr/>
              <p:nvPr/>
            </p:nvSpPr>
            <p:spPr bwMode="auto">
              <a:xfrm>
                <a:off x="5737225" y="1090613"/>
                <a:ext cx="785813" cy="7858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丸ｺﾞｼｯｸM-PRO"/>
                  <a:ea typeface="HG丸ｺﾞｼｯｸM-PRO"/>
                </a:endParaRPr>
              </a:p>
            </p:txBody>
          </p:sp>
          <p:grpSp>
            <p:nvGrpSpPr>
              <p:cNvPr id="754" name="グループ化 200">
                <a:extLst>
                  <a:ext uri="{FF2B5EF4-FFF2-40B4-BE49-F238E27FC236}">
                    <a16:creationId xmlns:a16="http://schemas.microsoft.com/office/drawing/2014/main" id="{1C9FB3AE-7B14-4AAB-996A-2A4DED1D2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7087" y="1260475"/>
                <a:ext cx="446089" cy="446088"/>
                <a:chOff x="4434357" y="1344522"/>
                <a:chExt cx="446090" cy="446088"/>
              </a:xfrm>
            </p:grpSpPr>
            <p:sp>
              <p:nvSpPr>
                <p:cNvPr id="756" name="円/楕円 493">
                  <a:extLst>
                    <a:ext uri="{FF2B5EF4-FFF2-40B4-BE49-F238E27FC236}">
                      <a16:creationId xmlns:a16="http://schemas.microsoft.com/office/drawing/2014/main" id="{3FD552EE-BE57-4DF0-94CC-A1465D4C13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34293" y="1344288"/>
                  <a:ext cx="446217" cy="446556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丸ｺﾞｼｯｸM-PRO"/>
                    <a:ea typeface="HG丸ｺﾞｼｯｸM-PRO"/>
                  </a:endParaRPr>
                </a:p>
              </p:txBody>
            </p:sp>
            <p:sp>
              <p:nvSpPr>
                <p:cNvPr id="757" name="フリーフォーム 494">
                  <a:extLst>
                    <a:ext uri="{FF2B5EF4-FFF2-40B4-BE49-F238E27FC236}">
                      <a16:creationId xmlns:a16="http://schemas.microsoft.com/office/drawing/2014/main" id="{4DE500FB-4A47-473C-8207-1BEA6D2FF2AC}"/>
                    </a:ext>
                  </a:extLst>
                </p:cNvPr>
                <p:cNvSpPr/>
                <p:nvPr/>
              </p:nvSpPr>
              <p:spPr bwMode="auto">
                <a:xfrm>
                  <a:off x="4465884" y="1388471"/>
                  <a:ext cx="389354" cy="397640"/>
                </a:xfrm>
                <a:custGeom>
                  <a:avLst/>
                  <a:gdLst>
                    <a:gd name="connsiteX0" fmla="*/ 118872 w 389698"/>
                    <a:gd name="connsiteY0" fmla="*/ 82296 h 396247"/>
                    <a:gd name="connsiteX1" fmla="*/ 114300 w 389698"/>
                    <a:gd name="connsiteY1" fmla="*/ 96012 h 396247"/>
                    <a:gd name="connsiteX2" fmla="*/ 137160 w 389698"/>
                    <a:gd name="connsiteY2" fmla="*/ 114300 h 396247"/>
                    <a:gd name="connsiteX3" fmla="*/ 150876 w 389698"/>
                    <a:gd name="connsiteY3" fmla="*/ 109728 h 396247"/>
                    <a:gd name="connsiteX4" fmla="*/ 173736 w 389698"/>
                    <a:gd name="connsiteY4" fmla="*/ 128016 h 396247"/>
                    <a:gd name="connsiteX5" fmla="*/ 160020 w 389698"/>
                    <a:gd name="connsiteY5" fmla="*/ 137160 h 396247"/>
                    <a:gd name="connsiteX6" fmla="*/ 150876 w 389698"/>
                    <a:gd name="connsiteY6" fmla="*/ 150876 h 396247"/>
                    <a:gd name="connsiteX7" fmla="*/ 155448 w 389698"/>
                    <a:gd name="connsiteY7" fmla="*/ 187452 h 396247"/>
                    <a:gd name="connsiteX8" fmla="*/ 169164 w 389698"/>
                    <a:gd name="connsiteY8" fmla="*/ 196596 h 396247"/>
                    <a:gd name="connsiteX9" fmla="*/ 196596 w 389698"/>
                    <a:gd name="connsiteY9" fmla="*/ 210312 h 396247"/>
                    <a:gd name="connsiteX10" fmla="*/ 192024 w 389698"/>
                    <a:gd name="connsiteY10" fmla="*/ 224028 h 396247"/>
                    <a:gd name="connsiteX11" fmla="*/ 155448 w 389698"/>
                    <a:gd name="connsiteY11" fmla="*/ 228600 h 396247"/>
                    <a:gd name="connsiteX12" fmla="*/ 100584 w 389698"/>
                    <a:gd name="connsiteY12" fmla="*/ 214884 h 396247"/>
                    <a:gd name="connsiteX13" fmla="*/ 100584 w 389698"/>
                    <a:gd name="connsiteY13" fmla="*/ 242316 h 396247"/>
                    <a:gd name="connsiteX14" fmla="*/ 114300 w 389698"/>
                    <a:gd name="connsiteY14" fmla="*/ 246888 h 396247"/>
                    <a:gd name="connsiteX15" fmla="*/ 141732 w 389698"/>
                    <a:gd name="connsiteY15" fmla="*/ 242316 h 396247"/>
                    <a:gd name="connsiteX16" fmla="*/ 150876 w 389698"/>
                    <a:gd name="connsiteY16" fmla="*/ 228600 h 396247"/>
                    <a:gd name="connsiteX17" fmla="*/ 164592 w 389698"/>
                    <a:gd name="connsiteY17" fmla="*/ 224028 h 396247"/>
                    <a:gd name="connsiteX18" fmla="*/ 192024 w 389698"/>
                    <a:gd name="connsiteY18" fmla="*/ 210312 h 396247"/>
                    <a:gd name="connsiteX19" fmla="*/ 205740 w 389698"/>
                    <a:gd name="connsiteY19" fmla="*/ 214884 h 396247"/>
                    <a:gd name="connsiteX20" fmla="*/ 219456 w 389698"/>
                    <a:gd name="connsiteY20" fmla="*/ 242316 h 396247"/>
                    <a:gd name="connsiteX21" fmla="*/ 228600 w 389698"/>
                    <a:gd name="connsiteY21" fmla="*/ 256032 h 396247"/>
                    <a:gd name="connsiteX22" fmla="*/ 224028 w 389698"/>
                    <a:gd name="connsiteY22" fmla="*/ 278892 h 396247"/>
                    <a:gd name="connsiteX23" fmla="*/ 214884 w 389698"/>
                    <a:gd name="connsiteY23" fmla="*/ 320040 h 396247"/>
                    <a:gd name="connsiteX24" fmla="*/ 246888 w 389698"/>
                    <a:gd name="connsiteY24" fmla="*/ 324612 h 396247"/>
                    <a:gd name="connsiteX25" fmla="*/ 260604 w 389698"/>
                    <a:gd name="connsiteY25" fmla="*/ 329184 h 396247"/>
                    <a:gd name="connsiteX26" fmla="*/ 301752 w 389698"/>
                    <a:gd name="connsiteY26" fmla="*/ 320040 h 396247"/>
                    <a:gd name="connsiteX27" fmla="*/ 306324 w 389698"/>
                    <a:gd name="connsiteY27" fmla="*/ 292608 h 396247"/>
                    <a:gd name="connsiteX28" fmla="*/ 288036 w 389698"/>
                    <a:gd name="connsiteY28" fmla="*/ 265176 h 396247"/>
                    <a:gd name="connsiteX29" fmla="*/ 306324 w 389698"/>
                    <a:gd name="connsiteY29" fmla="*/ 214884 h 396247"/>
                    <a:gd name="connsiteX30" fmla="*/ 324612 w 389698"/>
                    <a:gd name="connsiteY30" fmla="*/ 219456 h 396247"/>
                    <a:gd name="connsiteX31" fmla="*/ 320040 w 389698"/>
                    <a:gd name="connsiteY31" fmla="*/ 251460 h 396247"/>
                    <a:gd name="connsiteX32" fmla="*/ 292608 w 389698"/>
                    <a:gd name="connsiteY32" fmla="*/ 242316 h 396247"/>
                    <a:gd name="connsiteX33" fmla="*/ 278892 w 389698"/>
                    <a:gd name="connsiteY33" fmla="*/ 237744 h 396247"/>
                    <a:gd name="connsiteX34" fmla="*/ 251460 w 389698"/>
                    <a:gd name="connsiteY34" fmla="*/ 205740 h 396247"/>
                    <a:gd name="connsiteX35" fmla="*/ 246888 w 389698"/>
                    <a:gd name="connsiteY35" fmla="*/ 192024 h 396247"/>
                    <a:gd name="connsiteX36" fmla="*/ 242316 w 389698"/>
                    <a:gd name="connsiteY36" fmla="*/ 169164 h 396247"/>
                    <a:gd name="connsiteX37" fmla="*/ 228600 w 389698"/>
                    <a:gd name="connsiteY37" fmla="*/ 160020 h 396247"/>
                    <a:gd name="connsiteX38" fmla="*/ 210312 w 389698"/>
                    <a:gd name="connsiteY38" fmla="*/ 178308 h 396247"/>
                    <a:gd name="connsiteX39" fmla="*/ 219456 w 389698"/>
                    <a:gd name="connsiteY39" fmla="*/ 192024 h 396247"/>
                    <a:gd name="connsiteX40" fmla="*/ 246888 w 389698"/>
                    <a:gd name="connsiteY40" fmla="*/ 201168 h 396247"/>
                    <a:gd name="connsiteX41" fmla="*/ 288036 w 389698"/>
                    <a:gd name="connsiteY41" fmla="*/ 187452 h 396247"/>
                    <a:gd name="connsiteX42" fmla="*/ 301752 w 389698"/>
                    <a:gd name="connsiteY42" fmla="*/ 182880 h 396247"/>
                    <a:gd name="connsiteX43" fmla="*/ 306324 w 389698"/>
                    <a:gd name="connsiteY43" fmla="*/ 155448 h 396247"/>
                    <a:gd name="connsiteX44" fmla="*/ 278892 w 389698"/>
                    <a:gd name="connsiteY44" fmla="*/ 137160 h 396247"/>
                    <a:gd name="connsiteX45" fmla="*/ 265176 w 389698"/>
                    <a:gd name="connsiteY45" fmla="*/ 128016 h 396247"/>
                    <a:gd name="connsiteX46" fmla="*/ 269748 w 389698"/>
                    <a:gd name="connsiteY46" fmla="*/ 100584 h 396247"/>
                    <a:gd name="connsiteX47" fmla="*/ 274320 w 389698"/>
                    <a:gd name="connsiteY47" fmla="*/ 86868 h 396247"/>
                    <a:gd name="connsiteX48" fmla="*/ 301752 w 389698"/>
                    <a:gd name="connsiteY48" fmla="*/ 96012 h 396247"/>
                    <a:gd name="connsiteX49" fmla="*/ 297180 w 389698"/>
                    <a:gd name="connsiteY49" fmla="*/ 109728 h 396247"/>
                    <a:gd name="connsiteX50" fmla="*/ 269748 w 389698"/>
                    <a:gd name="connsiteY50" fmla="*/ 118872 h 396247"/>
                    <a:gd name="connsiteX51" fmla="*/ 246888 w 389698"/>
                    <a:gd name="connsiteY51" fmla="*/ 114300 h 396247"/>
                    <a:gd name="connsiteX52" fmla="*/ 224028 w 389698"/>
                    <a:gd name="connsiteY52" fmla="*/ 86868 h 396247"/>
                    <a:gd name="connsiteX53" fmla="*/ 201168 w 389698"/>
                    <a:gd name="connsiteY53" fmla="*/ 54864 h 396247"/>
                    <a:gd name="connsiteX54" fmla="*/ 178308 w 389698"/>
                    <a:gd name="connsiteY54" fmla="*/ 59436 h 396247"/>
                    <a:gd name="connsiteX55" fmla="*/ 173736 w 389698"/>
                    <a:gd name="connsiteY55" fmla="*/ 77724 h 396247"/>
                    <a:gd name="connsiteX56" fmla="*/ 192024 w 389698"/>
                    <a:gd name="connsiteY56" fmla="*/ 105156 h 396247"/>
                    <a:gd name="connsiteX57" fmla="*/ 210312 w 389698"/>
                    <a:gd name="connsiteY57" fmla="*/ 109728 h 396247"/>
                    <a:gd name="connsiteX58" fmla="*/ 269748 w 389698"/>
                    <a:gd name="connsiteY58" fmla="*/ 96012 h 396247"/>
                    <a:gd name="connsiteX59" fmla="*/ 297180 w 389698"/>
                    <a:gd name="connsiteY59" fmla="*/ 82296 h 396247"/>
                    <a:gd name="connsiteX60" fmla="*/ 338328 w 389698"/>
                    <a:gd name="connsiteY60" fmla="*/ 91440 h 396247"/>
                    <a:gd name="connsiteX61" fmla="*/ 352044 w 389698"/>
                    <a:gd name="connsiteY61" fmla="*/ 105156 h 396247"/>
                    <a:gd name="connsiteX62" fmla="*/ 347472 w 389698"/>
                    <a:gd name="connsiteY62" fmla="*/ 123444 h 396247"/>
                    <a:gd name="connsiteX63" fmla="*/ 338328 w 389698"/>
                    <a:gd name="connsiteY63" fmla="*/ 160020 h 396247"/>
                    <a:gd name="connsiteX64" fmla="*/ 365760 w 389698"/>
                    <a:gd name="connsiteY64" fmla="*/ 169164 h 396247"/>
                    <a:gd name="connsiteX65" fmla="*/ 379476 w 389698"/>
                    <a:gd name="connsiteY65" fmla="*/ 173736 h 396247"/>
                    <a:gd name="connsiteX66" fmla="*/ 388620 w 389698"/>
                    <a:gd name="connsiteY66" fmla="*/ 187452 h 396247"/>
                    <a:gd name="connsiteX67" fmla="*/ 374904 w 389698"/>
                    <a:gd name="connsiteY67" fmla="*/ 196596 h 396247"/>
                    <a:gd name="connsiteX68" fmla="*/ 356616 w 389698"/>
                    <a:gd name="connsiteY68" fmla="*/ 210312 h 396247"/>
                    <a:gd name="connsiteX69" fmla="*/ 329184 w 389698"/>
                    <a:gd name="connsiteY69" fmla="*/ 192024 h 396247"/>
                    <a:gd name="connsiteX70" fmla="*/ 310896 w 389698"/>
                    <a:gd name="connsiteY70" fmla="*/ 164592 h 396247"/>
                    <a:gd name="connsiteX71" fmla="*/ 269748 w 389698"/>
                    <a:gd name="connsiteY71" fmla="*/ 169164 h 396247"/>
                    <a:gd name="connsiteX72" fmla="*/ 260604 w 389698"/>
                    <a:gd name="connsiteY72" fmla="*/ 196596 h 396247"/>
                    <a:gd name="connsiteX73" fmla="*/ 251460 w 389698"/>
                    <a:gd name="connsiteY73" fmla="*/ 233172 h 396247"/>
                    <a:gd name="connsiteX74" fmla="*/ 242316 w 389698"/>
                    <a:gd name="connsiteY74" fmla="*/ 246888 h 396247"/>
                    <a:gd name="connsiteX75" fmla="*/ 228600 w 389698"/>
                    <a:gd name="connsiteY75" fmla="*/ 251460 h 396247"/>
                    <a:gd name="connsiteX76" fmla="*/ 196596 w 389698"/>
                    <a:gd name="connsiteY76" fmla="*/ 260604 h 396247"/>
                    <a:gd name="connsiteX77" fmla="*/ 187452 w 389698"/>
                    <a:gd name="connsiteY77" fmla="*/ 278892 h 396247"/>
                    <a:gd name="connsiteX78" fmla="*/ 187452 w 389698"/>
                    <a:gd name="connsiteY78" fmla="*/ 333756 h 396247"/>
                    <a:gd name="connsiteX79" fmla="*/ 201168 w 389698"/>
                    <a:gd name="connsiteY79" fmla="*/ 338328 h 396247"/>
                    <a:gd name="connsiteX80" fmla="*/ 214884 w 389698"/>
                    <a:gd name="connsiteY80" fmla="*/ 333756 h 396247"/>
                    <a:gd name="connsiteX81" fmla="*/ 228600 w 389698"/>
                    <a:gd name="connsiteY81" fmla="*/ 320040 h 396247"/>
                    <a:gd name="connsiteX82" fmla="*/ 242316 w 389698"/>
                    <a:gd name="connsiteY82" fmla="*/ 310896 h 396247"/>
                    <a:gd name="connsiteX83" fmla="*/ 278892 w 389698"/>
                    <a:gd name="connsiteY83" fmla="*/ 315468 h 396247"/>
                    <a:gd name="connsiteX84" fmla="*/ 274320 w 389698"/>
                    <a:gd name="connsiteY84" fmla="*/ 333756 h 396247"/>
                    <a:gd name="connsiteX85" fmla="*/ 237744 w 389698"/>
                    <a:gd name="connsiteY85" fmla="*/ 356616 h 396247"/>
                    <a:gd name="connsiteX86" fmla="*/ 224028 w 389698"/>
                    <a:gd name="connsiteY86" fmla="*/ 365760 h 396247"/>
                    <a:gd name="connsiteX87" fmla="*/ 178308 w 389698"/>
                    <a:gd name="connsiteY87" fmla="*/ 361188 h 396247"/>
                    <a:gd name="connsiteX88" fmla="*/ 155448 w 389698"/>
                    <a:gd name="connsiteY88" fmla="*/ 338328 h 396247"/>
                    <a:gd name="connsiteX89" fmla="*/ 141732 w 389698"/>
                    <a:gd name="connsiteY89" fmla="*/ 329184 h 396247"/>
                    <a:gd name="connsiteX90" fmla="*/ 109728 w 389698"/>
                    <a:gd name="connsiteY90" fmla="*/ 347472 h 396247"/>
                    <a:gd name="connsiteX91" fmla="*/ 123444 w 389698"/>
                    <a:gd name="connsiteY91" fmla="*/ 361188 h 396247"/>
                    <a:gd name="connsiteX92" fmla="*/ 169164 w 389698"/>
                    <a:gd name="connsiteY92" fmla="*/ 347472 h 396247"/>
                    <a:gd name="connsiteX93" fmla="*/ 178308 w 389698"/>
                    <a:gd name="connsiteY93" fmla="*/ 333756 h 396247"/>
                    <a:gd name="connsiteX94" fmla="*/ 173736 w 389698"/>
                    <a:gd name="connsiteY94" fmla="*/ 320040 h 396247"/>
                    <a:gd name="connsiteX95" fmla="*/ 164592 w 389698"/>
                    <a:gd name="connsiteY95" fmla="*/ 306324 h 396247"/>
                    <a:gd name="connsiteX96" fmla="*/ 100584 w 389698"/>
                    <a:gd name="connsiteY96" fmla="*/ 288036 h 396247"/>
                    <a:gd name="connsiteX97" fmla="*/ 73152 w 389698"/>
                    <a:gd name="connsiteY97" fmla="*/ 265176 h 396247"/>
                    <a:gd name="connsiteX98" fmla="*/ 68580 w 389698"/>
                    <a:gd name="connsiteY98" fmla="*/ 251460 h 396247"/>
                    <a:gd name="connsiteX99" fmla="*/ 123444 w 389698"/>
                    <a:gd name="connsiteY99" fmla="*/ 246888 h 396247"/>
                    <a:gd name="connsiteX100" fmla="*/ 118872 w 389698"/>
                    <a:gd name="connsiteY100" fmla="*/ 265176 h 396247"/>
                    <a:gd name="connsiteX101" fmla="*/ 100584 w 389698"/>
                    <a:gd name="connsiteY101" fmla="*/ 269748 h 396247"/>
                    <a:gd name="connsiteX102" fmla="*/ 73152 w 389698"/>
                    <a:gd name="connsiteY102" fmla="*/ 265176 h 396247"/>
                    <a:gd name="connsiteX103" fmla="*/ 45720 w 389698"/>
                    <a:gd name="connsiteY103" fmla="*/ 256032 h 396247"/>
                    <a:gd name="connsiteX104" fmla="*/ 32004 w 389698"/>
                    <a:gd name="connsiteY104" fmla="*/ 242316 h 396247"/>
                    <a:gd name="connsiteX105" fmla="*/ 9144 w 389698"/>
                    <a:gd name="connsiteY105" fmla="*/ 219456 h 396247"/>
                    <a:gd name="connsiteX106" fmla="*/ 0 w 389698"/>
                    <a:gd name="connsiteY106" fmla="*/ 192024 h 396247"/>
                    <a:gd name="connsiteX107" fmla="*/ 36576 w 389698"/>
                    <a:gd name="connsiteY107" fmla="*/ 187452 h 396247"/>
                    <a:gd name="connsiteX108" fmla="*/ 27432 w 389698"/>
                    <a:gd name="connsiteY108" fmla="*/ 214884 h 396247"/>
                    <a:gd name="connsiteX109" fmla="*/ 32004 w 389698"/>
                    <a:gd name="connsiteY109" fmla="*/ 242316 h 396247"/>
                    <a:gd name="connsiteX110" fmla="*/ 45720 w 389698"/>
                    <a:gd name="connsiteY110" fmla="*/ 278892 h 396247"/>
                    <a:gd name="connsiteX111" fmla="*/ 73152 w 389698"/>
                    <a:gd name="connsiteY111" fmla="*/ 292608 h 396247"/>
                    <a:gd name="connsiteX112" fmla="*/ 100584 w 389698"/>
                    <a:gd name="connsiteY112" fmla="*/ 274320 h 396247"/>
                    <a:gd name="connsiteX113" fmla="*/ 91440 w 389698"/>
                    <a:gd name="connsiteY113" fmla="*/ 260604 h 396247"/>
                    <a:gd name="connsiteX114" fmla="*/ 86868 w 389698"/>
                    <a:gd name="connsiteY114" fmla="*/ 228600 h 396247"/>
                    <a:gd name="connsiteX115" fmla="*/ 86868 w 389698"/>
                    <a:gd name="connsiteY115" fmla="*/ 155448 h 396247"/>
                    <a:gd name="connsiteX116" fmla="*/ 100584 w 389698"/>
                    <a:gd name="connsiteY116" fmla="*/ 146304 h 396247"/>
                    <a:gd name="connsiteX117" fmla="*/ 118872 w 389698"/>
                    <a:gd name="connsiteY117" fmla="*/ 150876 h 396247"/>
                    <a:gd name="connsiteX118" fmla="*/ 114300 w 389698"/>
                    <a:gd name="connsiteY118" fmla="*/ 164592 h 396247"/>
                    <a:gd name="connsiteX119" fmla="*/ 59436 w 389698"/>
                    <a:gd name="connsiteY119" fmla="*/ 178308 h 396247"/>
                    <a:gd name="connsiteX120" fmla="*/ 41148 w 389698"/>
                    <a:gd name="connsiteY120" fmla="*/ 164592 h 396247"/>
                    <a:gd name="connsiteX121" fmla="*/ 41148 w 389698"/>
                    <a:gd name="connsiteY121" fmla="*/ 137160 h 396247"/>
                    <a:gd name="connsiteX122" fmla="*/ 54864 w 389698"/>
                    <a:gd name="connsiteY122" fmla="*/ 132588 h 396247"/>
                    <a:gd name="connsiteX123" fmla="*/ 82296 w 389698"/>
                    <a:gd name="connsiteY123" fmla="*/ 114300 h 396247"/>
                    <a:gd name="connsiteX124" fmla="*/ 82296 w 389698"/>
                    <a:gd name="connsiteY124" fmla="*/ 77724 h 396247"/>
                    <a:gd name="connsiteX125" fmla="*/ 86868 w 389698"/>
                    <a:gd name="connsiteY125" fmla="*/ 59436 h 396247"/>
                    <a:gd name="connsiteX126" fmla="*/ 105156 w 389698"/>
                    <a:gd name="connsiteY126" fmla="*/ 64008 h 396247"/>
                    <a:gd name="connsiteX127" fmla="*/ 105156 w 389698"/>
                    <a:gd name="connsiteY127" fmla="*/ 109728 h 396247"/>
                    <a:gd name="connsiteX128" fmla="*/ 118872 w 389698"/>
                    <a:gd name="connsiteY128" fmla="*/ 118872 h 396247"/>
                    <a:gd name="connsiteX129" fmla="*/ 146304 w 389698"/>
                    <a:gd name="connsiteY129" fmla="*/ 105156 h 396247"/>
                    <a:gd name="connsiteX130" fmla="*/ 150876 w 389698"/>
                    <a:gd name="connsiteY130" fmla="*/ 82296 h 396247"/>
                    <a:gd name="connsiteX131" fmla="*/ 146304 w 389698"/>
                    <a:gd name="connsiteY131" fmla="*/ 59436 h 396247"/>
                    <a:gd name="connsiteX132" fmla="*/ 123444 w 389698"/>
                    <a:gd name="connsiteY132" fmla="*/ 36576 h 396247"/>
                    <a:gd name="connsiteX133" fmla="*/ 109728 w 389698"/>
                    <a:gd name="connsiteY133" fmla="*/ 32004 h 396247"/>
                    <a:gd name="connsiteX134" fmla="*/ 128016 w 389698"/>
                    <a:gd name="connsiteY134" fmla="*/ 68580 h 396247"/>
                    <a:gd name="connsiteX135" fmla="*/ 160020 w 389698"/>
                    <a:gd name="connsiteY135" fmla="*/ 64008 h 396247"/>
                    <a:gd name="connsiteX136" fmla="*/ 210312 w 389698"/>
                    <a:gd name="connsiteY136" fmla="*/ 68580 h 396247"/>
                    <a:gd name="connsiteX137" fmla="*/ 237744 w 389698"/>
                    <a:gd name="connsiteY137" fmla="*/ 82296 h 396247"/>
                    <a:gd name="connsiteX138" fmla="*/ 251460 w 389698"/>
                    <a:gd name="connsiteY138" fmla="*/ 86868 h 396247"/>
                    <a:gd name="connsiteX139" fmla="*/ 265176 w 389698"/>
                    <a:gd name="connsiteY139" fmla="*/ 82296 h 396247"/>
                    <a:gd name="connsiteX140" fmla="*/ 265176 w 389698"/>
                    <a:gd name="connsiteY140" fmla="*/ 50292 h 396247"/>
                    <a:gd name="connsiteX141" fmla="*/ 251460 w 389698"/>
                    <a:gd name="connsiteY141" fmla="*/ 41148 h 396247"/>
                    <a:gd name="connsiteX142" fmla="*/ 237744 w 389698"/>
                    <a:gd name="connsiteY142" fmla="*/ 27432 h 396247"/>
                    <a:gd name="connsiteX143" fmla="*/ 224028 w 389698"/>
                    <a:gd name="connsiteY143" fmla="*/ 22860 h 396247"/>
                    <a:gd name="connsiteX144" fmla="*/ 210312 w 389698"/>
                    <a:gd name="connsiteY144" fmla="*/ 27432 h 396247"/>
                    <a:gd name="connsiteX145" fmla="*/ 228600 w 389698"/>
                    <a:gd name="connsiteY145" fmla="*/ 36576 h 396247"/>
                    <a:gd name="connsiteX146" fmla="*/ 274320 w 389698"/>
                    <a:gd name="connsiteY146" fmla="*/ 50292 h 396247"/>
                    <a:gd name="connsiteX147" fmla="*/ 288036 w 389698"/>
                    <a:gd name="connsiteY147" fmla="*/ 54864 h 396247"/>
                    <a:gd name="connsiteX148" fmla="*/ 301752 w 389698"/>
                    <a:gd name="connsiteY148" fmla="*/ 64008 h 396247"/>
                    <a:gd name="connsiteX149" fmla="*/ 329184 w 389698"/>
                    <a:gd name="connsiteY149" fmla="*/ 68580 h 396247"/>
                    <a:gd name="connsiteX150" fmla="*/ 361188 w 389698"/>
                    <a:gd name="connsiteY150" fmla="*/ 77724 h 396247"/>
                    <a:gd name="connsiteX151" fmla="*/ 370332 w 389698"/>
                    <a:gd name="connsiteY151" fmla="*/ 105156 h 396247"/>
                    <a:gd name="connsiteX152" fmla="*/ 361188 w 389698"/>
                    <a:gd name="connsiteY152" fmla="*/ 132588 h 396247"/>
                    <a:gd name="connsiteX153" fmla="*/ 365760 w 389698"/>
                    <a:gd name="connsiteY153" fmla="*/ 146304 h 396247"/>
                    <a:gd name="connsiteX154" fmla="*/ 342900 w 389698"/>
                    <a:gd name="connsiteY154" fmla="*/ 169164 h 396247"/>
                    <a:gd name="connsiteX155" fmla="*/ 338328 w 389698"/>
                    <a:gd name="connsiteY155" fmla="*/ 182880 h 396247"/>
                    <a:gd name="connsiteX156" fmla="*/ 356616 w 389698"/>
                    <a:gd name="connsiteY156" fmla="*/ 210312 h 396247"/>
                    <a:gd name="connsiteX157" fmla="*/ 370332 w 389698"/>
                    <a:gd name="connsiteY157" fmla="*/ 237744 h 396247"/>
                    <a:gd name="connsiteX158" fmla="*/ 356616 w 389698"/>
                    <a:gd name="connsiteY158" fmla="*/ 265176 h 396247"/>
                    <a:gd name="connsiteX159" fmla="*/ 342900 w 389698"/>
                    <a:gd name="connsiteY159" fmla="*/ 269748 h 396247"/>
                    <a:gd name="connsiteX160" fmla="*/ 329184 w 389698"/>
                    <a:gd name="connsiteY160" fmla="*/ 297180 h 396247"/>
                    <a:gd name="connsiteX161" fmla="*/ 306324 w 389698"/>
                    <a:gd name="connsiteY161" fmla="*/ 292608 h 396247"/>
                    <a:gd name="connsiteX162" fmla="*/ 278892 w 389698"/>
                    <a:gd name="connsiteY162" fmla="*/ 283464 h 396247"/>
                    <a:gd name="connsiteX163" fmla="*/ 265176 w 389698"/>
                    <a:gd name="connsiteY163" fmla="*/ 324612 h 396247"/>
                    <a:gd name="connsiteX164" fmla="*/ 256032 w 389698"/>
                    <a:gd name="connsiteY164" fmla="*/ 338328 h 396247"/>
                    <a:gd name="connsiteX165" fmla="*/ 251460 w 389698"/>
                    <a:gd name="connsiteY165" fmla="*/ 352044 h 396247"/>
                    <a:gd name="connsiteX166" fmla="*/ 196596 w 389698"/>
                    <a:gd name="connsiteY166" fmla="*/ 379476 h 396247"/>
                    <a:gd name="connsiteX167" fmla="*/ 182880 w 389698"/>
                    <a:gd name="connsiteY167" fmla="*/ 384048 h 396247"/>
                    <a:gd name="connsiteX168" fmla="*/ 169164 w 389698"/>
                    <a:gd name="connsiteY168" fmla="*/ 352044 h 396247"/>
                    <a:gd name="connsiteX169" fmla="*/ 150876 w 389698"/>
                    <a:gd name="connsiteY169" fmla="*/ 324612 h 396247"/>
                    <a:gd name="connsiteX170" fmla="*/ 118872 w 389698"/>
                    <a:gd name="connsiteY170" fmla="*/ 320040 h 396247"/>
                    <a:gd name="connsiteX171" fmla="*/ 73152 w 389698"/>
                    <a:gd name="connsiteY171" fmla="*/ 320040 h 396247"/>
                    <a:gd name="connsiteX172" fmla="*/ 86868 w 389698"/>
                    <a:gd name="connsiteY172" fmla="*/ 283464 h 396247"/>
                    <a:gd name="connsiteX173" fmla="*/ 109728 w 389698"/>
                    <a:gd name="connsiteY173" fmla="*/ 278892 h 396247"/>
                    <a:gd name="connsiteX174" fmla="*/ 164592 w 389698"/>
                    <a:gd name="connsiteY174" fmla="*/ 274320 h 396247"/>
                    <a:gd name="connsiteX175" fmla="*/ 169164 w 389698"/>
                    <a:gd name="connsiteY175" fmla="*/ 246888 h 396247"/>
                    <a:gd name="connsiteX176" fmla="*/ 182880 w 389698"/>
                    <a:gd name="connsiteY176" fmla="*/ 196596 h 396247"/>
                    <a:gd name="connsiteX177" fmla="*/ 196596 w 389698"/>
                    <a:gd name="connsiteY177" fmla="*/ 192024 h 396247"/>
                    <a:gd name="connsiteX178" fmla="*/ 192024 w 389698"/>
                    <a:gd name="connsiteY178" fmla="*/ 164592 h 396247"/>
                    <a:gd name="connsiteX179" fmla="*/ 178308 w 389698"/>
                    <a:gd name="connsiteY179" fmla="*/ 160020 h 396247"/>
                    <a:gd name="connsiteX180" fmla="*/ 132588 w 389698"/>
                    <a:gd name="connsiteY180" fmla="*/ 150876 h 396247"/>
                    <a:gd name="connsiteX181" fmla="*/ 109728 w 389698"/>
                    <a:gd name="connsiteY181" fmla="*/ 155448 h 396247"/>
                    <a:gd name="connsiteX182" fmla="*/ 100584 w 389698"/>
                    <a:gd name="connsiteY182" fmla="*/ 182880 h 396247"/>
                    <a:gd name="connsiteX183" fmla="*/ 96012 w 389698"/>
                    <a:gd name="connsiteY183" fmla="*/ 196596 h 396247"/>
                    <a:gd name="connsiteX184" fmla="*/ 68580 w 389698"/>
                    <a:gd name="connsiteY184" fmla="*/ 205740 h 396247"/>
                    <a:gd name="connsiteX185" fmla="*/ 32004 w 389698"/>
                    <a:gd name="connsiteY185" fmla="*/ 192024 h 396247"/>
                    <a:gd name="connsiteX186" fmla="*/ 27432 w 389698"/>
                    <a:gd name="connsiteY186" fmla="*/ 173736 h 396247"/>
                    <a:gd name="connsiteX187" fmla="*/ 32004 w 389698"/>
                    <a:gd name="connsiteY187" fmla="*/ 123444 h 396247"/>
                    <a:gd name="connsiteX188" fmla="*/ 36576 w 389698"/>
                    <a:gd name="connsiteY188" fmla="*/ 109728 h 396247"/>
                    <a:gd name="connsiteX189" fmla="*/ 64008 w 389698"/>
                    <a:gd name="connsiteY189" fmla="*/ 91440 h 396247"/>
                    <a:gd name="connsiteX190" fmla="*/ 86868 w 389698"/>
                    <a:gd name="connsiteY190" fmla="*/ 68580 h 396247"/>
                    <a:gd name="connsiteX191" fmla="*/ 100584 w 389698"/>
                    <a:gd name="connsiteY191" fmla="*/ 54864 h 396247"/>
                    <a:gd name="connsiteX192" fmla="*/ 128016 w 389698"/>
                    <a:gd name="connsiteY192" fmla="*/ 36576 h 396247"/>
                    <a:gd name="connsiteX193" fmla="*/ 178308 w 389698"/>
                    <a:gd name="connsiteY193" fmla="*/ 27432 h 396247"/>
                    <a:gd name="connsiteX194" fmla="*/ 192024 w 389698"/>
                    <a:gd name="connsiteY194" fmla="*/ 13716 h 396247"/>
                    <a:gd name="connsiteX195" fmla="*/ 178308 w 389698"/>
                    <a:gd name="connsiteY195" fmla="*/ 4572 h 396247"/>
                    <a:gd name="connsiteX196" fmla="*/ 155448 w 389698"/>
                    <a:gd name="connsiteY196" fmla="*/ 0 h 396247"/>
                    <a:gd name="connsiteX197" fmla="*/ 128016 w 389698"/>
                    <a:gd name="connsiteY197" fmla="*/ 9144 h 396247"/>
                    <a:gd name="connsiteX198" fmla="*/ 192024 w 389698"/>
                    <a:gd name="connsiteY198" fmla="*/ 41148 h 396247"/>
                    <a:gd name="connsiteX199" fmla="*/ 205740 w 389698"/>
                    <a:gd name="connsiteY199" fmla="*/ 45720 h 396247"/>
                    <a:gd name="connsiteX200" fmla="*/ 233172 w 389698"/>
                    <a:gd name="connsiteY200" fmla="*/ 36576 h 396247"/>
                    <a:gd name="connsiteX201" fmla="*/ 242316 w 389698"/>
                    <a:gd name="connsiteY201" fmla="*/ 22860 h 396247"/>
                    <a:gd name="connsiteX202" fmla="*/ 269748 w 389698"/>
                    <a:gd name="connsiteY202" fmla="*/ 13716 h 396247"/>
                    <a:gd name="connsiteX203" fmla="*/ 288036 w 389698"/>
                    <a:gd name="connsiteY203" fmla="*/ 22860 h 396247"/>
                    <a:gd name="connsiteX204" fmla="*/ 301752 w 389698"/>
                    <a:gd name="connsiteY204" fmla="*/ 50292 h 396247"/>
                    <a:gd name="connsiteX205" fmla="*/ 288036 w 389698"/>
                    <a:gd name="connsiteY205" fmla="*/ 82296 h 396247"/>
                    <a:gd name="connsiteX206" fmla="*/ 274320 w 389698"/>
                    <a:gd name="connsiteY206" fmla="*/ 86868 h 396247"/>
                    <a:gd name="connsiteX207" fmla="*/ 237744 w 389698"/>
                    <a:gd name="connsiteY207" fmla="*/ 91440 h 396247"/>
                    <a:gd name="connsiteX208" fmla="*/ 214884 w 389698"/>
                    <a:gd name="connsiteY208" fmla="*/ 96012 h 396247"/>
                    <a:gd name="connsiteX209" fmla="*/ 192024 w 389698"/>
                    <a:gd name="connsiteY209" fmla="*/ 123444 h 396247"/>
                    <a:gd name="connsiteX210" fmla="*/ 201168 w 389698"/>
                    <a:gd name="connsiteY210" fmla="*/ 137160 h 396247"/>
                    <a:gd name="connsiteX211" fmla="*/ 233172 w 389698"/>
                    <a:gd name="connsiteY211" fmla="*/ 146304 h 396247"/>
                    <a:gd name="connsiteX212" fmla="*/ 246888 w 389698"/>
                    <a:gd name="connsiteY212" fmla="*/ 141732 h 396247"/>
                    <a:gd name="connsiteX213" fmla="*/ 251460 w 389698"/>
                    <a:gd name="connsiteY213" fmla="*/ 128016 h 396247"/>
                    <a:gd name="connsiteX214" fmla="*/ 182880 w 389698"/>
                    <a:gd name="connsiteY214" fmla="*/ 132588 h 396247"/>
                    <a:gd name="connsiteX215" fmla="*/ 178308 w 389698"/>
                    <a:gd name="connsiteY215" fmla="*/ 187452 h 396247"/>
                    <a:gd name="connsiteX216" fmla="*/ 205740 w 389698"/>
                    <a:gd name="connsiteY216" fmla="*/ 196596 h 396247"/>
                    <a:gd name="connsiteX217" fmla="*/ 256032 w 389698"/>
                    <a:gd name="connsiteY217" fmla="*/ 205740 h 396247"/>
                    <a:gd name="connsiteX218" fmla="*/ 269748 w 389698"/>
                    <a:gd name="connsiteY218" fmla="*/ 214884 h 396247"/>
                    <a:gd name="connsiteX219" fmla="*/ 265176 w 389698"/>
                    <a:gd name="connsiteY219" fmla="*/ 251460 h 396247"/>
                    <a:gd name="connsiteX220" fmla="*/ 256032 w 389698"/>
                    <a:gd name="connsiteY220" fmla="*/ 288036 h 396247"/>
                    <a:gd name="connsiteX221" fmla="*/ 228600 w 389698"/>
                    <a:gd name="connsiteY221" fmla="*/ 265176 h 396247"/>
                    <a:gd name="connsiteX222" fmla="*/ 210312 w 389698"/>
                    <a:gd name="connsiteY222" fmla="*/ 224028 h 396247"/>
                    <a:gd name="connsiteX223" fmla="*/ 160020 w 389698"/>
                    <a:gd name="connsiteY223" fmla="*/ 205740 h 396247"/>
                    <a:gd name="connsiteX224" fmla="*/ 109728 w 389698"/>
                    <a:gd name="connsiteY224" fmla="*/ 196596 h 396247"/>
                    <a:gd name="connsiteX225" fmla="*/ 114300 w 389698"/>
                    <a:gd name="connsiteY225" fmla="*/ 182880 h 396247"/>
                    <a:gd name="connsiteX226" fmla="*/ 118872 w 389698"/>
                    <a:gd name="connsiteY226" fmla="*/ 155448 h 396247"/>
                    <a:gd name="connsiteX227" fmla="*/ 132588 w 389698"/>
                    <a:gd name="connsiteY227" fmla="*/ 146304 h 396247"/>
                    <a:gd name="connsiteX228" fmla="*/ 123444 w 389698"/>
                    <a:gd name="connsiteY228" fmla="*/ 132588 h 396247"/>
                    <a:gd name="connsiteX229" fmla="*/ 109728 w 389698"/>
                    <a:gd name="connsiteY229" fmla="*/ 128016 h 396247"/>
                    <a:gd name="connsiteX230" fmla="*/ 59436 w 389698"/>
                    <a:gd name="connsiteY230" fmla="*/ 118872 h 396247"/>
                    <a:gd name="connsiteX231" fmla="*/ 45720 w 389698"/>
                    <a:gd name="connsiteY231" fmla="*/ 114300 h 396247"/>
                    <a:gd name="connsiteX232" fmla="*/ 45720 w 389698"/>
                    <a:gd name="connsiteY232" fmla="*/ 73152 h 396247"/>
                    <a:gd name="connsiteX233" fmla="*/ 118872 w 389698"/>
                    <a:gd name="connsiteY233" fmla="*/ 82296 h 39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</a:cxnLst>
                  <a:rect l="l" t="t" r="r" b="b"/>
                  <a:pathLst>
                    <a:path w="389698" h="396247">
                      <a:moveTo>
                        <a:pt x="118872" y="82296"/>
                      </a:moveTo>
                      <a:cubicBezTo>
                        <a:pt x="130302" y="86106"/>
                        <a:pt x="113508" y="91258"/>
                        <a:pt x="114300" y="96012"/>
                      </a:cubicBezTo>
                      <a:cubicBezTo>
                        <a:pt x="116733" y="110610"/>
                        <a:pt x="126462" y="110734"/>
                        <a:pt x="137160" y="114300"/>
                      </a:cubicBezTo>
                      <a:cubicBezTo>
                        <a:pt x="141732" y="112776"/>
                        <a:pt x="146057" y="109728"/>
                        <a:pt x="150876" y="109728"/>
                      </a:cubicBezTo>
                      <a:cubicBezTo>
                        <a:pt x="167147" y="109728"/>
                        <a:pt x="189513" y="108294"/>
                        <a:pt x="173736" y="128016"/>
                      </a:cubicBezTo>
                      <a:cubicBezTo>
                        <a:pt x="170303" y="132307"/>
                        <a:pt x="164592" y="134112"/>
                        <a:pt x="160020" y="137160"/>
                      </a:cubicBezTo>
                      <a:cubicBezTo>
                        <a:pt x="156972" y="141732"/>
                        <a:pt x="151373" y="145404"/>
                        <a:pt x="150876" y="150876"/>
                      </a:cubicBezTo>
                      <a:cubicBezTo>
                        <a:pt x="149764" y="163112"/>
                        <a:pt x="150885" y="176044"/>
                        <a:pt x="155448" y="187452"/>
                      </a:cubicBezTo>
                      <a:cubicBezTo>
                        <a:pt x="157489" y="192554"/>
                        <a:pt x="164249" y="194139"/>
                        <a:pt x="169164" y="196596"/>
                      </a:cubicBezTo>
                      <a:cubicBezTo>
                        <a:pt x="207022" y="215525"/>
                        <a:pt x="157288" y="184107"/>
                        <a:pt x="196596" y="210312"/>
                      </a:cubicBezTo>
                      <a:cubicBezTo>
                        <a:pt x="195072" y="214884"/>
                        <a:pt x="195035" y="220265"/>
                        <a:pt x="192024" y="224028"/>
                      </a:cubicBezTo>
                      <a:cubicBezTo>
                        <a:pt x="179961" y="239106"/>
                        <a:pt x="172214" y="231953"/>
                        <a:pt x="155448" y="228600"/>
                      </a:cubicBezTo>
                      <a:cubicBezTo>
                        <a:pt x="120303" y="205170"/>
                        <a:pt x="138856" y="208505"/>
                        <a:pt x="100584" y="214884"/>
                      </a:cubicBezTo>
                      <a:cubicBezTo>
                        <a:pt x="97536" y="224028"/>
                        <a:pt x="91440" y="233172"/>
                        <a:pt x="100584" y="242316"/>
                      </a:cubicBezTo>
                      <a:cubicBezTo>
                        <a:pt x="103992" y="245724"/>
                        <a:pt x="109728" y="245364"/>
                        <a:pt x="114300" y="246888"/>
                      </a:cubicBezTo>
                      <a:cubicBezTo>
                        <a:pt x="123444" y="245364"/>
                        <a:pt x="133441" y="246462"/>
                        <a:pt x="141732" y="242316"/>
                      </a:cubicBezTo>
                      <a:cubicBezTo>
                        <a:pt x="146647" y="239859"/>
                        <a:pt x="146585" y="232033"/>
                        <a:pt x="150876" y="228600"/>
                      </a:cubicBezTo>
                      <a:cubicBezTo>
                        <a:pt x="154639" y="225589"/>
                        <a:pt x="160281" y="226183"/>
                        <a:pt x="164592" y="224028"/>
                      </a:cubicBezTo>
                      <a:cubicBezTo>
                        <a:pt x="200044" y="206302"/>
                        <a:pt x="157548" y="221804"/>
                        <a:pt x="192024" y="210312"/>
                      </a:cubicBezTo>
                      <a:cubicBezTo>
                        <a:pt x="196596" y="211836"/>
                        <a:pt x="201977" y="211873"/>
                        <a:pt x="205740" y="214884"/>
                      </a:cubicBezTo>
                      <a:cubicBezTo>
                        <a:pt x="216659" y="223619"/>
                        <a:pt x="213934" y="231273"/>
                        <a:pt x="219456" y="242316"/>
                      </a:cubicBezTo>
                      <a:cubicBezTo>
                        <a:pt x="221913" y="247231"/>
                        <a:pt x="225552" y="251460"/>
                        <a:pt x="228600" y="256032"/>
                      </a:cubicBezTo>
                      <a:cubicBezTo>
                        <a:pt x="227076" y="263652"/>
                        <a:pt x="227883" y="272145"/>
                        <a:pt x="224028" y="278892"/>
                      </a:cubicBezTo>
                      <a:cubicBezTo>
                        <a:pt x="216232" y="292535"/>
                        <a:pt x="180340" y="285496"/>
                        <a:pt x="214884" y="320040"/>
                      </a:cubicBezTo>
                      <a:cubicBezTo>
                        <a:pt x="222504" y="327660"/>
                        <a:pt x="236220" y="323088"/>
                        <a:pt x="246888" y="324612"/>
                      </a:cubicBezTo>
                      <a:cubicBezTo>
                        <a:pt x="251460" y="326136"/>
                        <a:pt x="255785" y="329184"/>
                        <a:pt x="260604" y="329184"/>
                      </a:cubicBezTo>
                      <a:cubicBezTo>
                        <a:pt x="276697" y="329184"/>
                        <a:pt x="287608" y="324755"/>
                        <a:pt x="301752" y="320040"/>
                      </a:cubicBezTo>
                      <a:cubicBezTo>
                        <a:pt x="310953" y="306238"/>
                        <a:pt x="314928" y="308095"/>
                        <a:pt x="306324" y="292608"/>
                      </a:cubicBezTo>
                      <a:cubicBezTo>
                        <a:pt x="300987" y="283001"/>
                        <a:pt x="288036" y="265176"/>
                        <a:pt x="288036" y="265176"/>
                      </a:cubicBezTo>
                      <a:cubicBezTo>
                        <a:pt x="289472" y="252252"/>
                        <a:pt x="282616" y="218271"/>
                        <a:pt x="306324" y="214884"/>
                      </a:cubicBezTo>
                      <a:cubicBezTo>
                        <a:pt x="312544" y="213995"/>
                        <a:pt x="318516" y="217932"/>
                        <a:pt x="324612" y="219456"/>
                      </a:cubicBezTo>
                      <a:cubicBezTo>
                        <a:pt x="335280" y="251460"/>
                        <a:pt x="342900" y="243840"/>
                        <a:pt x="320040" y="251460"/>
                      </a:cubicBezTo>
                      <a:lnTo>
                        <a:pt x="292608" y="242316"/>
                      </a:lnTo>
                      <a:lnTo>
                        <a:pt x="278892" y="237744"/>
                      </a:lnTo>
                      <a:cubicBezTo>
                        <a:pt x="267643" y="226495"/>
                        <a:pt x="258423" y="219666"/>
                        <a:pt x="251460" y="205740"/>
                      </a:cubicBezTo>
                      <a:cubicBezTo>
                        <a:pt x="249305" y="201429"/>
                        <a:pt x="248057" y="196699"/>
                        <a:pt x="246888" y="192024"/>
                      </a:cubicBezTo>
                      <a:cubicBezTo>
                        <a:pt x="245003" y="184485"/>
                        <a:pt x="246171" y="175911"/>
                        <a:pt x="242316" y="169164"/>
                      </a:cubicBezTo>
                      <a:cubicBezTo>
                        <a:pt x="239590" y="164393"/>
                        <a:pt x="233172" y="163068"/>
                        <a:pt x="228600" y="160020"/>
                      </a:cubicBezTo>
                      <a:cubicBezTo>
                        <a:pt x="218975" y="163228"/>
                        <a:pt x="207745" y="162908"/>
                        <a:pt x="210312" y="178308"/>
                      </a:cubicBezTo>
                      <a:cubicBezTo>
                        <a:pt x="211215" y="183728"/>
                        <a:pt x="214796" y="189112"/>
                        <a:pt x="219456" y="192024"/>
                      </a:cubicBezTo>
                      <a:cubicBezTo>
                        <a:pt x="227630" y="197132"/>
                        <a:pt x="246888" y="201168"/>
                        <a:pt x="246888" y="201168"/>
                      </a:cubicBezTo>
                      <a:lnTo>
                        <a:pt x="288036" y="187452"/>
                      </a:lnTo>
                      <a:lnTo>
                        <a:pt x="301752" y="182880"/>
                      </a:lnTo>
                      <a:cubicBezTo>
                        <a:pt x="307814" y="173787"/>
                        <a:pt x="317681" y="166805"/>
                        <a:pt x="306324" y="155448"/>
                      </a:cubicBezTo>
                      <a:cubicBezTo>
                        <a:pt x="298553" y="147677"/>
                        <a:pt x="288036" y="143256"/>
                        <a:pt x="278892" y="137160"/>
                      </a:cubicBezTo>
                      <a:lnTo>
                        <a:pt x="265176" y="128016"/>
                      </a:lnTo>
                      <a:cubicBezTo>
                        <a:pt x="266700" y="118872"/>
                        <a:pt x="267737" y="109633"/>
                        <a:pt x="269748" y="100584"/>
                      </a:cubicBezTo>
                      <a:cubicBezTo>
                        <a:pt x="270793" y="95879"/>
                        <a:pt x="269549" y="87550"/>
                        <a:pt x="274320" y="86868"/>
                      </a:cubicBezTo>
                      <a:cubicBezTo>
                        <a:pt x="283862" y="85505"/>
                        <a:pt x="301752" y="96012"/>
                        <a:pt x="301752" y="96012"/>
                      </a:cubicBezTo>
                      <a:cubicBezTo>
                        <a:pt x="300228" y="100584"/>
                        <a:pt x="301102" y="106927"/>
                        <a:pt x="297180" y="109728"/>
                      </a:cubicBezTo>
                      <a:cubicBezTo>
                        <a:pt x="289337" y="115330"/>
                        <a:pt x="269748" y="118872"/>
                        <a:pt x="269748" y="118872"/>
                      </a:cubicBezTo>
                      <a:cubicBezTo>
                        <a:pt x="262128" y="117348"/>
                        <a:pt x="253839" y="117775"/>
                        <a:pt x="246888" y="114300"/>
                      </a:cubicBezTo>
                      <a:cubicBezTo>
                        <a:pt x="240736" y="111224"/>
                        <a:pt x="227029" y="93620"/>
                        <a:pt x="224028" y="86868"/>
                      </a:cubicBezTo>
                      <a:cubicBezTo>
                        <a:pt x="209186" y="53473"/>
                        <a:pt x="226115" y="63180"/>
                        <a:pt x="201168" y="54864"/>
                      </a:cubicBezTo>
                      <a:cubicBezTo>
                        <a:pt x="193548" y="56388"/>
                        <a:pt x="184278" y="54461"/>
                        <a:pt x="178308" y="59436"/>
                      </a:cubicBezTo>
                      <a:cubicBezTo>
                        <a:pt x="173481" y="63459"/>
                        <a:pt x="173736" y="71440"/>
                        <a:pt x="173736" y="77724"/>
                      </a:cubicBezTo>
                      <a:cubicBezTo>
                        <a:pt x="173736" y="88323"/>
                        <a:pt x="183777" y="100444"/>
                        <a:pt x="192024" y="105156"/>
                      </a:cubicBezTo>
                      <a:cubicBezTo>
                        <a:pt x="197480" y="108274"/>
                        <a:pt x="204216" y="108204"/>
                        <a:pt x="210312" y="109728"/>
                      </a:cubicBezTo>
                      <a:cubicBezTo>
                        <a:pt x="225067" y="107620"/>
                        <a:pt x="256055" y="105141"/>
                        <a:pt x="269748" y="96012"/>
                      </a:cubicBezTo>
                      <a:cubicBezTo>
                        <a:pt x="287474" y="84195"/>
                        <a:pt x="278251" y="88606"/>
                        <a:pt x="297180" y="82296"/>
                      </a:cubicBezTo>
                      <a:cubicBezTo>
                        <a:pt x="300499" y="82849"/>
                        <a:pt x="330825" y="86438"/>
                        <a:pt x="338328" y="91440"/>
                      </a:cubicBezTo>
                      <a:cubicBezTo>
                        <a:pt x="343708" y="95027"/>
                        <a:pt x="347472" y="100584"/>
                        <a:pt x="352044" y="105156"/>
                      </a:cubicBezTo>
                      <a:cubicBezTo>
                        <a:pt x="350520" y="111252"/>
                        <a:pt x="350958" y="118216"/>
                        <a:pt x="347472" y="123444"/>
                      </a:cubicBezTo>
                      <a:cubicBezTo>
                        <a:pt x="338764" y="136505"/>
                        <a:pt x="311390" y="129234"/>
                        <a:pt x="338328" y="160020"/>
                      </a:cubicBezTo>
                      <a:cubicBezTo>
                        <a:pt x="344675" y="167274"/>
                        <a:pt x="356616" y="166116"/>
                        <a:pt x="365760" y="169164"/>
                      </a:cubicBezTo>
                      <a:lnTo>
                        <a:pt x="379476" y="173736"/>
                      </a:lnTo>
                      <a:cubicBezTo>
                        <a:pt x="382524" y="178308"/>
                        <a:pt x="389698" y="182064"/>
                        <a:pt x="388620" y="187452"/>
                      </a:cubicBezTo>
                      <a:cubicBezTo>
                        <a:pt x="387542" y="192840"/>
                        <a:pt x="379375" y="193402"/>
                        <a:pt x="374904" y="196596"/>
                      </a:cubicBezTo>
                      <a:cubicBezTo>
                        <a:pt x="368703" y="201025"/>
                        <a:pt x="362712" y="205740"/>
                        <a:pt x="356616" y="210312"/>
                      </a:cubicBezTo>
                      <a:cubicBezTo>
                        <a:pt x="340595" y="204972"/>
                        <a:pt x="341171" y="207435"/>
                        <a:pt x="329184" y="192024"/>
                      </a:cubicBezTo>
                      <a:cubicBezTo>
                        <a:pt x="322437" y="183349"/>
                        <a:pt x="310896" y="164592"/>
                        <a:pt x="310896" y="164592"/>
                      </a:cubicBezTo>
                      <a:cubicBezTo>
                        <a:pt x="297180" y="166116"/>
                        <a:pt x="281391" y="161755"/>
                        <a:pt x="269748" y="169164"/>
                      </a:cubicBezTo>
                      <a:cubicBezTo>
                        <a:pt x="261616" y="174339"/>
                        <a:pt x="262494" y="187145"/>
                        <a:pt x="260604" y="196596"/>
                      </a:cubicBezTo>
                      <a:cubicBezTo>
                        <a:pt x="258865" y="205291"/>
                        <a:pt x="256146" y="223799"/>
                        <a:pt x="251460" y="233172"/>
                      </a:cubicBezTo>
                      <a:cubicBezTo>
                        <a:pt x="249003" y="238087"/>
                        <a:pt x="246607" y="243455"/>
                        <a:pt x="242316" y="246888"/>
                      </a:cubicBezTo>
                      <a:cubicBezTo>
                        <a:pt x="238553" y="249899"/>
                        <a:pt x="233234" y="250136"/>
                        <a:pt x="228600" y="251460"/>
                      </a:cubicBezTo>
                      <a:cubicBezTo>
                        <a:pt x="188414" y="262942"/>
                        <a:pt x="229482" y="249642"/>
                        <a:pt x="196596" y="260604"/>
                      </a:cubicBezTo>
                      <a:cubicBezTo>
                        <a:pt x="193548" y="266700"/>
                        <a:pt x="190137" y="272628"/>
                        <a:pt x="187452" y="278892"/>
                      </a:cubicBezTo>
                      <a:cubicBezTo>
                        <a:pt x="179680" y="297026"/>
                        <a:pt x="179013" y="312659"/>
                        <a:pt x="187452" y="333756"/>
                      </a:cubicBezTo>
                      <a:cubicBezTo>
                        <a:pt x="189242" y="338231"/>
                        <a:pt x="196596" y="336804"/>
                        <a:pt x="201168" y="338328"/>
                      </a:cubicBezTo>
                      <a:cubicBezTo>
                        <a:pt x="205740" y="336804"/>
                        <a:pt x="210874" y="336429"/>
                        <a:pt x="214884" y="333756"/>
                      </a:cubicBezTo>
                      <a:cubicBezTo>
                        <a:pt x="220264" y="330169"/>
                        <a:pt x="223633" y="324179"/>
                        <a:pt x="228600" y="320040"/>
                      </a:cubicBezTo>
                      <a:cubicBezTo>
                        <a:pt x="232821" y="316522"/>
                        <a:pt x="237744" y="313944"/>
                        <a:pt x="242316" y="310896"/>
                      </a:cubicBezTo>
                      <a:cubicBezTo>
                        <a:pt x="254508" y="312420"/>
                        <a:pt x="268894" y="308326"/>
                        <a:pt x="278892" y="315468"/>
                      </a:cubicBezTo>
                      <a:cubicBezTo>
                        <a:pt x="284005" y="319120"/>
                        <a:pt x="276795" y="327980"/>
                        <a:pt x="274320" y="333756"/>
                      </a:cubicBezTo>
                      <a:cubicBezTo>
                        <a:pt x="263353" y="359347"/>
                        <a:pt x="264209" y="338973"/>
                        <a:pt x="237744" y="356616"/>
                      </a:cubicBezTo>
                      <a:lnTo>
                        <a:pt x="224028" y="365760"/>
                      </a:lnTo>
                      <a:cubicBezTo>
                        <a:pt x="208788" y="364236"/>
                        <a:pt x="193232" y="364632"/>
                        <a:pt x="178308" y="361188"/>
                      </a:cubicBezTo>
                      <a:cubicBezTo>
                        <a:pt x="162458" y="357530"/>
                        <a:pt x="165202" y="348082"/>
                        <a:pt x="155448" y="338328"/>
                      </a:cubicBezTo>
                      <a:cubicBezTo>
                        <a:pt x="151563" y="334443"/>
                        <a:pt x="146304" y="332232"/>
                        <a:pt x="141732" y="329184"/>
                      </a:cubicBezTo>
                      <a:cubicBezTo>
                        <a:pt x="136501" y="330230"/>
                        <a:pt x="106907" y="330545"/>
                        <a:pt x="109728" y="347472"/>
                      </a:cubicBezTo>
                      <a:cubicBezTo>
                        <a:pt x="110791" y="353850"/>
                        <a:pt x="118872" y="356616"/>
                        <a:pt x="123444" y="361188"/>
                      </a:cubicBezTo>
                      <a:cubicBezTo>
                        <a:pt x="156837" y="350057"/>
                        <a:pt x="141525" y="354382"/>
                        <a:pt x="169164" y="347472"/>
                      </a:cubicBezTo>
                      <a:cubicBezTo>
                        <a:pt x="172212" y="342900"/>
                        <a:pt x="177405" y="339176"/>
                        <a:pt x="178308" y="333756"/>
                      </a:cubicBezTo>
                      <a:cubicBezTo>
                        <a:pt x="179100" y="329002"/>
                        <a:pt x="175891" y="324351"/>
                        <a:pt x="173736" y="320040"/>
                      </a:cubicBezTo>
                      <a:cubicBezTo>
                        <a:pt x="171279" y="315125"/>
                        <a:pt x="168477" y="310209"/>
                        <a:pt x="164592" y="306324"/>
                      </a:cubicBezTo>
                      <a:cubicBezTo>
                        <a:pt x="148281" y="290013"/>
                        <a:pt x="120979" y="290585"/>
                        <a:pt x="100584" y="288036"/>
                      </a:cubicBezTo>
                      <a:cubicBezTo>
                        <a:pt x="90463" y="281289"/>
                        <a:pt x="80193" y="275737"/>
                        <a:pt x="73152" y="265176"/>
                      </a:cubicBezTo>
                      <a:cubicBezTo>
                        <a:pt x="70479" y="261166"/>
                        <a:pt x="70104" y="256032"/>
                        <a:pt x="68580" y="251460"/>
                      </a:cubicBezTo>
                      <a:cubicBezTo>
                        <a:pt x="86191" y="242654"/>
                        <a:pt x="101137" y="230955"/>
                        <a:pt x="123444" y="246888"/>
                      </a:cubicBezTo>
                      <a:cubicBezTo>
                        <a:pt x="128557" y="250540"/>
                        <a:pt x="123315" y="260733"/>
                        <a:pt x="118872" y="265176"/>
                      </a:cubicBezTo>
                      <a:cubicBezTo>
                        <a:pt x="114429" y="269619"/>
                        <a:pt x="106680" y="268224"/>
                        <a:pt x="100584" y="269748"/>
                      </a:cubicBezTo>
                      <a:cubicBezTo>
                        <a:pt x="91440" y="268224"/>
                        <a:pt x="82145" y="267424"/>
                        <a:pt x="73152" y="265176"/>
                      </a:cubicBezTo>
                      <a:cubicBezTo>
                        <a:pt x="63801" y="262838"/>
                        <a:pt x="45720" y="256032"/>
                        <a:pt x="45720" y="256032"/>
                      </a:cubicBezTo>
                      <a:cubicBezTo>
                        <a:pt x="41148" y="251460"/>
                        <a:pt x="36971" y="246455"/>
                        <a:pt x="32004" y="242316"/>
                      </a:cubicBezTo>
                      <a:cubicBezTo>
                        <a:pt x="18019" y="230662"/>
                        <a:pt x="17033" y="237206"/>
                        <a:pt x="9144" y="219456"/>
                      </a:cubicBezTo>
                      <a:cubicBezTo>
                        <a:pt x="5229" y="210648"/>
                        <a:pt x="0" y="192024"/>
                        <a:pt x="0" y="192024"/>
                      </a:cubicBezTo>
                      <a:cubicBezTo>
                        <a:pt x="32004" y="170688"/>
                        <a:pt x="21336" y="164592"/>
                        <a:pt x="36576" y="187452"/>
                      </a:cubicBezTo>
                      <a:cubicBezTo>
                        <a:pt x="33528" y="196596"/>
                        <a:pt x="25847" y="205377"/>
                        <a:pt x="27432" y="214884"/>
                      </a:cubicBezTo>
                      <a:cubicBezTo>
                        <a:pt x="28956" y="224028"/>
                        <a:pt x="30346" y="233195"/>
                        <a:pt x="32004" y="242316"/>
                      </a:cubicBezTo>
                      <a:cubicBezTo>
                        <a:pt x="34912" y="258308"/>
                        <a:pt x="34204" y="267376"/>
                        <a:pt x="45720" y="278892"/>
                      </a:cubicBezTo>
                      <a:cubicBezTo>
                        <a:pt x="54583" y="287755"/>
                        <a:pt x="61996" y="288889"/>
                        <a:pt x="73152" y="292608"/>
                      </a:cubicBezTo>
                      <a:cubicBezTo>
                        <a:pt x="84284" y="290382"/>
                        <a:pt x="103759" y="293367"/>
                        <a:pt x="100584" y="274320"/>
                      </a:cubicBezTo>
                      <a:cubicBezTo>
                        <a:pt x="99681" y="268900"/>
                        <a:pt x="94488" y="265176"/>
                        <a:pt x="91440" y="260604"/>
                      </a:cubicBezTo>
                      <a:cubicBezTo>
                        <a:pt x="89916" y="249936"/>
                        <a:pt x="88796" y="239202"/>
                        <a:pt x="86868" y="228600"/>
                      </a:cubicBezTo>
                      <a:cubicBezTo>
                        <a:pt x="80996" y="196305"/>
                        <a:pt x="72571" y="205486"/>
                        <a:pt x="86868" y="155448"/>
                      </a:cubicBezTo>
                      <a:cubicBezTo>
                        <a:pt x="88378" y="150165"/>
                        <a:pt x="96012" y="149352"/>
                        <a:pt x="100584" y="146304"/>
                      </a:cubicBezTo>
                      <a:cubicBezTo>
                        <a:pt x="106680" y="147828"/>
                        <a:pt x="115102" y="145849"/>
                        <a:pt x="118872" y="150876"/>
                      </a:cubicBezTo>
                      <a:cubicBezTo>
                        <a:pt x="121764" y="154731"/>
                        <a:pt x="118222" y="161791"/>
                        <a:pt x="114300" y="164592"/>
                      </a:cubicBezTo>
                      <a:cubicBezTo>
                        <a:pt x="103275" y="172467"/>
                        <a:pt x="72138" y="176191"/>
                        <a:pt x="59436" y="178308"/>
                      </a:cubicBezTo>
                      <a:cubicBezTo>
                        <a:pt x="53340" y="173736"/>
                        <a:pt x="46026" y="170446"/>
                        <a:pt x="41148" y="164592"/>
                      </a:cubicBezTo>
                      <a:cubicBezTo>
                        <a:pt x="35606" y="157942"/>
                        <a:pt x="34498" y="143810"/>
                        <a:pt x="41148" y="137160"/>
                      </a:cubicBezTo>
                      <a:cubicBezTo>
                        <a:pt x="44556" y="133752"/>
                        <a:pt x="50651" y="134928"/>
                        <a:pt x="54864" y="132588"/>
                      </a:cubicBezTo>
                      <a:cubicBezTo>
                        <a:pt x="64471" y="127251"/>
                        <a:pt x="82296" y="114300"/>
                        <a:pt x="82296" y="114300"/>
                      </a:cubicBezTo>
                      <a:cubicBezTo>
                        <a:pt x="92747" y="82947"/>
                        <a:pt x="82296" y="121861"/>
                        <a:pt x="82296" y="77724"/>
                      </a:cubicBezTo>
                      <a:cubicBezTo>
                        <a:pt x="82296" y="71440"/>
                        <a:pt x="85344" y="65532"/>
                        <a:pt x="86868" y="59436"/>
                      </a:cubicBezTo>
                      <a:cubicBezTo>
                        <a:pt x="92964" y="60960"/>
                        <a:pt x="102950" y="58124"/>
                        <a:pt x="105156" y="64008"/>
                      </a:cubicBezTo>
                      <a:cubicBezTo>
                        <a:pt x="113708" y="86815"/>
                        <a:pt x="91002" y="92035"/>
                        <a:pt x="105156" y="109728"/>
                      </a:cubicBezTo>
                      <a:cubicBezTo>
                        <a:pt x="108589" y="114019"/>
                        <a:pt x="114300" y="115824"/>
                        <a:pt x="118872" y="118872"/>
                      </a:cubicBezTo>
                      <a:cubicBezTo>
                        <a:pt x="125912" y="116525"/>
                        <a:pt x="142133" y="112455"/>
                        <a:pt x="146304" y="105156"/>
                      </a:cubicBezTo>
                      <a:cubicBezTo>
                        <a:pt x="150159" y="98409"/>
                        <a:pt x="149352" y="89916"/>
                        <a:pt x="150876" y="82296"/>
                      </a:cubicBezTo>
                      <a:cubicBezTo>
                        <a:pt x="149352" y="74676"/>
                        <a:pt x="149033" y="66712"/>
                        <a:pt x="146304" y="59436"/>
                      </a:cubicBezTo>
                      <a:cubicBezTo>
                        <a:pt x="142084" y="48182"/>
                        <a:pt x="133760" y="41734"/>
                        <a:pt x="123444" y="36576"/>
                      </a:cubicBezTo>
                      <a:cubicBezTo>
                        <a:pt x="119133" y="34421"/>
                        <a:pt x="114300" y="33528"/>
                        <a:pt x="109728" y="32004"/>
                      </a:cubicBezTo>
                      <a:cubicBezTo>
                        <a:pt x="111720" y="41964"/>
                        <a:pt x="112007" y="65378"/>
                        <a:pt x="128016" y="68580"/>
                      </a:cubicBezTo>
                      <a:cubicBezTo>
                        <a:pt x="138583" y="70693"/>
                        <a:pt x="149352" y="65532"/>
                        <a:pt x="160020" y="64008"/>
                      </a:cubicBezTo>
                      <a:cubicBezTo>
                        <a:pt x="176784" y="65532"/>
                        <a:pt x="193648" y="66199"/>
                        <a:pt x="210312" y="68580"/>
                      </a:cubicBezTo>
                      <a:cubicBezTo>
                        <a:pt x="226401" y="70878"/>
                        <a:pt x="223257" y="75052"/>
                        <a:pt x="237744" y="82296"/>
                      </a:cubicBezTo>
                      <a:cubicBezTo>
                        <a:pt x="242055" y="84451"/>
                        <a:pt x="246888" y="85344"/>
                        <a:pt x="251460" y="86868"/>
                      </a:cubicBezTo>
                      <a:cubicBezTo>
                        <a:pt x="256032" y="85344"/>
                        <a:pt x="261768" y="85704"/>
                        <a:pt x="265176" y="82296"/>
                      </a:cubicBezTo>
                      <a:cubicBezTo>
                        <a:pt x="272579" y="74893"/>
                        <a:pt x="269816" y="57252"/>
                        <a:pt x="265176" y="50292"/>
                      </a:cubicBezTo>
                      <a:cubicBezTo>
                        <a:pt x="262128" y="45720"/>
                        <a:pt x="255681" y="44666"/>
                        <a:pt x="251460" y="41148"/>
                      </a:cubicBezTo>
                      <a:cubicBezTo>
                        <a:pt x="246493" y="37009"/>
                        <a:pt x="243124" y="31019"/>
                        <a:pt x="237744" y="27432"/>
                      </a:cubicBezTo>
                      <a:cubicBezTo>
                        <a:pt x="233734" y="24759"/>
                        <a:pt x="228600" y="24384"/>
                        <a:pt x="224028" y="22860"/>
                      </a:cubicBezTo>
                      <a:cubicBezTo>
                        <a:pt x="219456" y="24384"/>
                        <a:pt x="208788" y="22860"/>
                        <a:pt x="210312" y="27432"/>
                      </a:cubicBezTo>
                      <a:cubicBezTo>
                        <a:pt x="212467" y="33898"/>
                        <a:pt x="222682" y="33195"/>
                        <a:pt x="228600" y="36576"/>
                      </a:cubicBezTo>
                      <a:cubicBezTo>
                        <a:pt x="256323" y="52418"/>
                        <a:pt x="226991" y="43531"/>
                        <a:pt x="274320" y="50292"/>
                      </a:cubicBezTo>
                      <a:cubicBezTo>
                        <a:pt x="278892" y="51816"/>
                        <a:pt x="283725" y="52709"/>
                        <a:pt x="288036" y="54864"/>
                      </a:cubicBezTo>
                      <a:cubicBezTo>
                        <a:pt x="292951" y="57321"/>
                        <a:pt x="296539" y="62270"/>
                        <a:pt x="301752" y="64008"/>
                      </a:cubicBezTo>
                      <a:cubicBezTo>
                        <a:pt x="310546" y="66939"/>
                        <a:pt x="320094" y="66762"/>
                        <a:pt x="329184" y="68580"/>
                      </a:cubicBezTo>
                      <a:cubicBezTo>
                        <a:pt x="343536" y="71450"/>
                        <a:pt x="348115" y="73366"/>
                        <a:pt x="361188" y="77724"/>
                      </a:cubicBezTo>
                      <a:cubicBezTo>
                        <a:pt x="364236" y="86868"/>
                        <a:pt x="373380" y="96012"/>
                        <a:pt x="370332" y="105156"/>
                      </a:cubicBezTo>
                      <a:lnTo>
                        <a:pt x="361188" y="132588"/>
                      </a:lnTo>
                      <a:cubicBezTo>
                        <a:pt x="362712" y="137160"/>
                        <a:pt x="366552" y="141550"/>
                        <a:pt x="365760" y="146304"/>
                      </a:cubicBezTo>
                      <a:cubicBezTo>
                        <a:pt x="363855" y="157734"/>
                        <a:pt x="350901" y="163830"/>
                        <a:pt x="342900" y="169164"/>
                      </a:cubicBezTo>
                      <a:cubicBezTo>
                        <a:pt x="341376" y="173736"/>
                        <a:pt x="336804" y="178308"/>
                        <a:pt x="338328" y="182880"/>
                      </a:cubicBezTo>
                      <a:cubicBezTo>
                        <a:pt x="341803" y="193306"/>
                        <a:pt x="353141" y="199886"/>
                        <a:pt x="356616" y="210312"/>
                      </a:cubicBezTo>
                      <a:cubicBezTo>
                        <a:pt x="362926" y="229241"/>
                        <a:pt x="358515" y="220018"/>
                        <a:pt x="370332" y="237744"/>
                      </a:cubicBezTo>
                      <a:cubicBezTo>
                        <a:pt x="367320" y="246780"/>
                        <a:pt x="364673" y="258730"/>
                        <a:pt x="356616" y="265176"/>
                      </a:cubicBezTo>
                      <a:cubicBezTo>
                        <a:pt x="352853" y="268187"/>
                        <a:pt x="347472" y="268224"/>
                        <a:pt x="342900" y="269748"/>
                      </a:cubicBezTo>
                      <a:cubicBezTo>
                        <a:pt x="341227" y="274767"/>
                        <a:pt x="335715" y="295314"/>
                        <a:pt x="329184" y="297180"/>
                      </a:cubicBezTo>
                      <a:cubicBezTo>
                        <a:pt x="321712" y="299315"/>
                        <a:pt x="313821" y="294653"/>
                        <a:pt x="306324" y="292608"/>
                      </a:cubicBezTo>
                      <a:cubicBezTo>
                        <a:pt x="297025" y="290072"/>
                        <a:pt x="278892" y="283464"/>
                        <a:pt x="278892" y="283464"/>
                      </a:cubicBezTo>
                      <a:cubicBezTo>
                        <a:pt x="258115" y="314630"/>
                        <a:pt x="281602" y="275334"/>
                        <a:pt x="265176" y="324612"/>
                      </a:cubicBezTo>
                      <a:cubicBezTo>
                        <a:pt x="263438" y="329825"/>
                        <a:pt x="258489" y="333413"/>
                        <a:pt x="256032" y="338328"/>
                      </a:cubicBezTo>
                      <a:cubicBezTo>
                        <a:pt x="253877" y="342639"/>
                        <a:pt x="254868" y="348636"/>
                        <a:pt x="251460" y="352044"/>
                      </a:cubicBezTo>
                      <a:cubicBezTo>
                        <a:pt x="233734" y="369770"/>
                        <a:pt x="218907" y="372039"/>
                        <a:pt x="196596" y="379476"/>
                      </a:cubicBezTo>
                      <a:lnTo>
                        <a:pt x="182880" y="384048"/>
                      </a:lnTo>
                      <a:cubicBezTo>
                        <a:pt x="169754" y="331544"/>
                        <a:pt x="188108" y="396247"/>
                        <a:pt x="169164" y="352044"/>
                      </a:cubicBezTo>
                      <a:cubicBezTo>
                        <a:pt x="162326" y="336089"/>
                        <a:pt x="170636" y="330540"/>
                        <a:pt x="150876" y="324612"/>
                      </a:cubicBezTo>
                      <a:cubicBezTo>
                        <a:pt x="140554" y="321515"/>
                        <a:pt x="129540" y="321564"/>
                        <a:pt x="118872" y="320040"/>
                      </a:cubicBezTo>
                      <a:cubicBezTo>
                        <a:pt x="117750" y="320227"/>
                        <a:pt x="78398" y="330533"/>
                        <a:pt x="73152" y="320040"/>
                      </a:cubicBezTo>
                      <a:cubicBezTo>
                        <a:pt x="70293" y="314322"/>
                        <a:pt x="79430" y="287714"/>
                        <a:pt x="86868" y="283464"/>
                      </a:cubicBezTo>
                      <a:cubicBezTo>
                        <a:pt x="93615" y="279609"/>
                        <a:pt x="102010" y="279800"/>
                        <a:pt x="109728" y="278892"/>
                      </a:cubicBezTo>
                      <a:cubicBezTo>
                        <a:pt x="127954" y="276748"/>
                        <a:pt x="146304" y="275844"/>
                        <a:pt x="164592" y="274320"/>
                      </a:cubicBezTo>
                      <a:cubicBezTo>
                        <a:pt x="166116" y="265176"/>
                        <a:pt x="167853" y="256065"/>
                        <a:pt x="169164" y="246888"/>
                      </a:cubicBezTo>
                      <a:cubicBezTo>
                        <a:pt x="171236" y="232386"/>
                        <a:pt x="168343" y="208225"/>
                        <a:pt x="182880" y="196596"/>
                      </a:cubicBezTo>
                      <a:cubicBezTo>
                        <a:pt x="186643" y="193585"/>
                        <a:pt x="192024" y="193548"/>
                        <a:pt x="196596" y="192024"/>
                      </a:cubicBezTo>
                      <a:cubicBezTo>
                        <a:pt x="195072" y="182880"/>
                        <a:pt x="196623" y="172641"/>
                        <a:pt x="192024" y="164592"/>
                      </a:cubicBezTo>
                      <a:cubicBezTo>
                        <a:pt x="189633" y="160408"/>
                        <a:pt x="182942" y="161344"/>
                        <a:pt x="178308" y="160020"/>
                      </a:cubicBezTo>
                      <a:cubicBezTo>
                        <a:pt x="159211" y="154564"/>
                        <a:pt x="154144" y="154469"/>
                        <a:pt x="132588" y="150876"/>
                      </a:cubicBezTo>
                      <a:cubicBezTo>
                        <a:pt x="124968" y="152400"/>
                        <a:pt x="115223" y="149953"/>
                        <a:pt x="109728" y="155448"/>
                      </a:cubicBezTo>
                      <a:cubicBezTo>
                        <a:pt x="102912" y="162264"/>
                        <a:pt x="103632" y="173736"/>
                        <a:pt x="100584" y="182880"/>
                      </a:cubicBezTo>
                      <a:cubicBezTo>
                        <a:pt x="99060" y="187452"/>
                        <a:pt x="100584" y="195072"/>
                        <a:pt x="96012" y="196596"/>
                      </a:cubicBezTo>
                      <a:lnTo>
                        <a:pt x="68580" y="205740"/>
                      </a:lnTo>
                      <a:cubicBezTo>
                        <a:pt x="58628" y="203750"/>
                        <a:pt x="39249" y="202891"/>
                        <a:pt x="32004" y="192024"/>
                      </a:cubicBezTo>
                      <a:cubicBezTo>
                        <a:pt x="28518" y="186796"/>
                        <a:pt x="28956" y="179832"/>
                        <a:pt x="27432" y="173736"/>
                      </a:cubicBezTo>
                      <a:cubicBezTo>
                        <a:pt x="28956" y="156972"/>
                        <a:pt x="29623" y="140108"/>
                        <a:pt x="32004" y="123444"/>
                      </a:cubicBezTo>
                      <a:cubicBezTo>
                        <a:pt x="32686" y="118673"/>
                        <a:pt x="33168" y="113136"/>
                        <a:pt x="36576" y="109728"/>
                      </a:cubicBezTo>
                      <a:cubicBezTo>
                        <a:pt x="44347" y="101957"/>
                        <a:pt x="64008" y="91440"/>
                        <a:pt x="64008" y="91440"/>
                      </a:cubicBezTo>
                      <a:cubicBezTo>
                        <a:pt x="80772" y="66294"/>
                        <a:pt x="64008" y="87630"/>
                        <a:pt x="86868" y="68580"/>
                      </a:cubicBezTo>
                      <a:cubicBezTo>
                        <a:pt x="91835" y="64441"/>
                        <a:pt x="95480" y="58834"/>
                        <a:pt x="100584" y="54864"/>
                      </a:cubicBezTo>
                      <a:cubicBezTo>
                        <a:pt x="109259" y="48117"/>
                        <a:pt x="117176" y="38383"/>
                        <a:pt x="128016" y="36576"/>
                      </a:cubicBezTo>
                      <a:cubicBezTo>
                        <a:pt x="163113" y="30726"/>
                        <a:pt x="146358" y="33822"/>
                        <a:pt x="178308" y="27432"/>
                      </a:cubicBezTo>
                      <a:cubicBezTo>
                        <a:pt x="182880" y="22860"/>
                        <a:pt x="192024" y="20182"/>
                        <a:pt x="192024" y="13716"/>
                      </a:cubicBezTo>
                      <a:cubicBezTo>
                        <a:pt x="192024" y="8221"/>
                        <a:pt x="183453" y="6501"/>
                        <a:pt x="178308" y="4572"/>
                      </a:cubicBezTo>
                      <a:cubicBezTo>
                        <a:pt x="171032" y="1843"/>
                        <a:pt x="163068" y="1524"/>
                        <a:pt x="155448" y="0"/>
                      </a:cubicBezTo>
                      <a:cubicBezTo>
                        <a:pt x="146304" y="3048"/>
                        <a:pt x="122669" y="1124"/>
                        <a:pt x="128016" y="9144"/>
                      </a:cubicBezTo>
                      <a:cubicBezTo>
                        <a:pt x="147853" y="38900"/>
                        <a:pt x="131947" y="21122"/>
                        <a:pt x="192024" y="41148"/>
                      </a:cubicBezTo>
                      <a:lnTo>
                        <a:pt x="205740" y="45720"/>
                      </a:lnTo>
                      <a:cubicBezTo>
                        <a:pt x="214884" y="42672"/>
                        <a:pt x="227825" y="44596"/>
                        <a:pt x="233172" y="36576"/>
                      </a:cubicBezTo>
                      <a:cubicBezTo>
                        <a:pt x="236220" y="32004"/>
                        <a:pt x="237656" y="25772"/>
                        <a:pt x="242316" y="22860"/>
                      </a:cubicBezTo>
                      <a:cubicBezTo>
                        <a:pt x="250490" y="17752"/>
                        <a:pt x="269748" y="13716"/>
                        <a:pt x="269748" y="13716"/>
                      </a:cubicBezTo>
                      <a:cubicBezTo>
                        <a:pt x="275844" y="16764"/>
                        <a:pt x="282800" y="18497"/>
                        <a:pt x="288036" y="22860"/>
                      </a:cubicBezTo>
                      <a:cubicBezTo>
                        <a:pt x="296217" y="29678"/>
                        <a:pt x="298631" y="40930"/>
                        <a:pt x="301752" y="50292"/>
                      </a:cubicBezTo>
                      <a:cubicBezTo>
                        <a:pt x="299007" y="61274"/>
                        <a:pt x="297903" y="74403"/>
                        <a:pt x="288036" y="82296"/>
                      </a:cubicBezTo>
                      <a:cubicBezTo>
                        <a:pt x="284273" y="85307"/>
                        <a:pt x="279062" y="86006"/>
                        <a:pt x="274320" y="86868"/>
                      </a:cubicBezTo>
                      <a:cubicBezTo>
                        <a:pt x="262231" y="89066"/>
                        <a:pt x="249888" y="89572"/>
                        <a:pt x="237744" y="91440"/>
                      </a:cubicBezTo>
                      <a:cubicBezTo>
                        <a:pt x="230063" y="92622"/>
                        <a:pt x="222504" y="94488"/>
                        <a:pt x="214884" y="96012"/>
                      </a:cubicBezTo>
                      <a:cubicBezTo>
                        <a:pt x="212263" y="98633"/>
                        <a:pt x="192024" y="117079"/>
                        <a:pt x="192024" y="123444"/>
                      </a:cubicBezTo>
                      <a:cubicBezTo>
                        <a:pt x="192024" y="128939"/>
                        <a:pt x="196877" y="133727"/>
                        <a:pt x="201168" y="137160"/>
                      </a:cubicBezTo>
                      <a:cubicBezTo>
                        <a:pt x="204149" y="139545"/>
                        <a:pt x="231977" y="146005"/>
                        <a:pt x="233172" y="146304"/>
                      </a:cubicBezTo>
                      <a:cubicBezTo>
                        <a:pt x="237744" y="144780"/>
                        <a:pt x="243480" y="145140"/>
                        <a:pt x="246888" y="141732"/>
                      </a:cubicBezTo>
                      <a:cubicBezTo>
                        <a:pt x="250296" y="138324"/>
                        <a:pt x="256231" y="128698"/>
                        <a:pt x="251460" y="128016"/>
                      </a:cubicBezTo>
                      <a:cubicBezTo>
                        <a:pt x="228780" y="124776"/>
                        <a:pt x="205740" y="131064"/>
                        <a:pt x="182880" y="132588"/>
                      </a:cubicBezTo>
                      <a:cubicBezTo>
                        <a:pt x="178310" y="146299"/>
                        <a:pt x="164933" y="172167"/>
                        <a:pt x="178308" y="187452"/>
                      </a:cubicBezTo>
                      <a:cubicBezTo>
                        <a:pt x="184655" y="194706"/>
                        <a:pt x="196289" y="194706"/>
                        <a:pt x="205740" y="196596"/>
                      </a:cubicBezTo>
                      <a:cubicBezTo>
                        <a:pt x="237690" y="202986"/>
                        <a:pt x="220935" y="199890"/>
                        <a:pt x="256032" y="205740"/>
                      </a:cubicBezTo>
                      <a:cubicBezTo>
                        <a:pt x="260604" y="208788"/>
                        <a:pt x="268670" y="209496"/>
                        <a:pt x="269748" y="214884"/>
                      </a:cubicBezTo>
                      <a:cubicBezTo>
                        <a:pt x="272158" y="226932"/>
                        <a:pt x="267044" y="239316"/>
                        <a:pt x="265176" y="251460"/>
                      </a:cubicBezTo>
                      <a:cubicBezTo>
                        <a:pt x="262023" y="271952"/>
                        <a:pt x="261595" y="271347"/>
                        <a:pt x="256032" y="288036"/>
                      </a:cubicBezTo>
                      <a:cubicBezTo>
                        <a:pt x="247495" y="282345"/>
                        <a:pt x="233777" y="274494"/>
                        <a:pt x="228600" y="265176"/>
                      </a:cubicBezTo>
                      <a:cubicBezTo>
                        <a:pt x="217282" y="244804"/>
                        <a:pt x="225051" y="238767"/>
                        <a:pt x="210312" y="224028"/>
                      </a:cubicBezTo>
                      <a:cubicBezTo>
                        <a:pt x="197588" y="211304"/>
                        <a:pt x="176527" y="208741"/>
                        <a:pt x="160020" y="205740"/>
                      </a:cubicBezTo>
                      <a:cubicBezTo>
                        <a:pt x="95675" y="194041"/>
                        <a:pt x="166196" y="207890"/>
                        <a:pt x="109728" y="196596"/>
                      </a:cubicBezTo>
                      <a:cubicBezTo>
                        <a:pt x="111252" y="192024"/>
                        <a:pt x="113255" y="187585"/>
                        <a:pt x="114300" y="182880"/>
                      </a:cubicBezTo>
                      <a:cubicBezTo>
                        <a:pt x="116311" y="173831"/>
                        <a:pt x="114726" y="163739"/>
                        <a:pt x="118872" y="155448"/>
                      </a:cubicBezTo>
                      <a:cubicBezTo>
                        <a:pt x="121329" y="150533"/>
                        <a:pt x="128016" y="149352"/>
                        <a:pt x="132588" y="146304"/>
                      </a:cubicBezTo>
                      <a:cubicBezTo>
                        <a:pt x="129540" y="141732"/>
                        <a:pt x="127735" y="136021"/>
                        <a:pt x="123444" y="132588"/>
                      </a:cubicBezTo>
                      <a:cubicBezTo>
                        <a:pt x="119681" y="129577"/>
                        <a:pt x="114362" y="129340"/>
                        <a:pt x="109728" y="128016"/>
                      </a:cubicBezTo>
                      <a:cubicBezTo>
                        <a:pt x="88171" y="121857"/>
                        <a:pt x="85337" y="122572"/>
                        <a:pt x="59436" y="118872"/>
                      </a:cubicBezTo>
                      <a:cubicBezTo>
                        <a:pt x="54864" y="117348"/>
                        <a:pt x="49128" y="117708"/>
                        <a:pt x="45720" y="114300"/>
                      </a:cubicBezTo>
                      <a:cubicBezTo>
                        <a:pt x="37069" y="105649"/>
                        <a:pt x="42562" y="78678"/>
                        <a:pt x="45720" y="73152"/>
                      </a:cubicBezTo>
                      <a:cubicBezTo>
                        <a:pt x="49159" y="67134"/>
                        <a:pt x="107442" y="78486"/>
                        <a:pt x="118872" y="8229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CC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G丸ｺﾞｼｯｸM-PRO"/>
                    <a:ea typeface="HG丸ｺﾞｼｯｸM-PRO"/>
                  </a:endParaRPr>
                </a:p>
              </p:txBody>
            </p:sp>
          </p:grpSp>
          <p:sp>
            <p:nvSpPr>
              <p:cNvPr id="755" name="太陽 754">
                <a:extLst>
                  <a:ext uri="{FF2B5EF4-FFF2-40B4-BE49-F238E27FC236}">
                    <a16:creationId xmlns:a16="http://schemas.microsoft.com/office/drawing/2014/main" id="{ACF98B8B-7469-4803-B520-9395B7E38892}"/>
                  </a:ext>
                </a:extLst>
              </p:cNvPr>
              <p:cNvSpPr/>
              <p:nvPr/>
            </p:nvSpPr>
            <p:spPr bwMode="auto">
              <a:xfrm>
                <a:off x="6064186" y="1125328"/>
                <a:ext cx="112936" cy="114401"/>
              </a:xfrm>
              <a:prstGeom prst="sun">
                <a:avLst>
                  <a:gd name="adj" fmla="val 45416"/>
                </a:avLst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丸ｺﾞｼｯｸM-PRO"/>
                  <a:ea typeface="HG丸ｺﾞｼｯｸM-PRO"/>
                </a:endParaRPr>
              </a:p>
            </p:txBody>
          </p: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B492A66-30DF-4E18-A084-2B67C0C0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1" y="2072973"/>
            <a:ext cx="3727028" cy="38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9900FF"/>
                </a:solidFill>
              </a:rPr>
              <a:t>染色体標本（</a:t>
            </a:r>
            <a:r>
              <a:rPr lang="en-US" altLang="ja-JP" dirty="0">
                <a:solidFill>
                  <a:srgbClr val="9900FF"/>
                </a:solidFill>
              </a:rPr>
              <a:t>G</a:t>
            </a:r>
            <a:r>
              <a:rPr lang="ja-JP" altLang="en-US" dirty="0">
                <a:solidFill>
                  <a:srgbClr val="9900FF"/>
                </a:solidFill>
              </a:rPr>
              <a:t>バンド法）</a:t>
            </a:r>
          </a:p>
        </p:txBody>
      </p:sp>
      <p:pic>
        <p:nvPicPr>
          <p:cNvPr id="19459" name="Picture 3" descr="chm1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82725"/>
            <a:ext cx="49133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5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150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450850" y="2690813"/>
            <a:ext cx="107950" cy="3278187"/>
            <a:chOff x="45" y="119"/>
            <a:chExt cx="136" cy="4130"/>
          </a:xfrm>
        </p:grpSpPr>
        <p:sp>
          <p:nvSpPr>
            <p:cNvPr id="26389" name="AutoShape 4"/>
            <p:cNvSpPr>
              <a:spLocks noChangeAspect="1"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0" name="Rectangle 5"/>
            <p:cNvSpPr>
              <a:spLocks noChangeAspect="1"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1" name="Rectangle 6"/>
            <p:cNvSpPr>
              <a:spLocks noChangeAspect="1"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2" name="Rectangle 7"/>
            <p:cNvSpPr>
              <a:spLocks noChangeAspect="1"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3" name="Rectangle 8"/>
            <p:cNvSpPr>
              <a:spLocks noChangeAspect="1"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4" name="Rectangle 9"/>
            <p:cNvSpPr>
              <a:spLocks noChangeAspect="1"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5" name="Rectangle 10"/>
            <p:cNvSpPr>
              <a:spLocks noChangeAspect="1"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6" name="Rectangle 11"/>
            <p:cNvSpPr>
              <a:spLocks noChangeAspect="1"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7" name="Rectangle 12"/>
            <p:cNvSpPr>
              <a:spLocks noChangeAspect="1"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8" name="Rectangle 13"/>
            <p:cNvSpPr>
              <a:spLocks noChangeAspect="1"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99" name="Rectangle 14"/>
            <p:cNvSpPr>
              <a:spLocks noChangeAspect="1"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0" name="Rectangle 15"/>
            <p:cNvSpPr>
              <a:spLocks noChangeAspect="1"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1" name="AutoShape 16"/>
            <p:cNvSpPr>
              <a:spLocks noChangeAspect="1"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2" name="Rectangle 17"/>
            <p:cNvSpPr>
              <a:spLocks noChangeAspect="1"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3" name="Rectangle 18"/>
            <p:cNvSpPr>
              <a:spLocks noChangeAspect="1"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4" name="Rectangle 19"/>
            <p:cNvSpPr>
              <a:spLocks noChangeAspect="1"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5" name="Rectangle 20"/>
            <p:cNvSpPr>
              <a:spLocks noChangeAspect="1"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6" name="Rectangle 21"/>
            <p:cNvSpPr>
              <a:spLocks noChangeAspect="1"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7" name="Rectangle 22"/>
            <p:cNvSpPr>
              <a:spLocks noChangeAspect="1"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8" name="Rectangle 23"/>
            <p:cNvSpPr>
              <a:spLocks noChangeAspect="1"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09" name="Rectangle 24"/>
            <p:cNvSpPr>
              <a:spLocks noChangeAspect="1"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10" name="Rectangle 25"/>
            <p:cNvSpPr>
              <a:spLocks noChangeAspect="1"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11" name="AutoShape 26"/>
            <p:cNvSpPr>
              <a:spLocks noChangeAspect="1"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12" name="AutoShape 27"/>
            <p:cNvSpPr>
              <a:spLocks noChangeAspect="1"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4" name="Group 28"/>
          <p:cNvGrpSpPr>
            <a:grpSpLocks noChangeAspect="1"/>
          </p:cNvGrpSpPr>
          <p:nvPr/>
        </p:nvGrpSpPr>
        <p:grpSpPr bwMode="auto">
          <a:xfrm>
            <a:off x="831850" y="2870200"/>
            <a:ext cx="107950" cy="3098800"/>
            <a:chOff x="285" y="345"/>
            <a:chExt cx="136" cy="3904"/>
          </a:xfrm>
        </p:grpSpPr>
        <p:sp>
          <p:nvSpPr>
            <p:cNvPr id="26365" name="AutoShape 29"/>
            <p:cNvSpPr>
              <a:spLocks noChangeAspect="1" noChangeArrowheads="1"/>
            </p:cNvSpPr>
            <p:nvPr/>
          </p:nvSpPr>
          <p:spPr bwMode="auto">
            <a:xfrm>
              <a:off x="285" y="345"/>
              <a:ext cx="136" cy="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6" name="Rectangle 30"/>
            <p:cNvSpPr>
              <a:spLocks noChangeAspect="1" noChangeArrowheads="1"/>
            </p:cNvSpPr>
            <p:nvPr/>
          </p:nvSpPr>
          <p:spPr bwMode="auto">
            <a:xfrm>
              <a:off x="285" y="1706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7" name="Rectangle 31"/>
            <p:cNvSpPr>
              <a:spLocks noChangeAspect="1" noChangeArrowheads="1"/>
            </p:cNvSpPr>
            <p:nvPr/>
          </p:nvSpPr>
          <p:spPr bwMode="auto">
            <a:xfrm>
              <a:off x="285" y="157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8" name="Rectangle 32"/>
            <p:cNvSpPr>
              <a:spLocks noChangeAspect="1" noChangeArrowheads="1"/>
            </p:cNvSpPr>
            <p:nvPr/>
          </p:nvSpPr>
          <p:spPr bwMode="auto">
            <a:xfrm>
              <a:off x="285" y="1341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9" name="Rectangle 33"/>
            <p:cNvSpPr>
              <a:spLocks noChangeAspect="1" noChangeArrowheads="1"/>
            </p:cNvSpPr>
            <p:nvPr/>
          </p:nvSpPr>
          <p:spPr bwMode="auto">
            <a:xfrm>
              <a:off x="285" y="1063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0" name="Rectangle 34"/>
            <p:cNvSpPr>
              <a:spLocks noChangeAspect="1" noChangeArrowheads="1"/>
            </p:cNvSpPr>
            <p:nvPr/>
          </p:nvSpPr>
          <p:spPr bwMode="auto">
            <a:xfrm>
              <a:off x="285" y="771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1" name="Rectangle 35"/>
            <p:cNvSpPr>
              <a:spLocks noChangeAspect="1" noChangeArrowheads="1"/>
            </p:cNvSpPr>
            <p:nvPr/>
          </p:nvSpPr>
          <p:spPr bwMode="auto">
            <a:xfrm>
              <a:off x="285" y="480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2" name="Rectangle 36"/>
            <p:cNvSpPr>
              <a:spLocks noChangeAspect="1" noChangeArrowheads="1"/>
            </p:cNvSpPr>
            <p:nvPr/>
          </p:nvSpPr>
          <p:spPr bwMode="auto">
            <a:xfrm>
              <a:off x="285" y="397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3" name="AutoShape 37"/>
            <p:cNvSpPr>
              <a:spLocks noChangeAspect="1" noChangeArrowheads="1"/>
            </p:cNvSpPr>
            <p:nvPr/>
          </p:nvSpPr>
          <p:spPr bwMode="auto">
            <a:xfrm>
              <a:off x="285" y="1879"/>
              <a:ext cx="136" cy="23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4" name="Rectangle 38"/>
            <p:cNvSpPr>
              <a:spLocks noChangeAspect="1" noChangeArrowheads="1"/>
            </p:cNvSpPr>
            <p:nvPr/>
          </p:nvSpPr>
          <p:spPr bwMode="auto">
            <a:xfrm>
              <a:off x="285" y="1913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5" name="Rectangle 39"/>
            <p:cNvSpPr>
              <a:spLocks noChangeAspect="1" noChangeArrowheads="1"/>
            </p:cNvSpPr>
            <p:nvPr/>
          </p:nvSpPr>
          <p:spPr bwMode="auto">
            <a:xfrm>
              <a:off x="285" y="2018"/>
              <a:ext cx="136" cy="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6" name="Rectangle 40"/>
            <p:cNvSpPr>
              <a:spLocks noChangeAspect="1" noChangeArrowheads="1"/>
            </p:cNvSpPr>
            <p:nvPr/>
          </p:nvSpPr>
          <p:spPr bwMode="auto">
            <a:xfrm>
              <a:off x="285" y="2218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7" name="Rectangle 41"/>
            <p:cNvSpPr>
              <a:spLocks noChangeAspect="1" noChangeArrowheads="1"/>
            </p:cNvSpPr>
            <p:nvPr/>
          </p:nvSpPr>
          <p:spPr bwMode="auto">
            <a:xfrm>
              <a:off x="285" y="2338"/>
              <a:ext cx="136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8" name="Rectangle 42"/>
            <p:cNvSpPr>
              <a:spLocks noChangeAspect="1" noChangeArrowheads="1"/>
            </p:cNvSpPr>
            <p:nvPr/>
          </p:nvSpPr>
          <p:spPr bwMode="auto">
            <a:xfrm>
              <a:off x="285" y="249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79" name="Rectangle 43"/>
            <p:cNvSpPr>
              <a:spLocks noChangeAspect="1" noChangeArrowheads="1"/>
            </p:cNvSpPr>
            <p:nvPr/>
          </p:nvSpPr>
          <p:spPr bwMode="auto">
            <a:xfrm>
              <a:off x="285" y="2597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0" name="Rectangle 44"/>
            <p:cNvSpPr>
              <a:spLocks noChangeAspect="1" noChangeArrowheads="1"/>
            </p:cNvSpPr>
            <p:nvPr/>
          </p:nvSpPr>
          <p:spPr bwMode="auto">
            <a:xfrm>
              <a:off x="285" y="2882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1" name="Rectangle 45"/>
            <p:cNvSpPr>
              <a:spLocks noChangeAspect="1" noChangeArrowheads="1"/>
            </p:cNvSpPr>
            <p:nvPr/>
          </p:nvSpPr>
          <p:spPr bwMode="auto">
            <a:xfrm>
              <a:off x="285" y="2999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2" name="Rectangle 46"/>
            <p:cNvSpPr>
              <a:spLocks noChangeAspect="1" noChangeArrowheads="1"/>
            </p:cNvSpPr>
            <p:nvPr/>
          </p:nvSpPr>
          <p:spPr bwMode="auto">
            <a:xfrm>
              <a:off x="285" y="3280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3" name="Rectangle 47"/>
            <p:cNvSpPr>
              <a:spLocks noChangeAspect="1" noChangeArrowheads="1"/>
            </p:cNvSpPr>
            <p:nvPr/>
          </p:nvSpPr>
          <p:spPr bwMode="auto">
            <a:xfrm>
              <a:off x="285" y="3443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4" name="Rectangle 48"/>
            <p:cNvSpPr>
              <a:spLocks noChangeAspect="1" noChangeArrowheads="1"/>
            </p:cNvSpPr>
            <p:nvPr/>
          </p:nvSpPr>
          <p:spPr bwMode="auto">
            <a:xfrm>
              <a:off x="285" y="3688"/>
              <a:ext cx="136" cy="1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5" name="Rectangle 49"/>
            <p:cNvSpPr>
              <a:spLocks noChangeAspect="1" noChangeArrowheads="1"/>
            </p:cNvSpPr>
            <p:nvPr/>
          </p:nvSpPr>
          <p:spPr bwMode="auto">
            <a:xfrm>
              <a:off x="285" y="3916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6" name="Rectangle 50"/>
            <p:cNvSpPr>
              <a:spLocks noChangeAspect="1" noChangeArrowheads="1"/>
            </p:cNvSpPr>
            <p:nvPr/>
          </p:nvSpPr>
          <p:spPr bwMode="auto">
            <a:xfrm>
              <a:off x="285" y="4124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7" name="AutoShape 51"/>
            <p:cNvSpPr>
              <a:spLocks noChangeAspect="1" noChangeArrowheads="1"/>
            </p:cNvSpPr>
            <p:nvPr/>
          </p:nvSpPr>
          <p:spPr bwMode="auto">
            <a:xfrm rot="5400000" flipV="1">
              <a:off x="334" y="1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88" name="AutoShape 52"/>
            <p:cNvSpPr>
              <a:spLocks noChangeAspect="1" noChangeArrowheads="1"/>
            </p:cNvSpPr>
            <p:nvPr/>
          </p:nvSpPr>
          <p:spPr bwMode="auto">
            <a:xfrm rot="-5400000">
              <a:off x="334" y="1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5" name="Group 53"/>
          <p:cNvGrpSpPr>
            <a:grpSpLocks noChangeAspect="1"/>
          </p:cNvGrpSpPr>
          <p:nvPr/>
        </p:nvGrpSpPr>
        <p:grpSpPr bwMode="auto">
          <a:xfrm>
            <a:off x="1214438" y="3460750"/>
            <a:ext cx="107950" cy="2508250"/>
            <a:chOff x="526" y="1089"/>
            <a:chExt cx="136" cy="3160"/>
          </a:xfrm>
        </p:grpSpPr>
        <p:sp>
          <p:nvSpPr>
            <p:cNvPr id="26342" name="AutoShape 54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1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3" name="AutoShape 55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94"/>
            </a:xfrm>
            <a:prstGeom prst="roundRect">
              <a:avLst>
                <a:gd name="adj" fmla="val 25806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4" name="AutoShape 56"/>
            <p:cNvSpPr>
              <a:spLocks noChangeAspect="1" noChangeArrowheads="1"/>
            </p:cNvSpPr>
            <p:nvPr/>
          </p:nvSpPr>
          <p:spPr bwMode="auto">
            <a:xfrm>
              <a:off x="526" y="2587"/>
              <a:ext cx="136" cy="166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5" name="Rectangle 57"/>
            <p:cNvSpPr>
              <a:spLocks noChangeAspect="1" noChangeArrowheads="1"/>
            </p:cNvSpPr>
            <p:nvPr/>
          </p:nvSpPr>
          <p:spPr bwMode="auto">
            <a:xfrm>
              <a:off x="526" y="2627"/>
              <a:ext cx="136" cy="7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6" name="Rectangle 58"/>
            <p:cNvSpPr>
              <a:spLocks noChangeAspect="1" noChangeArrowheads="1"/>
            </p:cNvSpPr>
            <p:nvPr/>
          </p:nvSpPr>
          <p:spPr bwMode="auto">
            <a:xfrm>
              <a:off x="526" y="2521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7" name="Rectangle 59"/>
            <p:cNvSpPr>
              <a:spLocks noChangeAspect="1" noChangeArrowheads="1"/>
            </p:cNvSpPr>
            <p:nvPr/>
          </p:nvSpPr>
          <p:spPr bwMode="auto">
            <a:xfrm>
              <a:off x="526" y="2281"/>
              <a:ext cx="136" cy="2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8" name="Rectangle 60"/>
            <p:cNvSpPr>
              <a:spLocks noChangeAspect="1" noChangeArrowheads="1"/>
            </p:cNvSpPr>
            <p:nvPr/>
          </p:nvSpPr>
          <p:spPr bwMode="auto">
            <a:xfrm>
              <a:off x="526" y="2072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9" name="Rectangle 61"/>
            <p:cNvSpPr>
              <a:spLocks noChangeAspect="1" noChangeArrowheads="1"/>
            </p:cNvSpPr>
            <p:nvPr/>
          </p:nvSpPr>
          <p:spPr bwMode="auto">
            <a:xfrm>
              <a:off x="526" y="1981"/>
              <a:ext cx="136" cy="5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0" name="Rectangle 62"/>
            <p:cNvSpPr>
              <a:spLocks noChangeAspect="1" noChangeArrowheads="1"/>
            </p:cNvSpPr>
            <p:nvPr/>
          </p:nvSpPr>
          <p:spPr bwMode="auto">
            <a:xfrm>
              <a:off x="526" y="184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1" name="Rectangle 63"/>
            <p:cNvSpPr>
              <a:spLocks noChangeAspect="1" noChangeArrowheads="1"/>
            </p:cNvSpPr>
            <p:nvPr/>
          </p:nvSpPr>
          <p:spPr bwMode="auto">
            <a:xfrm>
              <a:off x="526" y="1522"/>
              <a:ext cx="136" cy="8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2" name="Rectangle 64"/>
            <p:cNvSpPr>
              <a:spLocks noChangeAspect="1" noChangeArrowheads="1"/>
            </p:cNvSpPr>
            <p:nvPr/>
          </p:nvSpPr>
          <p:spPr bwMode="auto">
            <a:xfrm>
              <a:off x="526" y="1373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3" name="Rectangle 65"/>
            <p:cNvSpPr>
              <a:spLocks noChangeAspect="1" noChangeArrowheads="1"/>
            </p:cNvSpPr>
            <p:nvPr/>
          </p:nvSpPr>
          <p:spPr bwMode="auto">
            <a:xfrm>
              <a:off x="526" y="1267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4" name="Rectangle 66"/>
            <p:cNvSpPr>
              <a:spLocks noChangeAspect="1" noChangeArrowheads="1"/>
            </p:cNvSpPr>
            <p:nvPr/>
          </p:nvSpPr>
          <p:spPr bwMode="auto">
            <a:xfrm>
              <a:off x="526" y="1149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5" name="Rectangle 67"/>
            <p:cNvSpPr>
              <a:spLocks noChangeAspect="1" noChangeArrowheads="1"/>
            </p:cNvSpPr>
            <p:nvPr/>
          </p:nvSpPr>
          <p:spPr bwMode="auto">
            <a:xfrm>
              <a:off x="526" y="2750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6" name="Rectangle 68"/>
            <p:cNvSpPr>
              <a:spLocks noChangeAspect="1" noChangeArrowheads="1"/>
            </p:cNvSpPr>
            <p:nvPr/>
          </p:nvSpPr>
          <p:spPr bwMode="auto">
            <a:xfrm>
              <a:off x="526" y="2925"/>
              <a:ext cx="136" cy="1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7" name="Rectangle 69"/>
            <p:cNvSpPr>
              <a:spLocks noChangeAspect="1" noChangeArrowheads="1"/>
            </p:cNvSpPr>
            <p:nvPr/>
          </p:nvSpPr>
          <p:spPr bwMode="auto">
            <a:xfrm>
              <a:off x="526" y="3227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8" name="Rectangle 70"/>
            <p:cNvSpPr>
              <a:spLocks noChangeAspect="1" noChangeArrowheads="1"/>
            </p:cNvSpPr>
            <p:nvPr/>
          </p:nvSpPr>
          <p:spPr bwMode="auto">
            <a:xfrm>
              <a:off x="526" y="3397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59" name="Rectangle 71"/>
            <p:cNvSpPr>
              <a:spLocks noChangeAspect="1" noChangeArrowheads="1"/>
            </p:cNvSpPr>
            <p:nvPr/>
          </p:nvSpPr>
          <p:spPr bwMode="auto">
            <a:xfrm>
              <a:off x="526" y="3616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0" name="Rectangle 72"/>
            <p:cNvSpPr>
              <a:spLocks noChangeAspect="1" noChangeArrowheads="1"/>
            </p:cNvSpPr>
            <p:nvPr/>
          </p:nvSpPr>
          <p:spPr bwMode="auto">
            <a:xfrm>
              <a:off x="526" y="369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1" name="Rectangle 73"/>
            <p:cNvSpPr>
              <a:spLocks noChangeAspect="1" noChangeArrowheads="1"/>
            </p:cNvSpPr>
            <p:nvPr/>
          </p:nvSpPr>
          <p:spPr bwMode="auto">
            <a:xfrm>
              <a:off x="526" y="3862"/>
              <a:ext cx="136" cy="10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2" name="Rectangle 74"/>
            <p:cNvSpPr>
              <a:spLocks noChangeAspect="1" noChangeArrowheads="1"/>
            </p:cNvSpPr>
            <p:nvPr/>
          </p:nvSpPr>
          <p:spPr bwMode="auto">
            <a:xfrm>
              <a:off x="526" y="4066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3" name="AutoShape 75"/>
            <p:cNvSpPr>
              <a:spLocks noChangeAspect="1" noChangeArrowheads="1"/>
            </p:cNvSpPr>
            <p:nvPr/>
          </p:nvSpPr>
          <p:spPr bwMode="auto">
            <a:xfrm rot="5400000" flipV="1">
              <a:off x="574" y="2499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64" name="AutoShape 76"/>
            <p:cNvSpPr>
              <a:spLocks noChangeAspect="1" noChangeArrowheads="1"/>
            </p:cNvSpPr>
            <p:nvPr/>
          </p:nvSpPr>
          <p:spPr bwMode="auto">
            <a:xfrm rot="-5400000">
              <a:off x="574" y="2537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6" name="Group 77"/>
          <p:cNvGrpSpPr>
            <a:grpSpLocks noChangeAspect="1"/>
          </p:cNvGrpSpPr>
          <p:nvPr/>
        </p:nvGrpSpPr>
        <p:grpSpPr bwMode="auto">
          <a:xfrm>
            <a:off x="1595438" y="3632200"/>
            <a:ext cx="107950" cy="2336800"/>
            <a:chOff x="766" y="1306"/>
            <a:chExt cx="136" cy="2943"/>
          </a:xfrm>
        </p:grpSpPr>
        <p:sp>
          <p:nvSpPr>
            <p:cNvPr id="26323" name="AutoShape 78"/>
            <p:cNvSpPr>
              <a:spLocks noChangeAspect="1" noChangeArrowheads="1"/>
            </p:cNvSpPr>
            <p:nvPr/>
          </p:nvSpPr>
          <p:spPr bwMode="auto">
            <a:xfrm>
              <a:off x="766" y="1306"/>
              <a:ext cx="136" cy="7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4" name="AutoShape 79"/>
            <p:cNvSpPr>
              <a:spLocks noChangeAspect="1" noChangeArrowheads="1"/>
            </p:cNvSpPr>
            <p:nvPr/>
          </p:nvSpPr>
          <p:spPr bwMode="auto">
            <a:xfrm>
              <a:off x="766" y="2109"/>
              <a:ext cx="136" cy="21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5" name="Rectangle 80"/>
            <p:cNvSpPr>
              <a:spLocks noChangeAspect="1" noChangeArrowheads="1"/>
            </p:cNvSpPr>
            <p:nvPr/>
          </p:nvSpPr>
          <p:spPr bwMode="auto">
            <a:xfrm>
              <a:off x="766" y="1531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6" name="Rectangle 81"/>
            <p:cNvSpPr>
              <a:spLocks noChangeAspect="1" noChangeArrowheads="1"/>
            </p:cNvSpPr>
            <p:nvPr/>
          </p:nvSpPr>
          <p:spPr bwMode="auto">
            <a:xfrm>
              <a:off x="766" y="1686"/>
              <a:ext cx="136" cy="9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7" name="Rectangle 82"/>
            <p:cNvSpPr>
              <a:spLocks noChangeAspect="1" noChangeArrowheads="1"/>
            </p:cNvSpPr>
            <p:nvPr/>
          </p:nvSpPr>
          <p:spPr bwMode="auto">
            <a:xfrm>
              <a:off x="766" y="1905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8" name="Rectangle 83"/>
            <p:cNvSpPr>
              <a:spLocks noChangeAspect="1" noChangeArrowheads="1"/>
            </p:cNvSpPr>
            <p:nvPr/>
          </p:nvSpPr>
          <p:spPr bwMode="auto">
            <a:xfrm>
              <a:off x="766" y="1984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9" name="Rectangle 84"/>
            <p:cNvSpPr>
              <a:spLocks noChangeAspect="1" noChangeArrowheads="1"/>
            </p:cNvSpPr>
            <p:nvPr/>
          </p:nvSpPr>
          <p:spPr bwMode="auto">
            <a:xfrm>
              <a:off x="766" y="2140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0" name="Rectangle 85"/>
            <p:cNvSpPr>
              <a:spLocks noChangeAspect="1" noChangeArrowheads="1"/>
            </p:cNvSpPr>
            <p:nvPr/>
          </p:nvSpPr>
          <p:spPr bwMode="auto">
            <a:xfrm>
              <a:off x="766" y="2265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1" name="Rectangle 86"/>
            <p:cNvSpPr>
              <a:spLocks noChangeAspect="1" noChangeArrowheads="1"/>
            </p:cNvSpPr>
            <p:nvPr/>
          </p:nvSpPr>
          <p:spPr bwMode="auto">
            <a:xfrm>
              <a:off x="766" y="2384"/>
              <a:ext cx="136" cy="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2" name="Rectangle 87"/>
            <p:cNvSpPr>
              <a:spLocks noChangeAspect="1" noChangeArrowheads="1"/>
            </p:cNvSpPr>
            <p:nvPr/>
          </p:nvSpPr>
          <p:spPr bwMode="auto">
            <a:xfrm>
              <a:off x="766" y="2547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3" name="Rectangle 88"/>
            <p:cNvSpPr>
              <a:spLocks noChangeAspect="1" noChangeArrowheads="1"/>
            </p:cNvSpPr>
            <p:nvPr/>
          </p:nvSpPr>
          <p:spPr bwMode="auto">
            <a:xfrm>
              <a:off x="766" y="2667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4" name="Rectangle 89"/>
            <p:cNvSpPr>
              <a:spLocks noChangeAspect="1" noChangeArrowheads="1"/>
            </p:cNvSpPr>
            <p:nvPr/>
          </p:nvSpPr>
          <p:spPr bwMode="auto">
            <a:xfrm>
              <a:off x="766" y="284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5" name="Rectangle 90"/>
            <p:cNvSpPr>
              <a:spLocks noChangeAspect="1" noChangeArrowheads="1"/>
            </p:cNvSpPr>
            <p:nvPr/>
          </p:nvSpPr>
          <p:spPr bwMode="auto">
            <a:xfrm>
              <a:off x="766" y="3034"/>
              <a:ext cx="136" cy="1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6" name="Rectangle 91"/>
            <p:cNvSpPr>
              <a:spLocks noChangeAspect="1" noChangeArrowheads="1"/>
            </p:cNvSpPr>
            <p:nvPr/>
          </p:nvSpPr>
          <p:spPr bwMode="auto">
            <a:xfrm>
              <a:off x="766" y="3305"/>
              <a:ext cx="136" cy="2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7" name="Rectangle 92"/>
            <p:cNvSpPr>
              <a:spLocks noChangeAspect="1" noChangeArrowheads="1"/>
            </p:cNvSpPr>
            <p:nvPr/>
          </p:nvSpPr>
          <p:spPr bwMode="auto">
            <a:xfrm>
              <a:off x="766" y="3628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8" name="Rectangle 93"/>
            <p:cNvSpPr>
              <a:spLocks noChangeAspect="1" noChangeArrowheads="1"/>
            </p:cNvSpPr>
            <p:nvPr/>
          </p:nvSpPr>
          <p:spPr bwMode="auto">
            <a:xfrm>
              <a:off x="766" y="3791"/>
              <a:ext cx="136" cy="1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39" name="Rectangle 94"/>
            <p:cNvSpPr>
              <a:spLocks noChangeAspect="1" noChangeArrowheads="1"/>
            </p:cNvSpPr>
            <p:nvPr/>
          </p:nvSpPr>
          <p:spPr bwMode="auto">
            <a:xfrm>
              <a:off x="766" y="4017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0" name="AutoShape 95"/>
            <p:cNvSpPr>
              <a:spLocks noChangeAspect="1" noChangeArrowheads="1"/>
            </p:cNvSpPr>
            <p:nvPr/>
          </p:nvSpPr>
          <p:spPr bwMode="auto">
            <a:xfrm rot="5400000" flipV="1">
              <a:off x="814" y="2016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41" name="AutoShape 96"/>
            <p:cNvSpPr>
              <a:spLocks noChangeAspect="1" noChangeArrowheads="1"/>
            </p:cNvSpPr>
            <p:nvPr/>
          </p:nvSpPr>
          <p:spPr bwMode="auto">
            <a:xfrm rot="-5400000">
              <a:off x="814" y="2053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7" name="Group 97"/>
          <p:cNvGrpSpPr>
            <a:grpSpLocks noChangeAspect="1"/>
          </p:cNvGrpSpPr>
          <p:nvPr/>
        </p:nvGrpSpPr>
        <p:grpSpPr bwMode="auto">
          <a:xfrm>
            <a:off x="1978025" y="3733800"/>
            <a:ext cx="107950" cy="2235200"/>
            <a:chOff x="1007" y="1433"/>
            <a:chExt cx="136" cy="2816"/>
          </a:xfrm>
        </p:grpSpPr>
        <p:sp>
          <p:nvSpPr>
            <p:cNvPr id="26304" name="AutoShape 98"/>
            <p:cNvSpPr>
              <a:spLocks noChangeAspect="1" noChangeArrowheads="1"/>
            </p:cNvSpPr>
            <p:nvPr/>
          </p:nvSpPr>
          <p:spPr bwMode="auto">
            <a:xfrm>
              <a:off x="1007" y="1433"/>
              <a:ext cx="136" cy="7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5" name="Rectangle 99"/>
            <p:cNvSpPr>
              <a:spLocks noChangeAspect="1" noChangeArrowheads="1"/>
            </p:cNvSpPr>
            <p:nvPr/>
          </p:nvSpPr>
          <p:spPr bwMode="auto">
            <a:xfrm>
              <a:off x="1007" y="1579"/>
              <a:ext cx="136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6" name="Rectangle 100"/>
            <p:cNvSpPr>
              <a:spLocks noChangeAspect="1" noChangeArrowheads="1"/>
            </p:cNvSpPr>
            <p:nvPr/>
          </p:nvSpPr>
          <p:spPr bwMode="auto">
            <a:xfrm>
              <a:off x="1007" y="1696"/>
              <a:ext cx="136" cy="2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7" name="Rectangle 101"/>
            <p:cNvSpPr>
              <a:spLocks noChangeAspect="1" noChangeArrowheads="1"/>
            </p:cNvSpPr>
            <p:nvPr/>
          </p:nvSpPr>
          <p:spPr bwMode="auto">
            <a:xfrm>
              <a:off x="1007" y="1986"/>
              <a:ext cx="136" cy="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8" name="Rectangle 102"/>
            <p:cNvSpPr>
              <a:spLocks noChangeAspect="1" noChangeArrowheads="1"/>
            </p:cNvSpPr>
            <p:nvPr/>
          </p:nvSpPr>
          <p:spPr bwMode="auto">
            <a:xfrm>
              <a:off x="1007" y="2074"/>
              <a:ext cx="136" cy="6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9" name="AutoShape 103"/>
            <p:cNvSpPr>
              <a:spLocks noChangeAspect="1" noChangeArrowheads="1"/>
            </p:cNvSpPr>
            <p:nvPr/>
          </p:nvSpPr>
          <p:spPr bwMode="auto">
            <a:xfrm>
              <a:off x="1007" y="2179"/>
              <a:ext cx="136" cy="20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0" name="Rectangle 104"/>
            <p:cNvSpPr>
              <a:spLocks noChangeAspect="1" noChangeArrowheads="1"/>
            </p:cNvSpPr>
            <p:nvPr/>
          </p:nvSpPr>
          <p:spPr bwMode="auto">
            <a:xfrm>
              <a:off x="1007" y="2365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1" name="Rectangle 105"/>
            <p:cNvSpPr>
              <a:spLocks noChangeAspect="1" noChangeArrowheads="1"/>
            </p:cNvSpPr>
            <p:nvPr/>
          </p:nvSpPr>
          <p:spPr bwMode="auto">
            <a:xfrm>
              <a:off x="1007" y="2571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2" name="Rectangle 106"/>
            <p:cNvSpPr>
              <a:spLocks noChangeAspect="1" noChangeArrowheads="1"/>
            </p:cNvSpPr>
            <p:nvPr/>
          </p:nvSpPr>
          <p:spPr bwMode="auto">
            <a:xfrm>
              <a:off x="1007" y="2672"/>
              <a:ext cx="136" cy="2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3" name="Rectangle 107"/>
            <p:cNvSpPr>
              <a:spLocks noChangeAspect="1" noChangeArrowheads="1"/>
            </p:cNvSpPr>
            <p:nvPr/>
          </p:nvSpPr>
          <p:spPr bwMode="auto">
            <a:xfrm>
              <a:off x="1007" y="2958"/>
              <a:ext cx="136" cy="2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4" name="Rectangle 108"/>
            <p:cNvSpPr>
              <a:spLocks noChangeAspect="1" noChangeArrowheads="1"/>
            </p:cNvSpPr>
            <p:nvPr/>
          </p:nvSpPr>
          <p:spPr bwMode="auto">
            <a:xfrm>
              <a:off x="1007" y="3245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5" name="Rectangle 109"/>
            <p:cNvSpPr>
              <a:spLocks noChangeAspect="1" noChangeArrowheads="1"/>
            </p:cNvSpPr>
            <p:nvPr/>
          </p:nvSpPr>
          <p:spPr bwMode="auto">
            <a:xfrm>
              <a:off x="1007" y="3367"/>
              <a:ext cx="136" cy="1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6" name="Rectangle 110"/>
            <p:cNvSpPr>
              <a:spLocks noChangeAspect="1" noChangeArrowheads="1"/>
            </p:cNvSpPr>
            <p:nvPr/>
          </p:nvSpPr>
          <p:spPr bwMode="auto">
            <a:xfrm>
              <a:off x="1007" y="3605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7" name="Rectangle 111"/>
            <p:cNvSpPr>
              <a:spLocks noChangeAspect="1" noChangeArrowheads="1"/>
            </p:cNvSpPr>
            <p:nvPr/>
          </p:nvSpPr>
          <p:spPr bwMode="auto">
            <a:xfrm>
              <a:off x="1007" y="3754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8" name="Rectangle 112"/>
            <p:cNvSpPr>
              <a:spLocks noChangeAspect="1" noChangeArrowheads="1"/>
            </p:cNvSpPr>
            <p:nvPr/>
          </p:nvSpPr>
          <p:spPr bwMode="auto">
            <a:xfrm>
              <a:off x="1007" y="3905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19" name="Rectangle 113"/>
            <p:cNvSpPr>
              <a:spLocks noChangeAspect="1" noChangeArrowheads="1"/>
            </p:cNvSpPr>
            <p:nvPr/>
          </p:nvSpPr>
          <p:spPr bwMode="auto">
            <a:xfrm>
              <a:off x="1007" y="3971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0" name="Rectangle 114"/>
            <p:cNvSpPr>
              <a:spLocks noChangeAspect="1" noChangeArrowheads="1"/>
            </p:cNvSpPr>
            <p:nvPr/>
          </p:nvSpPr>
          <p:spPr bwMode="auto">
            <a:xfrm>
              <a:off x="1007" y="4166"/>
              <a:ext cx="136" cy="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1" name="AutoShape 115"/>
            <p:cNvSpPr>
              <a:spLocks noChangeAspect="1" noChangeArrowheads="1"/>
            </p:cNvSpPr>
            <p:nvPr/>
          </p:nvSpPr>
          <p:spPr bwMode="auto">
            <a:xfrm rot="5400000" flipV="1">
              <a:off x="1057" y="2092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22" name="AutoShape 116"/>
            <p:cNvSpPr>
              <a:spLocks noChangeAspect="1" noChangeArrowheads="1"/>
            </p:cNvSpPr>
            <p:nvPr/>
          </p:nvSpPr>
          <p:spPr bwMode="auto">
            <a:xfrm rot="-5400000">
              <a:off x="1057" y="2126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8" name="Group 117"/>
          <p:cNvGrpSpPr>
            <a:grpSpLocks noChangeAspect="1"/>
          </p:cNvGrpSpPr>
          <p:nvPr/>
        </p:nvGrpSpPr>
        <p:grpSpPr bwMode="auto">
          <a:xfrm>
            <a:off x="2360613" y="3784600"/>
            <a:ext cx="107950" cy="2184400"/>
            <a:chOff x="1248" y="1497"/>
            <a:chExt cx="136" cy="2752"/>
          </a:xfrm>
        </p:grpSpPr>
        <p:sp>
          <p:nvSpPr>
            <p:cNvPr id="26284" name="AutoShape 118"/>
            <p:cNvSpPr>
              <a:spLocks noChangeAspect="1" noChangeArrowheads="1"/>
            </p:cNvSpPr>
            <p:nvPr/>
          </p:nvSpPr>
          <p:spPr bwMode="auto">
            <a:xfrm>
              <a:off x="1248" y="1497"/>
              <a:ext cx="136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5" name="AutoShape 119"/>
            <p:cNvSpPr>
              <a:spLocks noChangeAspect="1" noChangeArrowheads="1"/>
            </p:cNvSpPr>
            <p:nvPr/>
          </p:nvSpPr>
          <p:spPr bwMode="auto">
            <a:xfrm>
              <a:off x="1248" y="2546"/>
              <a:ext cx="136" cy="170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6" name="Rectangle 120"/>
            <p:cNvSpPr>
              <a:spLocks noChangeAspect="1" noChangeArrowheads="1"/>
            </p:cNvSpPr>
            <p:nvPr/>
          </p:nvSpPr>
          <p:spPr bwMode="auto">
            <a:xfrm>
              <a:off x="1248" y="2579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7" name="Rectangle 121"/>
            <p:cNvSpPr>
              <a:spLocks noChangeAspect="1" noChangeArrowheads="1"/>
            </p:cNvSpPr>
            <p:nvPr/>
          </p:nvSpPr>
          <p:spPr bwMode="auto">
            <a:xfrm>
              <a:off x="1248" y="2467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8" name="Rectangle 122"/>
            <p:cNvSpPr>
              <a:spLocks noChangeAspect="1" noChangeArrowheads="1"/>
            </p:cNvSpPr>
            <p:nvPr/>
          </p:nvSpPr>
          <p:spPr bwMode="auto">
            <a:xfrm>
              <a:off x="1248" y="2318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9" name="Rectangle 123"/>
            <p:cNvSpPr>
              <a:spLocks noChangeAspect="1" noChangeArrowheads="1"/>
            </p:cNvSpPr>
            <p:nvPr/>
          </p:nvSpPr>
          <p:spPr bwMode="auto">
            <a:xfrm>
              <a:off x="1248" y="2782"/>
              <a:ext cx="136" cy="1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0" name="Rectangle 124"/>
            <p:cNvSpPr>
              <a:spLocks noChangeAspect="1" noChangeArrowheads="1"/>
            </p:cNvSpPr>
            <p:nvPr/>
          </p:nvSpPr>
          <p:spPr bwMode="auto">
            <a:xfrm>
              <a:off x="1248" y="2163"/>
              <a:ext cx="136" cy="2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1" name="Rectangle 125"/>
            <p:cNvSpPr>
              <a:spLocks noChangeAspect="1" noChangeArrowheads="1"/>
            </p:cNvSpPr>
            <p:nvPr/>
          </p:nvSpPr>
          <p:spPr bwMode="auto">
            <a:xfrm>
              <a:off x="1248" y="1917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2" name="Rectangle 126"/>
            <p:cNvSpPr>
              <a:spLocks noChangeAspect="1" noChangeArrowheads="1"/>
            </p:cNvSpPr>
            <p:nvPr/>
          </p:nvSpPr>
          <p:spPr bwMode="auto">
            <a:xfrm>
              <a:off x="1248" y="179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3" name="Rectangle 127"/>
            <p:cNvSpPr>
              <a:spLocks noChangeAspect="1" noChangeArrowheads="1"/>
            </p:cNvSpPr>
            <p:nvPr/>
          </p:nvSpPr>
          <p:spPr bwMode="auto">
            <a:xfrm>
              <a:off x="1248" y="1614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4" name="Rectangle 128"/>
            <p:cNvSpPr>
              <a:spLocks noChangeAspect="1" noChangeArrowheads="1"/>
            </p:cNvSpPr>
            <p:nvPr/>
          </p:nvSpPr>
          <p:spPr bwMode="auto">
            <a:xfrm>
              <a:off x="1248" y="2973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5" name="Rectangle 129"/>
            <p:cNvSpPr>
              <a:spLocks noChangeAspect="1" noChangeArrowheads="1"/>
            </p:cNvSpPr>
            <p:nvPr/>
          </p:nvSpPr>
          <p:spPr bwMode="auto">
            <a:xfrm>
              <a:off x="1248" y="3080"/>
              <a:ext cx="136" cy="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6" name="Rectangle 130"/>
            <p:cNvSpPr>
              <a:spLocks noChangeAspect="1" noChangeArrowheads="1"/>
            </p:cNvSpPr>
            <p:nvPr/>
          </p:nvSpPr>
          <p:spPr bwMode="auto">
            <a:xfrm>
              <a:off x="1248" y="3340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7" name="Rectangle 131"/>
            <p:cNvSpPr>
              <a:spLocks noChangeAspect="1" noChangeArrowheads="1"/>
            </p:cNvSpPr>
            <p:nvPr/>
          </p:nvSpPr>
          <p:spPr bwMode="auto">
            <a:xfrm>
              <a:off x="1248" y="3463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8" name="Rectangle 132"/>
            <p:cNvSpPr>
              <a:spLocks noChangeAspect="1" noChangeArrowheads="1"/>
            </p:cNvSpPr>
            <p:nvPr/>
          </p:nvSpPr>
          <p:spPr bwMode="auto">
            <a:xfrm>
              <a:off x="1248" y="3667"/>
              <a:ext cx="136" cy="1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99" name="Rectangle 133"/>
            <p:cNvSpPr>
              <a:spLocks noChangeAspect="1" noChangeArrowheads="1"/>
            </p:cNvSpPr>
            <p:nvPr/>
          </p:nvSpPr>
          <p:spPr bwMode="auto">
            <a:xfrm>
              <a:off x="1248" y="3738"/>
              <a:ext cx="136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0" name="Rectangle 134"/>
            <p:cNvSpPr>
              <a:spLocks noChangeAspect="1" noChangeArrowheads="1"/>
            </p:cNvSpPr>
            <p:nvPr/>
          </p:nvSpPr>
          <p:spPr bwMode="auto">
            <a:xfrm>
              <a:off x="1248" y="3971"/>
              <a:ext cx="136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1" name="Rectangle 135"/>
            <p:cNvSpPr>
              <a:spLocks noChangeAspect="1" noChangeArrowheads="1"/>
            </p:cNvSpPr>
            <p:nvPr/>
          </p:nvSpPr>
          <p:spPr bwMode="auto">
            <a:xfrm>
              <a:off x="1248" y="4052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2" name="AutoShape 136"/>
            <p:cNvSpPr>
              <a:spLocks noChangeAspect="1" noChangeArrowheads="1"/>
            </p:cNvSpPr>
            <p:nvPr/>
          </p:nvSpPr>
          <p:spPr bwMode="auto">
            <a:xfrm rot="5400000" flipV="1">
              <a:off x="1297" y="2455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03" name="AutoShape 137"/>
            <p:cNvSpPr>
              <a:spLocks noChangeAspect="1" noChangeArrowheads="1"/>
            </p:cNvSpPr>
            <p:nvPr/>
          </p:nvSpPr>
          <p:spPr bwMode="auto">
            <a:xfrm rot="-5400000">
              <a:off x="1297" y="24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09" name="Group 138"/>
          <p:cNvGrpSpPr>
            <a:grpSpLocks noChangeAspect="1"/>
          </p:cNvGrpSpPr>
          <p:nvPr/>
        </p:nvGrpSpPr>
        <p:grpSpPr bwMode="auto">
          <a:xfrm>
            <a:off x="2741613" y="4014788"/>
            <a:ext cx="107950" cy="1954212"/>
            <a:chOff x="1488" y="1787"/>
            <a:chExt cx="136" cy="2462"/>
          </a:xfrm>
        </p:grpSpPr>
        <p:sp>
          <p:nvSpPr>
            <p:cNvPr id="26267" name="AutoShape 139"/>
            <p:cNvSpPr>
              <a:spLocks noChangeAspect="1" noChangeArrowheads="1"/>
            </p:cNvSpPr>
            <p:nvPr/>
          </p:nvSpPr>
          <p:spPr bwMode="auto">
            <a:xfrm>
              <a:off x="1488" y="1787"/>
              <a:ext cx="136" cy="8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8" name="AutoShape 140"/>
            <p:cNvSpPr>
              <a:spLocks noChangeAspect="1" noChangeArrowheads="1"/>
            </p:cNvSpPr>
            <p:nvPr/>
          </p:nvSpPr>
          <p:spPr bwMode="auto">
            <a:xfrm>
              <a:off x="1488" y="2673"/>
              <a:ext cx="136" cy="157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9" name="Rectangle 141"/>
            <p:cNvSpPr>
              <a:spLocks noChangeAspect="1" noChangeArrowheads="1"/>
            </p:cNvSpPr>
            <p:nvPr/>
          </p:nvSpPr>
          <p:spPr bwMode="auto">
            <a:xfrm>
              <a:off x="1488" y="270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0" name="Rectangle 142"/>
            <p:cNvSpPr>
              <a:spLocks noChangeAspect="1" noChangeArrowheads="1"/>
            </p:cNvSpPr>
            <p:nvPr/>
          </p:nvSpPr>
          <p:spPr bwMode="auto">
            <a:xfrm>
              <a:off x="1488" y="2564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1" name="Rectangle 143"/>
            <p:cNvSpPr>
              <a:spLocks noChangeAspect="1" noChangeArrowheads="1"/>
            </p:cNvSpPr>
            <p:nvPr/>
          </p:nvSpPr>
          <p:spPr bwMode="auto">
            <a:xfrm>
              <a:off x="1488" y="2492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2" name="Rectangle 144"/>
            <p:cNvSpPr>
              <a:spLocks noChangeAspect="1" noChangeArrowheads="1"/>
            </p:cNvSpPr>
            <p:nvPr/>
          </p:nvSpPr>
          <p:spPr bwMode="auto">
            <a:xfrm>
              <a:off x="1488" y="2772"/>
              <a:ext cx="136" cy="4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3" name="Rectangle 145"/>
            <p:cNvSpPr>
              <a:spLocks noChangeAspect="1" noChangeArrowheads="1"/>
            </p:cNvSpPr>
            <p:nvPr/>
          </p:nvSpPr>
          <p:spPr bwMode="auto">
            <a:xfrm>
              <a:off x="1488" y="3004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4" name="Rectangle 146"/>
            <p:cNvSpPr>
              <a:spLocks noChangeAspect="1" noChangeArrowheads="1"/>
            </p:cNvSpPr>
            <p:nvPr/>
          </p:nvSpPr>
          <p:spPr bwMode="auto">
            <a:xfrm>
              <a:off x="1488" y="2285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5" name="Rectangle 147"/>
            <p:cNvSpPr>
              <a:spLocks noChangeAspect="1" noChangeArrowheads="1"/>
            </p:cNvSpPr>
            <p:nvPr/>
          </p:nvSpPr>
          <p:spPr bwMode="auto">
            <a:xfrm>
              <a:off x="1488" y="2194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6" name="Rectangle 148"/>
            <p:cNvSpPr>
              <a:spLocks noChangeAspect="1" noChangeArrowheads="1"/>
            </p:cNvSpPr>
            <p:nvPr/>
          </p:nvSpPr>
          <p:spPr bwMode="auto">
            <a:xfrm>
              <a:off x="1488" y="1915"/>
              <a:ext cx="136" cy="20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7" name="Rectangle 149"/>
            <p:cNvSpPr>
              <a:spLocks noChangeAspect="1" noChangeArrowheads="1"/>
            </p:cNvSpPr>
            <p:nvPr/>
          </p:nvSpPr>
          <p:spPr bwMode="auto">
            <a:xfrm>
              <a:off x="1488" y="3194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8" name="Rectangle 150"/>
            <p:cNvSpPr>
              <a:spLocks noChangeAspect="1" noChangeArrowheads="1"/>
            </p:cNvSpPr>
            <p:nvPr/>
          </p:nvSpPr>
          <p:spPr bwMode="auto">
            <a:xfrm>
              <a:off x="1488" y="3456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79" name="Rectangle 151"/>
            <p:cNvSpPr>
              <a:spLocks noChangeAspect="1" noChangeArrowheads="1"/>
            </p:cNvSpPr>
            <p:nvPr/>
          </p:nvSpPr>
          <p:spPr bwMode="auto">
            <a:xfrm>
              <a:off x="1488" y="3577"/>
              <a:ext cx="136" cy="1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0" name="Rectangle 152"/>
            <p:cNvSpPr>
              <a:spLocks noChangeAspect="1" noChangeArrowheads="1"/>
            </p:cNvSpPr>
            <p:nvPr/>
          </p:nvSpPr>
          <p:spPr bwMode="auto">
            <a:xfrm>
              <a:off x="1488" y="3893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1" name="Rectangle 153"/>
            <p:cNvSpPr>
              <a:spLocks noChangeAspect="1" noChangeArrowheads="1"/>
            </p:cNvSpPr>
            <p:nvPr/>
          </p:nvSpPr>
          <p:spPr bwMode="auto">
            <a:xfrm>
              <a:off x="1488" y="4021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2" name="AutoShape 154"/>
            <p:cNvSpPr>
              <a:spLocks noChangeAspect="1" noChangeArrowheads="1"/>
            </p:cNvSpPr>
            <p:nvPr/>
          </p:nvSpPr>
          <p:spPr bwMode="auto">
            <a:xfrm rot="5400000" flipV="1">
              <a:off x="1539" y="2592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83" name="AutoShape 155"/>
            <p:cNvSpPr>
              <a:spLocks noChangeAspect="1" noChangeArrowheads="1"/>
            </p:cNvSpPr>
            <p:nvPr/>
          </p:nvSpPr>
          <p:spPr bwMode="auto">
            <a:xfrm rot="-5400000">
              <a:off x="1539" y="2623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0" name="Group 156"/>
          <p:cNvGrpSpPr>
            <a:grpSpLocks noChangeAspect="1"/>
          </p:cNvGrpSpPr>
          <p:nvPr/>
        </p:nvGrpSpPr>
        <p:grpSpPr bwMode="auto">
          <a:xfrm>
            <a:off x="3124200" y="4191000"/>
            <a:ext cx="107950" cy="1778000"/>
            <a:chOff x="1729" y="2009"/>
            <a:chExt cx="136" cy="2240"/>
          </a:xfrm>
        </p:grpSpPr>
        <p:sp>
          <p:nvSpPr>
            <p:cNvPr id="26250" name="AutoShape 157"/>
            <p:cNvSpPr>
              <a:spLocks noChangeAspect="1" noChangeArrowheads="1"/>
            </p:cNvSpPr>
            <p:nvPr/>
          </p:nvSpPr>
          <p:spPr bwMode="auto">
            <a:xfrm>
              <a:off x="1729" y="2009"/>
              <a:ext cx="136" cy="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1" name="AutoShape 158"/>
            <p:cNvSpPr>
              <a:spLocks noChangeAspect="1" noChangeArrowheads="1"/>
            </p:cNvSpPr>
            <p:nvPr/>
          </p:nvSpPr>
          <p:spPr bwMode="auto">
            <a:xfrm>
              <a:off x="1729" y="2742"/>
              <a:ext cx="136" cy="150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2" name="Rectangle 159"/>
            <p:cNvSpPr>
              <a:spLocks noChangeAspect="1" noChangeArrowheads="1"/>
            </p:cNvSpPr>
            <p:nvPr/>
          </p:nvSpPr>
          <p:spPr bwMode="auto">
            <a:xfrm>
              <a:off x="1729" y="2051"/>
              <a:ext cx="136" cy="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3" name="Rectangle 160"/>
            <p:cNvSpPr>
              <a:spLocks noChangeAspect="1" noChangeArrowheads="1"/>
            </p:cNvSpPr>
            <p:nvPr/>
          </p:nvSpPr>
          <p:spPr bwMode="auto">
            <a:xfrm>
              <a:off x="1729" y="2176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4" name="Rectangle 161"/>
            <p:cNvSpPr>
              <a:spLocks noChangeAspect="1" noChangeArrowheads="1"/>
            </p:cNvSpPr>
            <p:nvPr/>
          </p:nvSpPr>
          <p:spPr bwMode="auto">
            <a:xfrm>
              <a:off x="1729" y="2372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5" name="Rectangle 162"/>
            <p:cNvSpPr>
              <a:spLocks noChangeAspect="1" noChangeArrowheads="1"/>
            </p:cNvSpPr>
            <p:nvPr/>
          </p:nvSpPr>
          <p:spPr bwMode="auto">
            <a:xfrm>
              <a:off x="1729" y="2600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6" name="Rectangle 163"/>
            <p:cNvSpPr>
              <a:spLocks noChangeAspect="1" noChangeArrowheads="1"/>
            </p:cNvSpPr>
            <p:nvPr/>
          </p:nvSpPr>
          <p:spPr bwMode="auto">
            <a:xfrm>
              <a:off x="1729" y="2451"/>
              <a:ext cx="136" cy="1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7" name="Rectangle 164"/>
            <p:cNvSpPr>
              <a:spLocks noChangeAspect="1" noChangeArrowheads="1"/>
            </p:cNvSpPr>
            <p:nvPr/>
          </p:nvSpPr>
          <p:spPr bwMode="auto">
            <a:xfrm>
              <a:off x="1729" y="2775"/>
              <a:ext cx="136" cy="4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8" name="Rectangle 165"/>
            <p:cNvSpPr>
              <a:spLocks noChangeAspect="1" noChangeArrowheads="1"/>
            </p:cNvSpPr>
            <p:nvPr/>
          </p:nvSpPr>
          <p:spPr bwMode="auto">
            <a:xfrm>
              <a:off x="1729" y="2815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59" name="Rectangle 166"/>
            <p:cNvSpPr>
              <a:spLocks noChangeAspect="1" noChangeArrowheads="1"/>
            </p:cNvSpPr>
            <p:nvPr/>
          </p:nvSpPr>
          <p:spPr bwMode="auto">
            <a:xfrm>
              <a:off x="1729" y="285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0" name="Rectangle 167"/>
            <p:cNvSpPr>
              <a:spLocks noChangeAspect="1" noChangeArrowheads="1"/>
            </p:cNvSpPr>
            <p:nvPr/>
          </p:nvSpPr>
          <p:spPr bwMode="auto">
            <a:xfrm>
              <a:off x="1729" y="3133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1" name="Rectangle 168"/>
            <p:cNvSpPr>
              <a:spLocks noChangeAspect="1" noChangeArrowheads="1"/>
            </p:cNvSpPr>
            <p:nvPr/>
          </p:nvSpPr>
          <p:spPr bwMode="auto">
            <a:xfrm>
              <a:off x="1729" y="3333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2" name="Rectangle 169"/>
            <p:cNvSpPr>
              <a:spLocks noChangeAspect="1" noChangeArrowheads="1"/>
            </p:cNvSpPr>
            <p:nvPr/>
          </p:nvSpPr>
          <p:spPr bwMode="auto">
            <a:xfrm>
              <a:off x="1729" y="3608"/>
              <a:ext cx="136" cy="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3" name="Rectangle 170"/>
            <p:cNvSpPr>
              <a:spLocks noChangeAspect="1" noChangeArrowheads="1"/>
            </p:cNvSpPr>
            <p:nvPr/>
          </p:nvSpPr>
          <p:spPr bwMode="auto">
            <a:xfrm>
              <a:off x="1729" y="3719"/>
              <a:ext cx="136" cy="1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4" name="Rectangle 171"/>
            <p:cNvSpPr>
              <a:spLocks noChangeAspect="1" noChangeArrowheads="1"/>
            </p:cNvSpPr>
            <p:nvPr/>
          </p:nvSpPr>
          <p:spPr bwMode="auto">
            <a:xfrm>
              <a:off x="1729" y="4090"/>
              <a:ext cx="136" cy="6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5" name="AutoShape 172"/>
            <p:cNvSpPr>
              <a:spLocks noChangeAspect="1" noChangeArrowheads="1"/>
            </p:cNvSpPr>
            <p:nvPr/>
          </p:nvSpPr>
          <p:spPr bwMode="auto">
            <a:xfrm rot="5400000" flipV="1">
              <a:off x="1780" y="2658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66" name="AutoShape 173"/>
            <p:cNvSpPr>
              <a:spLocks noChangeAspect="1" noChangeArrowheads="1"/>
            </p:cNvSpPr>
            <p:nvPr/>
          </p:nvSpPr>
          <p:spPr bwMode="auto">
            <a:xfrm rot="-5400000">
              <a:off x="1780" y="2690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1" name="Group 174"/>
          <p:cNvGrpSpPr>
            <a:grpSpLocks noChangeAspect="1"/>
          </p:cNvGrpSpPr>
          <p:nvPr/>
        </p:nvGrpSpPr>
        <p:grpSpPr bwMode="auto">
          <a:xfrm>
            <a:off x="3506788" y="4248150"/>
            <a:ext cx="107950" cy="1720850"/>
            <a:chOff x="1970" y="2082"/>
            <a:chExt cx="136" cy="2167"/>
          </a:xfrm>
        </p:grpSpPr>
        <p:sp>
          <p:nvSpPr>
            <p:cNvPr id="26236" name="AutoShape 175"/>
            <p:cNvSpPr>
              <a:spLocks noChangeAspect="1" noChangeArrowheads="1"/>
            </p:cNvSpPr>
            <p:nvPr/>
          </p:nvSpPr>
          <p:spPr bwMode="auto">
            <a:xfrm>
              <a:off x="1970" y="2082"/>
              <a:ext cx="136" cy="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7" name="Rectangle 176"/>
            <p:cNvSpPr>
              <a:spLocks noChangeAspect="1" noChangeArrowheads="1"/>
            </p:cNvSpPr>
            <p:nvPr/>
          </p:nvSpPr>
          <p:spPr bwMode="auto">
            <a:xfrm>
              <a:off x="1970" y="2179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8" name="AutoShape 177"/>
            <p:cNvSpPr>
              <a:spLocks noChangeAspect="1" noChangeArrowheads="1"/>
            </p:cNvSpPr>
            <p:nvPr/>
          </p:nvSpPr>
          <p:spPr bwMode="auto">
            <a:xfrm>
              <a:off x="1970" y="2800"/>
              <a:ext cx="136" cy="1449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9" name="Rectangle 178"/>
            <p:cNvSpPr>
              <a:spLocks noChangeAspect="1" noChangeArrowheads="1"/>
            </p:cNvSpPr>
            <p:nvPr/>
          </p:nvSpPr>
          <p:spPr bwMode="auto">
            <a:xfrm>
              <a:off x="1970" y="2340"/>
              <a:ext cx="136" cy="1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0" name="Rectangle 179"/>
            <p:cNvSpPr>
              <a:spLocks noChangeAspect="1" noChangeArrowheads="1"/>
            </p:cNvSpPr>
            <p:nvPr/>
          </p:nvSpPr>
          <p:spPr bwMode="auto">
            <a:xfrm>
              <a:off x="1970" y="2669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1" name="Rectangle 180"/>
            <p:cNvSpPr>
              <a:spLocks noChangeAspect="1" noChangeArrowheads="1"/>
            </p:cNvSpPr>
            <p:nvPr/>
          </p:nvSpPr>
          <p:spPr bwMode="auto">
            <a:xfrm>
              <a:off x="1970" y="2833"/>
              <a:ext cx="136" cy="25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2" name="Rectangle 181"/>
            <p:cNvSpPr>
              <a:spLocks noChangeAspect="1" noChangeArrowheads="1"/>
            </p:cNvSpPr>
            <p:nvPr/>
          </p:nvSpPr>
          <p:spPr bwMode="auto">
            <a:xfrm>
              <a:off x="1970" y="3140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3" name="Rectangle 182"/>
            <p:cNvSpPr>
              <a:spLocks noChangeAspect="1" noChangeArrowheads="1"/>
            </p:cNvSpPr>
            <p:nvPr/>
          </p:nvSpPr>
          <p:spPr bwMode="auto">
            <a:xfrm>
              <a:off x="1970" y="3285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4" name="Rectangle 183"/>
            <p:cNvSpPr>
              <a:spLocks noChangeAspect="1" noChangeArrowheads="1"/>
            </p:cNvSpPr>
            <p:nvPr/>
          </p:nvSpPr>
          <p:spPr bwMode="auto">
            <a:xfrm>
              <a:off x="1970" y="3493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5" name="Rectangle 184"/>
            <p:cNvSpPr>
              <a:spLocks noChangeAspect="1" noChangeArrowheads="1"/>
            </p:cNvSpPr>
            <p:nvPr/>
          </p:nvSpPr>
          <p:spPr bwMode="auto">
            <a:xfrm>
              <a:off x="1970" y="3685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6" name="Rectangle 185"/>
            <p:cNvSpPr>
              <a:spLocks noChangeAspect="1" noChangeArrowheads="1"/>
            </p:cNvSpPr>
            <p:nvPr/>
          </p:nvSpPr>
          <p:spPr bwMode="auto">
            <a:xfrm>
              <a:off x="1970" y="3883"/>
              <a:ext cx="136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7" name="Rectangle 186"/>
            <p:cNvSpPr>
              <a:spLocks noChangeAspect="1" noChangeArrowheads="1"/>
            </p:cNvSpPr>
            <p:nvPr/>
          </p:nvSpPr>
          <p:spPr bwMode="auto">
            <a:xfrm>
              <a:off x="1970" y="4140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8" name="AutoShape 187"/>
            <p:cNvSpPr>
              <a:spLocks noChangeAspect="1" noChangeArrowheads="1"/>
            </p:cNvSpPr>
            <p:nvPr/>
          </p:nvSpPr>
          <p:spPr bwMode="auto">
            <a:xfrm rot="5400000" flipV="1">
              <a:off x="2021" y="2717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49" name="AutoShape 188"/>
            <p:cNvSpPr>
              <a:spLocks noChangeAspect="1" noChangeArrowheads="1"/>
            </p:cNvSpPr>
            <p:nvPr/>
          </p:nvSpPr>
          <p:spPr bwMode="auto">
            <a:xfrm rot="-5400000">
              <a:off x="2021" y="2749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2" name="Group 189"/>
          <p:cNvGrpSpPr>
            <a:grpSpLocks noChangeAspect="1"/>
          </p:cNvGrpSpPr>
          <p:nvPr/>
        </p:nvGrpSpPr>
        <p:grpSpPr bwMode="auto">
          <a:xfrm>
            <a:off x="3887788" y="4241800"/>
            <a:ext cx="107950" cy="1727200"/>
            <a:chOff x="2210" y="2073"/>
            <a:chExt cx="136" cy="2176"/>
          </a:xfrm>
        </p:grpSpPr>
        <p:sp>
          <p:nvSpPr>
            <p:cNvPr id="26218" name="AutoShape 190"/>
            <p:cNvSpPr>
              <a:spLocks noChangeAspect="1" noChangeArrowheads="1"/>
            </p:cNvSpPr>
            <p:nvPr/>
          </p:nvSpPr>
          <p:spPr bwMode="auto">
            <a:xfrm>
              <a:off x="2211" y="2073"/>
              <a:ext cx="135" cy="7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9" name="Rectangle 191"/>
            <p:cNvSpPr>
              <a:spLocks noChangeAspect="1" noChangeArrowheads="1"/>
            </p:cNvSpPr>
            <p:nvPr/>
          </p:nvSpPr>
          <p:spPr bwMode="auto">
            <a:xfrm>
              <a:off x="2211" y="2199"/>
              <a:ext cx="135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0" name="AutoShape 192"/>
            <p:cNvSpPr>
              <a:spLocks noChangeAspect="1" noChangeArrowheads="1"/>
            </p:cNvSpPr>
            <p:nvPr/>
          </p:nvSpPr>
          <p:spPr bwMode="auto">
            <a:xfrm>
              <a:off x="2211" y="2782"/>
              <a:ext cx="135" cy="146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1" name="Rectangle 193"/>
            <p:cNvSpPr>
              <a:spLocks noChangeAspect="1" noChangeArrowheads="1"/>
            </p:cNvSpPr>
            <p:nvPr/>
          </p:nvSpPr>
          <p:spPr bwMode="auto">
            <a:xfrm>
              <a:off x="2211" y="2418"/>
              <a:ext cx="135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2" name="Rectangle 194"/>
            <p:cNvSpPr>
              <a:spLocks noChangeAspect="1" noChangeArrowheads="1"/>
            </p:cNvSpPr>
            <p:nvPr/>
          </p:nvSpPr>
          <p:spPr bwMode="auto">
            <a:xfrm>
              <a:off x="2211" y="2577"/>
              <a:ext cx="135" cy="17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3" name="Rectangle 195"/>
            <p:cNvSpPr>
              <a:spLocks noChangeAspect="1" noChangeArrowheads="1"/>
            </p:cNvSpPr>
            <p:nvPr/>
          </p:nvSpPr>
          <p:spPr bwMode="auto">
            <a:xfrm>
              <a:off x="2211" y="2527"/>
              <a:ext cx="135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4" name="Rectangle 196"/>
            <p:cNvSpPr>
              <a:spLocks noChangeAspect="1" noChangeArrowheads="1"/>
            </p:cNvSpPr>
            <p:nvPr/>
          </p:nvSpPr>
          <p:spPr bwMode="auto">
            <a:xfrm>
              <a:off x="2211" y="2815"/>
              <a:ext cx="135" cy="1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5" name="Rectangle 197"/>
            <p:cNvSpPr>
              <a:spLocks noChangeAspect="1" noChangeArrowheads="1"/>
            </p:cNvSpPr>
            <p:nvPr/>
          </p:nvSpPr>
          <p:spPr bwMode="auto">
            <a:xfrm>
              <a:off x="2211" y="2956"/>
              <a:ext cx="135" cy="1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6" name="Rectangle 198"/>
            <p:cNvSpPr>
              <a:spLocks noChangeAspect="1" noChangeArrowheads="1"/>
            </p:cNvSpPr>
            <p:nvPr/>
          </p:nvSpPr>
          <p:spPr bwMode="auto">
            <a:xfrm>
              <a:off x="2211" y="3182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7" name="Rectangle 199"/>
            <p:cNvSpPr>
              <a:spLocks noChangeAspect="1" noChangeArrowheads="1"/>
            </p:cNvSpPr>
            <p:nvPr/>
          </p:nvSpPr>
          <p:spPr bwMode="auto">
            <a:xfrm>
              <a:off x="2211" y="3407"/>
              <a:ext cx="135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8" name="Rectangle 200"/>
            <p:cNvSpPr>
              <a:spLocks noChangeAspect="1" noChangeArrowheads="1"/>
            </p:cNvSpPr>
            <p:nvPr/>
          </p:nvSpPr>
          <p:spPr bwMode="auto">
            <a:xfrm>
              <a:off x="2211" y="3539"/>
              <a:ext cx="135" cy="7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29" name="Rectangle 201"/>
            <p:cNvSpPr>
              <a:spLocks noChangeAspect="1" noChangeArrowheads="1"/>
            </p:cNvSpPr>
            <p:nvPr/>
          </p:nvSpPr>
          <p:spPr bwMode="auto">
            <a:xfrm>
              <a:off x="2211" y="3638"/>
              <a:ext cx="135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0" name="Rectangle 202"/>
            <p:cNvSpPr>
              <a:spLocks noChangeAspect="1" noChangeArrowheads="1"/>
            </p:cNvSpPr>
            <p:nvPr/>
          </p:nvSpPr>
          <p:spPr bwMode="auto">
            <a:xfrm>
              <a:off x="2211" y="3781"/>
              <a:ext cx="135" cy="1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1" name="Rectangle 203"/>
            <p:cNvSpPr>
              <a:spLocks noChangeAspect="1" noChangeArrowheads="1"/>
            </p:cNvSpPr>
            <p:nvPr/>
          </p:nvSpPr>
          <p:spPr bwMode="auto">
            <a:xfrm>
              <a:off x="2211" y="387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2" name="Rectangle 204"/>
            <p:cNvSpPr>
              <a:spLocks noChangeAspect="1" noChangeArrowheads="1"/>
            </p:cNvSpPr>
            <p:nvPr/>
          </p:nvSpPr>
          <p:spPr bwMode="auto">
            <a:xfrm>
              <a:off x="2211" y="3978"/>
              <a:ext cx="135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3" name="Rectangle 205"/>
            <p:cNvSpPr>
              <a:spLocks noChangeAspect="1" noChangeArrowheads="1"/>
            </p:cNvSpPr>
            <p:nvPr/>
          </p:nvSpPr>
          <p:spPr bwMode="auto">
            <a:xfrm>
              <a:off x="2211" y="4168"/>
              <a:ext cx="135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4" name="AutoShape 206"/>
            <p:cNvSpPr>
              <a:spLocks noChangeAspect="1" noChangeArrowheads="1"/>
            </p:cNvSpPr>
            <p:nvPr/>
          </p:nvSpPr>
          <p:spPr bwMode="auto">
            <a:xfrm rot="5400000" flipV="1">
              <a:off x="2261" y="2698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35" name="AutoShape 207"/>
            <p:cNvSpPr>
              <a:spLocks noChangeAspect="1" noChangeArrowheads="1"/>
            </p:cNvSpPr>
            <p:nvPr/>
          </p:nvSpPr>
          <p:spPr bwMode="auto">
            <a:xfrm rot="-5400000">
              <a:off x="2261" y="2730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3" name="Group 208"/>
          <p:cNvGrpSpPr>
            <a:grpSpLocks noChangeAspect="1"/>
          </p:cNvGrpSpPr>
          <p:nvPr/>
        </p:nvGrpSpPr>
        <p:grpSpPr bwMode="auto">
          <a:xfrm>
            <a:off x="4270375" y="4233863"/>
            <a:ext cx="107950" cy="1735137"/>
            <a:chOff x="2451" y="2064"/>
            <a:chExt cx="136" cy="2186"/>
          </a:xfrm>
        </p:grpSpPr>
        <p:sp>
          <p:nvSpPr>
            <p:cNvPr id="26200" name="AutoShape 209"/>
            <p:cNvSpPr>
              <a:spLocks noChangeAspect="1" noChangeArrowheads="1"/>
            </p:cNvSpPr>
            <p:nvPr/>
          </p:nvSpPr>
          <p:spPr bwMode="auto">
            <a:xfrm>
              <a:off x="2451" y="2064"/>
              <a:ext cx="136" cy="8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1" name="AutoShape 210"/>
            <p:cNvSpPr>
              <a:spLocks noChangeAspect="1" noChangeArrowheads="1"/>
            </p:cNvSpPr>
            <p:nvPr/>
          </p:nvSpPr>
          <p:spPr bwMode="auto">
            <a:xfrm>
              <a:off x="2451" y="2969"/>
              <a:ext cx="136" cy="12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2" name="Rectangle 211"/>
            <p:cNvSpPr>
              <a:spLocks noChangeAspect="1" noChangeArrowheads="1"/>
            </p:cNvSpPr>
            <p:nvPr/>
          </p:nvSpPr>
          <p:spPr bwMode="auto">
            <a:xfrm>
              <a:off x="2451" y="2148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3" name="Rectangle 212"/>
            <p:cNvSpPr>
              <a:spLocks noChangeAspect="1" noChangeArrowheads="1"/>
            </p:cNvSpPr>
            <p:nvPr/>
          </p:nvSpPr>
          <p:spPr bwMode="auto">
            <a:xfrm>
              <a:off x="2451" y="2284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4" name="Rectangle 213"/>
            <p:cNvSpPr>
              <a:spLocks noChangeAspect="1" noChangeArrowheads="1"/>
            </p:cNvSpPr>
            <p:nvPr/>
          </p:nvSpPr>
          <p:spPr bwMode="auto">
            <a:xfrm>
              <a:off x="2451" y="2373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5" name="Rectangle 214"/>
            <p:cNvSpPr>
              <a:spLocks noChangeAspect="1" noChangeArrowheads="1"/>
            </p:cNvSpPr>
            <p:nvPr/>
          </p:nvSpPr>
          <p:spPr bwMode="auto">
            <a:xfrm>
              <a:off x="2451" y="2884"/>
              <a:ext cx="136" cy="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6" name="Rectangle 215"/>
            <p:cNvSpPr>
              <a:spLocks noChangeAspect="1" noChangeArrowheads="1"/>
            </p:cNvSpPr>
            <p:nvPr/>
          </p:nvSpPr>
          <p:spPr bwMode="auto">
            <a:xfrm>
              <a:off x="2451" y="26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7" name="Rectangle 216"/>
            <p:cNvSpPr>
              <a:spLocks noChangeAspect="1" noChangeArrowheads="1"/>
            </p:cNvSpPr>
            <p:nvPr/>
          </p:nvSpPr>
          <p:spPr bwMode="auto">
            <a:xfrm>
              <a:off x="2451" y="2999"/>
              <a:ext cx="136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8" name="Rectangle 217"/>
            <p:cNvSpPr>
              <a:spLocks noChangeAspect="1" noChangeArrowheads="1"/>
            </p:cNvSpPr>
            <p:nvPr/>
          </p:nvSpPr>
          <p:spPr bwMode="auto">
            <a:xfrm>
              <a:off x="2451" y="3210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09" name="Rectangle 218"/>
            <p:cNvSpPr>
              <a:spLocks noChangeAspect="1" noChangeArrowheads="1"/>
            </p:cNvSpPr>
            <p:nvPr/>
          </p:nvSpPr>
          <p:spPr bwMode="auto">
            <a:xfrm>
              <a:off x="2451" y="3298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0" name="Rectangle 219"/>
            <p:cNvSpPr>
              <a:spLocks noChangeAspect="1" noChangeArrowheads="1"/>
            </p:cNvSpPr>
            <p:nvPr/>
          </p:nvSpPr>
          <p:spPr bwMode="auto">
            <a:xfrm>
              <a:off x="2451" y="3380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1" name="Rectangle 220"/>
            <p:cNvSpPr>
              <a:spLocks noChangeAspect="1" noChangeArrowheads="1"/>
            </p:cNvSpPr>
            <p:nvPr/>
          </p:nvSpPr>
          <p:spPr bwMode="auto">
            <a:xfrm>
              <a:off x="2451" y="3494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2" name="Rectangle 221"/>
            <p:cNvSpPr>
              <a:spLocks noChangeAspect="1" noChangeArrowheads="1"/>
            </p:cNvSpPr>
            <p:nvPr/>
          </p:nvSpPr>
          <p:spPr bwMode="auto">
            <a:xfrm>
              <a:off x="2451" y="3620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3" name="Rectangle 222"/>
            <p:cNvSpPr>
              <a:spLocks noChangeAspect="1" noChangeArrowheads="1"/>
            </p:cNvSpPr>
            <p:nvPr/>
          </p:nvSpPr>
          <p:spPr bwMode="auto">
            <a:xfrm>
              <a:off x="2451" y="3722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4" name="Rectangle 223"/>
            <p:cNvSpPr>
              <a:spLocks noChangeAspect="1" noChangeArrowheads="1"/>
            </p:cNvSpPr>
            <p:nvPr/>
          </p:nvSpPr>
          <p:spPr bwMode="auto">
            <a:xfrm>
              <a:off x="2451" y="3881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5" name="Rectangle 224"/>
            <p:cNvSpPr>
              <a:spLocks noChangeAspect="1" noChangeArrowheads="1"/>
            </p:cNvSpPr>
            <p:nvPr/>
          </p:nvSpPr>
          <p:spPr bwMode="auto">
            <a:xfrm>
              <a:off x="2451" y="4075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6" name="AutoShape 225"/>
            <p:cNvSpPr>
              <a:spLocks noChangeAspect="1" noChangeArrowheads="1"/>
            </p:cNvSpPr>
            <p:nvPr/>
          </p:nvSpPr>
          <p:spPr bwMode="auto">
            <a:xfrm rot="5400000" flipV="1">
              <a:off x="2501" y="2881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17" name="AutoShape 226"/>
            <p:cNvSpPr>
              <a:spLocks noChangeAspect="1" noChangeArrowheads="1"/>
            </p:cNvSpPr>
            <p:nvPr/>
          </p:nvSpPr>
          <p:spPr bwMode="auto">
            <a:xfrm rot="-5400000">
              <a:off x="2501" y="2914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4" name="Group 227"/>
          <p:cNvGrpSpPr>
            <a:grpSpLocks noChangeAspect="1"/>
          </p:cNvGrpSpPr>
          <p:nvPr/>
        </p:nvGrpSpPr>
        <p:grpSpPr bwMode="auto">
          <a:xfrm>
            <a:off x="4652963" y="4349750"/>
            <a:ext cx="107950" cy="1619250"/>
            <a:chOff x="2692" y="2209"/>
            <a:chExt cx="136" cy="2040"/>
          </a:xfrm>
        </p:grpSpPr>
        <p:sp>
          <p:nvSpPr>
            <p:cNvPr id="26184" name="AutoShape 228"/>
            <p:cNvSpPr>
              <a:spLocks noChangeAspect="1" noChangeArrowheads="1"/>
            </p:cNvSpPr>
            <p:nvPr/>
          </p:nvSpPr>
          <p:spPr bwMode="auto">
            <a:xfrm>
              <a:off x="2692" y="2209"/>
              <a:ext cx="136" cy="55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5" name="AutoShape 229"/>
            <p:cNvSpPr>
              <a:spLocks noChangeAspect="1" noChangeArrowheads="1"/>
            </p:cNvSpPr>
            <p:nvPr/>
          </p:nvSpPr>
          <p:spPr bwMode="auto">
            <a:xfrm>
              <a:off x="2692" y="2767"/>
              <a:ext cx="136" cy="148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6" name="Rectangle 230"/>
            <p:cNvSpPr>
              <a:spLocks noChangeAspect="1" noChangeArrowheads="1"/>
            </p:cNvSpPr>
            <p:nvPr/>
          </p:nvSpPr>
          <p:spPr bwMode="auto">
            <a:xfrm>
              <a:off x="2692" y="2414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7" name="Rectangle 231"/>
            <p:cNvSpPr>
              <a:spLocks noChangeAspect="1" noChangeArrowheads="1"/>
            </p:cNvSpPr>
            <p:nvPr/>
          </p:nvSpPr>
          <p:spPr bwMode="auto">
            <a:xfrm>
              <a:off x="2692" y="2341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8" name="Rectangle 232"/>
            <p:cNvSpPr>
              <a:spLocks noChangeAspect="1" noChangeArrowheads="1"/>
            </p:cNvSpPr>
            <p:nvPr/>
          </p:nvSpPr>
          <p:spPr bwMode="auto">
            <a:xfrm>
              <a:off x="2692" y="2547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9" name="Rectangle 233"/>
            <p:cNvSpPr>
              <a:spLocks noChangeAspect="1" noChangeArrowheads="1"/>
            </p:cNvSpPr>
            <p:nvPr/>
          </p:nvSpPr>
          <p:spPr bwMode="auto">
            <a:xfrm>
              <a:off x="2692" y="2595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0" name="Rectangle 234"/>
            <p:cNvSpPr>
              <a:spLocks noChangeAspect="1" noChangeArrowheads="1"/>
            </p:cNvSpPr>
            <p:nvPr/>
          </p:nvSpPr>
          <p:spPr bwMode="auto">
            <a:xfrm>
              <a:off x="2692" y="2800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1" name="Rectangle 235"/>
            <p:cNvSpPr>
              <a:spLocks noChangeAspect="1" noChangeArrowheads="1"/>
            </p:cNvSpPr>
            <p:nvPr/>
          </p:nvSpPr>
          <p:spPr bwMode="auto">
            <a:xfrm>
              <a:off x="2692" y="3063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2" name="Rectangle 236"/>
            <p:cNvSpPr>
              <a:spLocks noChangeAspect="1" noChangeArrowheads="1"/>
            </p:cNvSpPr>
            <p:nvPr/>
          </p:nvSpPr>
          <p:spPr bwMode="auto">
            <a:xfrm>
              <a:off x="2692" y="3137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3" name="Rectangle 237"/>
            <p:cNvSpPr>
              <a:spLocks noChangeAspect="1" noChangeArrowheads="1"/>
            </p:cNvSpPr>
            <p:nvPr/>
          </p:nvSpPr>
          <p:spPr bwMode="auto">
            <a:xfrm>
              <a:off x="2692" y="3380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4" name="Rectangle 238"/>
            <p:cNvSpPr>
              <a:spLocks noChangeAspect="1" noChangeArrowheads="1"/>
            </p:cNvSpPr>
            <p:nvPr/>
          </p:nvSpPr>
          <p:spPr bwMode="auto">
            <a:xfrm>
              <a:off x="2692" y="3490"/>
              <a:ext cx="136" cy="1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5" name="Rectangle 239"/>
            <p:cNvSpPr>
              <a:spLocks noChangeAspect="1" noChangeArrowheads="1"/>
            </p:cNvSpPr>
            <p:nvPr/>
          </p:nvSpPr>
          <p:spPr bwMode="auto">
            <a:xfrm>
              <a:off x="2692" y="376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6" name="Rectangle 240"/>
            <p:cNvSpPr>
              <a:spLocks noChangeAspect="1" noChangeArrowheads="1"/>
            </p:cNvSpPr>
            <p:nvPr/>
          </p:nvSpPr>
          <p:spPr bwMode="auto">
            <a:xfrm>
              <a:off x="2692" y="4044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7" name="Rectangle 241"/>
            <p:cNvSpPr>
              <a:spLocks noChangeAspect="1" noChangeArrowheads="1"/>
            </p:cNvSpPr>
            <p:nvPr/>
          </p:nvSpPr>
          <p:spPr bwMode="auto">
            <a:xfrm>
              <a:off x="2692" y="4157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8" name="AutoShape 242"/>
            <p:cNvSpPr>
              <a:spLocks noChangeAspect="1" noChangeArrowheads="1"/>
            </p:cNvSpPr>
            <p:nvPr/>
          </p:nvSpPr>
          <p:spPr bwMode="auto">
            <a:xfrm rot="5400000" flipV="1">
              <a:off x="2742" y="2679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99" name="AutoShape 243"/>
            <p:cNvSpPr>
              <a:spLocks noChangeAspect="1" noChangeArrowheads="1"/>
            </p:cNvSpPr>
            <p:nvPr/>
          </p:nvSpPr>
          <p:spPr bwMode="auto">
            <a:xfrm rot="-5400000">
              <a:off x="2742" y="2714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5" name="Group 244"/>
          <p:cNvGrpSpPr>
            <a:grpSpLocks noChangeAspect="1"/>
          </p:cNvGrpSpPr>
          <p:nvPr/>
        </p:nvGrpSpPr>
        <p:grpSpPr bwMode="auto">
          <a:xfrm>
            <a:off x="5033963" y="4575175"/>
            <a:ext cx="107950" cy="1393825"/>
            <a:chOff x="2932" y="2494"/>
            <a:chExt cx="136" cy="1755"/>
          </a:xfrm>
        </p:grpSpPr>
        <p:sp>
          <p:nvSpPr>
            <p:cNvPr id="26170" name="AutoShape 245"/>
            <p:cNvSpPr>
              <a:spLocks noChangeAspect="1" noChangeArrowheads="1"/>
            </p:cNvSpPr>
            <p:nvPr/>
          </p:nvSpPr>
          <p:spPr bwMode="auto">
            <a:xfrm>
              <a:off x="2932" y="2659"/>
              <a:ext cx="136" cy="153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1" name="AutoShape 246"/>
            <p:cNvSpPr>
              <a:spLocks noChangeAspect="1" noChangeArrowheads="1"/>
            </p:cNvSpPr>
            <p:nvPr/>
          </p:nvSpPr>
          <p:spPr bwMode="auto">
            <a:xfrm>
              <a:off x="2932" y="2811"/>
              <a:ext cx="136" cy="1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2" name="AutoShape 247"/>
            <p:cNvSpPr>
              <a:spLocks noChangeAspect="1" noChangeArrowheads="1"/>
            </p:cNvSpPr>
            <p:nvPr/>
          </p:nvSpPr>
          <p:spPr bwMode="auto">
            <a:xfrm rot="5400000" flipV="1">
              <a:off x="2981" y="2725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3" name="AutoShape 248"/>
            <p:cNvSpPr>
              <a:spLocks noChangeAspect="1" noChangeArrowheads="1"/>
            </p:cNvSpPr>
            <p:nvPr/>
          </p:nvSpPr>
          <p:spPr bwMode="auto">
            <a:xfrm rot="-5400000">
              <a:off x="2981" y="2761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4" name="AutoShape 249"/>
            <p:cNvSpPr>
              <a:spLocks noChangeAspect="1" noChangeArrowheads="1"/>
            </p:cNvSpPr>
            <p:nvPr/>
          </p:nvSpPr>
          <p:spPr bwMode="auto">
            <a:xfrm>
              <a:off x="2932" y="2494"/>
              <a:ext cx="136" cy="7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5" name="Line 250"/>
            <p:cNvSpPr>
              <a:spLocks noChangeAspect="1" noChangeShapeType="1"/>
            </p:cNvSpPr>
            <p:nvPr/>
          </p:nvSpPr>
          <p:spPr bwMode="auto">
            <a:xfrm>
              <a:off x="2947" y="2633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6" name="Line 251"/>
            <p:cNvSpPr>
              <a:spLocks noChangeAspect="1" noChangeShapeType="1"/>
            </p:cNvSpPr>
            <p:nvPr/>
          </p:nvSpPr>
          <p:spPr bwMode="auto">
            <a:xfrm>
              <a:off x="2947" y="2599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7" name="Rectangle 252"/>
            <p:cNvSpPr>
              <a:spLocks noChangeAspect="1" noChangeArrowheads="1"/>
            </p:cNvSpPr>
            <p:nvPr/>
          </p:nvSpPr>
          <p:spPr bwMode="auto">
            <a:xfrm>
              <a:off x="2932" y="2931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8" name="Rectangle 253"/>
            <p:cNvSpPr>
              <a:spLocks noChangeAspect="1" noChangeArrowheads="1"/>
            </p:cNvSpPr>
            <p:nvPr/>
          </p:nvSpPr>
          <p:spPr bwMode="auto">
            <a:xfrm>
              <a:off x="2932" y="3036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79" name="Rectangle 254"/>
            <p:cNvSpPr>
              <a:spLocks noChangeAspect="1" noChangeArrowheads="1"/>
            </p:cNvSpPr>
            <p:nvPr/>
          </p:nvSpPr>
          <p:spPr bwMode="auto">
            <a:xfrm>
              <a:off x="2932" y="3208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0" name="Rectangle 255"/>
            <p:cNvSpPr>
              <a:spLocks noChangeAspect="1" noChangeArrowheads="1"/>
            </p:cNvSpPr>
            <p:nvPr/>
          </p:nvSpPr>
          <p:spPr bwMode="auto">
            <a:xfrm>
              <a:off x="2932" y="3319"/>
              <a:ext cx="136" cy="8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1" name="Rectangle 256"/>
            <p:cNvSpPr>
              <a:spLocks noChangeAspect="1" noChangeArrowheads="1"/>
            </p:cNvSpPr>
            <p:nvPr/>
          </p:nvSpPr>
          <p:spPr bwMode="auto">
            <a:xfrm>
              <a:off x="2932" y="3451"/>
              <a:ext cx="136" cy="1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2" name="Rectangle 257"/>
            <p:cNvSpPr>
              <a:spLocks noChangeAspect="1" noChangeArrowheads="1"/>
            </p:cNvSpPr>
            <p:nvPr/>
          </p:nvSpPr>
          <p:spPr bwMode="auto">
            <a:xfrm>
              <a:off x="2932" y="3749"/>
              <a:ext cx="136" cy="1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83" name="Rectangle 258"/>
            <p:cNvSpPr>
              <a:spLocks noChangeAspect="1" noChangeArrowheads="1"/>
            </p:cNvSpPr>
            <p:nvPr/>
          </p:nvSpPr>
          <p:spPr bwMode="auto">
            <a:xfrm>
              <a:off x="2932" y="4048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6" name="Group 259"/>
          <p:cNvGrpSpPr>
            <a:grpSpLocks noChangeAspect="1"/>
          </p:cNvGrpSpPr>
          <p:nvPr/>
        </p:nvGrpSpPr>
        <p:grpSpPr bwMode="auto">
          <a:xfrm>
            <a:off x="5416550" y="4622800"/>
            <a:ext cx="107950" cy="1346200"/>
            <a:chOff x="3173" y="2553"/>
            <a:chExt cx="136" cy="1696"/>
          </a:xfrm>
        </p:grpSpPr>
        <p:sp>
          <p:nvSpPr>
            <p:cNvPr id="26157" name="AutoShape 260"/>
            <p:cNvSpPr>
              <a:spLocks noChangeAspect="1" noChangeArrowheads="1"/>
            </p:cNvSpPr>
            <p:nvPr/>
          </p:nvSpPr>
          <p:spPr bwMode="auto">
            <a:xfrm>
              <a:off x="3173" y="2876"/>
              <a:ext cx="136" cy="137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8" name="AutoShape 261"/>
            <p:cNvSpPr>
              <a:spLocks noChangeAspect="1" noChangeArrowheads="1"/>
            </p:cNvSpPr>
            <p:nvPr/>
          </p:nvSpPr>
          <p:spPr bwMode="auto">
            <a:xfrm>
              <a:off x="3173" y="2721"/>
              <a:ext cx="136" cy="14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9" name="AutoShape 262"/>
            <p:cNvSpPr>
              <a:spLocks noChangeAspect="1" noChangeArrowheads="1"/>
            </p:cNvSpPr>
            <p:nvPr/>
          </p:nvSpPr>
          <p:spPr bwMode="auto">
            <a:xfrm rot="5400000" flipV="1">
              <a:off x="3222" y="2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0" name="AutoShape 263"/>
            <p:cNvSpPr>
              <a:spLocks noChangeAspect="1" noChangeArrowheads="1"/>
            </p:cNvSpPr>
            <p:nvPr/>
          </p:nvSpPr>
          <p:spPr bwMode="auto">
            <a:xfrm rot="-5400000">
              <a:off x="3222" y="2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1" name="AutoShape 264"/>
            <p:cNvSpPr>
              <a:spLocks noChangeAspect="1" noChangeArrowheads="1"/>
            </p:cNvSpPr>
            <p:nvPr/>
          </p:nvSpPr>
          <p:spPr bwMode="auto">
            <a:xfrm>
              <a:off x="3173" y="2553"/>
              <a:ext cx="136" cy="7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2" name="Line 265"/>
            <p:cNvSpPr>
              <a:spLocks noChangeAspect="1" noChangeShapeType="1"/>
            </p:cNvSpPr>
            <p:nvPr/>
          </p:nvSpPr>
          <p:spPr bwMode="auto">
            <a:xfrm>
              <a:off x="3188" y="2695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3" name="Line 266"/>
            <p:cNvSpPr>
              <a:spLocks noChangeAspect="1" noChangeShapeType="1"/>
            </p:cNvSpPr>
            <p:nvPr/>
          </p:nvSpPr>
          <p:spPr bwMode="auto">
            <a:xfrm>
              <a:off x="3188" y="2660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4" name="Rectangle 267"/>
            <p:cNvSpPr>
              <a:spLocks noChangeAspect="1" noChangeArrowheads="1"/>
            </p:cNvSpPr>
            <p:nvPr/>
          </p:nvSpPr>
          <p:spPr bwMode="auto">
            <a:xfrm>
              <a:off x="3173" y="4139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5" name="Rectangle 268"/>
            <p:cNvSpPr>
              <a:spLocks noChangeAspect="1" noChangeArrowheads="1"/>
            </p:cNvSpPr>
            <p:nvPr/>
          </p:nvSpPr>
          <p:spPr bwMode="auto">
            <a:xfrm>
              <a:off x="3173" y="392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6" name="Rectangle 269"/>
            <p:cNvSpPr>
              <a:spLocks noChangeAspect="1" noChangeArrowheads="1"/>
            </p:cNvSpPr>
            <p:nvPr/>
          </p:nvSpPr>
          <p:spPr bwMode="auto">
            <a:xfrm>
              <a:off x="3173" y="3781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7" name="Rectangle 270"/>
            <p:cNvSpPr>
              <a:spLocks noChangeAspect="1" noChangeArrowheads="1"/>
            </p:cNvSpPr>
            <p:nvPr/>
          </p:nvSpPr>
          <p:spPr bwMode="auto">
            <a:xfrm>
              <a:off x="3173" y="3609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8" name="Rectangle 271"/>
            <p:cNvSpPr>
              <a:spLocks noChangeAspect="1" noChangeArrowheads="1"/>
            </p:cNvSpPr>
            <p:nvPr/>
          </p:nvSpPr>
          <p:spPr bwMode="auto">
            <a:xfrm>
              <a:off x="3173" y="3260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69" name="Rectangle 272"/>
            <p:cNvSpPr>
              <a:spLocks noChangeAspect="1" noChangeArrowheads="1"/>
            </p:cNvSpPr>
            <p:nvPr/>
          </p:nvSpPr>
          <p:spPr bwMode="auto">
            <a:xfrm>
              <a:off x="3173" y="3038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7" name="Group 273"/>
          <p:cNvGrpSpPr>
            <a:grpSpLocks noChangeAspect="1"/>
          </p:cNvGrpSpPr>
          <p:nvPr/>
        </p:nvGrpSpPr>
        <p:grpSpPr bwMode="auto">
          <a:xfrm>
            <a:off x="5799138" y="4781550"/>
            <a:ext cx="107950" cy="1187450"/>
            <a:chOff x="3414" y="2753"/>
            <a:chExt cx="136" cy="1496"/>
          </a:xfrm>
        </p:grpSpPr>
        <p:sp>
          <p:nvSpPr>
            <p:cNvPr id="26141" name="AutoShape 274"/>
            <p:cNvSpPr>
              <a:spLocks noChangeAspect="1" noChangeArrowheads="1"/>
            </p:cNvSpPr>
            <p:nvPr/>
          </p:nvSpPr>
          <p:spPr bwMode="auto">
            <a:xfrm>
              <a:off x="3414" y="2901"/>
              <a:ext cx="135" cy="13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2" name="AutoShape 275"/>
            <p:cNvSpPr>
              <a:spLocks noChangeAspect="1" noChangeArrowheads="1"/>
            </p:cNvSpPr>
            <p:nvPr/>
          </p:nvSpPr>
          <p:spPr bwMode="auto">
            <a:xfrm>
              <a:off x="3414" y="2753"/>
              <a:ext cx="135" cy="6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3" name="Line 276"/>
            <p:cNvSpPr>
              <a:spLocks noChangeAspect="1" noChangeShapeType="1"/>
            </p:cNvSpPr>
            <p:nvPr/>
          </p:nvSpPr>
          <p:spPr bwMode="auto">
            <a:xfrm>
              <a:off x="3428" y="2878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4" name="AutoShape 277"/>
            <p:cNvSpPr>
              <a:spLocks noChangeAspect="1" noChangeArrowheads="1"/>
            </p:cNvSpPr>
            <p:nvPr/>
          </p:nvSpPr>
          <p:spPr bwMode="auto">
            <a:xfrm>
              <a:off x="3414" y="3054"/>
              <a:ext cx="135" cy="11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5" name="Line 278"/>
            <p:cNvSpPr>
              <a:spLocks noChangeAspect="1" noChangeShapeType="1"/>
            </p:cNvSpPr>
            <p:nvPr/>
          </p:nvSpPr>
          <p:spPr bwMode="auto">
            <a:xfrm>
              <a:off x="3428" y="2846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6" name="AutoShape 279"/>
            <p:cNvSpPr>
              <a:spLocks noChangeAspect="1" noChangeArrowheads="1"/>
            </p:cNvSpPr>
            <p:nvPr/>
          </p:nvSpPr>
          <p:spPr bwMode="auto">
            <a:xfrm rot="5400000" flipV="1">
              <a:off x="3467" y="2955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7" name="AutoShape 280"/>
            <p:cNvSpPr>
              <a:spLocks noChangeAspect="1" noChangeArrowheads="1"/>
            </p:cNvSpPr>
            <p:nvPr/>
          </p:nvSpPr>
          <p:spPr bwMode="auto">
            <a:xfrm rot="-5400000">
              <a:off x="3467" y="2986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8" name="Rectangle 281"/>
            <p:cNvSpPr>
              <a:spLocks noChangeAspect="1" noChangeArrowheads="1"/>
            </p:cNvSpPr>
            <p:nvPr/>
          </p:nvSpPr>
          <p:spPr bwMode="auto">
            <a:xfrm>
              <a:off x="3415" y="3070"/>
              <a:ext cx="135" cy="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9" name="Rectangle 282"/>
            <p:cNvSpPr>
              <a:spLocks noChangeAspect="1" noChangeArrowheads="1"/>
            </p:cNvSpPr>
            <p:nvPr/>
          </p:nvSpPr>
          <p:spPr bwMode="auto">
            <a:xfrm>
              <a:off x="3414" y="3115"/>
              <a:ext cx="135" cy="4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0" name="Rectangle 283"/>
            <p:cNvSpPr>
              <a:spLocks noChangeAspect="1" noChangeArrowheads="1"/>
            </p:cNvSpPr>
            <p:nvPr/>
          </p:nvSpPr>
          <p:spPr bwMode="auto">
            <a:xfrm>
              <a:off x="3414" y="3219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1" name="Rectangle 284"/>
            <p:cNvSpPr>
              <a:spLocks noChangeAspect="1" noChangeArrowheads="1"/>
            </p:cNvSpPr>
            <p:nvPr/>
          </p:nvSpPr>
          <p:spPr bwMode="auto">
            <a:xfrm>
              <a:off x="3414" y="3413"/>
              <a:ext cx="135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2" name="Rectangle 285"/>
            <p:cNvSpPr>
              <a:spLocks noChangeAspect="1" noChangeArrowheads="1"/>
            </p:cNvSpPr>
            <p:nvPr/>
          </p:nvSpPr>
          <p:spPr bwMode="auto">
            <a:xfrm>
              <a:off x="3414" y="3519"/>
              <a:ext cx="135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3" name="Rectangle 286"/>
            <p:cNvSpPr>
              <a:spLocks noChangeAspect="1" noChangeArrowheads="1"/>
            </p:cNvSpPr>
            <p:nvPr/>
          </p:nvSpPr>
          <p:spPr bwMode="auto">
            <a:xfrm>
              <a:off x="3414" y="3650"/>
              <a:ext cx="135" cy="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4" name="Rectangle 287"/>
            <p:cNvSpPr>
              <a:spLocks noChangeAspect="1" noChangeArrowheads="1"/>
            </p:cNvSpPr>
            <p:nvPr/>
          </p:nvSpPr>
          <p:spPr bwMode="auto">
            <a:xfrm>
              <a:off x="3414" y="3773"/>
              <a:ext cx="135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5" name="Rectangle 288"/>
            <p:cNvSpPr>
              <a:spLocks noChangeAspect="1" noChangeArrowheads="1"/>
            </p:cNvSpPr>
            <p:nvPr/>
          </p:nvSpPr>
          <p:spPr bwMode="auto">
            <a:xfrm>
              <a:off x="3414" y="39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56" name="Rectangle 289"/>
            <p:cNvSpPr>
              <a:spLocks noChangeAspect="1" noChangeArrowheads="1"/>
            </p:cNvSpPr>
            <p:nvPr/>
          </p:nvSpPr>
          <p:spPr bwMode="auto">
            <a:xfrm>
              <a:off x="3414" y="4174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8" name="Group 290"/>
          <p:cNvGrpSpPr>
            <a:grpSpLocks noChangeAspect="1"/>
          </p:cNvGrpSpPr>
          <p:nvPr/>
        </p:nvGrpSpPr>
        <p:grpSpPr bwMode="auto">
          <a:xfrm>
            <a:off x="6180138" y="4838700"/>
            <a:ext cx="107950" cy="1130300"/>
            <a:chOff x="3654" y="2825"/>
            <a:chExt cx="136" cy="1424"/>
          </a:xfrm>
        </p:grpSpPr>
        <p:sp>
          <p:nvSpPr>
            <p:cNvPr id="26131" name="AutoShape 291"/>
            <p:cNvSpPr>
              <a:spLocks noChangeAspect="1" noChangeArrowheads="1"/>
            </p:cNvSpPr>
            <p:nvPr/>
          </p:nvSpPr>
          <p:spPr bwMode="auto">
            <a:xfrm>
              <a:off x="3654" y="3433"/>
              <a:ext cx="136" cy="81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2" name="AutoShape 292"/>
            <p:cNvSpPr>
              <a:spLocks noChangeAspect="1" noChangeArrowheads="1"/>
            </p:cNvSpPr>
            <p:nvPr/>
          </p:nvSpPr>
          <p:spPr bwMode="auto">
            <a:xfrm>
              <a:off x="3654" y="2825"/>
              <a:ext cx="136" cy="6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3" name="AutoShape 293"/>
            <p:cNvSpPr>
              <a:spLocks noChangeAspect="1" noChangeArrowheads="1"/>
            </p:cNvSpPr>
            <p:nvPr/>
          </p:nvSpPr>
          <p:spPr bwMode="auto">
            <a:xfrm rot="5400000" flipV="1">
              <a:off x="3703" y="334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4" name="AutoShape 294"/>
            <p:cNvSpPr>
              <a:spLocks noChangeAspect="1" noChangeArrowheads="1"/>
            </p:cNvSpPr>
            <p:nvPr/>
          </p:nvSpPr>
          <p:spPr bwMode="auto">
            <a:xfrm rot="-5400000">
              <a:off x="3703" y="3379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5" name="Rectangle 295"/>
            <p:cNvSpPr>
              <a:spLocks noChangeAspect="1" noChangeArrowheads="1"/>
            </p:cNvSpPr>
            <p:nvPr/>
          </p:nvSpPr>
          <p:spPr bwMode="auto">
            <a:xfrm>
              <a:off x="3654" y="2942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6" name="Rectangle 296"/>
            <p:cNvSpPr>
              <a:spLocks noChangeAspect="1" noChangeArrowheads="1"/>
            </p:cNvSpPr>
            <p:nvPr/>
          </p:nvSpPr>
          <p:spPr bwMode="auto">
            <a:xfrm>
              <a:off x="3654" y="3102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7" name="Rectangle 297"/>
            <p:cNvSpPr>
              <a:spLocks noChangeAspect="1" noChangeArrowheads="1"/>
            </p:cNvSpPr>
            <p:nvPr/>
          </p:nvSpPr>
          <p:spPr bwMode="auto">
            <a:xfrm>
              <a:off x="3654" y="3464"/>
              <a:ext cx="136" cy="13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8" name="Rectangle 298"/>
            <p:cNvSpPr>
              <a:spLocks noChangeAspect="1" noChangeArrowheads="1"/>
            </p:cNvSpPr>
            <p:nvPr/>
          </p:nvSpPr>
          <p:spPr bwMode="auto">
            <a:xfrm>
              <a:off x="3654" y="3644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9" name="Rectangle 299"/>
            <p:cNvSpPr>
              <a:spLocks noChangeAspect="1" noChangeArrowheads="1"/>
            </p:cNvSpPr>
            <p:nvPr/>
          </p:nvSpPr>
          <p:spPr bwMode="auto">
            <a:xfrm>
              <a:off x="3654" y="3760"/>
              <a:ext cx="136" cy="9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40" name="Rectangle 300"/>
            <p:cNvSpPr>
              <a:spLocks noChangeAspect="1" noChangeArrowheads="1"/>
            </p:cNvSpPr>
            <p:nvPr/>
          </p:nvSpPr>
          <p:spPr bwMode="auto">
            <a:xfrm>
              <a:off x="3654" y="3995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19" name="Group 301"/>
          <p:cNvGrpSpPr>
            <a:grpSpLocks noChangeAspect="1"/>
          </p:cNvGrpSpPr>
          <p:nvPr/>
        </p:nvGrpSpPr>
        <p:grpSpPr bwMode="auto">
          <a:xfrm>
            <a:off x="6562725" y="4899025"/>
            <a:ext cx="107950" cy="1069975"/>
            <a:chOff x="3895" y="2902"/>
            <a:chExt cx="136" cy="1347"/>
          </a:xfrm>
        </p:grpSpPr>
        <p:sp>
          <p:nvSpPr>
            <p:cNvPr id="26122" name="AutoShape 302"/>
            <p:cNvSpPr>
              <a:spLocks noChangeAspect="1" noChangeArrowheads="1"/>
            </p:cNvSpPr>
            <p:nvPr/>
          </p:nvSpPr>
          <p:spPr bwMode="auto">
            <a:xfrm>
              <a:off x="3895" y="3348"/>
              <a:ext cx="136" cy="9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3" name="AutoShape 303"/>
            <p:cNvSpPr>
              <a:spLocks noChangeAspect="1" noChangeArrowheads="1"/>
            </p:cNvSpPr>
            <p:nvPr/>
          </p:nvSpPr>
          <p:spPr bwMode="auto">
            <a:xfrm>
              <a:off x="3895" y="2902"/>
              <a:ext cx="136" cy="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4" name="AutoShape 304"/>
            <p:cNvSpPr>
              <a:spLocks noChangeAspect="1" noChangeArrowheads="1"/>
            </p:cNvSpPr>
            <p:nvPr/>
          </p:nvSpPr>
          <p:spPr bwMode="auto">
            <a:xfrm rot="5400000" flipV="1">
              <a:off x="3944" y="325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5" name="AutoShape 305"/>
            <p:cNvSpPr>
              <a:spLocks noChangeAspect="1" noChangeArrowheads="1"/>
            </p:cNvSpPr>
            <p:nvPr/>
          </p:nvSpPr>
          <p:spPr bwMode="auto">
            <a:xfrm rot="-5400000">
              <a:off x="3944" y="329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6" name="Rectangle 306"/>
            <p:cNvSpPr>
              <a:spLocks noChangeAspect="1" noChangeArrowheads="1"/>
            </p:cNvSpPr>
            <p:nvPr/>
          </p:nvSpPr>
          <p:spPr bwMode="auto">
            <a:xfrm>
              <a:off x="3895" y="3068"/>
              <a:ext cx="136" cy="1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7" name="Rectangle 307"/>
            <p:cNvSpPr>
              <a:spLocks noChangeAspect="1" noChangeArrowheads="1"/>
            </p:cNvSpPr>
            <p:nvPr/>
          </p:nvSpPr>
          <p:spPr bwMode="auto">
            <a:xfrm>
              <a:off x="3895" y="3465"/>
              <a:ext cx="136" cy="7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8" name="Rectangle 308"/>
            <p:cNvSpPr>
              <a:spLocks noChangeAspect="1" noChangeArrowheads="1"/>
            </p:cNvSpPr>
            <p:nvPr/>
          </p:nvSpPr>
          <p:spPr bwMode="auto">
            <a:xfrm>
              <a:off x="3895" y="360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9" name="Rectangle 309"/>
            <p:cNvSpPr>
              <a:spLocks noChangeAspect="1" noChangeArrowheads="1"/>
            </p:cNvSpPr>
            <p:nvPr/>
          </p:nvSpPr>
          <p:spPr bwMode="auto">
            <a:xfrm>
              <a:off x="3895" y="3765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30" name="Rectangle 310"/>
            <p:cNvSpPr>
              <a:spLocks noChangeAspect="1" noChangeArrowheads="1"/>
            </p:cNvSpPr>
            <p:nvPr/>
          </p:nvSpPr>
          <p:spPr bwMode="auto">
            <a:xfrm>
              <a:off x="3895" y="3985"/>
              <a:ext cx="136" cy="1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0" name="Group 311"/>
          <p:cNvGrpSpPr>
            <a:grpSpLocks noChangeAspect="1"/>
          </p:cNvGrpSpPr>
          <p:nvPr/>
        </p:nvGrpSpPr>
        <p:grpSpPr bwMode="auto">
          <a:xfrm>
            <a:off x="6945313" y="4968875"/>
            <a:ext cx="107950" cy="1000125"/>
            <a:chOff x="4136" y="2989"/>
            <a:chExt cx="136" cy="1260"/>
          </a:xfrm>
        </p:grpSpPr>
        <p:sp>
          <p:nvSpPr>
            <p:cNvPr id="26113" name="AutoShape 312"/>
            <p:cNvSpPr>
              <a:spLocks noChangeAspect="1" noChangeArrowheads="1"/>
            </p:cNvSpPr>
            <p:nvPr/>
          </p:nvSpPr>
          <p:spPr bwMode="auto">
            <a:xfrm>
              <a:off x="4136" y="2989"/>
              <a:ext cx="136" cy="34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4" name="AutoShape 313"/>
            <p:cNvSpPr>
              <a:spLocks noChangeAspect="1" noChangeArrowheads="1"/>
            </p:cNvSpPr>
            <p:nvPr/>
          </p:nvSpPr>
          <p:spPr bwMode="auto">
            <a:xfrm>
              <a:off x="4136" y="3336"/>
              <a:ext cx="136" cy="91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5" name="AutoShape 314"/>
            <p:cNvSpPr>
              <a:spLocks noChangeAspect="1" noChangeArrowheads="1"/>
            </p:cNvSpPr>
            <p:nvPr/>
          </p:nvSpPr>
          <p:spPr bwMode="auto">
            <a:xfrm rot="5400000" flipV="1">
              <a:off x="4185" y="324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6" name="AutoShape 315"/>
            <p:cNvSpPr>
              <a:spLocks noChangeAspect="1" noChangeArrowheads="1"/>
            </p:cNvSpPr>
            <p:nvPr/>
          </p:nvSpPr>
          <p:spPr bwMode="auto">
            <a:xfrm rot="-5400000">
              <a:off x="4185" y="328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7" name="Rectangle 316"/>
            <p:cNvSpPr>
              <a:spLocks noChangeAspect="1" noChangeArrowheads="1"/>
            </p:cNvSpPr>
            <p:nvPr/>
          </p:nvSpPr>
          <p:spPr bwMode="auto">
            <a:xfrm>
              <a:off x="4136" y="3050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8" name="Rectangle 317"/>
            <p:cNvSpPr>
              <a:spLocks noChangeAspect="1" noChangeArrowheads="1"/>
            </p:cNvSpPr>
            <p:nvPr/>
          </p:nvSpPr>
          <p:spPr bwMode="auto">
            <a:xfrm>
              <a:off x="4136" y="3495"/>
              <a:ext cx="136" cy="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9" name="Rectangle 318"/>
            <p:cNvSpPr>
              <a:spLocks noChangeAspect="1" noChangeArrowheads="1"/>
            </p:cNvSpPr>
            <p:nvPr/>
          </p:nvSpPr>
          <p:spPr bwMode="auto">
            <a:xfrm>
              <a:off x="4136" y="3616"/>
              <a:ext cx="136" cy="1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0" name="Rectangle 319"/>
            <p:cNvSpPr>
              <a:spLocks noChangeAspect="1" noChangeArrowheads="1"/>
            </p:cNvSpPr>
            <p:nvPr/>
          </p:nvSpPr>
          <p:spPr bwMode="auto">
            <a:xfrm>
              <a:off x="4136" y="3821"/>
              <a:ext cx="136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21" name="Rectangle 320"/>
            <p:cNvSpPr>
              <a:spLocks noChangeAspect="1" noChangeArrowheads="1"/>
            </p:cNvSpPr>
            <p:nvPr/>
          </p:nvSpPr>
          <p:spPr bwMode="auto">
            <a:xfrm>
              <a:off x="4136" y="3935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1" name="Group 321"/>
          <p:cNvGrpSpPr>
            <a:grpSpLocks noChangeAspect="1"/>
          </p:cNvGrpSpPr>
          <p:nvPr/>
        </p:nvGrpSpPr>
        <p:grpSpPr bwMode="auto">
          <a:xfrm>
            <a:off x="7326313" y="5083175"/>
            <a:ext cx="107950" cy="885825"/>
            <a:chOff x="4376" y="3134"/>
            <a:chExt cx="136" cy="1115"/>
          </a:xfrm>
        </p:grpSpPr>
        <p:sp>
          <p:nvSpPr>
            <p:cNvPr id="26104" name="AutoShape 322"/>
            <p:cNvSpPr>
              <a:spLocks noChangeAspect="1" noChangeArrowheads="1"/>
            </p:cNvSpPr>
            <p:nvPr/>
          </p:nvSpPr>
          <p:spPr bwMode="auto">
            <a:xfrm>
              <a:off x="4376" y="3889"/>
              <a:ext cx="136" cy="36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5" name="AutoShape 323"/>
            <p:cNvSpPr>
              <a:spLocks noChangeAspect="1" noChangeArrowheads="1"/>
            </p:cNvSpPr>
            <p:nvPr/>
          </p:nvSpPr>
          <p:spPr bwMode="auto">
            <a:xfrm>
              <a:off x="4376" y="3134"/>
              <a:ext cx="136" cy="47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6" name="AutoShape 324"/>
            <p:cNvSpPr>
              <a:spLocks noChangeAspect="1" noChangeArrowheads="1"/>
            </p:cNvSpPr>
            <p:nvPr/>
          </p:nvSpPr>
          <p:spPr bwMode="auto">
            <a:xfrm rot="5400000" flipV="1">
              <a:off x="4425" y="355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7" name="AutoShape 325"/>
            <p:cNvSpPr>
              <a:spLocks noChangeAspect="1" noChangeArrowheads="1"/>
            </p:cNvSpPr>
            <p:nvPr/>
          </p:nvSpPr>
          <p:spPr bwMode="auto">
            <a:xfrm rot="-5400000">
              <a:off x="4425" y="35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8" name="Rectangle 326"/>
            <p:cNvSpPr>
              <a:spLocks noChangeAspect="1" noChangeArrowheads="1"/>
            </p:cNvSpPr>
            <p:nvPr/>
          </p:nvSpPr>
          <p:spPr bwMode="auto">
            <a:xfrm>
              <a:off x="4376" y="3523"/>
              <a:ext cx="136" cy="8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9" name="Rectangle 327"/>
            <p:cNvSpPr>
              <a:spLocks noChangeAspect="1" noChangeArrowheads="1"/>
            </p:cNvSpPr>
            <p:nvPr/>
          </p:nvSpPr>
          <p:spPr bwMode="auto">
            <a:xfrm>
              <a:off x="4376" y="3316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0" name="Rectangle 328"/>
            <p:cNvSpPr>
              <a:spLocks noChangeAspect="1" noChangeArrowheads="1"/>
            </p:cNvSpPr>
            <p:nvPr/>
          </p:nvSpPr>
          <p:spPr bwMode="auto">
            <a:xfrm>
              <a:off x="4376" y="3719"/>
              <a:ext cx="136" cy="42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1" name="Rectangle 329"/>
            <p:cNvSpPr>
              <a:spLocks noChangeAspect="1" noChangeArrowheads="1"/>
            </p:cNvSpPr>
            <p:nvPr/>
          </p:nvSpPr>
          <p:spPr bwMode="auto">
            <a:xfrm>
              <a:off x="4376" y="3680"/>
              <a:ext cx="136" cy="79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12" name="Rectangle 330"/>
            <p:cNvSpPr>
              <a:spLocks noChangeAspect="1" noChangeArrowheads="1"/>
            </p:cNvSpPr>
            <p:nvPr/>
          </p:nvSpPr>
          <p:spPr bwMode="auto">
            <a:xfrm>
              <a:off x="4376" y="3937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2" name="Group 331"/>
          <p:cNvGrpSpPr>
            <a:grpSpLocks noChangeAspect="1"/>
          </p:cNvGrpSpPr>
          <p:nvPr/>
        </p:nvGrpSpPr>
        <p:grpSpPr bwMode="auto">
          <a:xfrm>
            <a:off x="7708900" y="5160963"/>
            <a:ext cx="107950" cy="808037"/>
            <a:chOff x="4617" y="3229"/>
            <a:chExt cx="136" cy="1018"/>
          </a:xfrm>
        </p:grpSpPr>
        <p:sp>
          <p:nvSpPr>
            <p:cNvPr id="26097" name="AutoShape 332"/>
            <p:cNvSpPr>
              <a:spLocks noChangeAspect="1" noChangeArrowheads="1"/>
            </p:cNvSpPr>
            <p:nvPr/>
          </p:nvSpPr>
          <p:spPr bwMode="auto">
            <a:xfrm>
              <a:off x="4617" y="3229"/>
              <a:ext cx="136" cy="45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8" name="AutoShape 333"/>
            <p:cNvSpPr>
              <a:spLocks noChangeAspect="1" noChangeArrowheads="1"/>
            </p:cNvSpPr>
            <p:nvPr/>
          </p:nvSpPr>
          <p:spPr bwMode="auto">
            <a:xfrm>
              <a:off x="4617" y="3692"/>
              <a:ext cx="136" cy="55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9" name="AutoShape 334"/>
            <p:cNvSpPr>
              <a:spLocks noChangeAspect="1" noChangeArrowheads="1"/>
            </p:cNvSpPr>
            <p:nvPr/>
          </p:nvSpPr>
          <p:spPr bwMode="auto">
            <a:xfrm rot="5400000" flipV="1">
              <a:off x="4667" y="3606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0" name="AutoShape 335"/>
            <p:cNvSpPr>
              <a:spLocks noChangeAspect="1" noChangeArrowheads="1"/>
            </p:cNvSpPr>
            <p:nvPr/>
          </p:nvSpPr>
          <p:spPr bwMode="auto">
            <a:xfrm rot="-5400000">
              <a:off x="4667" y="3640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1" name="Rectangle 336"/>
            <p:cNvSpPr>
              <a:spLocks noChangeAspect="1" noChangeArrowheads="1"/>
            </p:cNvSpPr>
            <p:nvPr/>
          </p:nvSpPr>
          <p:spPr bwMode="auto">
            <a:xfrm>
              <a:off x="4617" y="3362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2" name="Rectangle 337"/>
            <p:cNvSpPr>
              <a:spLocks noChangeAspect="1" noChangeArrowheads="1"/>
            </p:cNvSpPr>
            <p:nvPr/>
          </p:nvSpPr>
          <p:spPr bwMode="auto">
            <a:xfrm>
              <a:off x="4617" y="38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03" name="Rectangle 338"/>
            <p:cNvSpPr>
              <a:spLocks noChangeAspect="1" noChangeArrowheads="1"/>
            </p:cNvSpPr>
            <p:nvPr/>
          </p:nvSpPr>
          <p:spPr bwMode="auto">
            <a:xfrm>
              <a:off x="4617" y="4061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3" name="Group 339"/>
          <p:cNvGrpSpPr>
            <a:grpSpLocks noChangeAspect="1"/>
          </p:cNvGrpSpPr>
          <p:nvPr/>
        </p:nvGrpSpPr>
        <p:grpSpPr bwMode="auto">
          <a:xfrm>
            <a:off x="8091488" y="5357813"/>
            <a:ext cx="107950" cy="611187"/>
            <a:chOff x="4858" y="3478"/>
            <a:chExt cx="136" cy="770"/>
          </a:xfrm>
        </p:grpSpPr>
        <p:sp>
          <p:nvSpPr>
            <p:cNvPr id="26088" name="AutoShape 340"/>
            <p:cNvSpPr>
              <a:spLocks noChangeAspect="1" noChangeArrowheads="1"/>
            </p:cNvSpPr>
            <p:nvPr/>
          </p:nvSpPr>
          <p:spPr bwMode="auto">
            <a:xfrm>
              <a:off x="4858" y="3623"/>
              <a:ext cx="136" cy="141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9" name="AutoShape 341"/>
            <p:cNvSpPr>
              <a:spLocks noChangeAspect="1" noChangeArrowheads="1"/>
            </p:cNvSpPr>
            <p:nvPr/>
          </p:nvSpPr>
          <p:spPr bwMode="auto">
            <a:xfrm>
              <a:off x="4858" y="3758"/>
              <a:ext cx="136" cy="49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0" name="AutoShape 342"/>
            <p:cNvSpPr>
              <a:spLocks noChangeAspect="1" noChangeArrowheads="1"/>
            </p:cNvSpPr>
            <p:nvPr/>
          </p:nvSpPr>
          <p:spPr bwMode="auto">
            <a:xfrm rot="5400000" flipV="1">
              <a:off x="4908" y="3675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1" name="AutoShape 343"/>
            <p:cNvSpPr>
              <a:spLocks noChangeAspect="1" noChangeArrowheads="1"/>
            </p:cNvSpPr>
            <p:nvPr/>
          </p:nvSpPr>
          <p:spPr bwMode="auto">
            <a:xfrm rot="-5400000">
              <a:off x="4908" y="3709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2" name="AutoShape 344"/>
            <p:cNvSpPr>
              <a:spLocks noChangeAspect="1" noChangeArrowheads="1"/>
            </p:cNvSpPr>
            <p:nvPr/>
          </p:nvSpPr>
          <p:spPr bwMode="auto">
            <a:xfrm>
              <a:off x="4858" y="3478"/>
              <a:ext cx="136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3" name="Line 345"/>
            <p:cNvSpPr>
              <a:spLocks noChangeAspect="1" noChangeShapeType="1"/>
            </p:cNvSpPr>
            <p:nvPr/>
          </p:nvSpPr>
          <p:spPr bwMode="auto">
            <a:xfrm>
              <a:off x="4873" y="3597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4" name="Line 346"/>
            <p:cNvSpPr>
              <a:spLocks noChangeAspect="1" noChangeShapeType="1"/>
            </p:cNvSpPr>
            <p:nvPr/>
          </p:nvSpPr>
          <p:spPr bwMode="auto">
            <a:xfrm>
              <a:off x="4873" y="3572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5" name="Rectangle 347"/>
            <p:cNvSpPr>
              <a:spLocks noChangeAspect="1" noChangeArrowheads="1"/>
            </p:cNvSpPr>
            <p:nvPr/>
          </p:nvSpPr>
          <p:spPr bwMode="auto">
            <a:xfrm>
              <a:off x="4858" y="3842"/>
              <a:ext cx="136" cy="15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96" name="Rectangle 348"/>
            <p:cNvSpPr>
              <a:spLocks noChangeAspect="1" noChangeArrowheads="1"/>
            </p:cNvSpPr>
            <p:nvPr/>
          </p:nvSpPr>
          <p:spPr bwMode="auto">
            <a:xfrm>
              <a:off x="4858" y="412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4" name="Group 349"/>
          <p:cNvGrpSpPr>
            <a:grpSpLocks noChangeAspect="1"/>
          </p:cNvGrpSpPr>
          <p:nvPr/>
        </p:nvGrpSpPr>
        <p:grpSpPr bwMode="auto">
          <a:xfrm>
            <a:off x="8472488" y="5321300"/>
            <a:ext cx="107950" cy="647700"/>
            <a:chOff x="5098" y="3433"/>
            <a:chExt cx="136" cy="816"/>
          </a:xfrm>
        </p:grpSpPr>
        <p:sp>
          <p:nvSpPr>
            <p:cNvPr id="26078" name="AutoShape 350"/>
            <p:cNvSpPr>
              <a:spLocks noChangeAspect="1" noChangeArrowheads="1"/>
            </p:cNvSpPr>
            <p:nvPr/>
          </p:nvSpPr>
          <p:spPr bwMode="auto">
            <a:xfrm>
              <a:off x="5098" y="3580"/>
              <a:ext cx="135" cy="135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9" name="AutoShape 351"/>
            <p:cNvSpPr>
              <a:spLocks noChangeAspect="1" noChangeArrowheads="1"/>
            </p:cNvSpPr>
            <p:nvPr/>
          </p:nvSpPr>
          <p:spPr bwMode="auto">
            <a:xfrm>
              <a:off x="5099" y="3433"/>
              <a:ext cx="135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0" name="Line 352"/>
            <p:cNvSpPr>
              <a:spLocks noChangeAspect="1" noChangeShapeType="1"/>
            </p:cNvSpPr>
            <p:nvPr/>
          </p:nvSpPr>
          <p:spPr bwMode="auto">
            <a:xfrm>
              <a:off x="5112" y="3553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1" name="Line 353"/>
            <p:cNvSpPr>
              <a:spLocks noChangeAspect="1" noChangeShapeType="1"/>
            </p:cNvSpPr>
            <p:nvPr/>
          </p:nvSpPr>
          <p:spPr bwMode="auto">
            <a:xfrm>
              <a:off x="5112" y="3524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2" name="AutoShape 354"/>
            <p:cNvSpPr>
              <a:spLocks noChangeAspect="1" noChangeArrowheads="1"/>
            </p:cNvSpPr>
            <p:nvPr/>
          </p:nvSpPr>
          <p:spPr bwMode="auto">
            <a:xfrm>
              <a:off x="5099" y="3715"/>
              <a:ext cx="135" cy="53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3" name="AutoShape 355"/>
            <p:cNvSpPr>
              <a:spLocks noChangeAspect="1" noChangeArrowheads="1"/>
            </p:cNvSpPr>
            <p:nvPr/>
          </p:nvSpPr>
          <p:spPr bwMode="auto">
            <a:xfrm rot="5400000" flipV="1">
              <a:off x="5149" y="3632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4" name="AutoShape 356"/>
            <p:cNvSpPr>
              <a:spLocks noChangeAspect="1" noChangeArrowheads="1"/>
            </p:cNvSpPr>
            <p:nvPr/>
          </p:nvSpPr>
          <p:spPr bwMode="auto">
            <a:xfrm rot="-5400000">
              <a:off x="5149" y="3666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5" name="Rectangle 357"/>
            <p:cNvSpPr>
              <a:spLocks noChangeAspect="1" noChangeArrowheads="1"/>
            </p:cNvSpPr>
            <p:nvPr/>
          </p:nvSpPr>
          <p:spPr bwMode="auto">
            <a:xfrm>
              <a:off x="5099" y="3884"/>
              <a:ext cx="135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6" name="Rectangle 358"/>
            <p:cNvSpPr>
              <a:spLocks noChangeAspect="1" noChangeArrowheads="1"/>
            </p:cNvSpPr>
            <p:nvPr/>
          </p:nvSpPr>
          <p:spPr bwMode="auto">
            <a:xfrm>
              <a:off x="5098" y="3935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87" name="Rectangle 359"/>
            <p:cNvSpPr>
              <a:spLocks noChangeAspect="1" noChangeArrowheads="1"/>
            </p:cNvSpPr>
            <p:nvPr/>
          </p:nvSpPr>
          <p:spPr bwMode="auto">
            <a:xfrm>
              <a:off x="5098" y="4088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25" name="Group 360"/>
          <p:cNvGrpSpPr>
            <a:grpSpLocks noChangeAspect="1"/>
          </p:cNvGrpSpPr>
          <p:nvPr/>
        </p:nvGrpSpPr>
        <p:grpSpPr bwMode="auto">
          <a:xfrm>
            <a:off x="7240588" y="2006600"/>
            <a:ext cx="107950" cy="1865313"/>
            <a:chOff x="5339" y="1900"/>
            <a:chExt cx="136" cy="2349"/>
          </a:xfrm>
        </p:grpSpPr>
        <p:sp>
          <p:nvSpPr>
            <p:cNvPr id="26062" name="AutoShape 361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3" name="AutoShape 362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4" name="AutoShape 363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5" name="AutoShape 364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6" name="Rectangle 365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7" name="Rectangle 366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8" name="Rectangle 367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9" name="Rectangle 368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0" name="Rectangle 369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1" name="Rectangle 370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2" name="Rectangle 371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3" name="Rectangle 372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4" name="Rectangle 373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5" name="Rectangle 374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6" name="Rectangle 375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77" name="Rectangle 376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5626" name="Text Box 377"/>
          <p:cNvSpPr txBox="1">
            <a:spLocks noChangeArrowheads="1"/>
          </p:cNvSpPr>
          <p:nvPr/>
        </p:nvSpPr>
        <p:spPr bwMode="auto">
          <a:xfrm>
            <a:off x="754063" y="5934075"/>
            <a:ext cx="21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627" name="Text Box 378"/>
          <p:cNvSpPr txBox="1">
            <a:spLocks noChangeArrowheads="1"/>
          </p:cNvSpPr>
          <p:nvPr/>
        </p:nvSpPr>
        <p:spPr bwMode="auto">
          <a:xfrm>
            <a:off x="441325" y="5934075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628" name="Text Box 379"/>
          <p:cNvSpPr txBox="1">
            <a:spLocks noChangeArrowheads="1"/>
          </p:cNvSpPr>
          <p:nvPr/>
        </p:nvSpPr>
        <p:spPr bwMode="auto">
          <a:xfrm>
            <a:off x="839788" y="5934075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629" name="Text Box 380"/>
          <p:cNvSpPr txBox="1">
            <a:spLocks noChangeArrowheads="1"/>
          </p:cNvSpPr>
          <p:nvPr/>
        </p:nvSpPr>
        <p:spPr bwMode="auto">
          <a:xfrm>
            <a:off x="1200150" y="593407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630" name="Text Box 381"/>
          <p:cNvSpPr txBox="1">
            <a:spLocks noChangeArrowheads="1"/>
          </p:cNvSpPr>
          <p:nvPr/>
        </p:nvSpPr>
        <p:spPr bwMode="auto">
          <a:xfrm>
            <a:off x="1595438" y="5934075"/>
            <a:ext cx="334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631" name="Text Box 382"/>
          <p:cNvSpPr txBox="1">
            <a:spLocks noChangeArrowheads="1"/>
          </p:cNvSpPr>
          <p:nvPr/>
        </p:nvSpPr>
        <p:spPr bwMode="auto">
          <a:xfrm>
            <a:off x="1981200" y="593407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632" name="Text Box 383"/>
          <p:cNvSpPr txBox="1">
            <a:spLocks noChangeArrowheads="1"/>
          </p:cNvSpPr>
          <p:nvPr/>
        </p:nvSpPr>
        <p:spPr bwMode="auto">
          <a:xfrm>
            <a:off x="2351088" y="5934075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633" name="Text Box 384"/>
          <p:cNvSpPr txBox="1">
            <a:spLocks noChangeArrowheads="1"/>
          </p:cNvSpPr>
          <p:nvPr/>
        </p:nvSpPr>
        <p:spPr bwMode="auto">
          <a:xfrm>
            <a:off x="2736850" y="593407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634" name="Text Box 385"/>
          <p:cNvSpPr txBox="1">
            <a:spLocks noChangeArrowheads="1"/>
          </p:cNvSpPr>
          <p:nvPr/>
        </p:nvSpPr>
        <p:spPr bwMode="auto">
          <a:xfrm>
            <a:off x="3097213" y="5934075"/>
            <a:ext cx="334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635" name="Text Box 386"/>
          <p:cNvSpPr txBox="1">
            <a:spLocks noChangeArrowheads="1"/>
          </p:cNvSpPr>
          <p:nvPr/>
        </p:nvSpPr>
        <p:spPr bwMode="auto">
          <a:xfrm>
            <a:off x="3492500" y="593407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636" name="Text Box 387"/>
          <p:cNvSpPr txBox="1">
            <a:spLocks noChangeArrowheads="1"/>
          </p:cNvSpPr>
          <p:nvPr/>
        </p:nvSpPr>
        <p:spPr bwMode="auto">
          <a:xfrm>
            <a:off x="3827463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637" name="Text Box 388"/>
          <p:cNvSpPr txBox="1">
            <a:spLocks noChangeArrowheads="1"/>
          </p:cNvSpPr>
          <p:nvPr/>
        </p:nvSpPr>
        <p:spPr bwMode="auto">
          <a:xfrm>
            <a:off x="4205288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638" name="Text Box 389"/>
          <p:cNvSpPr txBox="1">
            <a:spLocks noChangeArrowheads="1"/>
          </p:cNvSpPr>
          <p:nvPr/>
        </p:nvSpPr>
        <p:spPr bwMode="auto">
          <a:xfrm>
            <a:off x="4584700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639" name="Text Box 390"/>
          <p:cNvSpPr txBox="1">
            <a:spLocks noChangeArrowheads="1"/>
          </p:cNvSpPr>
          <p:nvPr/>
        </p:nvSpPr>
        <p:spPr bwMode="auto">
          <a:xfrm>
            <a:off x="4979988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640" name="Text Box 391"/>
          <p:cNvSpPr txBox="1">
            <a:spLocks noChangeArrowheads="1"/>
          </p:cNvSpPr>
          <p:nvPr/>
        </p:nvSpPr>
        <p:spPr bwMode="auto">
          <a:xfrm>
            <a:off x="5357813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641" name="Text Box 392"/>
          <p:cNvSpPr txBox="1">
            <a:spLocks noChangeArrowheads="1"/>
          </p:cNvSpPr>
          <p:nvPr/>
        </p:nvSpPr>
        <p:spPr bwMode="auto">
          <a:xfrm>
            <a:off x="5753100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642" name="Text Box 393"/>
          <p:cNvSpPr txBox="1">
            <a:spLocks noChangeArrowheads="1"/>
          </p:cNvSpPr>
          <p:nvPr/>
        </p:nvSpPr>
        <p:spPr bwMode="auto">
          <a:xfrm>
            <a:off x="6113463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5643" name="Text Box 394"/>
          <p:cNvSpPr txBox="1">
            <a:spLocks noChangeArrowheads="1"/>
          </p:cNvSpPr>
          <p:nvPr/>
        </p:nvSpPr>
        <p:spPr bwMode="auto">
          <a:xfrm>
            <a:off x="6508750" y="59340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5644" name="Text Box 395"/>
          <p:cNvSpPr txBox="1">
            <a:spLocks noChangeArrowheads="1"/>
          </p:cNvSpPr>
          <p:nvPr/>
        </p:nvSpPr>
        <p:spPr bwMode="auto">
          <a:xfrm>
            <a:off x="6877050" y="5934075"/>
            <a:ext cx="442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5645" name="Text Box 396"/>
          <p:cNvSpPr txBox="1">
            <a:spLocks noChangeArrowheads="1"/>
          </p:cNvSpPr>
          <p:nvPr/>
        </p:nvSpPr>
        <p:spPr bwMode="auto">
          <a:xfrm>
            <a:off x="7246938" y="5934075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646" name="Text Box 397"/>
          <p:cNvSpPr txBox="1">
            <a:spLocks noChangeArrowheads="1"/>
          </p:cNvSpPr>
          <p:nvPr/>
        </p:nvSpPr>
        <p:spPr bwMode="auto">
          <a:xfrm>
            <a:off x="7643813" y="5934075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647" name="Text Box 398"/>
          <p:cNvSpPr txBox="1">
            <a:spLocks noChangeArrowheads="1"/>
          </p:cNvSpPr>
          <p:nvPr/>
        </p:nvSpPr>
        <p:spPr bwMode="auto">
          <a:xfrm>
            <a:off x="8042275" y="5934075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648" name="Text Box 399"/>
          <p:cNvSpPr txBox="1">
            <a:spLocks noChangeArrowheads="1"/>
          </p:cNvSpPr>
          <p:nvPr/>
        </p:nvSpPr>
        <p:spPr bwMode="auto">
          <a:xfrm>
            <a:off x="8420100" y="5934075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649" name="Text Box 400"/>
          <p:cNvSpPr txBox="1">
            <a:spLocks noChangeArrowheads="1"/>
          </p:cNvSpPr>
          <p:nvPr/>
        </p:nvSpPr>
        <p:spPr bwMode="auto">
          <a:xfrm>
            <a:off x="7181850" y="3836988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25650" name="Text Box 401"/>
          <p:cNvSpPr txBox="1">
            <a:spLocks noChangeArrowheads="1"/>
          </p:cNvSpPr>
          <p:nvPr/>
        </p:nvSpPr>
        <p:spPr bwMode="auto">
          <a:xfrm>
            <a:off x="8308975" y="3836988"/>
            <a:ext cx="436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XY</a:t>
            </a:r>
          </a:p>
        </p:txBody>
      </p:sp>
      <p:grpSp>
        <p:nvGrpSpPr>
          <p:cNvPr id="25651" name="Group 402"/>
          <p:cNvGrpSpPr>
            <a:grpSpLocks noChangeAspect="1"/>
          </p:cNvGrpSpPr>
          <p:nvPr/>
        </p:nvGrpSpPr>
        <p:grpSpPr bwMode="auto">
          <a:xfrm>
            <a:off x="615950" y="2690813"/>
            <a:ext cx="107950" cy="3278187"/>
            <a:chOff x="45" y="119"/>
            <a:chExt cx="136" cy="4130"/>
          </a:xfrm>
        </p:grpSpPr>
        <p:sp>
          <p:nvSpPr>
            <p:cNvPr id="26038" name="AutoShape 403"/>
            <p:cNvSpPr>
              <a:spLocks noChangeAspect="1"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9" name="Rectangle 404"/>
            <p:cNvSpPr>
              <a:spLocks noChangeAspect="1"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0" name="Rectangle 405"/>
            <p:cNvSpPr>
              <a:spLocks noChangeAspect="1"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1" name="Rectangle 406"/>
            <p:cNvSpPr>
              <a:spLocks noChangeAspect="1"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2" name="Rectangle 407"/>
            <p:cNvSpPr>
              <a:spLocks noChangeAspect="1"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3" name="Rectangle 408"/>
            <p:cNvSpPr>
              <a:spLocks noChangeAspect="1"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4" name="Rectangle 409"/>
            <p:cNvSpPr>
              <a:spLocks noChangeAspect="1"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5" name="Rectangle 410"/>
            <p:cNvSpPr>
              <a:spLocks noChangeAspect="1"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6" name="Rectangle 411"/>
            <p:cNvSpPr>
              <a:spLocks noChangeAspect="1"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7" name="Rectangle 412"/>
            <p:cNvSpPr>
              <a:spLocks noChangeAspect="1"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8" name="Rectangle 413"/>
            <p:cNvSpPr>
              <a:spLocks noChangeAspect="1"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49" name="Rectangle 414"/>
            <p:cNvSpPr>
              <a:spLocks noChangeAspect="1"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0" name="AutoShape 415"/>
            <p:cNvSpPr>
              <a:spLocks noChangeAspect="1"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1" name="Rectangle 416"/>
            <p:cNvSpPr>
              <a:spLocks noChangeAspect="1"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2" name="Rectangle 417"/>
            <p:cNvSpPr>
              <a:spLocks noChangeAspect="1"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3" name="Rectangle 418"/>
            <p:cNvSpPr>
              <a:spLocks noChangeAspect="1"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4" name="Rectangle 419"/>
            <p:cNvSpPr>
              <a:spLocks noChangeAspect="1"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5" name="Rectangle 420"/>
            <p:cNvSpPr>
              <a:spLocks noChangeAspect="1"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6" name="Rectangle 421"/>
            <p:cNvSpPr>
              <a:spLocks noChangeAspect="1"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7" name="Rectangle 422"/>
            <p:cNvSpPr>
              <a:spLocks noChangeAspect="1"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8" name="Rectangle 423"/>
            <p:cNvSpPr>
              <a:spLocks noChangeAspect="1"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59" name="Rectangle 424"/>
            <p:cNvSpPr>
              <a:spLocks noChangeAspect="1"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0" name="AutoShape 425"/>
            <p:cNvSpPr>
              <a:spLocks noChangeAspect="1"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61" name="AutoShape 426"/>
            <p:cNvSpPr>
              <a:spLocks noChangeAspect="1"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2" name="Group 427"/>
          <p:cNvGrpSpPr>
            <a:grpSpLocks noChangeAspect="1"/>
          </p:cNvGrpSpPr>
          <p:nvPr/>
        </p:nvGrpSpPr>
        <p:grpSpPr bwMode="auto">
          <a:xfrm>
            <a:off x="996950" y="2870200"/>
            <a:ext cx="107950" cy="3098800"/>
            <a:chOff x="285" y="345"/>
            <a:chExt cx="136" cy="3904"/>
          </a:xfrm>
        </p:grpSpPr>
        <p:sp>
          <p:nvSpPr>
            <p:cNvPr id="26014" name="AutoShape 428"/>
            <p:cNvSpPr>
              <a:spLocks noChangeAspect="1" noChangeArrowheads="1"/>
            </p:cNvSpPr>
            <p:nvPr/>
          </p:nvSpPr>
          <p:spPr bwMode="auto">
            <a:xfrm>
              <a:off x="285" y="345"/>
              <a:ext cx="136" cy="1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5" name="Rectangle 429"/>
            <p:cNvSpPr>
              <a:spLocks noChangeAspect="1" noChangeArrowheads="1"/>
            </p:cNvSpPr>
            <p:nvPr/>
          </p:nvSpPr>
          <p:spPr bwMode="auto">
            <a:xfrm>
              <a:off x="285" y="1706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6" name="Rectangle 430"/>
            <p:cNvSpPr>
              <a:spLocks noChangeAspect="1" noChangeArrowheads="1"/>
            </p:cNvSpPr>
            <p:nvPr/>
          </p:nvSpPr>
          <p:spPr bwMode="auto">
            <a:xfrm>
              <a:off x="285" y="157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7" name="Rectangle 431"/>
            <p:cNvSpPr>
              <a:spLocks noChangeAspect="1" noChangeArrowheads="1"/>
            </p:cNvSpPr>
            <p:nvPr/>
          </p:nvSpPr>
          <p:spPr bwMode="auto">
            <a:xfrm>
              <a:off x="285" y="1341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8" name="Rectangle 432"/>
            <p:cNvSpPr>
              <a:spLocks noChangeAspect="1" noChangeArrowheads="1"/>
            </p:cNvSpPr>
            <p:nvPr/>
          </p:nvSpPr>
          <p:spPr bwMode="auto">
            <a:xfrm>
              <a:off x="285" y="1063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9" name="Rectangle 433"/>
            <p:cNvSpPr>
              <a:spLocks noChangeAspect="1" noChangeArrowheads="1"/>
            </p:cNvSpPr>
            <p:nvPr/>
          </p:nvSpPr>
          <p:spPr bwMode="auto">
            <a:xfrm>
              <a:off x="285" y="771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0" name="Rectangle 434"/>
            <p:cNvSpPr>
              <a:spLocks noChangeAspect="1" noChangeArrowheads="1"/>
            </p:cNvSpPr>
            <p:nvPr/>
          </p:nvSpPr>
          <p:spPr bwMode="auto">
            <a:xfrm>
              <a:off x="285" y="480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1" name="Rectangle 435"/>
            <p:cNvSpPr>
              <a:spLocks noChangeAspect="1" noChangeArrowheads="1"/>
            </p:cNvSpPr>
            <p:nvPr/>
          </p:nvSpPr>
          <p:spPr bwMode="auto">
            <a:xfrm>
              <a:off x="285" y="397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2" name="AutoShape 436"/>
            <p:cNvSpPr>
              <a:spLocks noChangeAspect="1" noChangeArrowheads="1"/>
            </p:cNvSpPr>
            <p:nvPr/>
          </p:nvSpPr>
          <p:spPr bwMode="auto">
            <a:xfrm>
              <a:off x="285" y="1879"/>
              <a:ext cx="136" cy="23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3" name="Rectangle 437"/>
            <p:cNvSpPr>
              <a:spLocks noChangeAspect="1" noChangeArrowheads="1"/>
            </p:cNvSpPr>
            <p:nvPr/>
          </p:nvSpPr>
          <p:spPr bwMode="auto">
            <a:xfrm>
              <a:off x="285" y="1913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4" name="Rectangle 438"/>
            <p:cNvSpPr>
              <a:spLocks noChangeAspect="1" noChangeArrowheads="1"/>
            </p:cNvSpPr>
            <p:nvPr/>
          </p:nvSpPr>
          <p:spPr bwMode="auto">
            <a:xfrm>
              <a:off x="285" y="2018"/>
              <a:ext cx="136" cy="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5" name="Rectangle 439"/>
            <p:cNvSpPr>
              <a:spLocks noChangeAspect="1" noChangeArrowheads="1"/>
            </p:cNvSpPr>
            <p:nvPr/>
          </p:nvSpPr>
          <p:spPr bwMode="auto">
            <a:xfrm>
              <a:off x="285" y="2218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6" name="Rectangle 440"/>
            <p:cNvSpPr>
              <a:spLocks noChangeAspect="1" noChangeArrowheads="1"/>
            </p:cNvSpPr>
            <p:nvPr/>
          </p:nvSpPr>
          <p:spPr bwMode="auto">
            <a:xfrm>
              <a:off x="285" y="2338"/>
              <a:ext cx="136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7" name="Rectangle 441"/>
            <p:cNvSpPr>
              <a:spLocks noChangeAspect="1" noChangeArrowheads="1"/>
            </p:cNvSpPr>
            <p:nvPr/>
          </p:nvSpPr>
          <p:spPr bwMode="auto">
            <a:xfrm>
              <a:off x="285" y="249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8" name="Rectangle 442"/>
            <p:cNvSpPr>
              <a:spLocks noChangeAspect="1" noChangeArrowheads="1"/>
            </p:cNvSpPr>
            <p:nvPr/>
          </p:nvSpPr>
          <p:spPr bwMode="auto">
            <a:xfrm>
              <a:off x="285" y="2597"/>
              <a:ext cx="136" cy="1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29" name="Rectangle 443"/>
            <p:cNvSpPr>
              <a:spLocks noChangeAspect="1" noChangeArrowheads="1"/>
            </p:cNvSpPr>
            <p:nvPr/>
          </p:nvSpPr>
          <p:spPr bwMode="auto">
            <a:xfrm>
              <a:off x="285" y="2882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0" name="Rectangle 444"/>
            <p:cNvSpPr>
              <a:spLocks noChangeAspect="1" noChangeArrowheads="1"/>
            </p:cNvSpPr>
            <p:nvPr/>
          </p:nvSpPr>
          <p:spPr bwMode="auto">
            <a:xfrm>
              <a:off x="285" y="2999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1" name="Rectangle 445"/>
            <p:cNvSpPr>
              <a:spLocks noChangeAspect="1" noChangeArrowheads="1"/>
            </p:cNvSpPr>
            <p:nvPr/>
          </p:nvSpPr>
          <p:spPr bwMode="auto">
            <a:xfrm>
              <a:off x="285" y="3280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2" name="Rectangle 446"/>
            <p:cNvSpPr>
              <a:spLocks noChangeAspect="1" noChangeArrowheads="1"/>
            </p:cNvSpPr>
            <p:nvPr/>
          </p:nvSpPr>
          <p:spPr bwMode="auto">
            <a:xfrm>
              <a:off x="285" y="3443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3" name="Rectangle 447"/>
            <p:cNvSpPr>
              <a:spLocks noChangeAspect="1" noChangeArrowheads="1"/>
            </p:cNvSpPr>
            <p:nvPr/>
          </p:nvSpPr>
          <p:spPr bwMode="auto">
            <a:xfrm>
              <a:off x="285" y="3688"/>
              <a:ext cx="136" cy="1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4" name="Rectangle 448"/>
            <p:cNvSpPr>
              <a:spLocks noChangeAspect="1" noChangeArrowheads="1"/>
            </p:cNvSpPr>
            <p:nvPr/>
          </p:nvSpPr>
          <p:spPr bwMode="auto">
            <a:xfrm>
              <a:off x="285" y="3916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5" name="Rectangle 449"/>
            <p:cNvSpPr>
              <a:spLocks noChangeAspect="1" noChangeArrowheads="1"/>
            </p:cNvSpPr>
            <p:nvPr/>
          </p:nvSpPr>
          <p:spPr bwMode="auto">
            <a:xfrm>
              <a:off x="285" y="4124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6" name="AutoShape 450"/>
            <p:cNvSpPr>
              <a:spLocks noChangeAspect="1" noChangeArrowheads="1"/>
            </p:cNvSpPr>
            <p:nvPr/>
          </p:nvSpPr>
          <p:spPr bwMode="auto">
            <a:xfrm rot="5400000" flipV="1">
              <a:off x="334" y="1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37" name="AutoShape 451"/>
            <p:cNvSpPr>
              <a:spLocks noChangeAspect="1" noChangeArrowheads="1"/>
            </p:cNvSpPr>
            <p:nvPr/>
          </p:nvSpPr>
          <p:spPr bwMode="auto">
            <a:xfrm rot="-5400000">
              <a:off x="334" y="1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3" name="Group 452"/>
          <p:cNvGrpSpPr>
            <a:grpSpLocks noChangeAspect="1"/>
          </p:cNvGrpSpPr>
          <p:nvPr/>
        </p:nvGrpSpPr>
        <p:grpSpPr bwMode="auto">
          <a:xfrm>
            <a:off x="1379538" y="3460750"/>
            <a:ext cx="107950" cy="2508250"/>
            <a:chOff x="526" y="1089"/>
            <a:chExt cx="136" cy="3160"/>
          </a:xfrm>
        </p:grpSpPr>
        <p:sp>
          <p:nvSpPr>
            <p:cNvPr id="25991" name="AutoShape 453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1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2" name="AutoShape 454"/>
            <p:cNvSpPr>
              <a:spLocks noChangeAspect="1" noChangeArrowheads="1"/>
            </p:cNvSpPr>
            <p:nvPr/>
          </p:nvSpPr>
          <p:spPr bwMode="auto">
            <a:xfrm>
              <a:off x="526" y="1089"/>
              <a:ext cx="136" cy="94"/>
            </a:xfrm>
            <a:prstGeom prst="roundRect">
              <a:avLst>
                <a:gd name="adj" fmla="val 25806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3" name="AutoShape 455"/>
            <p:cNvSpPr>
              <a:spLocks noChangeAspect="1" noChangeArrowheads="1"/>
            </p:cNvSpPr>
            <p:nvPr/>
          </p:nvSpPr>
          <p:spPr bwMode="auto">
            <a:xfrm>
              <a:off x="526" y="2587"/>
              <a:ext cx="136" cy="166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4" name="Rectangle 456"/>
            <p:cNvSpPr>
              <a:spLocks noChangeAspect="1" noChangeArrowheads="1"/>
            </p:cNvSpPr>
            <p:nvPr/>
          </p:nvSpPr>
          <p:spPr bwMode="auto">
            <a:xfrm>
              <a:off x="526" y="2627"/>
              <a:ext cx="136" cy="7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5" name="Rectangle 457"/>
            <p:cNvSpPr>
              <a:spLocks noChangeAspect="1" noChangeArrowheads="1"/>
            </p:cNvSpPr>
            <p:nvPr/>
          </p:nvSpPr>
          <p:spPr bwMode="auto">
            <a:xfrm>
              <a:off x="526" y="2521"/>
              <a:ext cx="136" cy="24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6" name="Rectangle 458"/>
            <p:cNvSpPr>
              <a:spLocks noChangeAspect="1" noChangeArrowheads="1"/>
            </p:cNvSpPr>
            <p:nvPr/>
          </p:nvSpPr>
          <p:spPr bwMode="auto">
            <a:xfrm>
              <a:off x="526" y="2281"/>
              <a:ext cx="136" cy="2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7" name="Rectangle 459"/>
            <p:cNvSpPr>
              <a:spLocks noChangeAspect="1" noChangeArrowheads="1"/>
            </p:cNvSpPr>
            <p:nvPr/>
          </p:nvSpPr>
          <p:spPr bwMode="auto">
            <a:xfrm>
              <a:off x="526" y="2072"/>
              <a:ext cx="136" cy="1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8" name="Rectangle 460"/>
            <p:cNvSpPr>
              <a:spLocks noChangeAspect="1" noChangeArrowheads="1"/>
            </p:cNvSpPr>
            <p:nvPr/>
          </p:nvSpPr>
          <p:spPr bwMode="auto">
            <a:xfrm>
              <a:off x="526" y="1981"/>
              <a:ext cx="136" cy="5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9" name="Rectangle 461"/>
            <p:cNvSpPr>
              <a:spLocks noChangeAspect="1" noChangeArrowheads="1"/>
            </p:cNvSpPr>
            <p:nvPr/>
          </p:nvSpPr>
          <p:spPr bwMode="auto">
            <a:xfrm>
              <a:off x="526" y="184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0" name="Rectangle 462"/>
            <p:cNvSpPr>
              <a:spLocks noChangeAspect="1" noChangeArrowheads="1"/>
            </p:cNvSpPr>
            <p:nvPr/>
          </p:nvSpPr>
          <p:spPr bwMode="auto">
            <a:xfrm>
              <a:off x="526" y="1522"/>
              <a:ext cx="136" cy="8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1" name="Rectangle 463"/>
            <p:cNvSpPr>
              <a:spLocks noChangeAspect="1" noChangeArrowheads="1"/>
            </p:cNvSpPr>
            <p:nvPr/>
          </p:nvSpPr>
          <p:spPr bwMode="auto">
            <a:xfrm>
              <a:off x="526" y="1373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2" name="Rectangle 464"/>
            <p:cNvSpPr>
              <a:spLocks noChangeAspect="1" noChangeArrowheads="1"/>
            </p:cNvSpPr>
            <p:nvPr/>
          </p:nvSpPr>
          <p:spPr bwMode="auto">
            <a:xfrm>
              <a:off x="526" y="1267"/>
              <a:ext cx="136" cy="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3" name="Rectangle 465"/>
            <p:cNvSpPr>
              <a:spLocks noChangeAspect="1" noChangeArrowheads="1"/>
            </p:cNvSpPr>
            <p:nvPr/>
          </p:nvSpPr>
          <p:spPr bwMode="auto">
            <a:xfrm>
              <a:off x="526" y="1149"/>
              <a:ext cx="136" cy="11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4" name="Rectangle 466"/>
            <p:cNvSpPr>
              <a:spLocks noChangeAspect="1" noChangeArrowheads="1"/>
            </p:cNvSpPr>
            <p:nvPr/>
          </p:nvSpPr>
          <p:spPr bwMode="auto">
            <a:xfrm>
              <a:off x="526" y="2750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5" name="Rectangle 467"/>
            <p:cNvSpPr>
              <a:spLocks noChangeAspect="1" noChangeArrowheads="1"/>
            </p:cNvSpPr>
            <p:nvPr/>
          </p:nvSpPr>
          <p:spPr bwMode="auto">
            <a:xfrm>
              <a:off x="526" y="2925"/>
              <a:ext cx="136" cy="1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6" name="Rectangle 468"/>
            <p:cNvSpPr>
              <a:spLocks noChangeAspect="1" noChangeArrowheads="1"/>
            </p:cNvSpPr>
            <p:nvPr/>
          </p:nvSpPr>
          <p:spPr bwMode="auto">
            <a:xfrm>
              <a:off x="526" y="3227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7" name="Rectangle 469"/>
            <p:cNvSpPr>
              <a:spLocks noChangeAspect="1" noChangeArrowheads="1"/>
            </p:cNvSpPr>
            <p:nvPr/>
          </p:nvSpPr>
          <p:spPr bwMode="auto">
            <a:xfrm>
              <a:off x="526" y="3397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8" name="Rectangle 470"/>
            <p:cNvSpPr>
              <a:spLocks noChangeAspect="1" noChangeArrowheads="1"/>
            </p:cNvSpPr>
            <p:nvPr/>
          </p:nvSpPr>
          <p:spPr bwMode="auto">
            <a:xfrm>
              <a:off x="526" y="3616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09" name="Rectangle 471"/>
            <p:cNvSpPr>
              <a:spLocks noChangeAspect="1" noChangeArrowheads="1"/>
            </p:cNvSpPr>
            <p:nvPr/>
          </p:nvSpPr>
          <p:spPr bwMode="auto">
            <a:xfrm>
              <a:off x="526" y="369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0" name="Rectangle 472"/>
            <p:cNvSpPr>
              <a:spLocks noChangeAspect="1" noChangeArrowheads="1"/>
            </p:cNvSpPr>
            <p:nvPr/>
          </p:nvSpPr>
          <p:spPr bwMode="auto">
            <a:xfrm>
              <a:off x="526" y="3862"/>
              <a:ext cx="136" cy="10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1" name="Rectangle 473"/>
            <p:cNvSpPr>
              <a:spLocks noChangeAspect="1" noChangeArrowheads="1"/>
            </p:cNvSpPr>
            <p:nvPr/>
          </p:nvSpPr>
          <p:spPr bwMode="auto">
            <a:xfrm>
              <a:off x="526" y="4066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2" name="AutoShape 474"/>
            <p:cNvSpPr>
              <a:spLocks noChangeAspect="1" noChangeArrowheads="1"/>
            </p:cNvSpPr>
            <p:nvPr/>
          </p:nvSpPr>
          <p:spPr bwMode="auto">
            <a:xfrm rot="5400000" flipV="1">
              <a:off x="574" y="2499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13" name="AutoShape 475"/>
            <p:cNvSpPr>
              <a:spLocks noChangeAspect="1" noChangeArrowheads="1"/>
            </p:cNvSpPr>
            <p:nvPr/>
          </p:nvSpPr>
          <p:spPr bwMode="auto">
            <a:xfrm rot="-5400000">
              <a:off x="574" y="2537"/>
              <a:ext cx="40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4" name="Group 476"/>
          <p:cNvGrpSpPr>
            <a:grpSpLocks noChangeAspect="1"/>
          </p:cNvGrpSpPr>
          <p:nvPr/>
        </p:nvGrpSpPr>
        <p:grpSpPr bwMode="auto">
          <a:xfrm>
            <a:off x="1760538" y="3632200"/>
            <a:ext cx="107950" cy="2336800"/>
            <a:chOff x="766" y="1306"/>
            <a:chExt cx="136" cy="2943"/>
          </a:xfrm>
        </p:grpSpPr>
        <p:sp>
          <p:nvSpPr>
            <p:cNvPr id="25972" name="AutoShape 477"/>
            <p:cNvSpPr>
              <a:spLocks noChangeAspect="1" noChangeArrowheads="1"/>
            </p:cNvSpPr>
            <p:nvPr/>
          </p:nvSpPr>
          <p:spPr bwMode="auto">
            <a:xfrm>
              <a:off x="766" y="1306"/>
              <a:ext cx="136" cy="7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3" name="AutoShape 478"/>
            <p:cNvSpPr>
              <a:spLocks noChangeAspect="1" noChangeArrowheads="1"/>
            </p:cNvSpPr>
            <p:nvPr/>
          </p:nvSpPr>
          <p:spPr bwMode="auto">
            <a:xfrm>
              <a:off x="766" y="2109"/>
              <a:ext cx="136" cy="21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4" name="Rectangle 479"/>
            <p:cNvSpPr>
              <a:spLocks noChangeAspect="1" noChangeArrowheads="1"/>
            </p:cNvSpPr>
            <p:nvPr/>
          </p:nvSpPr>
          <p:spPr bwMode="auto">
            <a:xfrm>
              <a:off x="766" y="1531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5" name="Rectangle 480"/>
            <p:cNvSpPr>
              <a:spLocks noChangeAspect="1" noChangeArrowheads="1"/>
            </p:cNvSpPr>
            <p:nvPr/>
          </p:nvSpPr>
          <p:spPr bwMode="auto">
            <a:xfrm>
              <a:off x="766" y="1686"/>
              <a:ext cx="136" cy="9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6" name="Rectangle 481"/>
            <p:cNvSpPr>
              <a:spLocks noChangeAspect="1" noChangeArrowheads="1"/>
            </p:cNvSpPr>
            <p:nvPr/>
          </p:nvSpPr>
          <p:spPr bwMode="auto">
            <a:xfrm>
              <a:off x="766" y="1905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7" name="Rectangle 482"/>
            <p:cNvSpPr>
              <a:spLocks noChangeAspect="1" noChangeArrowheads="1"/>
            </p:cNvSpPr>
            <p:nvPr/>
          </p:nvSpPr>
          <p:spPr bwMode="auto">
            <a:xfrm>
              <a:off x="766" y="1984"/>
              <a:ext cx="136" cy="8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8" name="Rectangle 483"/>
            <p:cNvSpPr>
              <a:spLocks noChangeAspect="1" noChangeArrowheads="1"/>
            </p:cNvSpPr>
            <p:nvPr/>
          </p:nvSpPr>
          <p:spPr bwMode="auto">
            <a:xfrm>
              <a:off x="766" y="2140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9" name="Rectangle 484"/>
            <p:cNvSpPr>
              <a:spLocks noChangeAspect="1" noChangeArrowheads="1"/>
            </p:cNvSpPr>
            <p:nvPr/>
          </p:nvSpPr>
          <p:spPr bwMode="auto">
            <a:xfrm>
              <a:off x="766" y="2265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0" name="Rectangle 485"/>
            <p:cNvSpPr>
              <a:spLocks noChangeAspect="1" noChangeArrowheads="1"/>
            </p:cNvSpPr>
            <p:nvPr/>
          </p:nvSpPr>
          <p:spPr bwMode="auto">
            <a:xfrm>
              <a:off x="766" y="2384"/>
              <a:ext cx="136" cy="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1" name="Rectangle 486"/>
            <p:cNvSpPr>
              <a:spLocks noChangeAspect="1" noChangeArrowheads="1"/>
            </p:cNvSpPr>
            <p:nvPr/>
          </p:nvSpPr>
          <p:spPr bwMode="auto">
            <a:xfrm>
              <a:off x="766" y="2547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2" name="Rectangle 487"/>
            <p:cNvSpPr>
              <a:spLocks noChangeAspect="1" noChangeArrowheads="1"/>
            </p:cNvSpPr>
            <p:nvPr/>
          </p:nvSpPr>
          <p:spPr bwMode="auto">
            <a:xfrm>
              <a:off x="766" y="2667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3" name="Rectangle 488"/>
            <p:cNvSpPr>
              <a:spLocks noChangeAspect="1" noChangeArrowheads="1"/>
            </p:cNvSpPr>
            <p:nvPr/>
          </p:nvSpPr>
          <p:spPr bwMode="auto">
            <a:xfrm>
              <a:off x="766" y="2840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4" name="Rectangle 489"/>
            <p:cNvSpPr>
              <a:spLocks noChangeAspect="1" noChangeArrowheads="1"/>
            </p:cNvSpPr>
            <p:nvPr/>
          </p:nvSpPr>
          <p:spPr bwMode="auto">
            <a:xfrm>
              <a:off x="766" y="3034"/>
              <a:ext cx="136" cy="17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5" name="Rectangle 490"/>
            <p:cNvSpPr>
              <a:spLocks noChangeAspect="1" noChangeArrowheads="1"/>
            </p:cNvSpPr>
            <p:nvPr/>
          </p:nvSpPr>
          <p:spPr bwMode="auto">
            <a:xfrm>
              <a:off x="766" y="3305"/>
              <a:ext cx="136" cy="2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6" name="Rectangle 491"/>
            <p:cNvSpPr>
              <a:spLocks noChangeAspect="1" noChangeArrowheads="1"/>
            </p:cNvSpPr>
            <p:nvPr/>
          </p:nvSpPr>
          <p:spPr bwMode="auto">
            <a:xfrm>
              <a:off x="766" y="3628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7" name="Rectangle 492"/>
            <p:cNvSpPr>
              <a:spLocks noChangeAspect="1" noChangeArrowheads="1"/>
            </p:cNvSpPr>
            <p:nvPr/>
          </p:nvSpPr>
          <p:spPr bwMode="auto">
            <a:xfrm>
              <a:off x="766" y="3791"/>
              <a:ext cx="136" cy="1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8" name="Rectangle 493"/>
            <p:cNvSpPr>
              <a:spLocks noChangeAspect="1" noChangeArrowheads="1"/>
            </p:cNvSpPr>
            <p:nvPr/>
          </p:nvSpPr>
          <p:spPr bwMode="auto">
            <a:xfrm>
              <a:off x="766" y="4017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89" name="AutoShape 494"/>
            <p:cNvSpPr>
              <a:spLocks noChangeAspect="1" noChangeArrowheads="1"/>
            </p:cNvSpPr>
            <p:nvPr/>
          </p:nvSpPr>
          <p:spPr bwMode="auto">
            <a:xfrm rot="5400000" flipV="1">
              <a:off x="814" y="2016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90" name="AutoShape 495"/>
            <p:cNvSpPr>
              <a:spLocks noChangeAspect="1" noChangeArrowheads="1"/>
            </p:cNvSpPr>
            <p:nvPr/>
          </p:nvSpPr>
          <p:spPr bwMode="auto">
            <a:xfrm rot="-5400000">
              <a:off x="814" y="2053"/>
              <a:ext cx="39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5" name="Group 496"/>
          <p:cNvGrpSpPr>
            <a:grpSpLocks noChangeAspect="1"/>
          </p:cNvGrpSpPr>
          <p:nvPr/>
        </p:nvGrpSpPr>
        <p:grpSpPr bwMode="auto">
          <a:xfrm>
            <a:off x="2143125" y="3733800"/>
            <a:ext cx="107950" cy="2235200"/>
            <a:chOff x="1007" y="1433"/>
            <a:chExt cx="136" cy="2816"/>
          </a:xfrm>
        </p:grpSpPr>
        <p:sp>
          <p:nvSpPr>
            <p:cNvPr id="25953" name="AutoShape 497"/>
            <p:cNvSpPr>
              <a:spLocks noChangeAspect="1" noChangeArrowheads="1"/>
            </p:cNvSpPr>
            <p:nvPr/>
          </p:nvSpPr>
          <p:spPr bwMode="auto">
            <a:xfrm>
              <a:off x="1007" y="1433"/>
              <a:ext cx="136" cy="7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4" name="Rectangle 498"/>
            <p:cNvSpPr>
              <a:spLocks noChangeAspect="1" noChangeArrowheads="1"/>
            </p:cNvSpPr>
            <p:nvPr/>
          </p:nvSpPr>
          <p:spPr bwMode="auto">
            <a:xfrm>
              <a:off x="1007" y="1579"/>
              <a:ext cx="136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5" name="Rectangle 499"/>
            <p:cNvSpPr>
              <a:spLocks noChangeAspect="1" noChangeArrowheads="1"/>
            </p:cNvSpPr>
            <p:nvPr/>
          </p:nvSpPr>
          <p:spPr bwMode="auto">
            <a:xfrm>
              <a:off x="1007" y="1696"/>
              <a:ext cx="136" cy="2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6" name="Rectangle 500"/>
            <p:cNvSpPr>
              <a:spLocks noChangeAspect="1" noChangeArrowheads="1"/>
            </p:cNvSpPr>
            <p:nvPr/>
          </p:nvSpPr>
          <p:spPr bwMode="auto">
            <a:xfrm>
              <a:off x="1007" y="1986"/>
              <a:ext cx="136" cy="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7" name="Rectangle 501"/>
            <p:cNvSpPr>
              <a:spLocks noChangeAspect="1" noChangeArrowheads="1"/>
            </p:cNvSpPr>
            <p:nvPr/>
          </p:nvSpPr>
          <p:spPr bwMode="auto">
            <a:xfrm>
              <a:off x="1007" y="2074"/>
              <a:ext cx="136" cy="6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8" name="AutoShape 502"/>
            <p:cNvSpPr>
              <a:spLocks noChangeAspect="1" noChangeArrowheads="1"/>
            </p:cNvSpPr>
            <p:nvPr/>
          </p:nvSpPr>
          <p:spPr bwMode="auto">
            <a:xfrm>
              <a:off x="1007" y="2179"/>
              <a:ext cx="136" cy="207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9" name="Rectangle 503"/>
            <p:cNvSpPr>
              <a:spLocks noChangeAspect="1" noChangeArrowheads="1"/>
            </p:cNvSpPr>
            <p:nvPr/>
          </p:nvSpPr>
          <p:spPr bwMode="auto">
            <a:xfrm>
              <a:off x="1007" y="2365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0" name="Rectangle 504"/>
            <p:cNvSpPr>
              <a:spLocks noChangeAspect="1" noChangeArrowheads="1"/>
            </p:cNvSpPr>
            <p:nvPr/>
          </p:nvSpPr>
          <p:spPr bwMode="auto">
            <a:xfrm>
              <a:off x="1007" y="2571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1" name="Rectangle 505"/>
            <p:cNvSpPr>
              <a:spLocks noChangeAspect="1" noChangeArrowheads="1"/>
            </p:cNvSpPr>
            <p:nvPr/>
          </p:nvSpPr>
          <p:spPr bwMode="auto">
            <a:xfrm>
              <a:off x="1007" y="2672"/>
              <a:ext cx="136" cy="2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2" name="Rectangle 506"/>
            <p:cNvSpPr>
              <a:spLocks noChangeAspect="1" noChangeArrowheads="1"/>
            </p:cNvSpPr>
            <p:nvPr/>
          </p:nvSpPr>
          <p:spPr bwMode="auto">
            <a:xfrm>
              <a:off x="1007" y="2958"/>
              <a:ext cx="136" cy="2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3" name="Rectangle 507"/>
            <p:cNvSpPr>
              <a:spLocks noChangeAspect="1" noChangeArrowheads="1"/>
            </p:cNvSpPr>
            <p:nvPr/>
          </p:nvSpPr>
          <p:spPr bwMode="auto">
            <a:xfrm>
              <a:off x="1007" y="3245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4" name="Rectangle 508"/>
            <p:cNvSpPr>
              <a:spLocks noChangeAspect="1" noChangeArrowheads="1"/>
            </p:cNvSpPr>
            <p:nvPr/>
          </p:nvSpPr>
          <p:spPr bwMode="auto">
            <a:xfrm>
              <a:off x="1007" y="3367"/>
              <a:ext cx="136" cy="11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5" name="Rectangle 509"/>
            <p:cNvSpPr>
              <a:spLocks noChangeAspect="1" noChangeArrowheads="1"/>
            </p:cNvSpPr>
            <p:nvPr/>
          </p:nvSpPr>
          <p:spPr bwMode="auto">
            <a:xfrm>
              <a:off x="1007" y="3605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6" name="Rectangle 510"/>
            <p:cNvSpPr>
              <a:spLocks noChangeAspect="1" noChangeArrowheads="1"/>
            </p:cNvSpPr>
            <p:nvPr/>
          </p:nvSpPr>
          <p:spPr bwMode="auto">
            <a:xfrm>
              <a:off x="1007" y="3754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7" name="Rectangle 511"/>
            <p:cNvSpPr>
              <a:spLocks noChangeAspect="1" noChangeArrowheads="1"/>
            </p:cNvSpPr>
            <p:nvPr/>
          </p:nvSpPr>
          <p:spPr bwMode="auto">
            <a:xfrm>
              <a:off x="1007" y="3905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8" name="Rectangle 512"/>
            <p:cNvSpPr>
              <a:spLocks noChangeAspect="1" noChangeArrowheads="1"/>
            </p:cNvSpPr>
            <p:nvPr/>
          </p:nvSpPr>
          <p:spPr bwMode="auto">
            <a:xfrm>
              <a:off x="1007" y="3971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69" name="Rectangle 513"/>
            <p:cNvSpPr>
              <a:spLocks noChangeAspect="1" noChangeArrowheads="1"/>
            </p:cNvSpPr>
            <p:nvPr/>
          </p:nvSpPr>
          <p:spPr bwMode="auto">
            <a:xfrm>
              <a:off x="1007" y="4166"/>
              <a:ext cx="136" cy="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0" name="AutoShape 514"/>
            <p:cNvSpPr>
              <a:spLocks noChangeAspect="1" noChangeArrowheads="1"/>
            </p:cNvSpPr>
            <p:nvPr/>
          </p:nvSpPr>
          <p:spPr bwMode="auto">
            <a:xfrm rot="5400000" flipV="1">
              <a:off x="1057" y="2092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71" name="AutoShape 515"/>
            <p:cNvSpPr>
              <a:spLocks noChangeAspect="1" noChangeArrowheads="1"/>
            </p:cNvSpPr>
            <p:nvPr/>
          </p:nvSpPr>
          <p:spPr bwMode="auto">
            <a:xfrm rot="-5400000">
              <a:off x="1057" y="2126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6" name="Group 516"/>
          <p:cNvGrpSpPr>
            <a:grpSpLocks noChangeAspect="1"/>
          </p:cNvGrpSpPr>
          <p:nvPr/>
        </p:nvGrpSpPr>
        <p:grpSpPr bwMode="auto">
          <a:xfrm>
            <a:off x="2525713" y="3784600"/>
            <a:ext cx="107950" cy="2184400"/>
            <a:chOff x="1248" y="1497"/>
            <a:chExt cx="136" cy="2752"/>
          </a:xfrm>
        </p:grpSpPr>
        <p:sp>
          <p:nvSpPr>
            <p:cNvPr id="25933" name="AutoShape 517"/>
            <p:cNvSpPr>
              <a:spLocks noChangeAspect="1" noChangeArrowheads="1"/>
            </p:cNvSpPr>
            <p:nvPr/>
          </p:nvSpPr>
          <p:spPr bwMode="auto">
            <a:xfrm>
              <a:off x="1248" y="1497"/>
              <a:ext cx="136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4" name="AutoShape 518"/>
            <p:cNvSpPr>
              <a:spLocks noChangeAspect="1" noChangeArrowheads="1"/>
            </p:cNvSpPr>
            <p:nvPr/>
          </p:nvSpPr>
          <p:spPr bwMode="auto">
            <a:xfrm>
              <a:off x="1248" y="2546"/>
              <a:ext cx="136" cy="170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5" name="Rectangle 519"/>
            <p:cNvSpPr>
              <a:spLocks noChangeAspect="1" noChangeArrowheads="1"/>
            </p:cNvSpPr>
            <p:nvPr/>
          </p:nvSpPr>
          <p:spPr bwMode="auto">
            <a:xfrm>
              <a:off x="1248" y="2579"/>
              <a:ext cx="136" cy="1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6" name="Rectangle 520"/>
            <p:cNvSpPr>
              <a:spLocks noChangeAspect="1" noChangeArrowheads="1"/>
            </p:cNvSpPr>
            <p:nvPr/>
          </p:nvSpPr>
          <p:spPr bwMode="auto">
            <a:xfrm>
              <a:off x="1248" y="2467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7" name="Rectangle 521"/>
            <p:cNvSpPr>
              <a:spLocks noChangeAspect="1" noChangeArrowheads="1"/>
            </p:cNvSpPr>
            <p:nvPr/>
          </p:nvSpPr>
          <p:spPr bwMode="auto">
            <a:xfrm>
              <a:off x="1248" y="2318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8" name="Rectangle 522"/>
            <p:cNvSpPr>
              <a:spLocks noChangeAspect="1" noChangeArrowheads="1"/>
            </p:cNvSpPr>
            <p:nvPr/>
          </p:nvSpPr>
          <p:spPr bwMode="auto">
            <a:xfrm>
              <a:off x="1248" y="2782"/>
              <a:ext cx="136" cy="11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9" name="Rectangle 523"/>
            <p:cNvSpPr>
              <a:spLocks noChangeAspect="1" noChangeArrowheads="1"/>
            </p:cNvSpPr>
            <p:nvPr/>
          </p:nvSpPr>
          <p:spPr bwMode="auto">
            <a:xfrm>
              <a:off x="1248" y="2163"/>
              <a:ext cx="136" cy="2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0" name="Rectangle 524"/>
            <p:cNvSpPr>
              <a:spLocks noChangeAspect="1" noChangeArrowheads="1"/>
            </p:cNvSpPr>
            <p:nvPr/>
          </p:nvSpPr>
          <p:spPr bwMode="auto">
            <a:xfrm>
              <a:off x="1248" y="1917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1" name="Rectangle 525"/>
            <p:cNvSpPr>
              <a:spLocks noChangeAspect="1" noChangeArrowheads="1"/>
            </p:cNvSpPr>
            <p:nvPr/>
          </p:nvSpPr>
          <p:spPr bwMode="auto">
            <a:xfrm>
              <a:off x="1248" y="179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2" name="Rectangle 526"/>
            <p:cNvSpPr>
              <a:spLocks noChangeAspect="1" noChangeArrowheads="1"/>
            </p:cNvSpPr>
            <p:nvPr/>
          </p:nvSpPr>
          <p:spPr bwMode="auto">
            <a:xfrm>
              <a:off x="1248" y="1614"/>
              <a:ext cx="136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3" name="Rectangle 527"/>
            <p:cNvSpPr>
              <a:spLocks noChangeAspect="1" noChangeArrowheads="1"/>
            </p:cNvSpPr>
            <p:nvPr/>
          </p:nvSpPr>
          <p:spPr bwMode="auto">
            <a:xfrm>
              <a:off x="1248" y="2973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4" name="Rectangle 528"/>
            <p:cNvSpPr>
              <a:spLocks noChangeAspect="1" noChangeArrowheads="1"/>
            </p:cNvSpPr>
            <p:nvPr/>
          </p:nvSpPr>
          <p:spPr bwMode="auto">
            <a:xfrm>
              <a:off x="1248" y="3080"/>
              <a:ext cx="136" cy="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5" name="Rectangle 529"/>
            <p:cNvSpPr>
              <a:spLocks noChangeAspect="1" noChangeArrowheads="1"/>
            </p:cNvSpPr>
            <p:nvPr/>
          </p:nvSpPr>
          <p:spPr bwMode="auto">
            <a:xfrm>
              <a:off x="1248" y="3340"/>
              <a:ext cx="136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6" name="Rectangle 530"/>
            <p:cNvSpPr>
              <a:spLocks noChangeAspect="1" noChangeArrowheads="1"/>
            </p:cNvSpPr>
            <p:nvPr/>
          </p:nvSpPr>
          <p:spPr bwMode="auto">
            <a:xfrm>
              <a:off x="1248" y="3463"/>
              <a:ext cx="136" cy="14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7" name="Rectangle 531"/>
            <p:cNvSpPr>
              <a:spLocks noChangeAspect="1" noChangeArrowheads="1"/>
            </p:cNvSpPr>
            <p:nvPr/>
          </p:nvSpPr>
          <p:spPr bwMode="auto">
            <a:xfrm>
              <a:off x="1248" y="3667"/>
              <a:ext cx="136" cy="1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8" name="Rectangle 532"/>
            <p:cNvSpPr>
              <a:spLocks noChangeAspect="1" noChangeArrowheads="1"/>
            </p:cNvSpPr>
            <p:nvPr/>
          </p:nvSpPr>
          <p:spPr bwMode="auto">
            <a:xfrm>
              <a:off x="1248" y="3738"/>
              <a:ext cx="136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49" name="Rectangle 533"/>
            <p:cNvSpPr>
              <a:spLocks noChangeAspect="1" noChangeArrowheads="1"/>
            </p:cNvSpPr>
            <p:nvPr/>
          </p:nvSpPr>
          <p:spPr bwMode="auto">
            <a:xfrm>
              <a:off x="1248" y="3971"/>
              <a:ext cx="136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0" name="Rectangle 534"/>
            <p:cNvSpPr>
              <a:spLocks noChangeAspect="1" noChangeArrowheads="1"/>
            </p:cNvSpPr>
            <p:nvPr/>
          </p:nvSpPr>
          <p:spPr bwMode="auto">
            <a:xfrm>
              <a:off x="1248" y="4052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1" name="AutoShape 535"/>
            <p:cNvSpPr>
              <a:spLocks noChangeAspect="1" noChangeArrowheads="1"/>
            </p:cNvSpPr>
            <p:nvPr/>
          </p:nvSpPr>
          <p:spPr bwMode="auto">
            <a:xfrm rot="5400000" flipV="1">
              <a:off x="1297" y="2455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52" name="AutoShape 536"/>
            <p:cNvSpPr>
              <a:spLocks noChangeAspect="1" noChangeArrowheads="1"/>
            </p:cNvSpPr>
            <p:nvPr/>
          </p:nvSpPr>
          <p:spPr bwMode="auto">
            <a:xfrm rot="-5400000">
              <a:off x="1297" y="24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7" name="Group 537"/>
          <p:cNvGrpSpPr>
            <a:grpSpLocks noChangeAspect="1"/>
          </p:cNvGrpSpPr>
          <p:nvPr/>
        </p:nvGrpSpPr>
        <p:grpSpPr bwMode="auto">
          <a:xfrm>
            <a:off x="2906713" y="4014788"/>
            <a:ext cx="107950" cy="1954212"/>
            <a:chOff x="1488" y="1787"/>
            <a:chExt cx="136" cy="2462"/>
          </a:xfrm>
        </p:grpSpPr>
        <p:sp>
          <p:nvSpPr>
            <p:cNvPr id="25916" name="AutoShape 538"/>
            <p:cNvSpPr>
              <a:spLocks noChangeAspect="1" noChangeArrowheads="1"/>
            </p:cNvSpPr>
            <p:nvPr/>
          </p:nvSpPr>
          <p:spPr bwMode="auto">
            <a:xfrm>
              <a:off x="1488" y="1787"/>
              <a:ext cx="136" cy="8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7" name="AutoShape 539"/>
            <p:cNvSpPr>
              <a:spLocks noChangeAspect="1" noChangeArrowheads="1"/>
            </p:cNvSpPr>
            <p:nvPr/>
          </p:nvSpPr>
          <p:spPr bwMode="auto">
            <a:xfrm>
              <a:off x="1488" y="2673"/>
              <a:ext cx="136" cy="157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8" name="Rectangle 540"/>
            <p:cNvSpPr>
              <a:spLocks noChangeAspect="1" noChangeArrowheads="1"/>
            </p:cNvSpPr>
            <p:nvPr/>
          </p:nvSpPr>
          <p:spPr bwMode="auto">
            <a:xfrm>
              <a:off x="1488" y="270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9" name="Rectangle 541"/>
            <p:cNvSpPr>
              <a:spLocks noChangeAspect="1" noChangeArrowheads="1"/>
            </p:cNvSpPr>
            <p:nvPr/>
          </p:nvSpPr>
          <p:spPr bwMode="auto">
            <a:xfrm>
              <a:off x="1488" y="2564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0" name="Rectangle 542"/>
            <p:cNvSpPr>
              <a:spLocks noChangeAspect="1" noChangeArrowheads="1"/>
            </p:cNvSpPr>
            <p:nvPr/>
          </p:nvSpPr>
          <p:spPr bwMode="auto">
            <a:xfrm>
              <a:off x="1488" y="2492"/>
              <a:ext cx="136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1" name="Rectangle 543"/>
            <p:cNvSpPr>
              <a:spLocks noChangeAspect="1" noChangeArrowheads="1"/>
            </p:cNvSpPr>
            <p:nvPr/>
          </p:nvSpPr>
          <p:spPr bwMode="auto">
            <a:xfrm>
              <a:off x="1488" y="2772"/>
              <a:ext cx="136" cy="4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2" name="Rectangle 544"/>
            <p:cNvSpPr>
              <a:spLocks noChangeAspect="1" noChangeArrowheads="1"/>
            </p:cNvSpPr>
            <p:nvPr/>
          </p:nvSpPr>
          <p:spPr bwMode="auto">
            <a:xfrm>
              <a:off x="1488" y="3004"/>
              <a:ext cx="136" cy="1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3" name="Rectangle 545"/>
            <p:cNvSpPr>
              <a:spLocks noChangeAspect="1" noChangeArrowheads="1"/>
            </p:cNvSpPr>
            <p:nvPr/>
          </p:nvSpPr>
          <p:spPr bwMode="auto">
            <a:xfrm>
              <a:off x="1488" y="2285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4" name="Rectangle 546"/>
            <p:cNvSpPr>
              <a:spLocks noChangeAspect="1" noChangeArrowheads="1"/>
            </p:cNvSpPr>
            <p:nvPr/>
          </p:nvSpPr>
          <p:spPr bwMode="auto">
            <a:xfrm>
              <a:off x="1488" y="2194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5" name="Rectangle 547"/>
            <p:cNvSpPr>
              <a:spLocks noChangeAspect="1" noChangeArrowheads="1"/>
            </p:cNvSpPr>
            <p:nvPr/>
          </p:nvSpPr>
          <p:spPr bwMode="auto">
            <a:xfrm>
              <a:off x="1488" y="1915"/>
              <a:ext cx="136" cy="20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6" name="Rectangle 548"/>
            <p:cNvSpPr>
              <a:spLocks noChangeAspect="1" noChangeArrowheads="1"/>
            </p:cNvSpPr>
            <p:nvPr/>
          </p:nvSpPr>
          <p:spPr bwMode="auto">
            <a:xfrm>
              <a:off x="1488" y="3194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7" name="Rectangle 549"/>
            <p:cNvSpPr>
              <a:spLocks noChangeAspect="1" noChangeArrowheads="1"/>
            </p:cNvSpPr>
            <p:nvPr/>
          </p:nvSpPr>
          <p:spPr bwMode="auto">
            <a:xfrm>
              <a:off x="1488" y="3456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8" name="Rectangle 550"/>
            <p:cNvSpPr>
              <a:spLocks noChangeAspect="1" noChangeArrowheads="1"/>
            </p:cNvSpPr>
            <p:nvPr/>
          </p:nvSpPr>
          <p:spPr bwMode="auto">
            <a:xfrm>
              <a:off x="1488" y="3577"/>
              <a:ext cx="136" cy="1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29" name="Rectangle 551"/>
            <p:cNvSpPr>
              <a:spLocks noChangeAspect="1" noChangeArrowheads="1"/>
            </p:cNvSpPr>
            <p:nvPr/>
          </p:nvSpPr>
          <p:spPr bwMode="auto">
            <a:xfrm>
              <a:off x="1488" y="3893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0" name="Rectangle 552"/>
            <p:cNvSpPr>
              <a:spLocks noChangeAspect="1" noChangeArrowheads="1"/>
            </p:cNvSpPr>
            <p:nvPr/>
          </p:nvSpPr>
          <p:spPr bwMode="auto">
            <a:xfrm>
              <a:off x="1488" y="4021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1" name="AutoShape 553"/>
            <p:cNvSpPr>
              <a:spLocks noChangeAspect="1" noChangeArrowheads="1"/>
            </p:cNvSpPr>
            <p:nvPr/>
          </p:nvSpPr>
          <p:spPr bwMode="auto">
            <a:xfrm rot="5400000" flipV="1">
              <a:off x="1539" y="2592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32" name="AutoShape 554"/>
            <p:cNvSpPr>
              <a:spLocks noChangeAspect="1" noChangeArrowheads="1"/>
            </p:cNvSpPr>
            <p:nvPr/>
          </p:nvSpPr>
          <p:spPr bwMode="auto">
            <a:xfrm rot="-5400000">
              <a:off x="1539" y="2623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8" name="Group 555"/>
          <p:cNvGrpSpPr>
            <a:grpSpLocks noChangeAspect="1"/>
          </p:cNvGrpSpPr>
          <p:nvPr/>
        </p:nvGrpSpPr>
        <p:grpSpPr bwMode="auto">
          <a:xfrm>
            <a:off x="3289300" y="4191000"/>
            <a:ext cx="107950" cy="1778000"/>
            <a:chOff x="1729" y="2009"/>
            <a:chExt cx="136" cy="2240"/>
          </a:xfrm>
        </p:grpSpPr>
        <p:sp>
          <p:nvSpPr>
            <p:cNvPr id="25899" name="AutoShape 556"/>
            <p:cNvSpPr>
              <a:spLocks noChangeAspect="1" noChangeArrowheads="1"/>
            </p:cNvSpPr>
            <p:nvPr/>
          </p:nvSpPr>
          <p:spPr bwMode="auto">
            <a:xfrm>
              <a:off x="1729" y="2009"/>
              <a:ext cx="136" cy="7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0" name="AutoShape 557"/>
            <p:cNvSpPr>
              <a:spLocks noChangeAspect="1" noChangeArrowheads="1"/>
            </p:cNvSpPr>
            <p:nvPr/>
          </p:nvSpPr>
          <p:spPr bwMode="auto">
            <a:xfrm>
              <a:off x="1729" y="2742"/>
              <a:ext cx="136" cy="150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1" name="Rectangle 558"/>
            <p:cNvSpPr>
              <a:spLocks noChangeAspect="1" noChangeArrowheads="1"/>
            </p:cNvSpPr>
            <p:nvPr/>
          </p:nvSpPr>
          <p:spPr bwMode="auto">
            <a:xfrm>
              <a:off x="1729" y="2051"/>
              <a:ext cx="136" cy="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2" name="Rectangle 559"/>
            <p:cNvSpPr>
              <a:spLocks noChangeAspect="1" noChangeArrowheads="1"/>
            </p:cNvSpPr>
            <p:nvPr/>
          </p:nvSpPr>
          <p:spPr bwMode="auto">
            <a:xfrm>
              <a:off x="1729" y="2176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3" name="Rectangle 560"/>
            <p:cNvSpPr>
              <a:spLocks noChangeAspect="1" noChangeArrowheads="1"/>
            </p:cNvSpPr>
            <p:nvPr/>
          </p:nvSpPr>
          <p:spPr bwMode="auto">
            <a:xfrm>
              <a:off x="1729" y="2372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4" name="Rectangle 561"/>
            <p:cNvSpPr>
              <a:spLocks noChangeAspect="1" noChangeArrowheads="1"/>
            </p:cNvSpPr>
            <p:nvPr/>
          </p:nvSpPr>
          <p:spPr bwMode="auto">
            <a:xfrm>
              <a:off x="1729" y="2600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5" name="Rectangle 562"/>
            <p:cNvSpPr>
              <a:spLocks noChangeAspect="1" noChangeArrowheads="1"/>
            </p:cNvSpPr>
            <p:nvPr/>
          </p:nvSpPr>
          <p:spPr bwMode="auto">
            <a:xfrm>
              <a:off x="1729" y="2451"/>
              <a:ext cx="136" cy="1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6" name="Rectangle 563"/>
            <p:cNvSpPr>
              <a:spLocks noChangeAspect="1" noChangeArrowheads="1"/>
            </p:cNvSpPr>
            <p:nvPr/>
          </p:nvSpPr>
          <p:spPr bwMode="auto">
            <a:xfrm>
              <a:off x="1729" y="2775"/>
              <a:ext cx="136" cy="4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7" name="Rectangle 564"/>
            <p:cNvSpPr>
              <a:spLocks noChangeAspect="1" noChangeArrowheads="1"/>
            </p:cNvSpPr>
            <p:nvPr/>
          </p:nvSpPr>
          <p:spPr bwMode="auto">
            <a:xfrm>
              <a:off x="1729" y="2815"/>
              <a:ext cx="136" cy="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8" name="Rectangle 565"/>
            <p:cNvSpPr>
              <a:spLocks noChangeAspect="1" noChangeArrowheads="1"/>
            </p:cNvSpPr>
            <p:nvPr/>
          </p:nvSpPr>
          <p:spPr bwMode="auto">
            <a:xfrm>
              <a:off x="1729" y="2858"/>
              <a:ext cx="136" cy="12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09" name="Rectangle 566"/>
            <p:cNvSpPr>
              <a:spLocks noChangeAspect="1" noChangeArrowheads="1"/>
            </p:cNvSpPr>
            <p:nvPr/>
          </p:nvSpPr>
          <p:spPr bwMode="auto">
            <a:xfrm>
              <a:off x="1729" y="3133"/>
              <a:ext cx="136" cy="1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0" name="Rectangle 567"/>
            <p:cNvSpPr>
              <a:spLocks noChangeAspect="1" noChangeArrowheads="1"/>
            </p:cNvSpPr>
            <p:nvPr/>
          </p:nvSpPr>
          <p:spPr bwMode="auto">
            <a:xfrm>
              <a:off x="1729" y="3333"/>
              <a:ext cx="136" cy="16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1" name="Rectangle 568"/>
            <p:cNvSpPr>
              <a:spLocks noChangeAspect="1" noChangeArrowheads="1"/>
            </p:cNvSpPr>
            <p:nvPr/>
          </p:nvSpPr>
          <p:spPr bwMode="auto">
            <a:xfrm>
              <a:off x="1729" y="3608"/>
              <a:ext cx="136" cy="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2" name="Rectangle 569"/>
            <p:cNvSpPr>
              <a:spLocks noChangeAspect="1" noChangeArrowheads="1"/>
            </p:cNvSpPr>
            <p:nvPr/>
          </p:nvSpPr>
          <p:spPr bwMode="auto">
            <a:xfrm>
              <a:off x="1729" y="3719"/>
              <a:ext cx="136" cy="1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3" name="Rectangle 570"/>
            <p:cNvSpPr>
              <a:spLocks noChangeAspect="1" noChangeArrowheads="1"/>
            </p:cNvSpPr>
            <p:nvPr/>
          </p:nvSpPr>
          <p:spPr bwMode="auto">
            <a:xfrm>
              <a:off x="1729" y="4090"/>
              <a:ext cx="136" cy="6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4" name="AutoShape 571"/>
            <p:cNvSpPr>
              <a:spLocks noChangeAspect="1" noChangeArrowheads="1"/>
            </p:cNvSpPr>
            <p:nvPr/>
          </p:nvSpPr>
          <p:spPr bwMode="auto">
            <a:xfrm rot="5400000" flipV="1">
              <a:off x="1780" y="2658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15" name="AutoShape 572"/>
            <p:cNvSpPr>
              <a:spLocks noChangeAspect="1" noChangeArrowheads="1"/>
            </p:cNvSpPr>
            <p:nvPr/>
          </p:nvSpPr>
          <p:spPr bwMode="auto">
            <a:xfrm rot="-5400000">
              <a:off x="1780" y="2690"/>
              <a:ext cx="34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59" name="Group 573"/>
          <p:cNvGrpSpPr>
            <a:grpSpLocks noChangeAspect="1"/>
          </p:cNvGrpSpPr>
          <p:nvPr/>
        </p:nvGrpSpPr>
        <p:grpSpPr bwMode="auto">
          <a:xfrm>
            <a:off x="3671888" y="4248150"/>
            <a:ext cx="107950" cy="1720850"/>
            <a:chOff x="1970" y="2082"/>
            <a:chExt cx="136" cy="2167"/>
          </a:xfrm>
        </p:grpSpPr>
        <p:sp>
          <p:nvSpPr>
            <p:cNvPr id="25885" name="AutoShape 574"/>
            <p:cNvSpPr>
              <a:spLocks noChangeAspect="1" noChangeArrowheads="1"/>
            </p:cNvSpPr>
            <p:nvPr/>
          </p:nvSpPr>
          <p:spPr bwMode="auto">
            <a:xfrm>
              <a:off x="1970" y="2082"/>
              <a:ext cx="136" cy="7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6" name="Rectangle 575"/>
            <p:cNvSpPr>
              <a:spLocks noChangeAspect="1" noChangeArrowheads="1"/>
            </p:cNvSpPr>
            <p:nvPr/>
          </p:nvSpPr>
          <p:spPr bwMode="auto">
            <a:xfrm>
              <a:off x="1970" y="2179"/>
              <a:ext cx="136" cy="1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7" name="AutoShape 576"/>
            <p:cNvSpPr>
              <a:spLocks noChangeAspect="1" noChangeArrowheads="1"/>
            </p:cNvSpPr>
            <p:nvPr/>
          </p:nvSpPr>
          <p:spPr bwMode="auto">
            <a:xfrm>
              <a:off x="1970" y="2800"/>
              <a:ext cx="136" cy="1449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8" name="Rectangle 577"/>
            <p:cNvSpPr>
              <a:spLocks noChangeAspect="1" noChangeArrowheads="1"/>
            </p:cNvSpPr>
            <p:nvPr/>
          </p:nvSpPr>
          <p:spPr bwMode="auto">
            <a:xfrm>
              <a:off x="1970" y="2340"/>
              <a:ext cx="136" cy="18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9" name="Rectangle 578"/>
            <p:cNvSpPr>
              <a:spLocks noChangeAspect="1" noChangeArrowheads="1"/>
            </p:cNvSpPr>
            <p:nvPr/>
          </p:nvSpPr>
          <p:spPr bwMode="auto">
            <a:xfrm>
              <a:off x="1970" y="2669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0" name="Rectangle 579"/>
            <p:cNvSpPr>
              <a:spLocks noChangeAspect="1" noChangeArrowheads="1"/>
            </p:cNvSpPr>
            <p:nvPr/>
          </p:nvSpPr>
          <p:spPr bwMode="auto">
            <a:xfrm>
              <a:off x="1970" y="2833"/>
              <a:ext cx="136" cy="25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1" name="Rectangle 580"/>
            <p:cNvSpPr>
              <a:spLocks noChangeAspect="1" noChangeArrowheads="1"/>
            </p:cNvSpPr>
            <p:nvPr/>
          </p:nvSpPr>
          <p:spPr bwMode="auto">
            <a:xfrm>
              <a:off x="1970" y="3140"/>
              <a:ext cx="136" cy="10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2" name="Rectangle 581"/>
            <p:cNvSpPr>
              <a:spLocks noChangeAspect="1" noChangeArrowheads="1"/>
            </p:cNvSpPr>
            <p:nvPr/>
          </p:nvSpPr>
          <p:spPr bwMode="auto">
            <a:xfrm>
              <a:off x="1970" y="3285"/>
              <a:ext cx="136" cy="12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3" name="Rectangle 582"/>
            <p:cNvSpPr>
              <a:spLocks noChangeAspect="1" noChangeArrowheads="1"/>
            </p:cNvSpPr>
            <p:nvPr/>
          </p:nvSpPr>
          <p:spPr bwMode="auto">
            <a:xfrm>
              <a:off x="1970" y="3493"/>
              <a:ext cx="136" cy="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4" name="Rectangle 583"/>
            <p:cNvSpPr>
              <a:spLocks noChangeAspect="1" noChangeArrowheads="1"/>
            </p:cNvSpPr>
            <p:nvPr/>
          </p:nvSpPr>
          <p:spPr bwMode="auto">
            <a:xfrm>
              <a:off x="1970" y="3685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5" name="Rectangle 584"/>
            <p:cNvSpPr>
              <a:spLocks noChangeAspect="1" noChangeArrowheads="1"/>
            </p:cNvSpPr>
            <p:nvPr/>
          </p:nvSpPr>
          <p:spPr bwMode="auto">
            <a:xfrm>
              <a:off x="1970" y="3883"/>
              <a:ext cx="136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6" name="Rectangle 585"/>
            <p:cNvSpPr>
              <a:spLocks noChangeAspect="1" noChangeArrowheads="1"/>
            </p:cNvSpPr>
            <p:nvPr/>
          </p:nvSpPr>
          <p:spPr bwMode="auto">
            <a:xfrm>
              <a:off x="1970" y="4140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7" name="AutoShape 586"/>
            <p:cNvSpPr>
              <a:spLocks noChangeAspect="1" noChangeArrowheads="1"/>
            </p:cNvSpPr>
            <p:nvPr/>
          </p:nvSpPr>
          <p:spPr bwMode="auto">
            <a:xfrm rot="5400000" flipV="1">
              <a:off x="2021" y="2717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98" name="AutoShape 587"/>
            <p:cNvSpPr>
              <a:spLocks noChangeAspect="1" noChangeArrowheads="1"/>
            </p:cNvSpPr>
            <p:nvPr/>
          </p:nvSpPr>
          <p:spPr bwMode="auto">
            <a:xfrm rot="-5400000">
              <a:off x="2021" y="2749"/>
              <a:ext cx="33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0" name="Group 588"/>
          <p:cNvGrpSpPr>
            <a:grpSpLocks noChangeAspect="1"/>
          </p:cNvGrpSpPr>
          <p:nvPr/>
        </p:nvGrpSpPr>
        <p:grpSpPr bwMode="auto">
          <a:xfrm>
            <a:off x="4052888" y="4241800"/>
            <a:ext cx="107950" cy="1727200"/>
            <a:chOff x="2210" y="2073"/>
            <a:chExt cx="136" cy="2176"/>
          </a:xfrm>
        </p:grpSpPr>
        <p:sp>
          <p:nvSpPr>
            <p:cNvPr id="25867" name="AutoShape 589"/>
            <p:cNvSpPr>
              <a:spLocks noChangeAspect="1" noChangeArrowheads="1"/>
            </p:cNvSpPr>
            <p:nvPr/>
          </p:nvSpPr>
          <p:spPr bwMode="auto">
            <a:xfrm>
              <a:off x="2211" y="2073"/>
              <a:ext cx="135" cy="7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8" name="Rectangle 590"/>
            <p:cNvSpPr>
              <a:spLocks noChangeAspect="1" noChangeArrowheads="1"/>
            </p:cNvSpPr>
            <p:nvPr/>
          </p:nvSpPr>
          <p:spPr bwMode="auto">
            <a:xfrm>
              <a:off x="2211" y="2199"/>
              <a:ext cx="135" cy="9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9" name="AutoShape 591"/>
            <p:cNvSpPr>
              <a:spLocks noChangeAspect="1" noChangeArrowheads="1"/>
            </p:cNvSpPr>
            <p:nvPr/>
          </p:nvSpPr>
          <p:spPr bwMode="auto">
            <a:xfrm>
              <a:off x="2211" y="2782"/>
              <a:ext cx="135" cy="146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0" name="Rectangle 592"/>
            <p:cNvSpPr>
              <a:spLocks noChangeAspect="1" noChangeArrowheads="1"/>
            </p:cNvSpPr>
            <p:nvPr/>
          </p:nvSpPr>
          <p:spPr bwMode="auto">
            <a:xfrm>
              <a:off x="2211" y="2418"/>
              <a:ext cx="135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1" name="Rectangle 593"/>
            <p:cNvSpPr>
              <a:spLocks noChangeAspect="1" noChangeArrowheads="1"/>
            </p:cNvSpPr>
            <p:nvPr/>
          </p:nvSpPr>
          <p:spPr bwMode="auto">
            <a:xfrm>
              <a:off x="2211" y="2577"/>
              <a:ext cx="135" cy="172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2" name="Rectangle 594"/>
            <p:cNvSpPr>
              <a:spLocks noChangeAspect="1" noChangeArrowheads="1"/>
            </p:cNvSpPr>
            <p:nvPr/>
          </p:nvSpPr>
          <p:spPr bwMode="auto">
            <a:xfrm>
              <a:off x="2211" y="2527"/>
              <a:ext cx="135" cy="5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3" name="Rectangle 595"/>
            <p:cNvSpPr>
              <a:spLocks noChangeAspect="1" noChangeArrowheads="1"/>
            </p:cNvSpPr>
            <p:nvPr/>
          </p:nvSpPr>
          <p:spPr bwMode="auto">
            <a:xfrm>
              <a:off x="2211" y="2815"/>
              <a:ext cx="135" cy="1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4" name="Rectangle 596"/>
            <p:cNvSpPr>
              <a:spLocks noChangeAspect="1" noChangeArrowheads="1"/>
            </p:cNvSpPr>
            <p:nvPr/>
          </p:nvSpPr>
          <p:spPr bwMode="auto">
            <a:xfrm>
              <a:off x="2211" y="2956"/>
              <a:ext cx="135" cy="17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5" name="Rectangle 597"/>
            <p:cNvSpPr>
              <a:spLocks noChangeAspect="1" noChangeArrowheads="1"/>
            </p:cNvSpPr>
            <p:nvPr/>
          </p:nvSpPr>
          <p:spPr bwMode="auto">
            <a:xfrm>
              <a:off x="2211" y="3182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6" name="Rectangle 598"/>
            <p:cNvSpPr>
              <a:spLocks noChangeAspect="1" noChangeArrowheads="1"/>
            </p:cNvSpPr>
            <p:nvPr/>
          </p:nvSpPr>
          <p:spPr bwMode="auto">
            <a:xfrm>
              <a:off x="2211" y="3407"/>
              <a:ext cx="135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7" name="Rectangle 599"/>
            <p:cNvSpPr>
              <a:spLocks noChangeAspect="1" noChangeArrowheads="1"/>
            </p:cNvSpPr>
            <p:nvPr/>
          </p:nvSpPr>
          <p:spPr bwMode="auto">
            <a:xfrm>
              <a:off x="2211" y="3539"/>
              <a:ext cx="135" cy="7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8" name="Rectangle 600"/>
            <p:cNvSpPr>
              <a:spLocks noChangeAspect="1" noChangeArrowheads="1"/>
            </p:cNvSpPr>
            <p:nvPr/>
          </p:nvSpPr>
          <p:spPr bwMode="auto">
            <a:xfrm>
              <a:off x="2211" y="3638"/>
              <a:ext cx="135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79" name="Rectangle 601"/>
            <p:cNvSpPr>
              <a:spLocks noChangeAspect="1" noChangeArrowheads="1"/>
            </p:cNvSpPr>
            <p:nvPr/>
          </p:nvSpPr>
          <p:spPr bwMode="auto">
            <a:xfrm>
              <a:off x="2211" y="3781"/>
              <a:ext cx="135" cy="1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0" name="Rectangle 602"/>
            <p:cNvSpPr>
              <a:spLocks noChangeAspect="1" noChangeArrowheads="1"/>
            </p:cNvSpPr>
            <p:nvPr/>
          </p:nvSpPr>
          <p:spPr bwMode="auto">
            <a:xfrm>
              <a:off x="2211" y="387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1" name="Rectangle 603"/>
            <p:cNvSpPr>
              <a:spLocks noChangeAspect="1" noChangeArrowheads="1"/>
            </p:cNvSpPr>
            <p:nvPr/>
          </p:nvSpPr>
          <p:spPr bwMode="auto">
            <a:xfrm>
              <a:off x="2211" y="3978"/>
              <a:ext cx="135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2" name="Rectangle 604"/>
            <p:cNvSpPr>
              <a:spLocks noChangeAspect="1" noChangeArrowheads="1"/>
            </p:cNvSpPr>
            <p:nvPr/>
          </p:nvSpPr>
          <p:spPr bwMode="auto">
            <a:xfrm>
              <a:off x="2211" y="4168"/>
              <a:ext cx="135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3" name="AutoShape 605"/>
            <p:cNvSpPr>
              <a:spLocks noChangeAspect="1" noChangeArrowheads="1"/>
            </p:cNvSpPr>
            <p:nvPr/>
          </p:nvSpPr>
          <p:spPr bwMode="auto">
            <a:xfrm rot="5400000" flipV="1">
              <a:off x="2261" y="2698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84" name="AutoShape 606"/>
            <p:cNvSpPr>
              <a:spLocks noChangeAspect="1" noChangeArrowheads="1"/>
            </p:cNvSpPr>
            <p:nvPr/>
          </p:nvSpPr>
          <p:spPr bwMode="auto">
            <a:xfrm rot="-5400000">
              <a:off x="2261" y="2730"/>
              <a:ext cx="34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1" name="Group 607"/>
          <p:cNvGrpSpPr>
            <a:grpSpLocks noChangeAspect="1"/>
          </p:cNvGrpSpPr>
          <p:nvPr/>
        </p:nvGrpSpPr>
        <p:grpSpPr bwMode="auto">
          <a:xfrm>
            <a:off x="4435475" y="4233863"/>
            <a:ext cx="107950" cy="1735137"/>
            <a:chOff x="2451" y="2064"/>
            <a:chExt cx="136" cy="2186"/>
          </a:xfrm>
        </p:grpSpPr>
        <p:sp>
          <p:nvSpPr>
            <p:cNvPr id="25849" name="AutoShape 608"/>
            <p:cNvSpPr>
              <a:spLocks noChangeAspect="1" noChangeArrowheads="1"/>
            </p:cNvSpPr>
            <p:nvPr/>
          </p:nvSpPr>
          <p:spPr bwMode="auto">
            <a:xfrm>
              <a:off x="2451" y="2064"/>
              <a:ext cx="136" cy="8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0" name="AutoShape 609"/>
            <p:cNvSpPr>
              <a:spLocks noChangeAspect="1" noChangeArrowheads="1"/>
            </p:cNvSpPr>
            <p:nvPr/>
          </p:nvSpPr>
          <p:spPr bwMode="auto">
            <a:xfrm>
              <a:off x="2451" y="2969"/>
              <a:ext cx="136" cy="12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1" name="Rectangle 610"/>
            <p:cNvSpPr>
              <a:spLocks noChangeAspect="1" noChangeArrowheads="1"/>
            </p:cNvSpPr>
            <p:nvPr/>
          </p:nvSpPr>
          <p:spPr bwMode="auto">
            <a:xfrm>
              <a:off x="2451" y="2148"/>
              <a:ext cx="136" cy="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2" name="Rectangle 611"/>
            <p:cNvSpPr>
              <a:spLocks noChangeAspect="1" noChangeArrowheads="1"/>
            </p:cNvSpPr>
            <p:nvPr/>
          </p:nvSpPr>
          <p:spPr bwMode="auto">
            <a:xfrm>
              <a:off x="2451" y="2284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3" name="Rectangle 612"/>
            <p:cNvSpPr>
              <a:spLocks noChangeAspect="1" noChangeArrowheads="1"/>
            </p:cNvSpPr>
            <p:nvPr/>
          </p:nvSpPr>
          <p:spPr bwMode="auto">
            <a:xfrm>
              <a:off x="2451" y="2373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4" name="Rectangle 613"/>
            <p:cNvSpPr>
              <a:spLocks noChangeAspect="1" noChangeArrowheads="1"/>
            </p:cNvSpPr>
            <p:nvPr/>
          </p:nvSpPr>
          <p:spPr bwMode="auto">
            <a:xfrm>
              <a:off x="2451" y="2884"/>
              <a:ext cx="136" cy="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5" name="Rectangle 614"/>
            <p:cNvSpPr>
              <a:spLocks noChangeAspect="1" noChangeArrowheads="1"/>
            </p:cNvSpPr>
            <p:nvPr/>
          </p:nvSpPr>
          <p:spPr bwMode="auto">
            <a:xfrm>
              <a:off x="2451" y="26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6" name="Rectangle 615"/>
            <p:cNvSpPr>
              <a:spLocks noChangeAspect="1" noChangeArrowheads="1"/>
            </p:cNvSpPr>
            <p:nvPr/>
          </p:nvSpPr>
          <p:spPr bwMode="auto">
            <a:xfrm>
              <a:off x="2451" y="2999"/>
              <a:ext cx="136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7" name="Rectangle 616"/>
            <p:cNvSpPr>
              <a:spLocks noChangeAspect="1" noChangeArrowheads="1"/>
            </p:cNvSpPr>
            <p:nvPr/>
          </p:nvSpPr>
          <p:spPr bwMode="auto">
            <a:xfrm>
              <a:off x="2451" y="3210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8" name="Rectangle 617"/>
            <p:cNvSpPr>
              <a:spLocks noChangeAspect="1" noChangeArrowheads="1"/>
            </p:cNvSpPr>
            <p:nvPr/>
          </p:nvSpPr>
          <p:spPr bwMode="auto">
            <a:xfrm>
              <a:off x="2451" y="3298"/>
              <a:ext cx="136" cy="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59" name="Rectangle 618"/>
            <p:cNvSpPr>
              <a:spLocks noChangeAspect="1" noChangeArrowheads="1"/>
            </p:cNvSpPr>
            <p:nvPr/>
          </p:nvSpPr>
          <p:spPr bwMode="auto">
            <a:xfrm>
              <a:off x="2451" y="3380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0" name="Rectangle 619"/>
            <p:cNvSpPr>
              <a:spLocks noChangeAspect="1" noChangeArrowheads="1"/>
            </p:cNvSpPr>
            <p:nvPr/>
          </p:nvSpPr>
          <p:spPr bwMode="auto">
            <a:xfrm>
              <a:off x="2451" y="3494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1" name="Rectangle 620"/>
            <p:cNvSpPr>
              <a:spLocks noChangeAspect="1" noChangeArrowheads="1"/>
            </p:cNvSpPr>
            <p:nvPr/>
          </p:nvSpPr>
          <p:spPr bwMode="auto">
            <a:xfrm>
              <a:off x="2451" y="3620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2" name="Rectangle 621"/>
            <p:cNvSpPr>
              <a:spLocks noChangeAspect="1" noChangeArrowheads="1"/>
            </p:cNvSpPr>
            <p:nvPr/>
          </p:nvSpPr>
          <p:spPr bwMode="auto">
            <a:xfrm>
              <a:off x="2451" y="3722"/>
              <a:ext cx="136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3" name="Rectangle 622"/>
            <p:cNvSpPr>
              <a:spLocks noChangeAspect="1" noChangeArrowheads="1"/>
            </p:cNvSpPr>
            <p:nvPr/>
          </p:nvSpPr>
          <p:spPr bwMode="auto">
            <a:xfrm>
              <a:off x="2451" y="3881"/>
              <a:ext cx="136" cy="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4" name="Rectangle 623"/>
            <p:cNvSpPr>
              <a:spLocks noChangeAspect="1" noChangeArrowheads="1"/>
            </p:cNvSpPr>
            <p:nvPr/>
          </p:nvSpPr>
          <p:spPr bwMode="auto">
            <a:xfrm>
              <a:off x="2451" y="4075"/>
              <a:ext cx="136" cy="7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5" name="AutoShape 624"/>
            <p:cNvSpPr>
              <a:spLocks noChangeAspect="1" noChangeArrowheads="1"/>
            </p:cNvSpPr>
            <p:nvPr/>
          </p:nvSpPr>
          <p:spPr bwMode="auto">
            <a:xfrm rot="5400000" flipV="1">
              <a:off x="2501" y="2881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66" name="AutoShape 625"/>
            <p:cNvSpPr>
              <a:spLocks noChangeAspect="1" noChangeArrowheads="1"/>
            </p:cNvSpPr>
            <p:nvPr/>
          </p:nvSpPr>
          <p:spPr bwMode="auto">
            <a:xfrm rot="-5400000">
              <a:off x="2501" y="2914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2" name="Group 626"/>
          <p:cNvGrpSpPr>
            <a:grpSpLocks noChangeAspect="1"/>
          </p:cNvGrpSpPr>
          <p:nvPr/>
        </p:nvGrpSpPr>
        <p:grpSpPr bwMode="auto">
          <a:xfrm>
            <a:off x="4818063" y="4349750"/>
            <a:ext cx="107950" cy="1619250"/>
            <a:chOff x="2692" y="2209"/>
            <a:chExt cx="136" cy="2040"/>
          </a:xfrm>
        </p:grpSpPr>
        <p:sp>
          <p:nvSpPr>
            <p:cNvPr id="25833" name="AutoShape 627"/>
            <p:cNvSpPr>
              <a:spLocks noChangeAspect="1" noChangeArrowheads="1"/>
            </p:cNvSpPr>
            <p:nvPr/>
          </p:nvSpPr>
          <p:spPr bwMode="auto">
            <a:xfrm>
              <a:off x="2692" y="2209"/>
              <a:ext cx="136" cy="55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4" name="AutoShape 628"/>
            <p:cNvSpPr>
              <a:spLocks noChangeAspect="1" noChangeArrowheads="1"/>
            </p:cNvSpPr>
            <p:nvPr/>
          </p:nvSpPr>
          <p:spPr bwMode="auto">
            <a:xfrm>
              <a:off x="2692" y="2767"/>
              <a:ext cx="136" cy="1482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5" name="Rectangle 629"/>
            <p:cNvSpPr>
              <a:spLocks noChangeAspect="1" noChangeArrowheads="1"/>
            </p:cNvSpPr>
            <p:nvPr/>
          </p:nvSpPr>
          <p:spPr bwMode="auto">
            <a:xfrm>
              <a:off x="2692" y="2414"/>
              <a:ext cx="136" cy="10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6" name="Rectangle 630"/>
            <p:cNvSpPr>
              <a:spLocks noChangeAspect="1" noChangeArrowheads="1"/>
            </p:cNvSpPr>
            <p:nvPr/>
          </p:nvSpPr>
          <p:spPr bwMode="auto">
            <a:xfrm>
              <a:off x="2692" y="2341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7" name="Rectangle 631"/>
            <p:cNvSpPr>
              <a:spLocks noChangeAspect="1" noChangeArrowheads="1"/>
            </p:cNvSpPr>
            <p:nvPr/>
          </p:nvSpPr>
          <p:spPr bwMode="auto">
            <a:xfrm>
              <a:off x="2692" y="2547"/>
              <a:ext cx="136" cy="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8" name="Rectangle 632"/>
            <p:cNvSpPr>
              <a:spLocks noChangeAspect="1" noChangeArrowheads="1"/>
            </p:cNvSpPr>
            <p:nvPr/>
          </p:nvSpPr>
          <p:spPr bwMode="auto">
            <a:xfrm>
              <a:off x="2692" y="2595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9" name="Rectangle 633"/>
            <p:cNvSpPr>
              <a:spLocks noChangeAspect="1" noChangeArrowheads="1"/>
            </p:cNvSpPr>
            <p:nvPr/>
          </p:nvSpPr>
          <p:spPr bwMode="auto">
            <a:xfrm>
              <a:off x="2692" y="2800"/>
              <a:ext cx="136" cy="13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0" name="Rectangle 634"/>
            <p:cNvSpPr>
              <a:spLocks noChangeAspect="1" noChangeArrowheads="1"/>
            </p:cNvSpPr>
            <p:nvPr/>
          </p:nvSpPr>
          <p:spPr bwMode="auto">
            <a:xfrm>
              <a:off x="2692" y="3063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1" name="Rectangle 635"/>
            <p:cNvSpPr>
              <a:spLocks noChangeAspect="1" noChangeArrowheads="1"/>
            </p:cNvSpPr>
            <p:nvPr/>
          </p:nvSpPr>
          <p:spPr bwMode="auto">
            <a:xfrm>
              <a:off x="2692" y="3137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2" name="Rectangle 636"/>
            <p:cNvSpPr>
              <a:spLocks noChangeAspect="1" noChangeArrowheads="1"/>
            </p:cNvSpPr>
            <p:nvPr/>
          </p:nvSpPr>
          <p:spPr bwMode="auto">
            <a:xfrm>
              <a:off x="2692" y="3380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3" name="Rectangle 637"/>
            <p:cNvSpPr>
              <a:spLocks noChangeAspect="1" noChangeArrowheads="1"/>
            </p:cNvSpPr>
            <p:nvPr/>
          </p:nvSpPr>
          <p:spPr bwMode="auto">
            <a:xfrm>
              <a:off x="2692" y="3490"/>
              <a:ext cx="136" cy="1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4" name="Rectangle 638"/>
            <p:cNvSpPr>
              <a:spLocks noChangeAspect="1" noChangeArrowheads="1"/>
            </p:cNvSpPr>
            <p:nvPr/>
          </p:nvSpPr>
          <p:spPr bwMode="auto">
            <a:xfrm>
              <a:off x="2692" y="376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5" name="Rectangle 639"/>
            <p:cNvSpPr>
              <a:spLocks noChangeAspect="1" noChangeArrowheads="1"/>
            </p:cNvSpPr>
            <p:nvPr/>
          </p:nvSpPr>
          <p:spPr bwMode="auto">
            <a:xfrm>
              <a:off x="2692" y="4044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6" name="Rectangle 640"/>
            <p:cNvSpPr>
              <a:spLocks noChangeAspect="1" noChangeArrowheads="1"/>
            </p:cNvSpPr>
            <p:nvPr/>
          </p:nvSpPr>
          <p:spPr bwMode="auto">
            <a:xfrm>
              <a:off x="2692" y="4157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7" name="AutoShape 641"/>
            <p:cNvSpPr>
              <a:spLocks noChangeAspect="1" noChangeArrowheads="1"/>
            </p:cNvSpPr>
            <p:nvPr/>
          </p:nvSpPr>
          <p:spPr bwMode="auto">
            <a:xfrm rot="5400000" flipV="1">
              <a:off x="2742" y="2679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48" name="AutoShape 642"/>
            <p:cNvSpPr>
              <a:spLocks noChangeAspect="1" noChangeArrowheads="1"/>
            </p:cNvSpPr>
            <p:nvPr/>
          </p:nvSpPr>
          <p:spPr bwMode="auto">
            <a:xfrm rot="-5400000">
              <a:off x="2742" y="2714"/>
              <a:ext cx="36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3" name="Group 643"/>
          <p:cNvGrpSpPr>
            <a:grpSpLocks noChangeAspect="1"/>
          </p:cNvGrpSpPr>
          <p:nvPr/>
        </p:nvGrpSpPr>
        <p:grpSpPr bwMode="auto">
          <a:xfrm>
            <a:off x="5199063" y="4575175"/>
            <a:ext cx="107950" cy="1393825"/>
            <a:chOff x="2932" y="2494"/>
            <a:chExt cx="136" cy="1755"/>
          </a:xfrm>
        </p:grpSpPr>
        <p:sp>
          <p:nvSpPr>
            <p:cNvPr id="25819" name="AutoShape 644"/>
            <p:cNvSpPr>
              <a:spLocks noChangeAspect="1" noChangeArrowheads="1"/>
            </p:cNvSpPr>
            <p:nvPr/>
          </p:nvSpPr>
          <p:spPr bwMode="auto">
            <a:xfrm>
              <a:off x="2932" y="2659"/>
              <a:ext cx="136" cy="153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0" name="AutoShape 645"/>
            <p:cNvSpPr>
              <a:spLocks noChangeAspect="1" noChangeArrowheads="1"/>
            </p:cNvSpPr>
            <p:nvPr/>
          </p:nvSpPr>
          <p:spPr bwMode="auto">
            <a:xfrm>
              <a:off x="2932" y="2811"/>
              <a:ext cx="136" cy="1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1" name="AutoShape 646"/>
            <p:cNvSpPr>
              <a:spLocks noChangeAspect="1" noChangeArrowheads="1"/>
            </p:cNvSpPr>
            <p:nvPr/>
          </p:nvSpPr>
          <p:spPr bwMode="auto">
            <a:xfrm rot="5400000" flipV="1">
              <a:off x="2981" y="2725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2" name="AutoShape 647"/>
            <p:cNvSpPr>
              <a:spLocks noChangeAspect="1" noChangeArrowheads="1"/>
            </p:cNvSpPr>
            <p:nvPr/>
          </p:nvSpPr>
          <p:spPr bwMode="auto">
            <a:xfrm rot="-5400000">
              <a:off x="2981" y="2761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3" name="AutoShape 648"/>
            <p:cNvSpPr>
              <a:spLocks noChangeAspect="1" noChangeArrowheads="1"/>
            </p:cNvSpPr>
            <p:nvPr/>
          </p:nvSpPr>
          <p:spPr bwMode="auto">
            <a:xfrm>
              <a:off x="2932" y="2494"/>
              <a:ext cx="136" cy="7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4" name="Line 649"/>
            <p:cNvSpPr>
              <a:spLocks noChangeAspect="1" noChangeShapeType="1"/>
            </p:cNvSpPr>
            <p:nvPr/>
          </p:nvSpPr>
          <p:spPr bwMode="auto">
            <a:xfrm>
              <a:off x="2947" y="2633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5" name="Line 650"/>
            <p:cNvSpPr>
              <a:spLocks noChangeAspect="1" noChangeShapeType="1"/>
            </p:cNvSpPr>
            <p:nvPr/>
          </p:nvSpPr>
          <p:spPr bwMode="auto">
            <a:xfrm>
              <a:off x="2947" y="2599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6" name="Rectangle 651"/>
            <p:cNvSpPr>
              <a:spLocks noChangeAspect="1" noChangeArrowheads="1"/>
            </p:cNvSpPr>
            <p:nvPr/>
          </p:nvSpPr>
          <p:spPr bwMode="auto">
            <a:xfrm>
              <a:off x="2932" y="2931"/>
              <a:ext cx="136" cy="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7" name="Rectangle 652"/>
            <p:cNvSpPr>
              <a:spLocks noChangeAspect="1" noChangeArrowheads="1"/>
            </p:cNvSpPr>
            <p:nvPr/>
          </p:nvSpPr>
          <p:spPr bwMode="auto">
            <a:xfrm>
              <a:off x="2932" y="3036"/>
              <a:ext cx="136" cy="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8" name="Rectangle 653"/>
            <p:cNvSpPr>
              <a:spLocks noChangeAspect="1" noChangeArrowheads="1"/>
            </p:cNvSpPr>
            <p:nvPr/>
          </p:nvSpPr>
          <p:spPr bwMode="auto">
            <a:xfrm>
              <a:off x="2932" y="3208"/>
              <a:ext cx="136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29" name="Rectangle 654"/>
            <p:cNvSpPr>
              <a:spLocks noChangeAspect="1" noChangeArrowheads="1"/>
            </p:cNvSpPr>
            <p:nvPr/>
          </p:nvSpPr>
          <p:spPr bwMode="auto">
            <a:xfrm>
              <a:off x="2932" y="3319"/>
              <a:ext cx="136" cy="8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0" name="Rectangle 655"/>
            <p:cNvSpPr>
              <a:spLocks noChangeAspect="1" noChangeArrowheads="1"/>
            </p:cNvSpPr>
            <p:nvPr/>
          </p:nvSpPr>
          <p:spPr bwMode="auto">
            <a:xfrm>
              <a:off x="2932" y="3451"/>
              <a:ext cx="136" cy="1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1" name="Rectangle 656"/>
            <p:cNvSpPr>
              <a:spLocks noChangeAspect="1" noChangeArrowheads="1"/>
            </p:cNvSpPr>
            <p:nvPr/>
          </p:nvSpPr>
          <p:spPr bwMode="auto">
            <a:xfrm>
              <a:off x="2932" y="3749"/>
              <a:ext cx="136" cy="1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32" name="Rectangle 657"/>
            <p:cNvSpPr>
              <a:spLocks noChangeAspect="1" noChangeArrowheads="1"/>
            </p:cNvSpPr>
            <p:nvPr/>
          </p:nvSpPr>
          <p:spPr bwMode="auto">
            <a:xfrm>
              <a:off x="2932" y="4048"/>
              <a:ext cx="136" cy="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4" name="Group 658"/>
          <p:cNvGrpSpPr>
            <a:grpSpLocks noChangeAspect="1"/>
          </p:cNvGrpSpPr>
          <p:nvPr/>
        </p:nvGrpSpPr>
        <p:grpSpPr bwMode="auto">
          <a:xfrm>
            <a:off x="5581650" y="4622800"/>
            <a:ext cx="107950" cy="1346200"/>
            <a:chOff x="3173" y="2553"/>
            <a:chExt cx="136" cy="1696"/>
          </a:xfrm>
        </p:grpSpPr>
        <p:sp>
          <p:nvSpPr>
            <p:cNvPr id="25806" name="AutoShape 659"/>
            <p:cNvSpPr>
              <a:spLocks noChangeAspect="1" noChangeArrowheads="1"/>
            </p:cNvSpPr>
            <p:nvPr/>
          </p:nvSpPr>
          <p:spPr bwMode="auto">
            <a:xfrm>
              <a:off x="3173" y="2876"/>
              <a:ext cx="136" cy="137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7" name="AutoShape 660"/>
            <p:cNvSpPr>
              <a:spLocks noChangeAspect="1" noChangeArrowheads="1"/>
            </p:cNvSpPr>
            <p:nvPr/>
          </p:nvSpPr>
          <p:spPr bwMode="auto">
            <a:xfrm>
              <a:off x="3173" y="2721"/>
              <a:ext cx="136" cy="14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8" name="AutoShape 661"/>
            <p:cNvSpPr>
              <a:spLocks noChangeAspect="1" noChangeArrowheads="1"/>
            </p:cNvSpPr>
            <p:nvPr/>
          </p:nvSpPr>
          <p:spPr bwMode="auto">
            <a:xfrm rot="5400000" flipV="1">
              <a:off x="3222" y="2788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9" name="AutoShape 662"/>
            <p:cNvSpPr>
              <a:spLocks noChangeAspect="1" noChangeArrowheads="1"/>
            </p:cNvSpPr>
            <p:nvPr/>
          </p:nvSpPr>
          <p:spPr bwMode="auto">
            <a:xfrm rot="-5400000">
              <a:off x="3222" y="282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0" name="AutoShape 663"/>
            <p:cNvSpPr>
              <a:spLocks noChangeAspect="1" noChangeArrowheads="1"/>
            </p:cNvSpPr>
            <p:nvPr/>
          </p:nvSpPr>
          <p:spPr bwMode="auto">
            <a:xfrm>
              <a:off x="3173" y="2553"/>
              <a:ext cx="136" cy="7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1" name="Line 664"/>
            <p:cNvSpPr>
              <a:spLocks noChangeAspect="1" noChangeShapeType="1"/>
            </p:cNvSpPr>
            <p:nvPr/>
          </p:nvSpPr>
          <p:spPr bwMode="auto">
            <a:xfrm>
              <a:off x="3188" y="2695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2" name="Line 665"/>
            <p:cNvSpPr>
              <a:spLocks noChangeAspect="1" noChangeShapeType="1"/>
            </p:cNvSpPr>
            <p:nvPr/>
          </p:nvSpPr>
          <p:spPr bwMode="auto">
            <a:xfrm>
              <a:off x="3188" y="2660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3" name="Rectangle 666"/>
            <p:cNvSpPr>
              <a:spLocks noChangeAspect="1" noChangeArrowheads="1"/>
            </p:cNvSpPr>
            <p:nvPr/>
          </p:nvSpPr>
          <p:spPr bwMode="auto">
            <a:xfrm>
              <a:off x="3173" y="4139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4" name="Rectangle 667"/>
            <p:cNvSpPr>
              <a:spLocks noChangeAspect="1" noChangeArrowheads="1"/>
            </p:cNvSpPr>
            <p:nvPr/>
          </p:nvSpPr>
          <p:spPr bwMode="auto">
            <a:xfrm>
              <a:off x="3173" y="3924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5" name="Rectangle 668"/>
            <p:cNvSpPr>
              <a:spLocks noChangeAspect="1" noChangeArrowheads="1"/>
            </p:cNvSpPr>
            <p:nvPr/>
          </p:nvSpPr>
          <p:spPr bwMode="auto">
            <a:xfrm>
              <a:off x="3173" y="3781"/>
              <a:ext cx="136" cy="2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6" name="Rectangle 669"/>
            <p:cNvSpPr>
              <a:spLocks noChangeAspect="1" noChangeArrowheads="1"/>
            </p:cNvSpPr>
            <p:nvPr/>
          </p:nvSpPr>
          <p:spPr bwMode="auto">
            <a:xfrm>
              <a:off x="3173" y="3609"/>
              <a:ext cx="136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7" name="Rectangle 670"/>
            <p:cNvSpPr>
              <a:spLocks noChangeAspect="1" noChangeArrowheads="1"/>
            </p:cNvSpPr>
            <p:nvPr/>
          </p:nvSpPr>
          <p:spPr bwMode="auto">
            <a:xfrm>
              <a:off x="3173" y="3260"/>
              <a:ext cx="136" cy="2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18" name="Rectangle 671"/>
            <p:cNvSpPr>
              <a:spLocks noChangeAspect="1" noChangeArrowheads="1"/>
            </p:cNvSpPr>
            <p:nvPr/>
          </p:nvSpPr>
          <p:spPr bwMode="auto">
            <a:xfrm>
              <a:off x="3173" y="3038"/>
              <a:ext cx="136" cy="10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5" name="Group 672"/>
          <p:cNvGrpSpPr>
            <a:grpSpLocks noChangeAspect="1"/>
          </p:cNvGrpSpPr>
          <p:nvPr/>
        </p:nvGrpSpPr>
        <p:grpSpPr bwMode="auto">
          <a:xfrm>
            <a:off x="5964238" y="4781550"/>
            <a:ext cx="107950" cy="1187450"/>
            <a:chOff x="3414" y="2753"/>
            <a:chExt cx="136" cy="1496"/>
          </a:xfrm>
        </p:grpSpPr>
        <p:sp>
          <p:nvSpPr>
            <p:cNvPr id="25790" name="AutoShape 673"/>
            <p:cNvSpPr>
              <a:spLocks noChangeAspect="1" noChangeArrowheads="1"/>
            </p:cNvSpPr>
            <p:nvPr/>
          </p:nvSpPr>
          <p:spPr bwMode="auto">
            <a:xfrm>
              <a:off x="3414" y="2901"/>
              <a:ext cx="135" cy="137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1" name="AutoShape 674"/>
            <p:cNvSpPr>
              <a:spLocks noChangeAspect="1" noChangeArrowheads="1"/>
            </p:cNvSpPr>
            <p:nvPr/>
          </p:nvSpPr>
          <p:spPr bwMode="auto">
            <a:xfrm>
              <a:off x="3414" y="2753"/>
              <a:ext cx="135" cy="6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2" name="Line 675"/>
            <p:cNvSpPr>
              <a:spLocks noChangeAspect="1" noChangeShapeType="1"/>
            </p:cNvSpPr>
            <p:nvPr/>
          </p:nvSpPr>
          <p:spPr bwMode="auto">
            <a:xfrm>
              <a:off x="3428" y="2878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3" name="AutoShape 676"/>
            <p:cNvSpPr>
              <a:spLocks noChangeAspect="1" noChangeArrowheads="1"/>
            </p:cNvSpPr>
            <p:nvPr/>
          </p:nvSpPr>
          <p:spPr bwMode="auto">
            <a:xfrm>
              <a:off x="3414" y="3054"/>
              <a:ext cx="135" cy="119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4" name="Line 677"/>
            <p:cNvSpPr>
              <a:spLocks noChangeAspect="1" noChangeShapeType="1"/>
            </p:cNvSpPr>
            <p:nvPr/>
          </p:nvSpPr>
          <p:spPr bwMode="auto">
            <a:xfrm>
              <a:off x="3428" y="2846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5" name="AutoShape 678"/>
            <p:cNvSpPr>
              <a:spLocks noChangeAspect="1" noChangeArrowheads="1"/>
            </p:cNvSpPr>
            <p:nvPr/>
          </p:nvSpPr>
          <p:spPr bwMode="auto">
            <a:xfrm rot="5400000" flipV="1">
              <a:off x="3467" y="2955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6" name="AutoShape 679"/>
            <p:cNvSpPr>
              <a:spLocks noChangeAspect="1" noChangeArrowheads="1"/>
            </p:cNvSpPr>
            <p:nvPr/>
          </p:nvSpPr>
          <p:spPr bwMode="auto">
            <a:xfrm rot="-5400000">
              <a:off x="3467" y="2986"/>
              <a:ext cx="32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7" name="Rectangle 680"/>
            <p:cNvSpPr>
              <a:spLocks noChangeAspect="1" noChangeArrowheads="1"/>
            </p:cNvSpPr>
            <p:nvPr/>
          </p:nvSpPr>
          <p:spPr bwMode="auto">
            <a:xfrm>
              <a:off x="3415" y="3070"/>
              <a:ext cx="135" cy="4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8" name="Rectangle 681"/>
            <p:cNvSpPr>
              <a:spLocks noChangeAspect="1" noChangeArrowheads="1"/>
            </p:cNvSpPr>
            <p:nvPr/>
          </p:nvSpPr>
          <p:spPr bwMode="auto">
            <a:xfrm>
              <a:off x="3414" y="3115"/>
              <a:ext cx="135" cy="4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99" name="Rectangle 682"/>
            <p:cNvSpPr>
              <a:spLocks noChangeAspect="1" noChangeArrowheads="1"/>
            </p:cNvSpPr>
            <p:nvPr/>
          </p:nvSpPr>
          <p:spPr bwMode="auto">
            <a:xfrm>
              <a:off x="3414" y="3219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0" name="Rectangle 683"/>
            <p:cNvSpPr>
              <a:spLocks noChangeAspect="1" noChangeArrowheads="1"/>
            </p:cNvSpPr>
            <p:nvPr/>
          </p:nvSpPr>
          <p:spPr bwMode="auto">
            <a:xfrm>
              <a:off x="3414" y="3413"/>
              <a:ext cx="135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1" name="Rectangle 684"/>
            <p:cNvSpPr>
              <a:spLocks noChangeAspect="1" noChangeArrowheads="1"/>
            </p:cNvSpPr>
            <p:nvPr/>
          </p:nvSpPr>
          <p:spPr bwMode="auto">
            <a:xfrm>
              <a:off x="3414" y="3519"/>
              <a:ext cx="135" cy="8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2" name="Rectangle 685"/>
            <p:cNvSpPr>
              <a:spLocks noChangeAspect="1" noChangeArrowheads="1"/>
            </p:cNvSpPr>
            <p:nvPr/>
          </p:nvSpPr>
          <p:spPr bwMode="auto">
            <a:xfrm>
              <a:off x="3414" y="3650"/>
              <a:ext cx="135" cy="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3" name="Rectangle 686"/>
            <p:cNvSpPr>
              <a:spLocks noChangeAspect="1" noChangeArrowheads="1"/>
            </p:cNvSpPr>
            <p:nvPr/>
          </p:nvSpPr>
          <p:spPr bwMode="auto">
            <a:xfrm>
              <a:off x="3414" y="3773"/>
              <a:ext cx="135" cy="5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4" name="Rectangle 687"/>
            <p:cNvSpPr>
              <a:spLocks noChangeAspect="1" noChangeArrowheads="1"/>
            </p:cNvSpPr>
            <p:nvPr/>
          </p:nvSpPr>
          <p:spPr bwMode="auto">
            <a:xfrm>
              <a:off x="3414" y="39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05" name="Rectangle 688"/>
            <p:cNvSpPr>
              <a:spLocks noChangeAspect="1" noChangeArrowheads="1"/>
            </p:cNvSpPr>
            <p:nvPr/>
          </p:nvSpPr>
          <p:spPr bwMode="auto">
            <a:xfrm>
              <a:off x="3414" y="4174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6" name="Group 689"/>
          <p:cNvGrpSpPr>
            <a:grpSpLocks noChangeAspect="1"/>
          </p:cNvGrpSpPr>
          <p:nvPr/>
        </p:nvGrpSpPr>
        <p:grpSpPr bwMode="auto">
          <a:xfrm>
            <a:off x="6345238" y="4838700"/>
            <a:ext cx="107950" cy="1130300"/>
            <a:chOff x="3654" y="2825"/>
            <a:chExt cx="136" cy="1424"/>
          </a:xfrm>
        </p:grpSpPr>
        <p:sp>
          <p:nvSpPr>
            <p:cNvPr id="25780" name="AutoShape 690"/>
            <p:cNvSpPr>
              <a:spLocks noChangeAspect="1" noChangeArrowheads="1"/>
            </p:cNvSpPr>
            <p:nvPr/>
          </p:nvSpPr>
          <p:spPr bwMode="auto">
            <a:xfrm>
              <a:off x="3654" y="3433"/>
              <a:ext cx="136" cy="81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1" name="AutoShape 691"/>
            <p:cNvSpPr>
              <a:spLocks noChangeAspect="1" noChangeArrowheads="1"/>
            </p:cNvSpPr>
            <p:nvPr/>
          </p:nvSpPr>
          <p:spPr bwMode="auto">
            <a:xfrm>
              <a:off x="3654" y="2825"/>
              <a:ext cx="136" cy="6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2" name="AutoShape 692"/>
            <p:cNvSpPr>
              <a:spLocks noChangeAspect="1" noChangeArrowheads="1"/>
            </p:cNvSpPr>
            <p:nvPr/>
          </p:nvSpPr>
          <p:spPr bwMode="auto">
            <a:xfrm rot="5400000" flipV="1">
              <a:off x="3703" y="334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3" name="AutoShape 693"/>
            <p:cNvSpPr>
              <a:spLocks noChangeAspect="1" noChangeArrowheads="1"/>
            </p:cNvSpPr>
            <p:nvPr/>
          </p:nvSpPr>
          <p:spPr bwMode="auto">
            <a:xfrm rot="-5400000">
              <a:off x="3703" y="3379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4" name="Rectangle 694"/>
            <p:cNvSpPr>
              <a:spLocks noChangeAspect="1" noChangeArrowheads="1"/>
            </p:cNvSpPr>
            <p:nvPr/>
          </p:nvSpPr>
          <p:spPr bwMode="auto">
            <a:xfrm>
              <a:off x="3654" y="2942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5" name="Rectangle 695"/>
            <p:cNvSpPr>
              <a:spLocks noChangeAspect="1" noChangeArrowheads="1"/>
            </p:cNvSpPr>
            <p:nvPr/>
          </p:nvSpPr>
          <p:spPr bwMode="auto">
            <a:xfrm>
              <a:off x="3654" y="3102"/>
              <a:ext cx="136" cy="13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6" name="Rectangle 696"/>
            <p:cNvSpPr>
              <a:spLocks noChangeAspect="1" noChangeArrowheads="1"/>
            </p:cNvSpPr>
            <p:nvPr/>
          </p:nvSpPr>
          <p:spPr bwMode="auto">
            <a:xfrm>
              <a:off x="3654" y="3464"/>
              <a:ext cx="136" cy="134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7" name="Rectangle 697"/>
            <p:cNvSpPr>
              <a:spLocks noChangeAspect="1" noChangeArrowheads="1"/>
            </p:cNvSpPr>
            <p:nvPr/>
          </p:nvSpPr>
          <p:spPr bwMode="auto">
            <a:xfrm>
              <a:off x="3654" y="3644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8" name="Rectangle 698"/>
            <p:cNvSpPr>
              <a:spLocks noChangeAspect="1" noChangeArrowheads="1"/>
            </p:cNvSpPr>
            <p:nvPr/>
          </p:nvSpPr>
          <p:spPr bwMode="auto">
            <a:xfrm>
              <a:off x="3654" y="3760"/>
              <a:ext cx="136" cy="9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89" name="Rectangle 699"/>
            <p:cNvSpPr>
              <a:spLocks noChangeAspect="1" noChangeArrowheads="1"/>
            </p:cNvSpPr>
            <p:nvPr/>
          </p:nvSpPr>
          <p:spPr bwMode="auto">
            <a:xfrm>
              <a:off x="3654" y="3995"/>
              <a:ext cx="136" cy="10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7" name="Group 700"/>
          <p:cNvGrpSpPr>
            <a:grpSpLocks noChangeAspect="1"/>
          </p:cNvGrpSpPr>
          <p:nvPr/>
        </p:nvGrpSpPr>
        <p:grpSpPr bwMode="auto">
          <a:xfrm>
            <a:off x="6727825" y="4899025"/>
            <a:ext cx="107950" cy="1069975"/>
            <a:chOff x="3895" y="2902"/>
            <a:chExt cx="136" cy="1347"/>
          </a:xfrm>
        </p:grpSpPr>
        <p:sp>
          <p:nvSpPr>
            <p:cNvPr id="25771" name="AutoShape 701"/>
            <p:cNvSpPr>
              <a:spLocks noChangeAspect="1" noChangeArrowheads="1"/>
            </p:cNvSpPr>
            <p:nvPr/>
          </p:nvSpPr>
          <p:spPr bwMode="auto">
            <a:xfrm>
              <a:off x="3895" y="3348"/>
              <a:ext cx="136" cy="90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2" name="AutoShape 702"/>
            <p:cNvSpPr>
              <a:spLocks noChangeAspect="1" noChangeArrowheads="1"/>
            </p:cNvSpPr>
            <p:nvPr/>
          </p:nvSpPr>
          <p:spPr bwMode="auto">
            <a:xfrm>
              <a:off x="3895" y="2902"/>
              <a:ext cx="136" cy="43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3" name="AutoShape 703"/>
            <p:cNvSpPr>
              <a:spLocks noChangeAspect="1" noChangeArrowheads="1"/>
            </p:cNvSpPr>
            <p:nvPr/>
          </p:nvSpPr>
          <p:spPr bwMode="auto">
            <a:xfrm rot="5400000" flipV="1">
              <a:off x="3944" y="325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4" name="AutoShape 704"/>
            <p:cNvSpPr>
              <a:spLocks noChangeAspect="1" noChangeArrowheads="1"/>
            </p:cNvSpPr>
            <p:nvPr/>
          </p:nvSpPr>
          <p:spPr bwMode="auto">
            <a:xfrm rot="-5400000">
              <a:off x="3944" y="329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5" name="Rectangle 705"/>
            <p:cNvSpPr>
              <a:spLocks noChangeAspect="1" noChangeArrowheads="1"/>
            </p:cNvSpPr>
            <p:nvPr/>
          </p:nvSpPr>
          <p:spPr bwMode="auto">
            <a:xfrm>
              <a:off x="3895" y="3068"/>
              <a:ext cx="136" cy="1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6" name="Rectangle 706"/>
            <p:cNvSpPr>
              <a:spLocks noChangeAspect="1" noChangeArrowheads="1"/>
            </p:cNvSpPr>
            <p:nvPr/>
          </p:nvSpPr>
          <p:spPr bwMode="auto">
            <a:xfrm>
              <a:off x="3895" y="3465"/>
              <a:ext cx="136" cy="7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7" name="Rectangle 707"/>
            <p:cNvSpPr>
              <a:spLocks noChangeAspect="1" noChangeArrowheads="1"/>
            </p:cNvSpPr>
            <p:nvPr/>
          </p:nvSpPr>
          <p:spPr bwMode="auto">
            <a:xfrm>
              <a:off x="3895" y="3601"/>
              <a:ext cx="136" cy="1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8" name="Rectangle 708"/>
            <p:cNvSpPr>
              <a:spLocks noChangeAspect="1" noChangeArrowheads="1"/>
            </p:cNvSpPr>
            <p:nvPr/>
          </p:nvSpPr>
          <p:spPr bwMode="auto">
            <a:xfrm>
              <a:off x="3895" y="3765"/>
              <a:ext cx="136" cy="1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9" name="Rectangle 709"/>
            <p:cNvSpPr>
              <a:spLocks noChangeAspect="1" noChangeArrowheads="1"/>
            </p:cNvSpPr>
            <p:nvPr/>
          </p:nvSpPr>
          <p:spPr bwMode="auto">
            <a:xfrm>
              <a:off x="3895" y="3985"/>
              <a:ext cx="136" cy="1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8" name="Group 710"/>
          <p:cNvGrpSpPr>
            <a:grpSpLocks noChangeAspect="1"/>
          </p:cNvGrpSpPr>
          <p:nvPr/>
        </p:nvGrpSpPr>
        <p:grpSpPr bwMode="auto">
          <a:xfrm>
            <a:off x="7110413" y="4968875"/>
            <a:ext cx="107950" cy="1000125"/>
            <a:chOff x="4136" y="2989"/>
            <a:chExt cx="136" cy="1260"/>
          </a:xfrm>
        </p:grpSpPr>
        <p:sp>
          <p:nvSpPr>
            <p:cNvPr id="25762" name="AutoShape 711"/>
            <p:cNvSpPr>
              <a:spLocks noChangeAspect="1" noChangeArrowheads="1"/>
            </p:cNvSpPr>
            <p:nvPr/>
          </p:nvSpPr>
          <p:spPr bwMode="auto">
            <a:xfrm>
              <a:off x="4136" y="2989"/>
              <a:ext cx="136" cy="34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3" name="AutoShape 712"/>
            <p:cNvSpPr>
              <a:spLocks noChangeAspect="1" noChangeArrowheads="1"/>
            </p:cNvSpPr>
            <p:nvPr/>
          </p:nvSpPr>
          <p:spPr bwMode="auto">
            <a:xfrm>
              <a:off x="4136" y="3336"/>
              <a:ext cx="136" cy="91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4" name="AutoShape 713"/>
            <p:cNvSpPr>
              <a:spLocks noChangeAspect="1" noChangeArrowheads="1"/>
            </p:cNvSpPr>
            <p:nvPr/>
          </p:nvSpPr>
          <p:spPr bwMode="auto">
            <a:xfrm rot="5400000" flipV="1">
              <a:off x="4185" y="324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5" name="AutoShape 714"/>
            <p:cNvSpPr>
              <a:spLocks noChangeAspect="1" noChangeArrowheads="1"/>
            </p:cNvSpPr>
            <p:nvPr/>
          </p:nvSpPr>
          <p:spPr bwMode="auto">
            <a:xfrm rot="-5400000">
              <a:off x="4185" y="3284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6" name="Rectangle 715"/>
            <p:cNvSpPr>
              <a:spLocks noChangeAspect="1" noChangeArrowheads="1"/>
            </p:cNvSpPr>
            <p:nvPr/>
          </p:nvSpPr>
          <p:spPr bwMode="auto">
            <a:xfrm>
              <a:off x="4136" y="3050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7" name="Rectangle 716"/>
            <p:cNvSpPr>
              <a:spLocks noChangeAspect="1" noChangeArrowheads="1"/>
            </p:cNvSpPr>
            <p:nvPr/>
          </p:nvSpPr>
          <p:spPr bwMode="auto">
            <a:xfrm>
              <a:off x="4136" y="3495"/>
              <a:ext cx="136" cy="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8" name="Rectangle 717"/>
            <p:cNvSpPr>
              <a:spLocks noChangeAspect="1" noChangeArrowheads="1"/>
            </p:cNvSpPr>
            <p:nvPr/>
          </p:nvSpPr>
          <p:spPr bwMode="auto">
            <a:xfrm>
              <a:off x="4136" y="3616"/>
              <a:ext cx="136" cy="1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9" name="Rectangle 718"/>
            <p:cNvSpPr>
              <a:spLocks noChangeAspect="1" noChangeArrowheads="1"/>
            </p:cNvSpPr>
            <p:nvPr/>
          </p:nvSpPr>
          <p:spPr bwMode="auto">
            <a:xfrm>
              <a:off x="4136" y="3821"/>
              <a:ext cx="136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70" name="Rectangle 719"/>
            <p:cNvSpPr>
              <a:spLocks noChangeAspect="1" noChangeArrowheads="1"/>
            </p:cNvSpPr>
            <p:nvPr/>
          </p:nvSpPr>
          <p:spPr bwMode="auto">
            <a:xfrm>
              <a:off x="4136" y="3935"/>
              <a:ext cx="136" cy="1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69" name="Group 720"/>
          <p:cNvGrpSpPr>
            <a:grpSpLocks noChangeAspect="1"/>
          </p:cNvGrpSpPr>
          <p:nvPr/>
        </p:nvGrpSpPr>
        <p:grpSpPr bwMode="auto">
          <a:xfrm>
            <a:off x="7491413" y="5083175"/>
            <a:ext cx="107950" cy="885825"/>
            <a:chOff x="4376" y="3134"/>
            <a:chExt cx="136" cy="1115"/>
          </a:xfrm>
        </p:grpSpPr>
        <p:sp>
          <p:nvSpPr>
            <p:cNvPr id="25753" name="AutoShape 721"/>
            <p:cNvSpPr>
              <a:spLocks noChangeAspect="1" noChangeArrowheads="1"/>
            </p:cNvSpPr>
            <p:nvPr/>
          </p:nvSpPr>
          <p:spPr bwMode="auto">
            <a:xfrm>
              <a:off x="4376" y="3889"/>
              <a:ext cx="136" cy="36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4" name="AutoShape 722"/>
            <p:cNvSpPr>
              <a:spLocks noChangeAspect="1" noChangeArrowheads="1"/>
            </p:cNvSpPr>
            <p:nvPr/>
          </p:nvSpPr>
          <p:spPr bwMode="auto">
            <a:xfrm>
              <a:off x="4376" y="3134"/>
              <a:ext cx="136" cy="47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5" name="AutoShape 723"/>
            <p:cNvSpPr>
              <a:spLocks noChangeAspect="1" noChangeArrowheads="1"/>
            </p:cNvSpPr>
            <p:nvPr/>
          </p:nvSpPr>
          <p:spPr bwMode="auto">
            <a:xfrm rot="5400000" flipV="1">
              <a:off x="4425" y="3554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6" name="AutoShape 724"/>
            <p:cNvSpPr>
              <a:spLocks noChangeAspect="1" noChangeArrowheads="1"/>
            </p:cNvSpPr>
            <p:nvPr/>
          </p:nvSpPr>
          <p:spPr bwMode="auto">
            <a:xfrm rot="-5400000">
              <a:off x="4425" y="3591"/>
              <a:ext cx="38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7" name="Rectangle 725"/>
            <p:cNvSpPr>
              <a:spLocks noChangeAspect="1" noChangeArrowheads="1"/>
            </p:cNvSpPr>
            <p:nvPr/>
          </p:nvSpPr>
          <p:spPr bwMode="auto">
            <a:xfrm>
              <a:off x="4376" y="3523"/>
              <a:ext cx="136" cy="80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8" name="Rectangle 726"/>
            <p:cNvSpPr>
              <a:spLocks noChangeAspect="1" noChangeArrowheads="1"/>
            </p:cNvSpPr>
            <p:nvPr/>
          </p:nvSpPr>
          <p:spPr bwMode="auto">
            <a:xfrm>
              <a:off x="4376" y="3316"/>
              <a:ext cx="136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9" name="Rectangle 727"/>
            <p:cNvSpPr>
              <a:spLocks noChangeAspect="1" noChangeArrowheads="1"/>
            </p:cNvSpPr>
            <p:nvPr/>
          </p:nvSpPr>
          <p:spPr bwMode="auto">
            <a:xfrm>
              <a:off x="4376" y="3719"/>
              <a:ext cx="136" cy="42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0" name="Rectangle 728"/>
            <p:cNvSpPr>
              <a:spLocks noChangeAspect="1" noChangeArrowheads="1"/>
            </p:cNvSpPr>
            <p:nvPr/>
          </p:nvSpPr>
          <p:spPr bwMode="auto">
            <a:xfrm>
              <a:off x="4376" y="3680"/>
              <a:ext cx="136" cy="79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61" name="Rectangle 729"/>
            <p:cNvSpPr>
              <a:spLocks noChangeAspect="1" noChangeArrowheads="1"/>
            </p:cNvSpPr>
            <p:nvPr/>
          </p:nvSpPr>
          <p:spPr bwMode="auto">
            <a:xfrm>
              <a:off x="4376" y="3937"/>
              <a:ext cx="136" cy="9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0" name="Group 730"/>
          <p:cNvGrpSpPr>
            <a:grpSpLocks noChangeAspect="1"/>
          </p:cNvGrpSpPr>
          <p:nvPr/>
        </p:nvGrpSpPr>
        <p:grpSpPr bwMode="auto">
          <a:xfrm>
            <a:off x="7874000" y="5160963"/>
            <a:ext cx="107950" cy="808037"/>
            <a:chOff x="4617" y="3229"/>
            <a:chExt cx="136" cy="1018"/>
          </a:xfrm>
        </p:grpSpPr>
        <p:sp>
          <p:nvSpPr>
            <p:cNvPr id="25746" name="AutoShape 731"/>
            <p:cNvSpPr>
              <a:spLocks noChangeAspect="1" noChangeArrowheads="1"/>
            </p:cNvSpPr>
            <p:nvPr/>
          </p:nvSpPr>
          <p:spPr bwMode="auto">
            <a:xfrm>
              <a:off x="4617" y="3229"/>
              <a:ext cx="136" cy="45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7" name="AutoShape 732"/>
            <p:cNvSpPr>
              <a:spLocks noChangeAspect="1" noChangeArrowheads="1"/>
            </p:cNvSpPr>
            <p:nvPr/>
          </p:nvSpPr>
          <p:spPr bwMode="auto">
            <a:xfrm>
              <a:off x="4617" y="3692"/>
              <a:ext cx="136" cy="555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8" name="AutoShape 733"/>
            <p:cNvSpPr>
              <a:spLocks noChangeAspect="1" noChangeArrowheads="1"/>
            </p:cNvSpPr>
            <p:nvPr/>
          </p:nvSpPr>
          <p:spPr bwMode="auto">
            <a:xfrm rot="5400000" flipV="1">
              <a:off x="4667" y="3606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9" name="AutoShape 734"/>
            <p:cNvSpPr>
              <a:spLocks noChangeAspect="1" noChangeArrowheads="1"/>
            </p:cNvSpPr>
            <p:nvPr/>
          </p:nvSpPr>
          <p:spPr bwMode="auto">
            <a:xfrm rot="-5400000">
              <a:off x="4667" y="3640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0" name="Rectangle 735"/>
            <p:cNvSpPr>
              <a:spLocks noChangeAspect="1" noChangeArrowheads="1"/>
            </p:cNvSpPr>
            <p:nvPr/>
          </p:nvSpPr>
          <p:spPr bwMode="auto">
            <a:xfrm>
              <a:off x="4617" y="3362"/>
              <a:ext cx="136" cy="1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1" name="Rectangle 736"/>
            <p:cNvSpPr>
              <a:spLocks noChangeAspect="1" noChangeArrowheads="1"/>
            </p:cNvSpPr>
            <p:nvPr/>
          </p:nvSpPr>
          <p:spPr bwMode="auto">
            <a:xfrm>
              <a:off x="4617" y="3872"/>
              <a:ext cx="136" cy="9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52" name="Rectangle 737"/>
            <p:cNvSpPr>
              <a:spLocks noChangeAspect="1" noChangeArrowheads="1"/>
            </p:cNvSpPr>
            <p:nvPr/>
          </p:nvSpPr>
          <p:spPr bwMode="auto">
            <a:xfrm>
              <a:off x="4617" y="4061"/>
              <a:ext cx="136" cy="8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1" name="Group 738"/>
          <p:cNvGrpSpPr>
            <a:grpSpLocks noChangeAspect="1"/>
          </p:cNvGrpSpPr>
          <p:nvPr/>
        </p:nvGrpSpPr>
        <p:grpSpPr bwMode="auto">
          <a:xfrm>
            <a:off x="8256588" y="5357813"/>
            <a:ext cx="107950" cy="611187"/>
            <a:chOff x="4858" y="3478"/>
            <a:chExt cx="136" cy="770"/>
          </a:xfrm>
        </p:grpSpPr>
        <p:sp>
          <p:nvSpPr>
            <p:cNvPr id="25737" name="AutoShape 739"/>
            <p:cNvSpPr>
              <a:spLocks noChangeAspect="1" noChangeArrowheads="1"/>
            </p:cNvSpPr>
            <p:nvPr/>
          </p:nvSpPr>
          <p:spPr bwMode="auto">
            <a:xfrm>
              <a:off x="4858" y="3623"/>
              <a:ext cx="136" cy="141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8" name="AutoShape 740"/>
            <p:cNvSpPr>
              <a:spLocks noChangeAspect="1" noChangeArrowheads="1"/>
            </p:cNvSpPr>
            <p:nvPr/>
          </p:nvSpPr>
          <p:spPr bwMode="auto">
            <a:xfrm>
              <a:off x="4858" y="3758"/>
              <a:ext cx="136" cy="49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9" name="AutoShape 741"/>
            <p:cNvSpPr>
              <a:spLocks noChangeAspect="1" noChangeArrowheads="1"/>
            </p:cNvSpPr>
            <p:nvPr/>
          </p:nvSpPr>
          <p:spPr bwMode="auto">
            <a:xfrm rot="5400000" flipV="1">
              <a:off x="4908" y="3675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0" name="AutoShape 742"/>
            <p:cNvSpPr>
              <a:spLocks noChangeAspect="1" noChangeArrowheads="1"/>
            </p:cNvSpPr>
            <p:nvPr/>
          </p:nvSpPr>
          <p:spPr bwMode="auto">
            <a:xfrm rot="-5400000">
              <a:off x="4908" y="3709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1" name="AutoShape 743"/>
            <p:cNvSpPr>
              <a:spLocks noChangeAspect="1" noChangeArrowheads="1"/>
            </p:cNvSpPr>
            <p:nvPr/>
          </p:nvSpPr>
          <p:spPr bwMode="auto">
            <a:xfrm>
              <a:off x="4858" y="3478"/>
              <a:ext cx="136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2" name="Line 744"/>
            <p:cNvSpPr>
              <a:spLocks noChangeAspect="1" noChangeShapeType="1"/>
            </p:cNvSpPr>
            <p:nvPr/>
          </p:nvSpPr>
          <p:spPr bwMode="auto">
            <a:xfrm>
              <a:off x="4873" y="3597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3" name="Line 745"/>
            <p:cNvSpPr>
              <a:spLocks noChangeAspect="1" noChangeShapeType="1"/>
            </p:cNvSpPr>
            <p:nvPr/>
          </p:nvSpPr>
          <p:spPr bwMode="auto">
            <a:xfrm>
              <a:off x="4873" y="3572"/>
              <a:ext cx="106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4" name="Rectangle 746"/>
            <p:cNvSpPr>
              <a:spLocks noChangeAspect="1" noChangeArrowheads="1"/>
            </p:cNvSpPr>
            <p:nvPr/>
          </p:nvSpPr>
          <p:spPr bwMode="auto">
            <a:xfrm>
              <a:off x="4858" y="3842"/>
              <a:ext cx="136" cy="15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45" name="Rectangle 747"/>
            <p:cNvSpPr>
              <a:spLocks noChangeAspect="1" noChangeArrowheads="1"/>
            </p:cNvSpPr>
            <p:nvPr/>
          </p:nvSpPr>
          <p:spPr bwMode="auto">
            <a:xfrm>
              <a:off x="4858" y="4125"/>
              <a:ext cx="136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2" name="Group 748"/>
          <p:cNvGrpSpPr>
            <a:grpSpLocks noChangeAspect="1"/>
          </p:cNvGrpSpPr>
          <p:nvPr/>
        </p:nvGrpSpPr>
        <p:grpSpPr bwMode="auto">
          <a:xfrm>
            <a:off x="8637588" y="5321300"/>
            <a:ext cx="107950" cy="647700"/>
            <a:chOff x="5098" y="3433"/>
            <a:chExt cx="136" cy="816"/>
          </a:xfrm>
        </p:grpSpPr>
        <p:sp>
          <p:nvSpPr>
            <p:cNvPr id="25727" name="AutoShape 749"/>
            <p:cNvSpPr>
              <a:spLocks noChangeAspect="1" noChangeArrowheads="1"/>
            </p:cNvSpPr>
            <p:nvPr/>
          </p:nvSpPr>
          <p:spPr bwMode="auto">
            <a:xfrm>
              <a:off x="5098" y="3580"/>
              <a:ext cx="135" cy="135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8" name="AutoShape 750"/>
            <p:cNvSpPr>
              <a:spLocks noChangeAspect="1" noChangeArrowheads="1"/>
            </p:cNvSpPr>
            <p:nvPr/>
          </p:nvSpPr>
          <p:spPr bwMode="auto">
            <a:xfrm>
              <a:off x="5099" y="3433"/>
              <a:ext cx="135" cy="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9" name="Line 751"/>
            <p:cNvSpPr>
              <a:spLocks noChangeAspect="1" noChangeShapeType="1"/>
            </p:cNvSpPr>
            <p:nvPr/>
          </p:nvSpPr>
          <p:spPr bwMode="auto">
            <a:xfrm>
              <a:off x="5112" y="3553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0" name="Line 752"/>
            <p:cNvSpPr>
              <a:spLocks noChangeAspect="1" noChangeShapeType="1"/>
            </p:cNvSpPr>
            <p:nvPr/>
          </p:nvSpPr>
          <p:spPr bwMode="auto">
            <a:xfrm>
              <a:off x="5112" y="3524"/>
              <a:ext cx="105" cy="0"/>
            </a:xfrm>
            <a:prstGeom prst="line">
              <a:avLst/>
            </a:prstGeom>
            <a:noFill/>
            <a:ln w="1270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1" name="AutoShape 753"/>
            <p:cNvSpPr>
              <a:spLocks noChangeAspect="1" noChangeArrowheads="1"/>
            </p:cNvSpPr>
            <p:nvPr/>
          </p:nvSpPr>
          <p:spPr bwMode="auto">
            <a:xfrm>
              <a:off x="5099" y="3715"/>
              <a:ext cx="135" cy="53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2" name="AutoShape 754"/>
            <p:cNvSpPr>
              <a:spLocks noChangeAspect="1" noChangeArrowheads="1"/>
            </p:cNvSpPr>
            <p:nvPr/>
          </p:nvSpPr>
          <p:spPr bwMode="auto">
            <a:xfrm rot="5400000" flipV="1">
              <a:off x="5149" y="3632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3" name="AutoShape 755"/>
            <p:cNvSpPr>
              <a:spLocks noChangeAspect="1" noChangeArrowheads="1"/>
            </p:cNvSpPr>
            <p:nvPr/>
          </p:nvSpPr>
          <p:spPr bwMode="auto">
            <a:xfrm rot="-5400000">
              <a:off x="5149" y="3666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4" name="Rectangle 756"/>
            <p:cNvSpPr>
              <a:spLocks noChangeAspect="1" noChangeArrowheads="1"/>
            </p:cNvSpPr>
            <p:nvPr/>
          </p:nvSpPr>
          <p:spPr bwMode="auto">
            <a:xfrm>
              <a:off x="5099" y="3884"/>
              <a:ext cx="135" cy="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5" name="Rectangle 757"/>
            <p:cNvSpPr>
              <a:spLocks noChangeAspect="1" noChangeArrowheads="1"/>
            </p:cNvSpPr>
            <p:nvPr/>
          </p:nvSpPr>
          <p:spPr bwMode="auto">
            <a:xfrm>
              <a:off x="5098" y="3935"/>
              <a:ext cx="135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36" name="Rectangle 758"/>
            <p:cNvSpPr>
              <a:spLocks noChangeAspect="1" noChangeArrowheads="1"/>
            </p:cNvSpPr>
            <p:nvPr/>
          </p:nvSpPr>
          <p:spPr bwMode="auto">
            <a:xfrm>
              <a:off x="5098" y="4088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3" name="Group 759"/>
          <p:cNvGrpSpPr>
            <a:grpSpLocks noChangeAspect="1"/>
          </p:cNvGrpSpPr>
          <p:nvPr/>
        </p:nvGrpSpPr>
        <p:grpSpPr bwMode="auto">
          <a:xfrm>
            <a:off x="7405688" y="2006600"/>
            <a:ext cx="107950" cy="1865313"/>
            <a:chOff x="5339" y="1900"/>
            <a:chExt cx="136" cy="2349"/>
          </a:xfrm>
        </p:grpSpPr>
        <p:sp>
          <p:nvSpPr>
            <p:cNvPr id="25711" name="AutoShape 760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2" name="AutoShape 761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3" name="AutoShape 762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4" name="AutoShape 763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5" name="Rectangle 764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6" name="Rectangle 765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7" name="Rectangle 766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8" name="Rectangle 767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9" name="Rectangle 768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0" name="Rectangle 769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1" name="Rectangle 770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2" name="Rectangle 771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3" name="Rectangle 772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4" name="Rectangle 773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5" name="Rectangle 774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26" name="Rectangle 775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4" name="Group 776"/>
          <p:cNvGrpSpPr>
            <a:grpSpLocks noChangeAspect="1"/>
          </p:cNvGrpSpPr>
          <p:nvPr/>
        </p:nvGrpSpPr>
        <p:grpSpPr bwMode="auto">
          <a:xfrm>
            <a:off x="8542338" y="3078163"/>
            <a:ext cx="107950" cy="793750"/>
            <a:chOff x="5580" y="3249"/>
            <a:chExt cx="136" cy="1000"/>
          </a:xfrm>
        </p:grpSpPr>
        <p:sp>
          <p:nvSpPr>
            <p:cNvPr id="25702" name="AutoShape 777"/>
            <p:cNvSpPr>
              <a:spLocks noChangeAspect="1"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3" name="AutoShape 778"/>
            <p:cNvSpPr>
              <a:spLocks noChangeAspect="1"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4" name="AutoShape 779"/>
            <p:cNvSpPr>
              <a:spLocks noChangeAspect="1"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5" name="AutoShape 780"/>
            <p:cNvSpPr>
              <a:spLocks noChangeAspect="1"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6" name="Rectangle 781"/>
            <p:cNvSpPr>
              <a:spLocks noChangeAspect="1"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7" name="AutoShape 782"/>
            <p:cNvSpPr>
              <a:spLocks noChangeAspect="1"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8" name="Rectangle 783"/>
            <p:cNvSpPr>
              <a:spLocks noChangeAspect="1"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9" name="Rectangle 784"/>
            <p:cNvSpPr>
              <a:spLocks noChangeAspect="1"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10" name="Rectangle 785"/>
            <p:cNvSpPr>
              <a:spLocks noChangeAspect="1"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5675" name="Group 786"/>
          <p:cNvGrpSpPr>
            <a:grpSpLocks noChangeAspect="1"/>
          </p:cNvGrpSpPr>
          <p:nvPr/>
        </p:nvGrpSpPr>
        <p:grpSpPr bwMode="auto">
          <a:xfrm>
            <a:off x="8377238" y="2006600"/>
            <a:ext cx="107950" cy="1865313"/>
            <a:chOff x="5339" y="1900"/>
            <a:chExt cx="136" cy="2349"/>
          </a:xfrm>
        </p:grpSpPr>
        <p:sp>
          <p:nvSpPr>
            <p:cNvPr id="25686" name="AutoShape 787"/>
            <p:cNvSpPr>
              <a:spLocks noChangeAspect="1"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87" name="AutoShape 788"/>
            <p:cNvSpPr>
              <a:spLocks noChangeAspect="1"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88" name="AutoShape 789"/>
            <p:cNvSpPr>
              <a:spLocks noChangeAspect="1"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89" name="AutoShape 790"/>
            <p:cNvSpPr>
              <a:spLocks noChangeAspect="1"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0" name="Rectangle 791"/>
            <p:cNvSpPr>
              <a:spLocks noChangeAspect="1"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1" name="Rectangle 792"/>
            <p:cNvSpPr>
              <a:spLocks noChangeAspect="1"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2" name="Rectangle 793"/>
            <p:cNvSpPr>
              <a:spLocks noChangeAspect="1"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3" name="Rectangle 794"/>
            <p:cNvSpPr>
              <a:spLocks noChangeAspect="1"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4" name="Rectangle 795"/>
            <p:cNvSpPr>
              <a:spLocks noChangeAspect="1"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5" name="Rectangle 796"/>
            <p:cNvSpPr>
              <a:spLocks noChangeAspect="1"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6" name="Rectangle 797"/>
            <p:cNvSpPr>
              <a:spLocks noChangeAspect="1"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7" name="Rectangle 798"/>
            <p:cNvSpPr>
              <a:spLocks noChangeAspect="1"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8" name="Rectangle 799"/>
            <p:cNvSpPr>
              <a:spLocks noChangeAspect="1"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99" name="Rectangle 800"/>
            <p:cNvSpPr>
              <a:spLocks noChangeAspect="1"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0" name="Rectangle 801"/>
            <p:cNvSpPr>
              <a:spLocks noChangeAspect="1"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01" name="Rectangle 802"/>
            <p:cNvSpPr>
              <a:spLocks noChangeAspect="1"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5676" name="Line 803"/>
          <p:cNvSpPr>
            <a:spLocks noChangeShapeType="1"/>
          </p:cNvSpPr>
          <p:nvPr/>
        </p:nvSpPr>
        <p:spPr bwMode="auto">
          <a:xfrm flipH="1">
            <a:off x="263525" y="6296025"/>
            <a:ext cx="86487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77" name="Line 804"/>
          <p:cNvSpPr>
            <a:spLocks noChangeShapeType="1"/>
          </p:cNvSpPr>
          <p:nvPr/>
        </p:nvSpPr>
        <p:spPr bwMode="auto">
          <a:xfrm flipV="1">
            <a:off x="263525" y="2279650"/>
            <a:ext cx="0" cy="40290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78" name="Line 805"/>
          <p:cNvSpPr>
            <a:spLocks noChangeShapeType="1"/>
          </p:cNvSpPr>
          <p:nvPr/>
        </p:nvSpPr>
        <p:spPr bwMode="auto">
          <a:xfrm>
            <a:off x="260350" y="2289175"/>
            <a:ext cx="8651875" cy="28479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79" name="Line 806"/>
          <p:cNvSpPr>
            <a:spLocks noChangeShapeType="1"/>
          </p:cNvSpPr>
          <p:nvPr/>
        </p:nvSpPr>
        <p:spPr bwMode="auto">
          <a:xfrm>
            <a:off x="8909050" y="5140325"/>
            <a:ext cx="0" cy="11684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80" name="Rectangle 807"/>
          <p:cNvSpPr>
            <a:spLocks noChangeArrowheads="1"/>
          </p:cNvSpPr>
          <p:nvPr/>
        </p:nvSpPr>
        <p:spPr bwMode="auto">
          <a:xfrm>
            <a:off x="6965950" y="1836738"/>
            <a:ext cx="1949450" cy="2433637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81" name="Text Box 808"/>
          <p:cNvSpPr txBox="1">
            <a:spLocks noChangeArrowheads="1"/>
          </p:cNvSpPr>
          <p:nvPr/>
        </p:nvSpPr>
        <p:spPr bwMode="auto">
          <a:xfrm>
            <a:off x="3790950" y="2919413"/>
            <a:ext cx="2460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常染色体</a:t>
            </a:r>
          </a:p>
        </p:txBody>
      </p:sp>
      <p:sp>
        <p:nvSpPr>
          <p:cNvPr id="25682" name="Text Box 809"/>
          <p:cNvSpPr txBox="1">
            <a:spLocks noChangeArrowheads="1"/>
          </p:cNvSpPr>
          <p:nvPr/>
        </p:nvSpPr>
        <p:spPr bwMode="auto">
          <a:xfrm>
            <a:off x="7121525" y="1227138"/>
            <a:ext cx="191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性染色体</a:t>
            </a:r>
          </a:p>
        </p:txBody>
      </p:sp>
      <p:sp>
        <p:nvSpPr>
          <p:cNvPr id="25683" name="Line 810"/>
          <p:cNvSpPr>
            <a:spLocks noChangeShapeType="1"/>
          </p:cNvSpPr>
          <p:nvPr/>
        </p:nvSpPr>
        <p:spPr bwMode="auto">
          <a:xfrm flipH="1">
            <a:off x="7626350" y="1835150"/>
            <a:ext cx="619125" cy="2438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84" name="Text Box 811"/>
          <p:cNvSpPr txBox="1">
            <a:spLocks noChangeArrowheads="1"/>
          </p:cNvSpPr>
          <p:nvPr/>
        </p:nvSpPr>
        <p:spPr bwMode="auto">
          <a:xfrm>
            <a:off x="644525" y="1682750"/>
            <a:ext cx="632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常染色体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対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44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本＋性染色体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本＝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46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本</a:t>
            </a:r>
          </a:p>
        </p:txBody>
      </p:sp>
      <p:sp>
        <p:nvSpPr>
          <p:cNvPr id="25685" name="Rectangle 8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800080"/>
                </a:solidFill>
              </a:rPr>
              <a:t>染色体</a:t>
            </a:r>
          </a:p>
        </p:txBody>
      </p:sp>
    </p:spTree>
    <p:extLst>
      <p:ext uri="{BB962C8B-B14F-4D97-AF65-F5344CB8AC3E}">
        <p14:creationId xmlns:p14="http://schemas.microsoft.com/office/powerpoint/2010/main" val="1717054703"/>
      </p:ext>
    </p:extLst>
  </p:cSld>
  <p:clrMapOvr>
    <a:masterClrMapping/>
  </p:clrMapOvr>
</p:sld>
</file>

<file path=ppt/theme/theme1.xml><?xml version="1.0" encoding="utf-8"?>
<a:theme xmlns:a="http://schemas.openxmlformats.org/drawingml/2006/main" name="286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73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25400">
          <a:solidFill>
            <a:srgbClr val="800000"/>
          </a:solidFill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89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97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25400">
          <a:solidFill>
            <a:srgbClr val="800000"/>
          </a:solidFill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Arial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Arial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22749</TotalTime>
  <Words>398</Words>
  <Application>Microsoft Macintosh PowerPoint</Application>
  <PresentationFormat>画面に合わせる (4:3)</PresentationFormat>
  <Paragraphs>154</Paragraphs>
  <Slides>19</Slides>
  <Notes>3</Notes>
  <HiddenSlides>0</HiddenSlides>
  <MMClips>3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40" baseType="lpstr">
      <vt:lpstr>HG丸ｺﾞｼｯｸM-PRO</vt:lpstr>
      <vt:lpstr>ＭＳ Ｐゴシック</vt:lpstr>
      <vt:lpstr>Arial</vt:lpstr>
      <vt:lpstr>Courier New</vt:lpstr>
      <vt:lpstr>Trebuchet MS</vt:lpstr>
      <vt:lpstr>Wingdings</vt:lpstr>
      <vt:lpstr>286_沼部デザイン</vt:lpstr>
      <vt:lpstr>2_沼部デザイン</vt:lpstr>
      <vt:lpstr>14_沼部デザイン</vt:lpstr>
      <vt:lpstr>3_標準デザイン</vt:lpstr>
      <vt:lpstr>42_沼部デザイン</vt:lpstr>
      <vt:lpstr>11_標準デザイン</vt:lpstr>
      <vt:lpstr>3_沼部デザイン</vt:lpstr>
      <vt:lpstr>52_沼部デザイン</vt:lpstr>
      <vt:lpstr>沼部デザイン</vt:lpstr>
      <vt:lpstr>4_沼部デザイン</vt:lpstr>
      <vt:lpstr>273_沼部デザイン</vt:lpstr>
      <vt:lpstr>1_沼部デザイン</vt:lpstr>
      <vt:lpstr>289_沼部デザイン</vt:lpstr>
      <vt:lpstr>297_沼部デザイン</vt:lpstr>
      <vt:lpstr>Image</vt:lpstr>
      <vt:lpstr>PowerPoint プレゼンテーション</vt:lpstr>
      <vt:lpstr>ヒトの細胞</vt:lpstr>
      <vt:lpstr>PowerPoint プレゼンテーション</vt:lpstr>
      <vt:lpstr>体細胞分裂</vt:lpstr>
      <vt:lpstr>PowerPoint プレゼンテーション</vt:lpstr>
      <vt:lpstr>PowerPoint プレゼンテーション</vt:lpstr>
      <vt:lpstr>細胞分裂におけるDNAの複製</vt:lpstr>
      <vt:lpstr>染色体標本（Gバンド法）</vt:lpstr>
      <vt:lpstr>染色体</vt:lpstr>
      <vt:lpstr>染色体</vt:lpstr>
      <vt:lpstr>染色体の構造</vt:lpstr>
      <vt:lpstr>ヌクレオソーム</vt:lpstr>
      <vt:lpstr>ヌクレオソーム</vt:lpstr>
      <vt:lpstr>DNA</vt:lpstr>
      <vt:lpstr>DNA</vt:lpstr>
      <vt:lpstr>DNAの構造</vt:lpstr>
      <vt:lpstr>DNAと遺伝子</vt:lpstr>
      <vt:lpstr>DNAと遺伝子</vt:lpstr>
      <vt:lpstr>DNAと遺伝子</vt:lpstr>
    </vt:vector>
  </TitlesOfParts>
  <Company>TMU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医療における倫理</dc:title>
  <dc:creator>Hironao NUMABE</dc:creator>
  <cp:lastModifiedBy>Hironao Numabe</cp:lastModifiedBy>
  <cp:revision>684</cp:revision>
  <cp:lastPrinted>2015-09-02T02:01:44Z</cp:lastPrinted>
  <dcterms:created xsi:type="dcterms:W3CDTF">2005-07-02T10:02:17Z</dcterms:created>
  <dcterms:modified xsi:type="dcterms:W3CDTF">2021-08-26T01:03:52Z</dcterms:modified>
</cp:coreProperties>
</file>