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62" r:id="rId3"/>
    <p:sldMasterId id="2147483706" r:id="rId4"/>
    <p:sldMasterId id="2147483708" r:id="rId5"/>
  </p:sldMasterIdLst>
  <p:notesMasterIdLst>
    <p:notesMasterId r:id="rId21"/>
  </p:notesMasterIdLst>
  <p:handoutMasterIdLst>
    <p:handoutMasterId r:id="rId22"/>
  </p:handoutMasterIdLst>
  <p:sldIdLst>
    <p:sldId id="1653" r:id="rId6"/>
    <p:sldId id="1665" r:id="rId7"/>
    <p:sldId id="456" r:id="rId8"/>
    <p:sldId id="813" r:id="rId9"/>
    <p:sldId id="814" r:id="rId10"/>
    <p:sldId id="815" r:id="rId11"/>
    <p:sldId id="1522" r:id="rId12"/>
    <p:sldId id="816" r:id="rId13"/>
    <p:sldId id="457" r:id="rId14"/>
    <p:sldId id="576" r:id="rId15"/>
    <p:sldId id="577" r:id="rId16"/>
    <p:sldId id="453" r:id="rId17"/>
    <p:sldId id="454" r:id="rId18"/>
    <p:sldId id="458" r:id="rId19"/>
    <p:sldId id="459" r:id="rId20"/>
  </p:sldIdLst>
  <p:sldSz cx="9144000" cy="6858000" type="screen4x3"/>
  <p:notesSz cx="10234613" cy="70993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274"/>
    <a:srgbClr val="9E0040"/>
    <a:srgbClr val="333399"/>
    <a:srgbClr val="642100"/>
    <a:srgbClr val="008080"/>
    <a:srgbClr val="800080"/>
    <a:srgbClr val="012999"/>
    <a:srgbClr val="745516"/>
    <a:srgbClr val="FFFF99"/>
    <a:srgbClr val="9A71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0" autoAdjust="0"/>
    <p:restoredTop sz="93215" autoAdjust="0"/>
  </p:normalViewPr>
  <p:slideViewPr>
    <p:cSldViewPr snapToGrid="0" showGuides="1">
      <p:cViewPr varScale="1">
        <p:scale>
          <a:sx n="81" d="100"/>
          <a:sy n="81" d="100"/>
        </p:scale>
        <p:origin x="10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hdr" sz="quarter"/>
          </p:nvPr>
        </p:nvSpPr>
        <p:spPr bwMode="auto">
          <a:xfrm>
            <a:off x="0" y="1"/>
            <a:ext cx="4435109" cy="354965"/>
          </a:xfrm>
          <a:prstGeom prst="rect">
            <a:avLst/>
          </a:prstGeom>
          <a:noFill/>
          <a:ln w="9525">
            <a:noFill/>
            <a:miter lim="800000"/>
            <a:headEnd/>
            <a:tailEnd/>
          </a:ln>
          <a:effectLst/>
        </p:spPr>
        <p:txBody>
          <a:bodyPr vert="horz" wrap="square" lIns="95429" tIns="47715" rIns="95429" bIns="47715" numCol="1" anchor="t" anchorCtr="0" compatLnSpc="1">
            <a:prstTxWarp prst="textNoShape">
              <a:avLst/>
            </a:prstTxWarp>
          </a:bodyPr>
          <a:lstStyle>
            <a:lvl1pPr eaLnBrk="1" hangingPunct="1">
              <a:defRPr sz="1300">
                <a:latin typeface="Arial" charset="0"/>
              </a:defRPr>
            </a:lvl1pPr>
          </a:lstStyle>
          <a:p>
            <a:pPr>
              <a:defRPr/>
            </a:pPr>
            <a:endParaRPr lang="en-US" altLang="ja-JP"/>
          </a:p>
        </p:txBody>
      </p:sp>
      <p:sp>
        <p:nvSpPr>
          <p:cNvPr id="212995" name="Rectangle 3"/>
          <p:cNvSpPr>
            <a:spLocks noGrp="1" noChangeArrowheads="1"/>
          </p:cNvSpPr>
          <p:nvPr>
            <p:ph type="dt" sz="quarter" idx="1"/>
          </p:nvPr>
        </p:nvSpPr>
        <p:spPr bwMode="auto">
          <a:xfrm>
            <a:off x="5797869" y="1"/>
            <a:ext cx="4435109" cy="354965"/>
          </a:xfrm>
          <a:prstGeom prst="rect">
            <a:avLst/>
          </a:prstGeom>
          <a:noFill/>
          <a:ln w="9525">
            <a:noFill/>
            <a:miter lim="800000"/>
            <a:headEnd/>
            <a:tailEnd/>
          </a:ln>
          <a:effectLst/>
        </p:spPr>
        <p:txBody>
          <a:bodyPr vert="horz" wrap="square" lIns="95429" tIns="47715" rIns="95429" bIns="47715" numCol="1" anchor="t" anchorCtr="0" compatLnSpc="1">
            <a:prstTxWarp prst="textNoShape">
              <a:avLst/>
            </a:prstTxWarp>
          </a:bodyPr>
          <a:lstStyle>
            <a:lvl1pPr algn="r" eaLnBrk="1" hangingPunct="1">
              <a:defRPr sz="1300">
                <a:latin typeface="Arial" charset="0"/>
              </a:defRPr>
            </a:lvl1pPr>
          </a:lstStyle>
          <a:p>
            <a:pPr>
              <a:defRPr/>
            </a:pPr>
            <a:endParaRPr lang="en-US" altLang="ja-JP"/>
          </a:p>
        </p:txBody>
      </p:sp>
      <p:sp>
        <p:nvSpPr>
          <p:cNvPr id="212996" name="Rectangle 4"/>
          <p:cNvSpPr>
            <a:spLocks noGrp="1" noChangeArrowheads="1"/>
          </p:cNvSpPr>
          <p:nvPr>
            <p:ph type="ftr" sz="quarter" idx="2"/>
          </p:nvPr>
        </p:nvSpPr>
        <p:spPr bwMode="auto">
          <a:xfrm>
            <a:off x="0" y="6742677"/>
            <a:ext cx="4435109" cy="354965"/>
          </a:xfrm>
          <a:prstGeom prst="rect">
            <a:avLst/>
          </a:prstGeom>
          <a:noFill/>
          <a:ln w="9525">
            <a:noFill/>
            <a:miter lim="800000"/>
            <a:headEnd/>
            <a:tailEnd/>
          </a:ln>
          <a:effectLst/>
        </p:spPr>
        <p:txBody>
          <a:bodyPr vert="horz" wrap="square" lIns="95429" tIns="47715" rIns="95429" bIns="47715" numCol="1" anchor="b" anchorCtr="0" compatLnSpc="1">
            <a:prstTxWarp prst="textNoShape">
              <a:avLst/>
            </a:prstTxWarp>
          </a:bodyPr>
          <a:lstStyle>
            <a:lvl1pPr eaLnBrk="1" hangingPunct="1">
              <a:defRPr sz="1300">
                <a:latin typeface="Arial" charset="0"/>
              </a:defRPr>
            </a:lvl1pPr>
          </a:lstStyle>
          <a:p>
            <a:pPr>
              <a:defRPr/>
            </a:pPr>
            <a:endParaRPr lang="en-US" altLang="ja-JP"/>
          </a:p>
        </p:txBody>
      </p:sp>
      <p:sp>
        <p:nvSpPr>
          <p:cNvPr id="212997" name="Rectangle 5"/>
          <p:cNvSpPr>
            <a:spLocks noGrp="1" noChangeArrowheads="1"/>
          </p:cNvSpPr>
          <p:nvPr>
            <p:ph type="sldNum" sz="quarter" idx="3"/>
          </p:nvPr>
        </p:nvSpPr>
        <p:spPr bwMode="auto">
          <a:xfrm>
            <a:off x="5797869" y="6742677"/>
            <a:ext cx="4435109" cy="354965"/>
          </a:xfrm>
          <a:prstGeom prst="rect">
            <a:avLst/>
          </a:prstGeom>
          <a:noFill/>
          <a:ln w="9525">
            <a:noFill/>
            <a:miter lim="800000"/>
            <a:headEnd/>
            <a:tailEnd/>
          </a:ln>
          <a:effectLst/>
        </p:spPr>
        <p:txBody>
          <a:bodyPr vert="horz" wrap="square" lIns="95429" tIns="47715" rIns="95429" bIns="47715" numCol="1" anchor="b" anchorCtr="0" compatLnSpc="1">
            <a:prstTxWarp prst="textNoShape">
              <a:avLst/>
            </a:prstTxWarp>
          </a:bodyPr>
          <a:lstStyle>
            <a:lvl1pPr algn="r" eaLnBrk="1" hangingPunct="1">
              <a:defRPr sz="1300"/>
            </a:lvl1pPr>
          </a:lstStyle>
          <a:p>
            <a:pPr>
              <a:defRPr/>
            </a:pPr>
            <a:fld id="{7F44E9A3-286A-4DEC-81F1-23733AF748F6}"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1"/>
            <a:ext cx="4436744" cy="354965"/>
          </a:xfrm>
          <a:prstGeom prst="rect">
            <a:avLst/>
          </a:prstGeom>
          <a:noFill/>
          <a:ln w="9525">
            <a:noFill/>
            <a:miter lim="800000"/>
            <a:headEnd/>
            <a:tailEnd/>
          </a:ln>
          <a:effectLst/>
        </p:spPr>
        <p:txBody>
          <a:bodyPr vert="horz" wrap="square" lIns="95429" tIns="47715" rIns="95429" bIns="47715" numCol="1" anchor="t" anchorCtr="0" compatLnSpc="1">
            <a:prstTxWarp prst="textNoShape">
              <a:avLst/>
            </a:prstTxWarp>
          </a:bodyPr>
          <a:lstStyle>
            <a:lvl1pPr eaLnBrk="1" hangingPunct="1">
              <a:defRPr sz="1300">
                <a:latin typeface="Arial" charset="0"/>
              </a:defRPr>
            </a:lvl1pPr>
          </a:lstStyle>
          <a:p>
            <a:pPr>
              <a:defRPr/>
            </a:pPr>
            <a:endParaRPr lang="en-US" altLang="ja-JP"/>
          </a:p>
        </p:txBody>
      </p:sp>
      <p:sp>
        <p:nvSpPr>
          <p:cNvPr id="10243" name="Rectangle 3"/>
          <p:cNvSpPr>
            <a:spLocks noGrp="1" noChangeArrowheads="1"/>
          </p:cNvSpPr>
          <p:nvPr>
            <p:ph type="dt" idx="1"/>
          </p:nvPr>
        </p:nvSpPr>
        <p:spPr bwMode="auto">
          <a:xfrm>
            <a:off x="5796234" y="1"/>
            <a:ext cx="4436744" cy="354965"/>
          </a:xfrm>
          <a:prstGeom prst="rect">
            <a:avLst/>
          </a:prstGeom>
          <a:noFill/>
          <a:ln w="9525">
            <a:noFill/>
            <a:miter lim="800000"/>
            <a:headEnd/>
            <a:tailEnd/>
          </a:ln>
          <a:effectLst/>
        </p:spPr>
        <p:txBody>
          <a:bodyPr vert="horz" wrap="square" lIns="95429" tIns="47715" rIns="95429" bIns="47715" numCol="1" anchor="t" anchorCtr="0" compatLnSpc="1">
            <a:prstTxWarp prst="textNoShape">
              <a:avLst/>
            </a:prstTxWarp>
          </a:bodyPr>
          <a:lstStyle>
            <a:lvl1pPr algn="r" eaLnBrk="1" hangingPunct="1">
              <a:defRPr sz="1300">
                <a:latin typeface="Arial" charset="0"/>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3341688" y="531813"/>
            <a:ext cx="3551237" cy="2663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1022481" y="3372170"/>
            <a:ext cx="8189654" cy="3194685"/>
          </a:xfrm>
          <a:prstGeom prst="rect">
            <a:avLst/>
          </a:prstGeom>
          <a:noFill/>
          <a:ln w="9525">
            <a:noFill/>
            <a:miter lim="800000"/>
            <a:headEnd/>
            <a:tailEnd/>
          </a:ln>
          <a:effectLst/>
        </p:spPr>
        <p:txBody>
          <a:bodyPr vert="horz" wrap="square" lIns="95429" tIns="47715" rIns="95429" bIns="4771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0246" name="Rectangle 6"/>
          <p:cNvSpPr>
            <a:spLocks noGrp="1" noChangeArrowheads="1"/>
          </p:cNvSpPr>
          <p:nvPr>
            <p:ph type="ftr" sz="quarter" idx="4"/>
          </p:nvPr>
        </p:nvSpPr>
        <p:spPr bwMode="auto">
          <a:xfrm>
            <a:off x="1" y="6742677"/>
            <a:ext cx="4436744" cy="354965"/>
          </a:xfrm>
          <a:prstGeom prst="rect">
            <a:avLst/>
          </a:prstGeom>
          <a:noFill/>
          <a:ln w="9525">
            <a:noFill/>
            <a:miter lim="800000"/>
            <a:headEnd/>
            <a:tailEnd/>
          </a:ln>
          <a:effectLst/>
        </p:spPr>
        <p:txBody>
          <a:bodyPr vert="horz" wrap="square" lIns="95429" tIns="47715" rIns="95429" bIns="47715" numCol="1" anchor="b" anchorCtr="0" compatLnSpc="1">
            <a:prstTxWarp prst="textNoShape">
              <a:avLst/>
            </a:prstTxWarp>
          </a:bodyPr>
          <a:lstStyle>
            <a:lvl1pPr eaLnBrk="1" hangingPunct="1">
              <a:defRPr sz="1300">
                <a:latin typeface="Arial" charset="0"/>
              </a:defRPr>
            </a:lvl1pPr>
          </a:lstStyle>
          <a:p>
            <a:pPr>
              <a:defRPr/>
            </a:pPr>
            <a:endParaRPr lang="en-US" altLang="ja-JP"/>
          </a:p>
        </p:txBody>
      </p:sp>
      <p:sp>
        <p:nvSpPr>
          <p:cNvPr id="10247" name="Rectangle 7"/>
          <p:cNvSpPr>
            <a:spLocks noGrp="1" noChangeArrowheads="1"/>
          </p:cNvSpPr>
          <p:nvPr>
            <p:ph type="sldNum" sz="quarter" idx="5"/>
          </p:nvPr>
        </p:nvSpPr>
        <p:spPr bwMode="auto">
          <a:xfrm>
            <a:off x="5796234" y="6742677"/>
            <a:ext cx="4436744" cy="354965"/>
          </a:xfrm>
          <a:prstGeom prst="rect">
            <a:avLst/>
          </a:prstGeom>
          <a:noFill/>
          <a:ln w="9525">
            <a:noFill/>
            <a:miter lim="800000"/>
            <a:headEnd/>
            <a:tailEnd/>
          </a:ln>
          <a:effectLst/>
        </p:spPr>
        <p:txBody>
          <a:bodyPr vert="horz" wrap="square" lIns="95429" tIns="47715" rIns="95429" bIns="47715" numCol="1" anchor="b" anchorCtr="0" compatLnSpc="1">
            <a:prstTxWarp prst="textNoShape">
              <a:avLst/>
            </a:prstTxWarp>
          </a:bodyPr>
          <a:lstStyle>
            <a:lvl1pPr algn="r" eaLnBrk="1" hangingPunct="1">
              <a:defRPr sz="1300"/>
            </a:lvl1pPr>
          </a:lstStyle>
          <a:p>
            <a:pPr>
              <a:defRPr/>
            </a:pPr>
            <a:fld id="{D8E49E50-4664-4A37-B4A6-2294F7F68EF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6163772-49F7-4155-9AE1-2FA1FA1AA2AE}" type="slidenum">
              <a:rPr lang="en-US" altLang="ja-JP"/>
              <a:pPr>
                <a:defRPr/>
              </a:pPr>
              <a:t>‹#›</a:t>
            </a:fld>
            <a:endParaRPr lang="en-US" altLang="ja-JP"/>
          </a:p>
        </p:txBody>
      </p:sp>
    </p:spTree>
    <p:extLst>
      <p:ext uri="{BB962C8B-B14F-4D97-AF65-F5344CB8AC3E}">
        <p14:creationId xmlns:p14="http://schemas.microsoft.com/office/powerpoint/2010/main" val="287154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DAD5593-4216-4C38-9F4C-A4F1EB0263A0}" type="slidenum">
              <a:rPr lang="en-US" altLang="ja-JP"/>
              <a:pPr>
                <a:defRPr/>
              </a:pPr>
              <a:t>‹#›</a:t>
            </a:fld>
            <a:endParaRPr lang="en-US" altLang="ja-JP"/>
          </a:p>
        </p:txBody>
      </p:sp>
    </p:spTree>
    <p:extLst>
      <p:ext uri="{BB962C8B-B14F-4D97-AF65-F5344CB8AC3E}">
        <p14:creationId xmlns:p14="http://schemas.microsoft.com/office/powerpoint/2010/main" val="3723428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34175" y="179388"/>
            <a:ext cx="2159000" cy="62992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4000" y="179388"/>
            <a:ext cx="6327775" cy="62992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72295CF-B40E-4347-BCC7-51877A299E1B}" type="slidenum">
              <a:rPr lang="en-US" altLang="ja-JP"/>
              <a:pPr>
                <a:defRPr/>
              </a:pPr>
              <a:t>‹#›</a:t>
            </a:fld>
            <a:endParaRPr lang="en-US" altLang="ja-JP"/>
          </a:p>
        </p:txBody>
      </p:sp>
    </p:spTree>
    <p:extLst>
      <p:ext uri="{BB962C8B-B14F-4D97-AF65-F5344CB8AC3E}">
        <p14:creationId xmlns:p14="http://schemas.microsoft.com/office/powerpoint/2010/main" val="4067179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anose="020B0600070205080204" pitchFamily="50" charset="-128"/>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anose="020B0600070205080204" pitchFamily="50" charset="-128"/>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AA00595-8FAF-4BC1-893B-4A9BABBB4676}"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3731088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0EAB95-6358-478B-8667-AA499AC33C16}"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700998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69900" y="101600"/>
            <a:ext cx="8229600" cy="855662"/>
          </a:xfrm>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F1342F8-DD81-480A-9C4E-0A68CE4B89D6}"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1603802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9388"/>
            <a:ext cx="8229600" cy="719137"/>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7B9B2FD-B992-47FA-B5E8-5016363427BE}"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067295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9388"/>
            <a:ext cx="8229600" cy="719137"/>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7"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8"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4A9A176-4B48-4F62-A14B-EE765B01CC65}"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2648635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fourObj">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457200" y="179388"/>
            <a:ext cx="8229600" cy="719137"/>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457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57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 5"/>
          <p:cNvSpPr>
            <a:spLocks noGrp="1"/>
          </p:cNvSpPr>
          <p:nvPr>
            <p:ph sz="quarter" idx="4"/>
          </p:nvPr>
        </p:nvSpPr>
        <p:spPr>
          <a:xfrm>
            <a:off x="4648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CE574F8-394D-48A5-A2C8-FD96C14602EB}"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6861301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9388"/>
            <a:ext cx="8229600" cy="719137"/>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201F2D8-1AD1-4A3E-AA27-99962D70FE3A}"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317825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2F955AD-595B-4B5D-B9C7-7301D81660DB}" type="slidenum">
              <a:rPr lang="en-US" altLang="ja-JP"/>
              <a:pPr>
                <a:defRPr/>
              </a:pPr>
              <a:t>‹#›</a:t>
            </a:fld>
            <a:endParaRPr lang="en-US" altLang="ja-JP"/>
          </a:p>
        </p:txBody>
      </p:sp>
    </p:spTree>
    <p:extLst>
      <p:ext uri="{BB962C8B-B14F-4D97-AF65-F5344CB8AC3E}">
        <p14:creationId xmlns:p14="http://schemas.microsoft.com/office/powerpoint/2010/main" val="390678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15FE297-D336-49E3-BE2E-6E6872845B64}" type="slidenum">
              <a:rPr lang="en-US" altLang="ja-JP"/>
              <a:pPr>
                <a:defRPr/>
              </a:pPr>
              <a:t>‹#›</a:t>
            </a:fld>
            <a:endParaRPr lang="en-US" altLang="ja-JP"/>
          </a:p>
        </p:txBody>
      </p:sp>
    </p:spTree>
    <p:extLst>
      <p:ext uri="{BB962C8B-B14F-4D97-AF65-F5344CB8AC3E}">
        <p14:creationId xmlns:p14="http://schemas.microsoft.com/office/powerpoint/2010/main" val="398915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4000" y="1079500"/>
            <a:ext cx="4241800" cy="5399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079500"/>
            <a:ext cx="4243388" cy="5399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DDA629E-8046-457E-9728-00F7D4BBC0EC}" type="slidenum">
              <a:rPr lang="en-US" altLang="ja-JP"/>
              <a:pPr>
                <a:defRPr/>
              </a:pPr>
              <a:t>‹#›</a:t>
            </a:fld>
            <a:endParaRPr lang="en-US" altLang="ja-JP"/>
          </a:p>
        </p:txBody>
      </p:sp>
    </p:spTree>
    <p:extLst>
      <p:ext uri="{BB962C8B-B14F-4D97-AF65-F5344CB8AC3E}">
        <p14:creationId xmlns:p14="http://schemas.microsoft.com/office/powerpoint/2010/main" val="2801957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AD22F3C-EB4E-4683-8B52-79BCE1065752}" type="slidenum">
              <a:rPr lang="en-US" altLang="ja-JP"/>
              <a:pPr>
                <a:defRPr/>
              </a:pPr>
              <a:t>‹#›</a:t>
            </a:fld>
            <a:endParaRPr lang="en-US" altLang="ja-JP"/>
          </a:p>
        </p:txBody>
      </p:sp>
    </p:spTree>
    <p:extLst>
      <p:ext uri="{BB962C8B-B14F-4D97-AF65-F5344CB8AC3E}">
        <p14:creationId xmlns:p14="http://schemas.microsoft.com/office/powerpoint/2010/main" val="3250931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F1B2C4D8-D7C4-4D08-870C-D83D62D73F32}" type="slidenum">
              <a:rPr lang="en-US" altLang="ja-JP"/>
              <a:pPr>
                <a:defRPr/>
              </a:pPr>
              <a:t>‹#›</a:t>
            </a:fld>
            <a:endParaRPr lang="en-US" altLang="ja-JP"/>
          </a:p>
        </p:txBody>
      </p:sp>
    </p:spTree>
    <p:extLst>
      <p:ext uri="{BB962C8B-B14F-4D97-AF65-F5344CB8AC3E}">
        <p14:creationId xmlns:p14="http://schemas.microsoft.com/office/powerpoint/2010/main" val="4078970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AA00595-8FAF-4BC1-893B-4A9BABBB4676}" type="slidenum">
              <a:rPr lang="en-US" altLang="ja-JP"/>
              <a:pPr>
                <a:defRPr/>
              </a:pPr>
              <a:t>‹#›</a:t>
            </a:fld>
            <a:endParaRPr lang="en-US" altLang="ja-JP"/>
          </a:p>
        </p:txBody>
      </p:sp>
    </p:spTree>
    <p:extLst>
      <p:ext uri="{BB962C8B-B14F-4D97-AF65-F5344CB8AC3E}">
        <p14:creationId xmlns:p14="http://schemas.microsoft.com/office/powerpoint/2010/main" val="403099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57AF439-8B3C-4135-8944-61C95A729802}" type="slidenum">
              <a:rPr lang="en-US" altLang="ja-JP"/>
              <a:pPr>
                <a:defRPr/>
              </a:pPr>
              <a:t>‹#›</a:t>
            </a:fld>
            <a:endParaRPr lang="en-US" altLang="ja-JP"/>
          </a:p>
        </p:txBody>
      </p:sp>
    </p:spTree>
    <p:extLst>
      <p:ext uri="{BB962C8B-B14F-4D97-AF65-F5344CB8AC3E}">
        <p14:creationId xmlns:p14="http://schemas.microsoft.com/office/powerpoint/2010/main" val="124579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670A3D9-4342-42E7-A78D-1050343C1B22}" type="slidenum">
              <a:rPr lang="en-US" altLang="ja-JP"/>
              <a:pPr>
                <a:defRPr/>
              </a:pPr>
              <a:t>‹#›</a:t>
            </a:fld>
            <a:endParaRPr lang="en-US" altLang="ja-JP"/>
          </a:p>
        </p:txBody>
      </p:sp>
    </p:spTree>
    <p:extLst>
      <p:ext uri="{BB962C8B-B14F-4D97-AF65-F5344CB8AC3E}">
        <p14:creationId xmlns:p14="http://schemas.microsoft.com/office/powerpoint/2010/main" val="1818182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theme" Target="../theme/theme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5588" y="179388"/>
            <a:ext cx="8637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254000" y="1079500"/>
            <a:ext cx="8637588" cy="53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ja-JP"/>
          </a:p>
        </p:txBody>
      </p:sp>
      <p:sp>
        <p:nvSpPr>
          <p:cNvPr id="1029" name="Rectangle 5"/>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F4E717F-9CF6-4425-A279-14D5F0A6EED7}"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kumimoji="1" sz="4400" b="1">
          <a:solidFill>
            <a:srgbClr val="000066"/>
          </a:solidFill>
          <a:latin typeface="+mj-lt"/>
          <a:ea typeface="+mj-ea"/>
          <a:cs typeface="+mj-cs"/>
        </a:defRPr>
      </a:lvl1pPr>
      <a:lvl2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2pPr>
      <a:lvl3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3pPr>
      <a:lvl4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4pPr>
      <a:lvl5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5pPr>
      <a:lvl6pPr marL="4572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6pPr>
      <a:lvl7pPr marL="9144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7pPr>
      <a:lvl8pPr marL="13716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8pPr>
      <a:lvl9pPr marL="18288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9pPr>
    </p:titleStyle>
    <p:bodyStyle>
      <a:lvl1pPr marL="660400" indent="-660400" algn="l" rtl="0" eaLnBrk="0" fontAlgn="base" hangingPunct="0">
        <a:spcBef>
          <a:spcPct val="20000"/>
        </a:spcBef>
        <a:spcAft>
          <a:spcPct val="0"/>
        </a:spcAft>
        <a:buAutoNum type="arabicPeriod"/>
        <a:defRPr kumimoji="1" sz="3200">
          <a:solidFill>
            <a:schemeClr val="tx1"/>
          </a:solidFill>
          <a:latin typeface="+mn-lt"/>
          <a:ea typeface="+mn-ea"/>
          <a:cs typeface="+mn-cs"/>
        </a:defRPr>
      </a:lvl1pPr>
      <a:lvl2pPr marL="1035050" indent="-577850" algn="l" rtl="0" eaLnBrk="0" fontAlgn="base" hangingPunct="0">
        <a:spcBef>
          <a:spcPct val="20000"/>
        </a:spcBef>
        <a:spcAft>
          <a:spcPct val="0"/>
        </a:spcAft>
        <a:buAutoNum type="circleNumDbPlain"/>
        <a:defRPr kumimoji="1" sz="2800">
          <a:solidFill>
            <a:schemeClr val="tx1"/>
          </a:solidFill>
          <a:latin typeface="+mn-lt"/>
          <a:ea typeface="+mn-ea"/>
          <a:cs typeface="+mn-cs"/>
        </a:defRPr>
      </a:lvl2pPr>
      <a:lvl3pPr marL="1409700" indent="-495300" algn="l" rtl="0" eaLnBrk="0" fontAlgn="base" hangingPunct="0">
        <a:spcBef>
          <a:spcPct val="20000"/>
        </a:spcBef>
        <a:spcAft>
          <a:spcPct val="0"/>
        </a:spcAft>
        <a:buAutoNum type="alphaLcPeriod"/>
        <a:defRPr kumimoji="1" sz="2400">
          <a:solidFill>
            <a:schemeClr val="tx1"/>
          </a:solidFill>
          <a:latin typeface="+mn-lt"/>
          <a:ea typeface="+mn-ea"/>
          <a:cs typeface="+mn-cs"/>
        </a:defRPr>
      </a:lvl3pPr>
      <a:lvl4pPr marL="1784350" indent="-412750" algn="l" rtl="0" eaLnBrk="0" fontAlgn="base" hangingPunct="0">
        <a:spcBef>
          <a:spcPct val="20000"/>
        </a:spcBef>
        <a:spcAft>
          <a:spcPct val="0"/>
        </a:spcAft>
        <a:buFont typeface="Wingdings" panose="05000000000000000000" pitchFamily="2" charset="2"/>
        <a:buChar char="l"/>
        <a:defRPr kumimoji="1" sz="2000">
          <a:solidFill>
            <a:schemeClr val="tx1"/>
          </a:solidFill>
          <a:latin typeface="+mn-lt"/>
          <a:ea typeface="+mn-ea"/>
          <a:cs typeface="+mn-cs"/>
        </a:defRPr>
      </a:lvl4pPr>
      <a:lvl5pPr marL="2241550" indent="-412750" algn="l" rtl="0" eaLnBrk="0" fontAlgn="base" hangingPunct="0">
        <a:spcBef>
          <a:spcPct val="20000"/>
        </a:spcBef>
        <a:spcAft>
          <a:spcPct val="0"/>
        </a:spcAft>
        <a:buAutoNum type="romanLcPeriod"/>
        <a:defRPr kumimoji="1" sz="2000">
          <a:solidFill>
            <a:schemeClr val="tx1"/>
          </a:solidFill>
          <a:latin typeface="+mn-lt"/>
          <a:ea typeface="+mn-ea"/>
          <a:cs typeface="+mn-cs"/>
        </a:defRPr>
      </a:lvl5pPr>
      <a:lvl6pPr marL="2698750" indent="-412750" algn="l" rtl="0" fontAlgn="base">
        <a:spcBef>
          <a:spcPct val="20000"/>
        </a:spcBef>
        <a:spcAft>
          <a:spcPct val="0"/>
        </a:spcAft>
        <a:buAutoNum type="romanLcPeriod"/>
        <a:defRPr kumimoji="1" sz="2000">
          <a:solidFill>
            <a:schemeClr val="tx1"/>
          </a:solidFill>
          <a:latin typeface="+mn-lt"/>
          <a:ea typeface="+mn-ea"/>
          <a:cs typeface="+mn-cs"/>
        </a:defRPr>
      </a:lvl6pPr>
      <a:lvl7pPr marL="3155950" indent="-412750" algn="l" rtl="0" fontAlgn="base">
        <a:spcBef>
          <a:spcPct val="20000"/>
        </a:spcBef>
        <a:spcAft>
          <a:spcPct val="0"/>
        </a:spcAft>
        <a:buAutoNum type="romanLcPeriod"/>
        <a:defRPr kumimoji="1" sz="2000">
          <a:solidFill>
            <a:schemeClr val="tx1"/>
          </a:solidFill>
          <a:latin typeface="+mn-lt"/>
          <a:ea typeface="+mn-ea"/>
          <a:cs typeface="+mn-cs"/>
        </a:defRPr>
      </a:lvl7pPr>
      <a:lvl8pPr marL="3613150" indent="-412750" algn="l" rtl="0" fontAlgn="base">
        <a:spcBef>
          <a:spcPct val="20000"/>
        </a:spcBef>
        <a:spcAft>
          <a:spcPct val="0"/>
        </a:spcAft>
        <a:buAutoNum type="romanLcPeriod"/>
        <a:defRPr kumimoji="1" sz="2000">
          <a:solidFill>
            <a:schemeClr val="tx1"/>
          </a:solidFill>
          <a:latin typeface="+mn-lt"/>
          <a:ea typeface="+mn-ea"/>
          <a:cs typeface="+mn-cs"/>
        </a:defRPr>
      </a:lvl8pPr>
      <a:lvl9pPr marL="4070350" indent="-412750" algn="l" rtl="0" fontAlgn="base">
        <a:spcBef>
          <a:spcPct val="20000"/>
        </a:spcBef>
        <a:spcAft>
          <a:spcPct val="0"/>
        </a:spcAft>
        <a:buAutoNum type="romanLcPeriod"/>
        <a:defRPr kumimoji="1" sz="20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5588" y="179388"/>
            <a:ext cx="8637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254000" y="1079500"/>
            <a:ext cx="8637588" cy="53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86407CD0-F929-42D3-92EC-C9B512F9575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txStyles>
    <p:titleStyle>
      <a:lvl1pPr algn="ctr" rtl="0" eaLnBrk="0" fontAlgn="base" hangingPunct="0">
        <a:spcBef>
          <a:spcPct val="0"/>
        </a:spcBef>
        <a:spcAft>
          <a:spcPct val="0"/>
        </a:spcAft>
        <a:defRPr kumimoji="1" sz="4400" b="1">
          <a:solidFill>
            <a:srgbClr val="000066"/>
          </a:solidFill>
          <a:latin typeface="+mj-lt"/>
          <a:ea typeface="+mj-ea"/>
          <a:cs typeface="+mj-cs"/>
        </a:defRPr>
      </a:lvl1pPr>
      <a:lvl2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2pPr>
      <a:lvl3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3pPr>
      <a:lvl4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4pPr>
      <a:lvl5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5pPr>
      <a:lvl6pPr marL="4572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6pPr>
      <a:lvl7pPr marL="9144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7pPr>
      <a:lvl8pPr marL="13716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8pPr>
      <a:lvl9pPr marL="18288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9pPr>
    </p:titleStyle>
    <p:bodyStyle>
      <a:lvl1pPr marL="660400" indent="-660400" algn="l" rtl="0" eaLnBrk="0" fontAlgn="base" hangingPunct="0">
        <a:spcBef>
          <a:spcPct val="20000"/>
        </a:spcBef>
        <a:spcAft>
          <a:spcPct val="0"/>
        </a:spcAft>
        <a:buAutoNum type="arabicPeriod"/>
        <a:defRPr kumimoji="1" sz="3200">
          <a:solidFill>
            <a:schemeClr val="tx1"/>
          </a:solidFill>
          <a:latin typeface="+mn-lt"/>
          <a:ea typeface="+mn-ea"/>
          <a:cs typeface="+mn-cs"/>
        </a:defRPr>
      </a:lvl1pPr>
      <a:lvl2pPr marL="1035050" indent="-577850" algn="l" rtl="0" eaLnBrk="0" fontAlgn="base" hangingPunct="0">
        <a:spcBef>
          <a:spcPct val="20000"/>
        </a:spcBef>
        <a:spcAft>
          <a:spcPct val="0"/>
        </a:spcAft>
        <a:buAutoNum type="circleNumDbPlain"/>
        <a:defRPr kumimoji="1" sz="2800">
          <a:solidFill>
            <a:schemeClr val="tx1"/>
          </a:solidFill>
          <a:latin typeface="+mn-lt"/>
          <a:ea typeface="+mn-ea"/>
          <a:cs typeface="+mn-cs"/>
        </a:defRPr>
      </a:lvl2pPr>
      <a:lvl3pPr marL="1409700" indent="-495300" algn="l" rtl="0" eaLnBrk="0" fontAlgn="base" hangingPunct="0">
        <a:spcBef>
          <a:spcPct val="20000"/>
        </a:spcBef>
        <a:spcAft>
          <a:spcPct val="0"/>
        </a:spcAft>
        <a:buAutoNum type="alphaLcPeriod"/>
        <a:defRPr kumimoji="1" sz="2400">
          <a:solidFill>
            <a:schemeClr val="tx1"/>
          </a:solidFill>
          <a:latin typeface="+mn-lt"/>
          <a:ea typeface="+mn-ea"/>
          <a:cs typeface="+mn-cs"/>
        </a:defRPr>
      </a:lvl3pPr>
      <a:lvl4pPr marL="1784350" indent="-412750" algn="l" rtl="0" eaLnBrk="0" fontAlgn="base" hangingPunct="0">
        <a:spcBef>
          <a:spcPct val="20000"/>
        </a:spcBef>
        <a:spcAft>
          <a:spcPct val="0"/>
        </a:spcAft>
        <a:buFont typeface="Wingdings" panose="05000000000000000000" pitchFamily="2" charset="2"/>
        <a:buChar char="l"/>
        <a:defRPr kumimoji="1" sz="2000">
          <a:solidFill>
            <a:schemeClr val="tx1"/>
          </a:solidFill>
          <a:latin typeface="+mn-lt"/>
          <a:ea typeface="+mn-ea"/>
          <a:cs typeface="+mn-cs"/>
        </a:defRPr>
      </a:lvl4pPr>
      <a:lvl5pPr marL="2241550" indent="-412750" algn="l" rtl="0" eaLnBrk="0" fontAlgn="base" hangingPunct="0">
        <a:spcBef>
          <a:spcPct val="20000"/>
        </a:spcBef>
        <a:spcAft>
          <a:spcPct val="0"/>
        </a:spcAft>
        <a:buAutoNum type="romanLcPeriod"/>
        <a:defRPr kumimoji="1" sz="2000">
          <a:solidFill>
            <a:schemeClr val="tx1"/>
          </a:solidFill>
          <a:latin typeface="+mn-lt"/>
          <a:ea typeface="+mn-ea"/>
          <a:cs typeface="+mn-cs"/>
        </a:defRPr>
      </a:lvl5pPr>
      <a:lvl6pPr marL="2698750" indent="-412750" algn="l" rtl="0" fontAlgn="base">
        <a:spcBef>
          <a:spcPct val="20000"/>
        </a:spcBef>
        <a:spcAft>
          <a:spcPct val="0"/>
        </a:spcAft>
        <a:buAutoNum type="romanLcPeriod"/>
        <a:defRPr kumimoji="1" sz="2000">
          <a:solidFill>
            <a:schemeClr val="tx1"/>
          </a:solidFill>
          <a:latin typeface="+mn-lt"/>
          <a:ea typeface="+mn-ea"/>
          <a:cs typeface="+mn-cs"/>
        </a:defRPr>
      </a:lvl6pPr>
      <a:lvl7pPr marL="3155950" indent="-412750" algn="l" rtl="0" fontAlgn="base">
        <a:spcBef>
          <a:spcPct val="20000"/>
        </a:spcBef>
        <a:spcAft>
          <a:spcPct val="0"/>
        </a:spcAft>
        <a:buAutoNum type="romanLcPeriod"/>
        <a:defRPr kumimoji="1" sz="2000">
          <a:solidFill>
            <a:schemeClr val="tx1"/>
          </a:solidFill>
          <a:latin typeface="+mn-lt"/>
          <a:ea typeface="+mn-ea"/>
          <a:cs typeface="+mn-cs"/>
        </a:defRPr>
      </a:lvl7pPr>
      <a:lvl8pPr marL="3613150" indent="-412750" algn="l" rtl="0" fontAlgn="base">
        <a:spcBef>
          <a:spcPct val="20000"/>
        </a:spcBef>
        <a:spcAft>
          <a:spcPct val="0"/>
        </a:spcAft>
        <a:buAutoNum type="romanLcPeriod"/>
        <a:defRPr kumimoji="1" sz="2000">
          <a:solidFill>
            <a:schemeClr val="tx1"/>
          </a:solidFill>
          <a:latin typeface="+mn-lt"/>
          <a:ea typeface="+mn-ea"/>
          <a:cs typeface="+mn-cs"/>
        </a:defRPr>
      </a:lvl8pPr>
      <a:lvl9pPr marL="4070350" indent="-412750" algn="l" rtl="0" fontAlgn="base">
        <a:spcBef>
          <a:spcPct val="20000"/>
        </a:spcBef>
        <a:spcAft>
          <a:spcPct val="0"/>
        </a:spcAft>
        <a:buAutoNum type="romanLcPeriod"/>
        <a:defRPr kumimoji="1" sz="20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5588" y="179388"/>
            <a:ext cx="8637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3"/>
          <p:cNvSpPr>
            <a:spLocks noGrp="1" noChangeArrowheads="1"/>
          </p:cNvSpPr>
          <p:nvPr>
            <p:ph type="body" idx="1"/>
          </p:nvPr>
        </p:nvSpPr>
        <p:spPr bwMode="auto">
          <a:xfrm>
            <a:off x="254000" y="1079500"/>
            <a:ext cx="8637588" cy="53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DC6AE414-25AB-44AF-940B-8881E12CBAF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txStyles>
    <p:titleStyle>
      <a:lvl1pPr algn="ctr" rtl="0" eaLnBrk="0" fontAlgn="base" hangingPunct="0">
        <a:spcBef>
          <a:spcPct val="0"/>
        </a:spcBef>
        <a:spcAft>
          <a:spcPct val="0"/>
        </a:spcAft>
        <a:defRPr kumimoji="1" sz="4400" b="1">
          <a:solidFill>
            <a:srgbClr val="000066"/>
          </a:solidFill>
          <a:latin typeface="+mj-lt"/>
          <a:ea typeface="+mj-ea"/>
          <a:cs typeface="+mj-cs"/>
        </a:defRPr>
      </a:lvl1pPr>
      <a:lvl2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2pPr>
      <a:lvl3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3pPr>
      <a:lvl4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4pPr>
      <a:lvl5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5pPr>
      <a:lvl6pPr marL="4572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6pPr>
      <a:lvl7pPr marL="9144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7pPr>
      <a:lvl8pPr marL="13716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8pPr>
      <a:lvl9pPr marL="18288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9pPr>
    </p:titleStyle>
    <p:bodyStyle>
      <a:lvl1pPr marL="660400" indent="-660400" algn="l" rtl="0" eaLnBrk="0" fontAlgn="base" hangingPunct="0">
        <a:spcBef>
          <a:spcPct val="20000"/>
        </a:spcBef>
        <a:spcAft>
          <a:spcPct val="0"/>
        </a:spcAft>
        <a:buAutoNum type="arabicPeriod"/>
        <a:defRPr kumimoji="1" sz="3200">
          <a:solidFill>
            <a:schemeClr val="tx1"/>
          </a:solidFill>
          <a:latin typeface="+mn-lt"/>
          <a:ea typeface="+mn-ea"/>
          <a:cs typeface="+mn-cs"/>
        </a:defRPr>
      </a:lvl1pPr>
      <a:lvl2pPr marL="1035050" indent="-577850" algn="l" rtl="0" eaLnBrk="0" fontAlgn="base" hangingPunct="0">
        <a:spcBef>
          <a:spcPct val="20000"/>
        </a:spcBef>
        <a:spcAft>
          <a:spcPct val="0"/>
        </a:spcAft>
        <a:buAutoNum type="circleNumDbPlain"/>
        <a:defRPr kumimoji="1" sz="2800">
          <a:solidFill>
            <a:schemeClr val="tx1"/>
          </a:solidFill>
          <a:latin typeface="+mn-lt"/>
          <a:ea typeface="+mn-ea"/>
          <a:cs typeface="+mn-cs"/>
        </a:defRPr>
      </a:lvl2pPr>
      <a:lvl3pPr marL="1409700" indent="-495300" algn="l" rtl="0" eaLnBrk="0" fontAlgn="base" hangingPunct="0">
        <a:spcBef>
          <a:spcPct val="20000"/>
        </a:spcBef>
        <a:spcAft>
          <a:spcPct val="0"/>
        </a:spcAft>
        <a:buAutoNum type="alphaLcPeriod"/>
        <a:defRPr kumimoji="1" sz="2400">
          <a:solidFill>
            <a:schemeClr val="tx1"/>
          </a:solidFill>
          <a:latin typeface="+mn-lt"/>
          <a:ea typeface="+mn-ea"/>
          <a:cs typeface="+mn-cs"/>
        </a:defRPr>
      </a:lvl3pPr>
      <a:lvl4pPr marL="1784350" indent="-412750" algn="l" rtl="0" eaLnBrk="0" fontAlgn="base" hangingPunct="0">
        <a:spcBef>
          <a:spcPct val="20000"/>
        </a:spcBef>
        <a:spcAft>
          <a:spcPct val="0"/>
        </a:spcAft>
        <a:buFont typeface="Wingdings" panose="05000000000000000000" pitchFamily="2" charset="2"/>
        <a:buChar char="l"/>
        <a:defRPr kumimoji="1" sz="2000">
          <a:solidFill>
            <a:schemeClr val="tx1"/>
          </a:solidFill>
          <a:latin typeface="+mn-lt"/>
          <a:ea typeface="+mn-ea"/>
          <a:cs typeface="+mn-cs"/>
        </a:defRPr>
      </a:lvl4pPr>
      <a:lvl5pPr marL="2241550" indent="-412750" algn="l" rtl="0" eaLnBrk="0" fontAlgn="base" hangingPunct="0">
        <a:spcBef>
          <a:spcPct val="20000"/>
        </a:spcBef>
        <a:spcAft>
          <a:spcPct val="0"/>
        </a:spcAft>
        <a:buAutoNum type="romanLcPeriod"/>
        <a:defRPr kumimoji="1" sz="2000">
          <a:solidFill>
            <a:schemeClr val="tx1"/>
          </a:solidFill>
          <a:latin typeface="+mn-lt"/>
          <a:ea typeface="+mn-ea"/>
          <a:cs typeface="+mn-cs"/>
        </a:defRPr>
      </a:lvl5pPr>
      <a:lvl6pPr marL="2698750" indent="-412750" algn="l" rtl="0" fontAlgn="base">
        <a:spcBef>
          <a:spcPct val="20000"/>
        </a:spcBef>
        <a:spcAft>
          <a:spcPct val="0"/>
        </a:spcAft>
        <a:buAutoNum type="romanLcPeriod"/>
        <a:defRPr kumimoji="1" sz="2000">
          <a:solidFill>
            <a:schemeClr val="tx1"/>
          </a:solidFill>
          <a:latin typeface="+mn-lt"/>
          <a:ea typeface="+mn-ea"/>
          <a:cs typeface="+mn-cs"/>
        </a:defRPr>
      </a:lvl6pPr>
      <a:lvl7pPr marL="3155950" indent="-412750" algn="l" rtl="0" fontAlgn="base">
        <a:spcBef>
          <a:spcPct val="20000"/>
        </a:spcBef>
        <a:spcAft>
          <a:spcPct val="0"/>
        </a:spcAft>
        <a:buAutoNum type="romanLcPeriod"/>
        <a:defRPr kumimoji="1" sz="2000">
          <a:solidFill>
            <a:schemeClr val="tx1"/>
          </a:solidFill>
          <a:latin typeface="+mn-lt"/>
          <a:ea typeface="+mn-ea"/>
          <a:cs typeface="+mn-cs"/>
        </a:defRPr>
      </a:lvl7pPr>
      <a:lvl8pPr marL="3613150" indent="-412750" algn="l" rtl="0" fontAlgn="base">
        <a:spcBef>
          <a:spcPct val="20000"/>
        </a:spcBef>
        <a:spcAft>
          <a:spcPct val="0"/>
        </a:spcAft>
        <a:buAutoNum type="romanLcPeriod"/>
        <a:defRPr kumimoji="1" sz="2000">
          <a:solidFill>
            <a:schemeClr val="tx1"/>
          </a:solidFill>
          <a:latin typeface="+mn-lt"/>
          <a:ea typeface="+mn-ea"/>
          <a:cs typeface="+mn-cs"/>
        </a:defRPr>
      </a:lvl8pPr>
      <a:lvl9pPr marL="4070350" indent="-412750" algn="l" rtl="0" fontAlgn="base">
        <a:spcBef>
          <a:spcPct val="20000"/>
        </a:spcBef>
        <a:spcAft>
          <a:spcPct val="0"/>
        </a:spcAft>
        <a:buAutoNum type="romanLcPeriod"/>
        <a:defRPr kumimoji="1" sz="20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5588" y="179388"/>
            <a:ext cx="8637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254000" y="1079500"/>
            <a:ext cx="8637588" cy="53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ja-JP"/>
          </a:p>
        </p:txBody>
      </p:sp>
      <p:sp>
        <p:nvSpPr>
          <p:cNvPr id="1029" name="Rectangle 5"/>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F4E717F-9CF6-4425-A279-14D5F0A6EED7}" type="slidenum">
              <a:rPr lang="en-US" altLang="ja-JP"/>
              <a:pPr>
                <a:defRPr/>
              </a:pPr>
              <a:t>‹#›</a:t>
            </a:fld>
            <a:endParaRPr lang="en-US" altLang="ja-JP"/>
          </a:p>
        </p:txBody>
      </p:sp>
    </p:spTree>
    <p:extLst>
      <p:ext uri="{BB962C8B-B14F-4D97-AF65-F5344CB8AC3E}">
        <p14:creationId xmlns:p14="http://schemas.microsoft.com/office/powerpoint/2010/main" val="530048526"/>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0" fontAlgn="base" hangingPunct="0">
        <a:spcBef>
          <a:spcPct val="0"/>
        </a:spcBef>
        <a:spcAft>
          <a:spcPct val="0"/>
        </a:spcAft>
        <a:defRPr kumimoji="1" sz="4400" b="1">
          <a:solidFill>
            <a:srgbClr val="000066"/>
          </a:solidFill>
          <a:latin typeface="+mj-lt"/>
          <a:ea typeface="+mj-ea"/>
          <a:cs typeface="+mj-cs"/>
        </a:defRPr>
      </a:lvl1pPr>
      <a:lvl2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2pPr>
      <a:lvl3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3pPr>
      <a:lvl4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4pPr>
      <a:lvl5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5pPr>
      <a:lvl6pPr marL="4572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6pPr>
      <a:lvl7pPr marL="9144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7pPr>
      <a:lvl8pPr marL="13716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8pPr>
      <a:lvl9pPr marL="18288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9pPr>
    </p:titleStyle>
    <p:bodyStyle>
      <a:lvl1pPr marL="660400" indent="-660400" algn="l" rtl="0" eaLnBrk="0" fontAlgn="base" hangingPunct="0">
        <a:spcBef>
          <a:spcPct val="20000"/>
        </a:spcBef>
        <a:spcAft>
          <a:spcPct val="0"/>
        </a:spcAft>
        <a:buAutoNum type="arabicPeriod"/>
        <a:defRPr kumimoji="1" sz="3200">
          <a:solidFill>
            <a:schemeClr val="tx1"/>
          </a:solidFill>
          <a:latin typeface="+mn-lt"/>
          <a:ea typeface="+mn-ea"/>
          <a:cs typeface="+mn-cs"/>
        </a:defRPr>
      </a:lvl1pPr>
      <a:lvl2pPr marL="1035050" indent="-577850" algn="l" rtl="0" eaLnBrk="0" fontAlgn="base" hangingPunct="0">
        <a:spcBef>
          <a:spcPct val="20000"/>
        </a:spcBef>
        <a:spcAft>
          <a:spcPct val="0"/>
        </a:spcAft>
        <a:buAutoNum type="circleNumDbPlain"/>
        <a:defRPr kumimoji="1" sz="2800">
          <a:solidFill>
            <a:schemeClr val="tx1"/>
          </a:solidFill>
          <a:latin typeface="+mn-lt"/>
          <a:ea typeface="+mn-ea"/>
          <a:cs typeface="+mn-cs"/>
        </a:defRPr>
      </a:lvl2pPr>
      <a:lvl3pPr marL="1409700" indent="-495300" algn="l" rtl="0" eaLnBrk="0" fontAlgn="base" hangingPunct="0">
        <a:spcBef>
          <a:spcPct val="20000"/>
        </a:spcBef>
        <a:spcAft>
          <a:spcPct val="0"/>
        </a:spcAft>
        <a:buAutoNum type="alphaLcPeriod"/>
        <a:defRPr kumimoji="1" sz="2400">
          <a:solidFill>
            <a:schemeClr val="tx1"/>
          </a:solidFill>
          <a:latin typeface="+mn-lt"/>
          <a:ea typeface="+mn-ea"/>
          <a:cs typeface="+mn-cs"/>
        </a:defRPr>
      </a:lvl3pPr>
      <a:lvl4pPr marL="1784350" indent="-412750" algn="l" rtl="0" eaLnBrk="0" fontAlgn="base" hangingPunct="0">
        <a:spcBef>
          <a:spcPct val="20000"/>
        </a:spcBef>
        <a:spcAft>
          <a:spcPct val="0"/>
        </a:spcAft>
        <a:buFont typeface="Wingdings" panose="05000000000000000000" pitchFamily="2" charset="2"/>
        <a:buChar char="l"/>
        <a:defRPr kumimoji="1" sz="2000">
          <a:solidFill>
            <a:schemeClr val="tx1"/>
          </a:solidFill>
          <a:latin typeface="+mn-lt"/>
          <a:ea typeface="+mn-ea"/>
          <a:cs typeface="+mn-cs"/>
        </a:defRPr>
      </a:lvl4pPr>
      <a:lvl5pPr marL="2241550" indent="-412750" algn="l" rtl="0" eaLnBrk="0" fontAlgn="base" hangingPunct="0">
        <a:spcBef>
          <a:spcPct val="20000"/>
        </a:spcBef>
        <a:spcAft>
          <a:spcPct val="0"/>
        </a:spcAft>
        <a:buAutoNum type="romanLcPeriod"/>
        <a:defRPr kumimoji="1" sz="2000">
          <a:solidFill>
            <a:schemeClr val="tx1"/>
          </a:solidFill>
          <a:latin typeface="+mn-lt"/>
          <a:ea typeface="+mn-ea"/>
          <a:cs typeface="+mn-cs"/>
        </a:defRPr>
      </a:lvl5pPr>
      <a:lvl6pPr marL="2698750" indent="-412750" algn="l" rtl="0" fontAlgn="base">
        <a:spcBef>
          <a:spcPct val="20000"/>
        </a:spcBef>
        <a:spcAft>
          <a:spcPct val="0"/>
        </a:spcAft>
        <a:buAutoNum type="romanLcPeriod"/>
        <a:defRPr kumimoji="1" sz="2000">
          <a:solidFill>
            <a:schemeClr val="tx1"/>
          </a:solidFill>
          <a:latin typeface="+mn-lt"/>
          <a:ea typeface="+mn-ea"/>
          <a:cs typeface="+mn-cs"/>
        </a:defRPr>
      </a:lvl6pPr>
      <a:lvl7pPr marL="3155950" indent="-412750" algn="l" rtl="0" fontAlgn="base">
        <a:spcBef>
          <a:spcPct val="20000"/>
        </a:spcBef>
        <a:spcAft>
          <a:spcPct val="0"/>
        </a:spcAft>
        <a:buAutoNum type="romanLcPeriod"/>
        <a:defRPr kumimoji="1" sz="2000">
          <a:solidFill>
            <a:schemeClr val="tx1"/>
          </a:solidFill>
          <a:latin typeface="+mn-lt"/>
          <a:ea typeface="+mn-ea"/>
          <a:cs typeface="+mn-cs"/>
        </a:defRPr>
      </a:lvl7pPr>
      <a:lvl8pPr marL="3613150" indent="-412750" algn="l" rtl="0" fontAlgn="base">
        <a:spcBef>
          <a:spcPct val="20000"/>
        </a:spcBef>
        <a:spcAft>
          <a:spcPct val="0"/>
        </a:spcAft>
        <a:buAutoNum type="romanLcPeriod"/>
        <a:defRPr kumimoji="1" sz="2000">
          <a:solidFill>
            <a:schemeClr val="tx1"/>
          </a:solidFill>
          <a:latin typeface="+mn-lt"/>
          <a:ea typeface="+mn-ea"/>
          <a:cs typeface="+mn-cs"/>
        </a:defRPr>
      </a:lvl8pPr>
      <a:lvl9pPr marL="4070350" indent="-412750" algn="l" rtl="0" fontAlgn="base">
        <a:spcBef>
          <a:spcPct val="20000"/>
        </a:spcBef>
        <a:spcAft>
          <a:spcPct val="0"/>
        </a:spcAft>
        <a:buAutoNum type="romanLcPeriod"/>
        <a:defRPr kumimoji="1" sz="20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179388"/>
            <a:ext cx="82296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ja-JP" altLang="ja-JP"/>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4C63FA96-E777-4EED-94F0-1812EC67AE46}" type="slidenum">
              <a:rPr lang="en-US" altLang="ja-JP"/>
              <a:pPr/>
              <a:t>‹#›</a:t>
            </a:fld>
            <a:endParaRPr lang="en-US" altLang="ja-JP"/>
          </a:p>
        </p:txBody>
      </p:sp>
    </p:spTree>
    <p:extLst>
      <p:ext uri="{BB962C8B-B14F-4D97-AF65-F5344CB8AC3E}">
        <p14:creationId xmlns:p14="http://schemas.microsoft.com/office/powerpoint/2010/main" val="58504953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Lst>
  <p:txStyles>
    <p:titleStyle>
      <a:lvl1pPr algn="ctr" rtl="0" eaLnBrk="0" fontAlgn="base" hangingPunct="0">
        <a:spcBef>
          <a:spcPct val="0"/>
        </a:spcBef>
        <a:spcAft>
          <a:spcPct val="0"/>
        </a:spcAft>
        <a:defRPr kumimoji="1" sz="4400" b="1">
          <a:solidFill>
            <a:schemeClr val="tx2"/>
          </a:solidFill>
          <a:latin typeface="+mj-lt"/>
          <a:ea typeface="+mj-ea"/>
          <a:cs typeface="+mj-cs"/>
        </a:defRPr>
      </a:lvl1pPr>
      <a:lvl2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2pPr>
      <a:lvl3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3pPr>
      <a:lvl4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4pPr>
      <a:lvl5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5pPr>
      <a:lvl6pPr marL="4572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6pPr>
      <a:lvl7pPr marL="9144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7pPr>
      <a:lvl8pPr marL="13716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8pPr>
      <a:lvl9pPr marL="18288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5pPr>
      <a:lvl6pPr marL="2514600" indent="-228600" algn="l" rtl="0" fontAlgn="base">
        <a:spcBef>
          <a:spcPct val="20000"/>
        </a:spcBef>
        <a:spcAft>
          <a:spcPct val="0"/>
        </a:spcAft>
        <a:buChar char="»"/>
        <a:defRPr kumimoji="1" sz="2000">
          <a:solidFill>
            <a:schemeClr val="tx1"/>
          </a:solidFill>
          <a:latin typeface="+mn-lt"/>
          <a:ea typeface="ＭＳ Ｐゴシック" charset="-128"/>
        </a:defRPr>
      </a:lvl6pPr>
      <a:lvl7pPr marL="2971800" indent="-228600" algn="l" rtl="0" fontAlgn="base">
        <a:spcBef>
          <a:spcPct val="20000"/>
        </a:spcBef>
        <a:spcAft>
          <a:spcPct val="0"/>
        </a:spcAft>
        <a:buChar char="»"/>
        <a:defRPr kumimoji="1" sz="2000">
          <a:solidFill>
            <a:schemeClr val="tx1"/>
          </a:solidFill>
          <a:latin typeface="+mn-lt"/>
          <a:ea typeface="ＭＳ Ｐゴシック" charset="-128"/>
        </a:defRPr>
      </a:lvl7pPr>
      <a:lvl8pPr marL="3429000" indent="-228600" algn="l" rtl="0" fontAlgn="base">
        <a:spcBef>
          <a:spcPct val="20000"/>
        </a:spcBef>
        <a:spcAft>
          <a:spcPct val="0"/>
        </a:spcAft>
        <a:buChar char="»"/>
        <a:defRPr kumimoji="1" sz="2000">
          <a:solidFill>
            <a:schemeClr val="tx1"/>
          </a:solidFill>
          <a:latin typeface="+mn-lt"/>
          <a:ea typeface="ＭＳ Ｐゴシック" charset="-128"/>
        </a:defRPr>
      </a:lvl8pPr>
      <a:lvl9pPr marL="3886200" indent="-228600" algn="l" rtl="0" fontAlgn="base">
        <a:spcBef>
          <a:spcPct val="20000"/>
        </a:spcBef>
        <a:spcAft>
          <a:spcPct val="0"/>
        </a:spcAft>
        <a:buChar char="»"/>
        <a:defRPr kumimoji="1" sz="2000">
          <a:solidFill>
            <a:schemeClr val="tx1"/>
          </a:solidFill>
          <a:latin typeface="+mn-lt"/>
          <a:ea typeface="ＭＳ Ｐゴシック" charset="-128"/>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7.x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76A73"/>
        </a:solidFill>
        <a:effectLst/>
      </p:bgPr>
    </p:bg>
    <p:spTree>
      <p:nvGrpSpPr>
        <p:cNvPr id="1" name=""/>
        <p:cNvGrpSpPr/>
        <p:nvPr/>
      </p:nvGrpSpPr>
      <p:grpSpPr>
        <a:xfrm>
          <a:off x="0" y="0"/>
          <a:ext cx="0" cy="0"/>
          <a:chOff x="0" y="0"/>
          <a:chExt cx="0" cy="0"/>
        </a:xfrm>
      </p:grpSpPr>
      <p:sp>
        <p:nvSpPr>
          <p:cNvPr id="1028" name="Text Box 3"/>
          <p:cNvSpPr txBox="1">
            <a:spLocks noChangeArrowheads="1"/>
          </p:cNvSpPr>
          <p:nvPr/>
        </p:nvSpPr>
        <p:spPr bwMode="auto">
          <a:xfrm>
            <a:off x="67235" y="2918745"/>
            <a:ext cx="90138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6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常染色体優性遺伝</a:t>
            </a:r>
          </a:p>
        </p:txBody>
      </p:sp>
    </p:spTree>
    <p:extLst>
      <p:ext uri="{BB962C8B-B14F-4D97-AF65-F5344CB8AC3E}">
        <p14:creationId xmlns:p14="http://schemas.microsoft.com/office/powerpoint/2010/main" val="3248221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53975" y="142875"/>
            <a:ext cx="90138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algn="ctr" eaLnBrk="1" hangingPunct="1">
              <a:spcBef>
                <a:spcPct val="0"/>
              </a:spcBef>
              <a:buFontTx/>
              <a:buNone/>
            </a:pPr>
            <a:r>
              <a:rPr lang="ja-JP" altLang="en-US" sz="4400" b="1" dirty="0">
                <a:solidFill>
                  <a:srgbClr val="313575"/>
                </a:solidFill>
              </a:rPr>
              <a:t>常染色体優性遺伝（母から）</a:t>
            </a:r>
          </a:p>
        </p:txBody>
      </p:sp>
      <p:sp>
        <p:nvSpPr>
          <p:cNvPr id="52227" name="Oval 4"/>
          <p:cNvSpPr>
            <a:spLocks noChangeAspect="1" noChangeArrowheads="1"/>
          </p:cNvSpPr>
          <p:nvPr/>
        </p:nvSpPr>
        <p:spPr bwMode="auto">
          <a:xfrm>
            <a:off x="2444750" y="2487613"/>
            <a:ext cx="1079500" cy="1079500"/>
          </a:xfrm>
          <a:prstGeom prst="ellipse">
            <a:avLst/>
          </a:prstGeom>
          <a:gradFill rotWithShape="0">
            <a:gsLst>
              <a:gs pos="0">
                <a:srgbClr val="FFFF99"/>
              </a:gs>
              <a:gs pos="100000">
                <a:srgbClr val="FFFF00"/>
              </a:gs>
            </a:gsLst>
            <a:path path="shape">
              <a:fillToRect l="50000" t="50000" r="50000" b="50000"/>
            </a:path>
          </a:gradFill>
          <a:ln w="25400">
            <a:solidFill>
              <a:srgbClr val="FF660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228" name="Oval 36"/>
          <p:cNvSpPr>
            <a:spLocks noChangeAspect="1" noChangeArrowheads="1"/>
          </p:cNvSpPr>
          <p:nvPr/>
        </p:nvSpPr>
        <p:spPr bwMode="auto">
          <a:xfrm flipH="1">
            <a:off x="1068388" y="2486025"/>
            <a:ext cx="1079500" cy="1081088"/>
          </a:xfrm>
          <a:prstGeom prst="ellipse">
            <a:avLst/>
          </a:prstGeom>
          <a:gradFill rotWithShape="0">
            <a:gsLst>
              <a:gs pos="0">
                <a:srgbClr val="FFFF99"/>
              </a:gs>
              <a:gs pos="100000">
                <a:srgbClr val="FFFF00"/>
              </a:gs>
            </a:gsLst>
            <a:path path="shape">
              <a:fillToRect l="50000" t="50000" r="50000" b="50000"/>
            </a:path>
          </a:gradFill>
          <a:ln w="25400">
            <a:solidFill>
              <a:srgbClr val="FF660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nvGrpSpPr>
          <p:cNvPr id="52229" name="Group 141"/>
          <p:cNvGrpSpPr>
            <a:grpSpLocks/>
          </p:cNvGrpSpPr>
          <p:nvPr/>
        </p:nvGrpSpPr>
        <p:grpSpPr bwMode="auto">
          <a:xfrm flipH="1">
            <a:off x="1560513" y="2640013"/>
            <a:ext cx="88900" cy="777875"/>
            <a:chOff x="2692" y="2209"/>
            <a:chExt cx="136" cy="2040"/>
          </a:xfrm>
        </p:grpSpPr>
        <p:sp>
          <p:nvSpPr>
            <p:cNvPr id="52528" name="AutoShape 142"/>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29" name="AutoShape 143"/>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30" name="Rectangle 144"/>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31" name="Rectangle 145"/>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32" name="Rectangle 146"/>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33" name="Rectangle 147"/>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34" name="Rectangle 148"/>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35" name="Rectangle 149"/>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36" name="Rectangle 150"/>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37" name="Rectangle 151"/>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38" name="Rectangle 152"/>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39" name="Rectangle 153"/>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40" name="Rectangle 154"/>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41" name="Rectangle 155"/>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42" name="AutoShape 156"/>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43" name="AutoShape 157"/>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grpSp>
        <p:nvGrpSpPr>
          <p:cNvPr id="52230" name="Group 160"/>
          <p:cNvGrpSpPr>
            <a:grpSpLocks/>
          </p:cNvGrpSpPr>
          <p:nvPr/>
        </p:nvGrpSpPr>
        <p:grpSpPr bwMode="auto">
          <a:xfrm flipH="1">
            <a:off x="2938463" y="2640013"/>
            <a:ext cx="88900" cy="777875"/>
            <a:chOff x="2692" y="2209"/>
            <a:chExt cx="136" cy="2040"/>
          </a:xfrm>
        </p:grpSpPr>
        <p:sp>
          <p:nvSpPr>
            <p:cNvPr id="52512" name="AutoShape 161"/>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13" name="AutoShape 162"/>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14" name="Rectangle 163"/>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15" name="Rectangle 164"/>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16" name="Rectangle 165"/>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17" name="Rectangle 166"/>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18" name="Rectangle 167"/>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19" name="Rectangle 168"/>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20" name="Rectangle 169"/>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21" name="Rectangle 170"/>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22" name="Rectangle 171"/>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23" name="Rectangle 172"/>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24" name="Rectangle 173"/>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25" name="Rectangle 174"/>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26" name="AutoShape 175"/>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27" name="AutoShape 176"/>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sp>
        <p:nvSpPr>
          <p:cNvPr id="52231" name="Oval 15"/>
          <p:cNvSpPr>
            <a:spLocks noChangeAspect="1" noChangeArrowheads="1"/>
          </p:cNvSpPr>
          <p:nvPr/>
        </p:nvSpPr>
        <p:spPr bwMode="auto">
          <a:xfrm>
            <a:off x="1641475" y="977900"/>
            <a:ext cx="1295400" cy="1295400"/>
          </a:xfrm>
          <a:prstGeom prst="ellipse">
            <a:avLst/>
          </a:prstGeom>
          <a:gradFill rotWithShape="0">
            <a:gsLst>
              <a:gs pos="0">
                <a:srgbClr val="FF99CC"/>
              </a:gs>
              <a:gs pos="100000">
                <a:srgbClr val="FF0066"/>
              </a:gs>
            </a:gsLst>
            <a:path path="shape">
              <a:fillToRect l="50000" t="50000" r="50000" b="50000"/>
            </a:path>
          </a:gradFill>
          <a:ln w="25400">
            <a:solidFill>
              <a:srgbClr val="660033"/>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nvGrpSpPr>
          <p:cNvPr id="52232" name="Group 107"/>
          <p:cNvGrpSpPr>
            <a:grpSpLocks/>
          </p:cNvGrpSpPr>
          <p:nvPr/>
        </p:nvGrpSpPr>
        <p:grpSpPr bwMode="auto">
          <a:xfrm flipH="1">
            <a:off x="2157413" y="1235075"/>
            <a:ext cx="88900" cy="777875"/>
            <a:chOff x="2692" y="2209"/>
            <a:chExt cx="136" cy="2040"/>
          </a:xfrm>
        </p:grpSpPr>
        <p:sp>
          <p:nvSpPr>
            <p:cNvPr id="52496" name="AutoShape 108"/>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97" name="AutoShape 109"/>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98" name="Rectangle 110"/>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99" name="Rectangle 111"/>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00" name="Rectangle 112"/>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01" name="Rectangle 113"/>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02" name="Rectangle 114"/>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03" name="Rectangle 115"/>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04" name="Rectangle 116"/>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05" name="Rectangle 117"/>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06" name="Rectangle 118"/>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07" name="Rectangle 119"/>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08" name="Rectangle 120"/>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09" name="Rectangle 121"/>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10" name="AutoShape 122"/>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511" name="AutoShape 123"/>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grpSp>
        <p:nvGrpSpPr>
          <p:cNvPr id="52233" name="Group 90"/>
          <p:cNvGrpSpPr>
            <a:grpSpLocks/>
          </p:cNvGrpSpPr>
          <p:nvPr/>
        </p:nvGrpSpPr>
        <p:grpSpPr bwMode="auto">
          <a:xfrm flipH="1">
            <a:off x="2343150" y="1235075"/>
            <a:ext cx="88900" cy="777875"/>
            <a:chOff x="2692" y="2209"/>
            <a:chExt cx="136" cy="2040"/>
          </a:xfrm>
        </p:grpSpPr>
        <p:sp>
          <p:nvSpPr>
            <p:cNvPr id="52480" name="AutoShape 91"/>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81" name="AutoShape 92"/>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82" name="Rectangle 93"/>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83" name="Rectangle 94"/>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84" name="Rectangle 95"/>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85" name="Rectangle 96"/>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86" name="Rectangle 97"/>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87" name="Rectangle 98"/>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88" name="Rectangle 99"/>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89" name="Rectangle 100"/>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90" name="Rectangle 101"/>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91" name="Rectangle 102"/>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92" name="Rectangle 103"/>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93" name="Rectangle 104"/>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94" name="AutoShape 105"/>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95" name="AutoShape 106"/>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sp>
        <p:nvSpPr>
          <p:cNvPr id="52234" name="Arc 88"/>
          <p:cNvSpPr>
            <a:spLocks/>
          </p:cNvSpPr>
          <p:nvPr/>
        </p:nvSpPr>
        <p:spPr bwMode="auto">
          <a:xfrm rot="5400000">
            <a:off x="1649413" y="2084388"/>
            <a:ext cx="581025" cy="511175"/>
          </a:xfrm>
          <a:custGeom>
            <a:avLst/>
            <a:gdLst>
              <a:gd name="T0" fmla="*/ 0 w 17057"/>
              <a:gd name="T1" fmla="*/ 0 h 21600"/>
              <a:gd name="T2" fmla="*/ 2147483646 w 17057"/>
              <a:gd name="T3" fmla="*/ 2147483646 h 21600"/>
              <a:gd name="T4" fmla="*/ 0 w 17057"/>
              <a:gd name="T5" fmla="*/ 2147483646 h 21600"/>
              <a:gd name="T6" fmla="*/ 0 60000 65536"/>
              <a:gd name="T7" fmla="*/ 0 60000 65536"/>
              <a:gd name="T8" fmla="*/ 0 60000 65536"/>
              <a:gd name="T9" fmla="*/ 0 w 17057"/>
              <a:gd name="T10" fmla="*/ 0 h 21600"/>
              <a:gd name="T11" fmla="*/ 17057 w 17057"/>
              <a:gd name="T12" fmla="*/ 21600 h 21600"/>
            </a:gdLst>
            <a:ahLst/>
            <a:cxnLst>
              <a:cxn ang="T6">
                <a:pos x="T0" y="T1"/>
              </a:cxn>
              <a:cxn ang="T7">
                <a:pos x="T2" y="T3"/>
              </a:cxn>
              <a:cxn ang="T8">
                <a:pos x="T4" y="T5"/>
              </a:cxn>
            </a:cxnLst>
            <a:rect l="T9" t="T10" r="T11" b="T12"/>
            <a:pathLst>
              <a:path w="17057" h="21600" fill="none" extrusionOk="0">
                <a:moveTo>
                  <a:pt x="-1" y="0"/>
                </a:moveTo>
                <a:cubicBezTo>
                  <a:pt x="6669" y="0"/>
                  <a:pt x="12965" y="3081"/>
                  <a:pt x="17057" y="8347"/>
                </a:cubicBezTo>
              </a:path>
              <a:path w="17057" h="21600" stroke="0" extrusionOk="0">
                <a:moveTo>
                  <a:pt x="-1" y="0"/>
                </a:moveTo>
                <a:cubicBezTo>
                  <a:pt x="6669" y="0"/>
                  <a:pt x="12965" y="3081"/>
                  <a:pt x="17057" y="8347"/>
                </a:cubicBezTo>
                <a:lnTo>
                  <a:pt x="0" y="21600"/>
                </a:lnTo>
                <a:lnTo>
                  <a:pt x="-1" y="0"/>
                </a:lnTo>
                <a:close/>
              </a:path>
            </a:pathLst>
          </a:custGeom>
          <a:noFill/>
          <a:ln w="25400">
            <a:solidFill>
              <a:schemeClr val="tx1"/>
            </a:solidFill>
            <a:round/>
            <a:headEnd/>
            <a:tailEnd type="triangle" w="lg" len="med"/>
          </a:ln>
          <a:extLst>
            <a:ext uri="{909E8E84-426E-40DD-AFC4-6F175D3DCCD1}">
              <a14:hiddenFill xmlns:a14="http://schemas.microsoft.com/office/drawing/2010/main">
                <a:solidFill>
                  <a:srgbClr val="FFFFFF"/>
                </a:solidFill>
              </a14:hiddenFill>
            </a:ext>
          </a:extLst>
        </p:spPr>
        <p:txBody>
          <a:bodyPr rot="10800000" vert="eaVert" wrap="none" anchor="ctr"/>
          <a:lstStyle/>
          <a:p>
            <a:endParaRPr lang="ja-JP" altLang="en-US"/>
          </a:p>
        </p:txBody>
      </p:sp>
      <p:sp>
        <p:nvSpPr>
          <p:cNvPr id="52235" name="Arc 89"/>
          <p:cNvSpPr>
            <a:spLocks/>
          </p:cNvSpPr>
          <p:nvPr/>
        </p:nvSpPr>
        <p:spPr bwMode="auto">
          <a:xfrm rot="16200000" flipH="1">
            <a:off x="2359819" y="2074069"/>
            <a:ext cx="581025" cy="534987"/>
          </a:xfrm>
          <a:custGeom>
            <a:avLst/>
            <a:gdLst>
              <a:gd name="T0" fmla="*/ 0 w 17057"/>
              <a:gd name="T1" fmla="*/ 0 h 21600"/>
              <a:gd name="T2" fmla="*/ 2147483646 w 17057"/>
              <a:gd name="T3" fmla="*/ 2147483646 h 21600"/>
              <a:gd name="T4" fmla="*/ 0 w 17057"/>
              <a:gd name="T5" fmla="*/ 2147483646 h 21600"/>
              <a:gd name="T6" fmla="*/ 0 60000 65536"/>
              <a:gd name="T7" fmla="*/ 0 60000 65536"/>
              <a:gd name="T8" fmla="*/ 0 60000 65536"/>
              <a:gd name="T9" fmla="*/ 0 w 17057"/>
              <a:gd name="T10" fmla="*/ 0 h 21600"/>
              <a:gd name="T11" fmla="*/ 17057 w 17057"/>
              <a:gd name="T12" fmla="*/ 21600 h 21600"/>
            </a:gdLst>
            <a:ahLst/>
            <a:cxnLst>
              <a:cxn ang="T6">
                <a:pos x="T0" y="T1"/>
              </a:cxn>
              <a:cxn ang="T7">
                <a:pos x="T2" y="T3"/>
              </a:cxn>
              <a:cxn ang="T8">
                <a:pos x="T4" y="T5"/>
              </a:cxn>
            </a:cxnLst>
            <a:rect l="T9" t="T10" r="T11" b="T12"/>
            <a:pathLst>
              <a:path w="17057" h="21600" fill="none" extrusionOk="0">
                <a:moveTo>
                  <a:pt x="-1" y="0"/>
                </a:moveTo>
                <a:cubicBezTo>
                  <a:pt x="6669" y="0"/>
                  <a:pt x="12965" y="3081"/>
                  <a:pt x="17057" y="8347"/>
                </a:cubicBezTo>
              </a:path>
              <a:path w="17057" h="21600" stroke="0" extrusionOk="0">
                <a:moveTo>
                  <a:pt x="-1" y="0"/>
                </a:moveTo>
                <a:cubicBezTo>
                  <a:pt x="6669" y="0"/>
                  <a:pt x="12965" y="3081"/>
                  <a:pt x="17057" y="8347"/>
                </a:cubicBezTo>
                <a:lnTo>
                  <a:pt x="0" y="21600"/>
                </a:lnTo>
                <a:lnTo>
                  <a:pt x="-1" y="0"/>
                </a:lnTo>
                <a:close/>
              </a:path>
            </a:pathLst>
          </a:custGeom>
          <a:noFill/>
          <a:ln w="25400">
            <a:solidFill>
              <a:schemeClr val="tx1"/>
            </a:solidFill>
            <a:round/>
            <a:headEnd/>
            <a:tailEnd type="triangle" w="lg" len="med"/>
          </a:ln>
          <a:extLst>
            <a:ext uri="{909E8E84-426E-40DD-AFC4-6F175D3DCCD1}">
              <a14:hiddenFill xmlns:a14="http://schemas.microsoft.com/office/drawing/2010/main">
                <a:solidFill>
                  <a:srgbClr val="FFFFFF"/>
                </a:solidFill>
              </a14:hiddenFill>
            </a:ext>
          </a:extLst>
        </p:spPr>
        <p:txBody>
          <a:bodyPr vert="eaVert" wrap="none" anchor="ctr"/>
          <a:lstStyle/>
          <a:p>
            <a:endParaRPr lang="ja-JP" altLang="en-US"/>
          </a:p>
        </p:txBody>
      </p:sp>
      <p:sp>
        <p:nvSpPr>
          <p:cNvPr id="138" name="テキスト ボックス 137"/>
          <p:cNvSpPr txBox="1"/>
          <p:nvPr/>
        </p:nvSpPr>
        <p:spPr>
          <a:xfrm>
            <a:off x="2133600" y="1471613"/>
            <a:ext cx="488950" cy="457200"/>
          </a:xfrm>
          <a:prstGeom prst="rect">
            <a:avLst/>
          </a:prstGeom>
          <a:noFill/>
        </p:spPr>
        <p:txBody>
          <a:bodyPr wrap="none">
            <a:spAutoFit/>
          </a:bodyPr>
          <a:lstStyle/>
          <a:p>
            <a:pPr eaLnBrk="1" hangingPunct="1">
              <a:defRPr/>
            </a:pPr>
            <a:r>
              <a:rPr lang="en-US" altLang="ja-JP" sz="2400" b="1">
                <a:solidFill>
                  <a:srgbClr val="FF0000"/>
                </a:solidFill>
                <a:effectLst>
                  <a:outerShdw blurRad="38100" dist="38100" dir="2700000" algn="tl">
                    <a:srgbClr val="C0C0C0"/>
                  </a:outerShdw>
                </a:effectLst>
                <a:latin typeface="HG丸ｺﾞｼｯｸM-PRO" pitchFamily="50" charset="-128"/>
                <a:ea typeface="HG丸ｺﾞｼｯｸM-PRO" pitchFamily="50" charset="-128"/>
              </a:rPr>
              <a:t>×</a:t>
            </a:r>
          </a:p>
        </p:txBody>
      </p:sp>
      <p:sp>
        <p:nvSpPr>
          <p:cNvPr id="139" name="テキスト ボックス 138"/>
          <p:cNvSpPr txBox="1"/>
          <p:nvPr/>
        </p:nvSpPr>
        <p:spPr>
          <a:xfrm>
            <a:off x="2733675" y="2882900"/>
            <a:ext cx="488950" cy="457200"/>
          </a:xfrm>
          <a:prstGeom prst="rect">
            <a:avLst/>
          </a:prstGeom>
          <a:noFill/>
        </p:spPr>
        <p:txBody>
          <a:bodyPr wrap="none">
            <a:spAutoFit/>
          </a:bodyPr>
          <a:lstStyle/>
          <a:p>
            <a:pPr eaLnBrk="1" hangingPunct="1">
              <a:defRPr/>
            </a:pPr>
            <a:r>
              <a:rPr lang="en-US" altLang="ja-JP" sz="2400" b="1">
                <a:solidFill>
                  <a:srgbClr val="FF0000"/>
                </a:solidFill>
                <a:effectLst>
                  <a:outerShdw blurRad="38100" dist="38100" dir="2700000" algn="tl">
                    <a:srgbClr val="C0C0C0"/>
                  </a:outerShdw>
                </a:effectLst>
                <a:latin typeface="HG丸ｺﾞｼｯｸM-PRO" pitchFamily="50" charset="-128"/>
                <a:ea typeface="HG丸ｺﾞｼｯｸM-PRO" pitchFamily="50" charset="-128"/>
              </a:rPr>
              <a:t>×</a:t>
            </a:r>
          </a:p>
        </p:txBody>
      </p:sp>
      <p:sp>
        <p:nvSpPr>
          <p:cNvPr id="52238" name="Oval 36"/>
          <p:cNvSpPr>
            <a:spLocks noChangeAspect="1" noChangeArrowheads="1"/>
          </p:cNvSpPr>
          <p:nvPr/>
        </p:nvSpPr>
        <p:spPr bwMode="auto">
          <a:xfrm>
            <a:off x="6226175" y="1082675"/>
            <a:ext cx="1295400" cy="1295400"/>
          </a:xfrm>
          <a:prstGeom prst="ellipse">
            <a:avLst/>
          </a:prstGeom>
          <a:gradFill rotWithShape="0">
            <a:gsLst>
              <a:gs pos="0">
                <a:srgbClr val="CCECFF"/>
              </a:gs>
              <a:gs pos="100000">
                <a:srgbClr val="0066FF"/>
              </a:gs>
            </a:gsLst>
            <a:path path="shape">
              <a:fillToRect l="50000" t="50000" r="50000" b="50000"/>
            </a:path>
          </a:gradFill>
          <a:ln w="25400">
            <a:solidFill>
              <a:srgbClr val="333399"/>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nvGrpSpPr>
          <p:cNvPr id="52239" name="Group 94"/>
          <p:cNvGrpSpPr>
            <a:grpSpLocks/>
          </p:cNvGrpSpPr>
          <p:nvPr/>
        </p:nvGrpSpPr>
        <p:grpSpPr bwMode="auto">
          <a:xfrm flipH="1">
            <a:off x="6743700" y="1341438"/>
            <a:ext cx="87313" cy="777875"/>
            <a:chOff x="2692" y="2209"/>
            <a:chExt cx="136" cy="2040"/>
          </a:xfrm>
        </p:grpSpPr>
        <p:sp>
          <p:nvSpPr>
            <p:cNvPr id="52464" name="AutoShape 95"/>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65" name="AutoShape 96"/>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66" name="Rectangle 97"/>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67" name="Rectangle 98"/>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68" name="Rectangle 99"/>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69" name="Rectangle 100"/>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70" name="Rectangle 101"/>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71" name="Rectangle 102"/>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72" name="Rectangle 103"/>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73" name="Rectangle 104"/>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74" name="Rectangle 105"/>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75" name="Rectangle 106"/>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76" name="Rectangle 107"/>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77" name="Rectangle 108"/>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78" name="AutoShape 109"/>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79" name="AutoShape 110"/>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grpSp>
        <p:nvGrpSpPr>
          <p:cNvPr id="52240" name="Group 112"/>
          <p:cNvGrpSpPr>
            <a:grpSpLocks/>
          </p:cNvGrpSpPr>
          <p:nvPr/>
        </p:nvGrpSpPr>
        <p:grpSpPr bwMode="auto">
          <a:xfrm flipH="1">
            <a:off x="6927850" y="1341438"/>
            <a:ext cx="88900" cy="777875"/>
            <a:chOff x="2692" y="2209"/>
            <a:chExt cx="136" cy="2040"/>
          </a:xfrm>
        </p:grpSpPr>
        <p:sp>
          <p:nvSpPr>
            <p:cNvPr id="52448" name="AutoShape 113"/>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49" name="AutoShape 114"/>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50" name="Rectangle 115"/>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51" name="Rectangle 116"/>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52" name="Rectangle 117"/>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53" name="Rectangle 118"/>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54" name="Rectangle 119"/>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55" name="Rectangle 120"/>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56" name="Rectangle 121"/>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57" name="Rectangle 122"/>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58" name="Rectangle 123"/>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59" name="Rectangle 124"/>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60" name="Rectangle 125"/>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61" name="Rectangle 126"/>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62" name="AutoShape 127"/>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63" name="AutoShape 128"/>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sp>
        <p:nvSpPr>
          <p:cNvPr id="52241" name="Arc 2"/>
          <p:cNvSpPr>
            <a:spLocks noChangeAspect="1"/>
          </p:cNvSpPr>
          <p:nvPr/>
        </p:nvSpPr>
        <p:spPr bwMode="auto">
          <a:xfrm flipH="1" flipV="1">
            <a:off x="7091363" y="3022600"/>
            <a:ext cx="63500" cy="13017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52242" name="Arc 3"/>
          <p:cNvSpPr>
            <a:spLocks noChangeAspect="1"/>
          </p:cNvSpPr>
          <p:nvPr/>
        </p:nvSpPr>
        <p:spPr bwMode="auto">
          <a:xfrm>
            <a:off x="7053263" y="2763838"/>
            <a:ext cx="38100" cy="284162"/>
          </a:xfrm>
          <a:custGeom>
            <a:avLst/>
            <a:gdLst>
              <a:gd name="T0" fmla="*/ 0 w 21600"/>
              <a:gd name="T1" fmla="*/ 0 h 21600"/>
              <a:gd name="T2" fmla="*/ 334548993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2243" name="Rectangle 4"/>
          <p:cNvSpPr>
            <a:spLocks noChangeAspect="1" noChangeArrowheads="1"/>
          </p:cNvSpPr>
          <p:nvPr/>
        </p:nvSpPr>
        <p:spPr bwMode="auto">
          <a:xfrm flipH="1">
            <a:off x="7146925" y="3073400"/>
            <a:ext cx="155575" cy="157163"/>
          </a:xfrm>
          <a:prstGeom prst="rect">
            <a:avLst/>
          </a:prstGeom>
          <a:gradFill rotWithShape="0">
            <a:gsLst>
              <a:gs pos="0">
                <a:srgbClr val="33CC33"/>
              </a:gs>
              <a:gs pos="50000">
                <a:srgbClr val="99FF66"/>
              </a:gs>
              <a:gs pos="100000">
                <a:srgbClr val="33CC33"/>
              </a:gs>
            </a:gsLst>
            <a:lin ang="5400000" scaled="1"/>
          </a:gradFill>
          <a:ln w="12700">
            <a:solidFill>
              <a:srgbClr val="009900"/>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244" name="Arc 5"/>
          <p:cNvSpPr>
            <a:spLocks noChangeAspect="1"/>
          </p:cNvSpPr>
          <p:nvPr/>
        </p:nvSpPr>
        <p:spPr bwMode="auto">
          <a:xfrm flipH="1">
            <a:off x="7029450" y="2762250"/>
            <a:ext cx="25400" cy="195263"/>
          </a:xfrm>
          <a:custGeom>
            <a:avLst/>
            <a:gdLst>
              <a:gd name="T0" fmla="*/ 0 w 21600"/>
              <a:gd name="T1" fmla="*/ 0 h 21600"/>
              <a:gd name="T2" fmla="*/ 343791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2245" name="Arc 6"/>
          <p:cNvSpPr>
            <a:spLocks noChangeAspect="1"/>
          </p:cNvSpPr>
          <p:nvPr/>
        </p:nvSpPr>
        <p:spPr bwMode="auto">
          <a:xfrm flipV="1">
            <a:off x="7069138" y="3436938"/>
            <a:ext cx="77787" cy="13017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52246" name="Arc 7"/>
          <p:cNvSpPr>
            <a:spLocks noChangeAspect="1"/>
          </p:cNvSpPr>
          <p:nvPr/>
        </p:nvSpPr>
        <p:spPr bwMode="auto">
          <a:xfrm flipH="1" flipV="1">
            <a:off x="7029450" y="3489325"/>
            <a:ext cx="39688" cy="77788"/>
          </a:xfrm>
          <a:custGeom>
            <a:avLst/>
            <a:gdLst>
              <a:gd name="T0" fmla="*/ 0 w 21600"/>
              <a:gd name="T1" fmla="*/ 0 h 21600"/>
              <a:gd name="T2" fmla="*/ 659062989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52247" name="Arc 8"/>
          <p:cNvSpPr>
            <a:spLocks noChangeAspect="1"/>
          </p:cNvSpPr>
          <p:nvPr/>
        </p:nvSpPr>
        <p:spPr bwMode="auto">
          <a:xfrm flipH="1">
            <a:off x="7031038" y="3413125"/>
            <a:ext cx="103187" cy="77788"/>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2248" name="Arc 9"/>
          <p:cNvSpPr>
            <a:spLocks noChangeAspect="1"/>
          </p:cNvSpPr>
          <p:nvPr/>
        </p:nvSpPr>
        <p:spPr bwMode="auto">
          <a:xfrm>
            <a:off x="7132638" y="3413125"/>
            <a:ext cx="207962" cy="15557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2249" name="Freeform 10"/>
          <p:cNvSpPr>
            <a:spLocks noChangeAspect="1"/>
          </p:cNvSpPr>
          <p:nvPr/>
        </p:nvSpPr>
        <p:spPr bwMode="auto">
          <a:xfrm flipH="1">
            <a:off x="7029450" y="2957513"/>
            <a:ext cx="119063" cy="481012"/>
          </a:xfrm>
          <a:custGeom>
            <a:avLst/>
            <a:gdLst>
              <a:gd name="T0" fmla="*/ 2147483646 w 208"/>
              <a:gd name="T1" fmla="*/ 0 h 840"/>
              <a:gd name="T2" fmla="*/ 2147483646 w 208"/>
              <a:gd name="T3" fmla="*/ 2147483646 h 840"/>
              <a:gd name="T4" fmla="*/ 2147483646 w 208"/>
              <a:gd name="T5" fmla="*/ 2147483646 h 840"/>
              <a:gd name="T6" fmla="*/ 2147483646 w 208"/>
              <a:gd name="T7" fmla="*/ 2147483646 h 840"/>
              <a:gd name="T8" fmla="*/ 0 60000 65536"/>
              <a:gd name="T9" fmla="*/ 0 60000 65536"/>
              <a:gd name="T10" fmla="*/ 0 60000 65536"/>
              <a:gd name="T11" fmla="*/ 0 60000 65536"/>
              <a:gd name="T12" fmla="*/ 0 w 208"/>
              <a:gd name="T13" fmla="*/ 0 h 840"/>
              <a:gd name="T14" fmla="*/ 208 w 208"/>
              <a:gd name="T15" fmla="*/ 840 h 840"/>
            </a:gdLst>
            <a:ahLst/>
            <a:cxnLst>
              <a:cxn ang="T8">
                <a:pos x="T0" y="T1"/>
              </a:cxn>
              <a:cxn ang="T9">
                <a:pos x="T2" y="T3"/>
              </a:cxn>
              <a:cxn ang="T10">
                <a:pos x="T4" y="T5"/>
              </a:cxn>
              <a:cxn ang="T11">
                <a:pos x="T6" y="T7"/>
              </a:cxn>
            </a:cxnLst>
            <a:rect l="T12" t="T13" r="T14" b="T15"/>
            <a:pathLst>
              <a:path w="208" h="840">
                <a:moveTo>
                  <a:pt x="208" y="0"/>
                </a:moveTo>
                <a:cubicBezTo>
                  <a:pt x="200" y="130"/>
                  <a:pt x="193" y="261"/>
                  <a:pt x="163" y="363"/>
                </a:cubicBezTo>
                <a:cubicBezTo>
                  <a:pt x="133" y="465"/>
                  <a:pt x="52" y="534"/>
                  <a:pt x="26" y="613"/>
                </a:cubicBezTo>
                <a:cubicBezTo>
                  <a:pt x="0" y="692"/>
                  <a:pt x="8" y="802"/>
                  <a:pt x="4" y="840"/>
                </a:cubicBezTo>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250" name="Oval 11"/>
          <p:cNvSpPr>
            <a:spLocks noChangeAspect="1" noChangeArrowheads="1"/>
          </p:cNvSpPr>
          <p:nvPr/>
        </p:nvSpPr>
        <p:spPr bwMode="auto">
          <a:xfrm flipH="1">
            <a:off x="7224713" y="2697163"/>
            <a:ext cx="1166812" cy="869950"/>
          </a:xfrm>
          <a:prstGeom prst="ellipse">
            <a:avLst/>
          </a:prstGeom>
          <a:gradFill rotWithShape="0">
            <a:gsLst>
              <a:gs pos="0">
                <a:srgbClr val="99FF66"/>
              </a:gs>
              <a:gs pos="100000">
                <a:srgbClr val="33CC33"/>
              </a:gs>
            </a:gsLst>
            <a:path path="shape">
              <a:fillToRect l="50000" t="50000" r="50000" b="50000"/>
            </a:path>
          </a:gradFill>
          <a:ln w="25400">
            <a:solidFill>
              <a:srgbClr val="00800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251" name="Arc 60"/>
          <p:cNvSpPr>
            <a:spLocks noChangeAspect="1"/>
          </p:cNvSpPr>
          <p:nvPr/>
        </p:nvSpPr>
        <p:spPr bwMode="auto">
          <a:xfrm flipV="1">
            <a:off x="6607175" y="3021013"/>
            <a:ext cx="65088" cy="13017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52252" name="Arc 61"/>
          <p:cNvSpPr>
            <a:spLocks noChangeAspect="1"/>
          </p:cNvSpPr>
          <p:nvPr/>
        </p:nvSpPr>
        <p:spPr bwMode="auto">
          <a:xfrm flipH="1">
            <a:off x="6672263" y="2762250"/>
            <a:ext cx="38100" cy="285750"/>
          </a:xfrm>
          <a:custGeom>
            <a:avLst/>
            <a:gdLst>
              <a:gd name="T0" fmla="*/ 0 w 21600"/>
              <a:gd name="T1" fmla="*/ 0 h 21600"/>
              <a:gd name="T2" fmla="*/ 334548993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2253" name="Rectangle 62"/>
          <p:cNvSpPr>
            <a:spLocks noChangeAspect="1" noChangeArrowheads="1"/>
          </p:cNvSpPr>
          <p:nvPr/>
        </p:nvSpPr>
        <p:spPr bwMode="auto">
          <a:xfrm>
            <a:off x="6461125" y="3073400"/>
            <a:ext cx="155575" cy="155575"/>
          </a:xfrm>
          <a:prstGeom prst="rect">
            <a:avLst/>
          </a:prstGeom>
          <a:gradFill rotWithShape="0">
            <a:gsLst>
              <a:gs pos="0">
                <a:srgbClr val="33CC33"/>
              </a:gs>
              <a:gs pos="50000">
                <a:srgbClr val="99FF66"/>
              </a:gs>
              <a:gs pos="100000">
                <a:srgbClr val="33CC33"/>
              </a:gs>
            </a:gsLst>
            <a:lin ang="5400000" scaled="1"/>
          </a:gradFill>
          <a:ln w="12700">
            <a:solidFill>
              <a:srgbClr val="009900"/>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254" name="Oval 63"/>
          <p:cNvSpPr>
            <a:spLocks noChangeAspect="1" noChangeArrowheads="1"/>
          </p:cNvSpPr>
          <p:nvPr/>
        </p:nvSpPr>
        <p:spPr bwMode="auto">
          <a:xfrm>
            <a:off x="5372100" y="2697163"/>
            <a:ext cx="1166813" cy="869950"/>
          </a:xfrm>
          <a:prstGeom prst="ellipse">
            <a:avLst/>
          </a:prstGeom>
          <a:gradFill rotWithShape="0">
            <a:gsLst>
              <a:gs pos="0">
                <a:srgbClr val="99FF66"/>
              </a:gs>
              <a:gs pos="100000">
                <a:srgbClr val="33CC33"/>
              </a:gs>
            </a:gsLst>
            <a:path path="shape">
              <a:fillToRect l="50000" t="50000" r="50000" b="50000"/>
            </a:path>
          </a:gradFill>
          <a:ln w="25400">
            <a:solidFill>
              <a:srgbClr val="00800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255" name="Arc 64"/>
          <p:cNvSpPr>
            <a:spLocks noChangeAspect="1"/>
          </p:cNvSpPr>
          <p:nvPr/>
        </p:nvSpPr>
        <p:spPr bwMode="auto">
          <a:xfrm>
            <a:off x="6707188" y="2762250"/>
            <a:ext cx="26987" cy="193675"/>
          </a:xfrm>
          <a:custGeom>
            <a:avLst/>
            <a:gdLst>
              <a:gd name="T0" fmla="*/ 0 w 21600"/>
              <a:gd name="T1" fmla="*/ 0 h 21600"/>
              <a:gd name="T2" fmla="*/ 906641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2256" name="Arc 65"/>
          <p:cNvSpPr>
            <a:spLocks noChangeAspect="1"/>
          </p:cNvSpPr>
          <p:nvPr/>
        </p:nvSpPr>
        <p:spPr bwMode="auto">
          <a:xfrm flipH="1" flipV="1">
            <a:off x="6616700" y="3435350"/>
            <a:ext cx="77788" cy="131763"/>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52257" name="Arc 66"/>
          <p:cNvSpPr>
            <a:spLocks noChangeAspect="1"/>
          </p:cNvSpPr>
          <p:nvPr/>
        </p:nvSpPr>
        <p:spPr bwMode="auto">
          <a:xfrm flipV="1">
            <a:off x="6694488" y="3487738"/>
            <a:ext cx="39687" cy="79375"/>
          </a:xfrm>
          <a:custGeom>
            <a:avLst/>
            <a:gdLst>
              <a:gd name="T0" fmla="*/ 0 w 21600"/>
              <a:gd name="T1" fmla="*/ 0 h 21600"/>
              <a:gd name="T2" fmla="*/ 658803173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52258" name="Arc 67"/>
          <p:cNvSpPr>
            <a:spLocks noChangeAspect="1"/>
          </p:cNvSpPr>
          <p:nvPr/>
        </p:nvSpPr>
        <p:spPr bwMode="auto">
          <a:xfrm>
            <a:off x="6629400" y="3411538"/>
            <a:ext cx="103188" cy="77787"/>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2259" name="Arc 68"/>
          <p:cNvSpPr>
            <a:spLocks noChangeAspect="1"/>
          </p:cNvSpPr>
          <p:nvPr/>
        </p:nvSpPr>
        <p:spPr bwMode="auto">
          <a:xfrm flipH="1">
            <a:off x="6423025" y="3411538"/>
            <a:ext cx="207963" cy="15557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2260" name="Freeform 69"/>
          <p:cNvSpPr>
            <a:spLocks noChangeAspect="1"/>
          </p:cNvSpPr>
          <p:nvPr/>
        </p:nvSpPr>
        <p:spPr bwMode="auto">
          <a:xfrm>
            <a:off x="6615113" y="2955925"/>
            <a:ext cx="119062" cy="481013"/>
          </a:xfrm>
          <a:custGeom>
            <a:avLst/>
            <a:gdLst>
              <a:gd name="T0" fmla="*/ 2147483646 w 208"/>
              <a:gd name="T1" fmla="*/ 0 h 840"/>
              <a:gd name="T2" fmla="*/ 2147483646 w 208"/>
              <a:gd name="T3" fmla="*/ 2147483646 h 840"/>
              <a:gd name="T4" fmla="*/ 2147483646 w 208"/>
              <a:gd name="T5" fmla="*/ 2147483646 h 840"/>
              <a:gd name="T6" fmla="*/ 2147483646 w 208"/>
              <a:gd name="T7" fmla="*/ 2147483646 h 840"/>
              <a:gd name="T8" fmla="*/ 0 60000 65536"/>
              <a:gd name="T9" fmla="*/ 0 60000 65536"/>
              <a:gd name="T10" fmla="*/ 0 60000 65536"/>
              <a:gd name="T11" fmla="*/ 0 60000 65536"/>
              <a:gd name="T12" fmla="*/ 0 w 208"/>
              <a:gd name="T13" fmla="*/ 0 h 840"/>
              <a:gd name="T14" fmla="*/ 208 w 208"/>
              <a:gd name="T15" fmla="*/ 840 h 840"/>
            </a:gdLst>
            <a:ahLst/>
            <a:cxnLst>
              <a:cxn ang="T8">
                <a:pos x="T0" y="T1"/>
              </a:cxn>
              <a:cxn ang="T9">
                <a:pos x="T2" y="T3"/>
              </a:cxn>
              <a:cxn ang="T10">
                <a:pos x="T4" y="T5"/>
              </a:cxn>
              <a:cxn ang="T11">
                <a:pos x="T6" y="T7"/>
              </a:cxn>
            </a:cxnLst>
            <a:rect l="T12" t="T13" r="T14" b="T15"/>
            <a:pathLst>
              <a:path w="208" h="840">
                <a:moveTo>
                  <a:pt x="208" y="0"/>
                </a:moveTo>
                <a:cubicBezTo>
                  <a:pt x="200" y="130"/>
                  <a:pt x="193" y="261"/>
                  <a:pt x="163" y="363"/>
                </a:cubicBezTo>
                <a:cubicBezTo>
                  <a:pt x="133" y="465"/>
                  <a:pt x="52" y="534"/>
                  <a:pt x="26" y="613"/>
                </a:cubicBezTo>
                <a:cubicBezTo>
                  <a:pt x="0" y="692"/>
                  <a:pt x="8" y="802"/>
                  <a:pt x="4" y="840"/>
                </a:cubicBezTo>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261" name="Arc 90"/>
          <p:cNvSpPr>
            <a:spLocks/>
          </p:cNvSpPr>
          <p:nvPr/>
        </p:nvSpPr>
        <p:spPr bwMode="auto">
          <a:xfrm rot="5400000">
            <a:off x="5879306" y="1886745"/>
            <a:ext cx="644525" cy="1179512"/>
          </a:xfrm>
          <a:custGeom>
            <a:avLst/>
            <a:gdLst>
              <a:gd name="T0" fmla="*/ 0 w 17057"/>
              <a:gd name="T1" fmla="*/ 0 h 21600"/>
              <a:gd name="T2" fmla="*/ 2147483646 w 17057"/>
              <a:gd name="T3" fmla="*/ 2147483646 h 21600"/>
              <a:gd name="T4" fmla="*/ 0 w 17057"/>
              <a:gd name="T5" fmla="*/ 2147483646 h 21600"/>
              <a:gd name="T6" fmla="*/ 0 60000 65536"/>
              <a:gd name="T7" fmla="*/ 0 60000 65536"/>
              <a:gd name="T8" fmla="*/ 0 60000 65536"/>
              <a:gd name="T9" fmla="*/ 0 w 17057"/>
              <a:gd name="T10" fmla="*/ 0 h 21600"/>
              <a:gd name="T11" fmla="*/ 17057 w 17057"/>
              <a:gd name="T12" fmla="*/ 21600 h 21600"/>
            </a:gdLst>
            <a:ahLst/>
            <a:cxnLst>
              <a:cxn ang="T6">
                <a:pos x="T0" y="T1"/>
              </a:cxn>
              <a:cxn ang="T7">
                <a:pos x="T2" y="T3"/>
              </a:cxn>
              <a:cxn ang="T8">
                <a:pos x="T4" y="T5"/>
              </a:cxn>
            </a:cxnLst>
            <a:rect l="T9" t="T10" r="T11" b="T12"/>
            <a:pathLst>
              <a:path w="17057" h="21600" fill="none" extrusionOk="0">
                <a:moveTo>
                  <a:pt x="-1" y="0"/>
                </a:moveTo>
                <a:cubicBezTo>
                  <a:pt x="6669" y="0"/>
                  <a:pt x="12965" y="3081"/>
                  <a:pt x="17057" y="8347"/>
                </a:cubicBezTo>
              </a:path>
              <a:path w="17057" h="21600" stroke="0" extrusionOk="0">
                <a:moveTo>
                  <a:pt x="-1" y="0"/>
                </a:moveTo>
                <a:cubicBezTo>
                  <a:pt x="6669" y="0"/>
                  <a:pt x="12965" y="3081"/>
                  <a:pt x="17057" y="8347"/>
                </a:cubicBezTo>
                <a:lnTo>
                  <a:pt x="0" y="21600"/>
                </a:lnTo>
                <a:lnTo>
                  <a:pt x="-1" y="0"/>
                </a:lnTo>
                <a:close/>
              </a:path>
            </a:pathLst>
          </a:custGeom>
          <a:noFill/>
          <a:ln w="25400">
            <a:solidFill>
              <a:schemeClr val="tx1"/>
            </a:solidFill>
            <a:round/>
            <a:headEnd/>
            <a:tailEnd type="triangle" w="lg" len="med"/>
          </a:ln>
          <a:extLst>
            <a:ext uri="{909E8E84-426E-40DD-AFC4-6F175D3DCCD1}">
              <a14:hiddenFill xmlns:a14="http://schemas.microsoft.com/office/drawing/2010/main">
                <a:solidFill>
                  <a:srgbClr val="FFFFFF"/>
                </a:solidFill>
              </a14:hiddenFill>
            </a:ext>
          </a:extLst>
        </p:spPr>
        <p:txBody>
          <a:bodyPr rot="10800000" vert="eaVert" wrap="none" anchor="ctr"/>
          <a:lstStyle/>
          <a:p>
            <a:endParaRPr lang="ja-JP" altLang="en-US"/>
          </a:p>
        </p:txBody>
      </p:sp>
      <p:sp>
        <p:nvSpPr>
          <p:cNvPr id="52262" name="Arc 91"/>
          <p:cNvSpPr>
            <a:spLocks/>
          </p:cNvSpPr>
          <p:nvPr/>
        </p:nvSpPr>
        <p:spPr bwMode="auto">
          <a:xfrm rot="16200000" flipH="1">
            <a:off x="7244556" y="1891507"/>
            <a:ext cx="642937" cy="1174750"/>
          </a:xfrm>
          <a:custGeom>
            <a:avLst/>
            <a:gdLst>
              <a:gd name="T0" fmla="*/ 0 w 17057"/>
              <a:gd name="T1" fmla="*/ 0 h 21600"/>
              <a:gd name="T2" fmla="*/ 2147483646 w 17057"/>
              <a:gd name="T3" fmla="*/ 2147483646 h 21600"/>
              <a:gd name="T4" fmla="*/ 0 w 17057"/>
              <a:gd name="T5" fmla="*/ 2147483646 h 21600"/>
              <a:gd name="T6" fmla="*/ 0 60000 65536"/>
              <a:gd name="T7" fmla="*/ 0 60000 65536"/>
              <a:gd name="T8" fmla="*/ 0 60000 65536"/>
              <a:gd name="T9" fmla="*/ 0 w 17057"/>
              <a:gd name="T10" fmla="*/ 0 h 21600"/>
              <a:gd name="T11" fmla="*/ 17057 w 17057"/>
              <a:gd name="T12" fmla="*/ 21600 h 21600"/>
            </a:gdLst>
            <a:ahLst/>
            <a:cxnLst>
              <a:cxn ang="T6">
                <a:pos x="T0" y="T1"/>
              </a:cxn>
              <a:cxn ang="T7">
                <a:pos x="T2" y="T3"/>
              </a:cxn>
              <a:cxn ang="T8">
                <a:pos x="T4" y="T5"/>
              </a:cxn>
            </a:cxnLst>
            <a:rect l="T9" t="T10" r="T11" b="T12"/>
            <a:pathLst>
              <a:path w="17057" h="21600" fill="none" extrusionOk="0">
                <a:moveTo>
                  <a:pt x="-1" y="0"/>
                </a:moveTo>
                <a:cubicBezTo>
                  <a:pt x="6669" y="0"/>
                  <a:pt x="12965" y="3081"/>
                  <a:pt x="17057" y="8347"/>
                </a:cubicBezTo>
              </a:path>
              <a:path w="17057" h="21600" stroke="0" extrusionOk="0">
                <a:moveTo>
                  <a:pt x="-1" y="0"/>
                </a:moveTo>
                <a:cubicBezTo>
                  <a:pt x="6669" y="0"/>
                  <a:pt x="12965" y="3081"/>
                  <a:pt x="17057" y="8347"/>
                </a:cubicBezTo>
                <a:lnTo>
                  <a:pt x="0" y="21600"/>
                </a:lnTo>
                <a:lnTo>
                  <a:pt x="-1" y="0"/>
                </a:lnTo>
                <a:close/>
              </a:path>
            </a:pathLst>
          </a:custGeom>
          <a:noFill/>
          <a:ln w="25400">
            <a:solidFill>
              <a:schemeClr val="tx1"/>
            </a:solidFill>
            <a:round/>
            <a:headEnd/>
            <a:tailEnd type="triangle" w="lg" len="med"/>
          </a:ln>
          <a:extLst>
            <a:ext uri="{909E8E84-426E-40DD-AFC4-6F175D3DCCD1}">
              <a14:hiddenFill xmlns:a14="http://schemas.microsoft.com/office/drawing/2010/main">
                <a:solidFill>
                  <a:srgbClr val="FFFFFF"/>
                </a:solidFill>
              </a14:hiddenFill>
            </a:ext>
          </a:extLst>
        </p:spPr>
        <p:txBody>
          <a:bodyPr vert="eaVert" wrap="none" anchor="ctr"/>
          <a:lstStyle/>
          <a:p>
            <a:endParaRPr lang="ja-JP" altLang="en-US"/>
          </a:p>
        </p:txBody>
      </p:sp>
      <p:grpSp>
        <p:nvGrpSpPr>
          <p:cNvPr id="52263" name="Group 147"/>
          <p:cNvGrpSpPr>
            <a:grpSpLocks/>
          </p:cNvGrpSpPr>
          <p:nvPr/>
        </p:nvGrpSpPr>
        <p:grpSpPr bwMode="auto">
          <a:xfrm flipH="1">
            <a:off x="5913438" y="2746375"/>
            <a:ext cx="88900" cy="777875"/>
            <a:chOff x="2692" y="2209"/>
            <a:chExt cx="136" cy="2040"/>
          </a:xfrm>
        </p:grpSpPr>
        <p:sp>
          <p:nvSpPr>
            <p:cNvPr id="52432" name="AutoShape 148"/>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33" name="AutoShape 149"/>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34" name="Rectangle 150"/>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35" name="Rectangle 151"/>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36" name="Rectangle 152"/>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37" name="Rectangle 153"/>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38" name="Rectangle 154"/>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39" name="Rectangle 155"/>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40" name="Rectangle 156"/>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41" name="Rectangle 157"/>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42" name="Rectangle 158"/>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43" name="Rectangle 159"/>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44" name="Rectangle 160"/>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45" name="Rectangle 161"/>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46" name="AutoShape 162"/>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47" name="AutoShape 163"/>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grpSp>
        <p:nvGrpSpPr>
          <p:cNvPr id="52264" name="Group 165"/>
          <p:cNvGrpSpPr>
            <a:grpSpLocks/>
          </p:cNvGrpSpPr>
          <p:nvPr/>
        </p:nvGrpSpPr>
        <p:grpSpPr bwMode="auto">
          <a:xfrm flipH="1">
            <a:off x="7767638" y="2746375"/>
            <a:ext cx="87312" cy="777875"/>
            <a:chOff x="2692" y="2209"/>
            <a:chExt cx="136" cy="2040"/>
          </a:xfrm>
        </p:grpSpPr>
        <p:sp>
          <p:nvSpPr>
            <p:cNvPr id="52416" name="AutoShape 166"/>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17" name="AutoShape 167"/>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18" name="Rectangle 168"/>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19" name="Rectangle 169"/>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20" name="Rectangle 170"/>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21" name="Rectangle 171"/>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22" name="Rectangle 172"/>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23" name="Rectangle 173"/>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24" name="Rectangle 174"/>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25" name="Rectangle 175"/>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26" name="Rectangle 176"/>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27" name="Rectangle 177"/>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28" name="Rectangle 178"/>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29" name="Rectangle 179"/>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30" name="AutoShape 180"/>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31" name="AutoShape 181"/>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sp>
        <p:nvSpPr>
          <p:cNvPr id="52265" name="Oval 15"/>
          <p:cNvSpPr>
            <a:spLocks noChangeAspect="1" noChangeArrowheads="1"/>
          </p:cNvSpPr>
          <p:nvPr/>
        </p:nvSpPr>
        <p:spPr bwMode="auto">
          <a:xfrm>
            <a:off x="652463" y="4789488"/>
            <a:ext cx="1295400" cy="1295400"/>
          </a:xfrm>
          <a:prstGeom prst="ellipse">
            <a:avLst/>
          </a:prstGeom>
          <a:gradFill rotWithShape="0">
            <a:gsLst>
              <a:gs pos="0">
                <a:srgbClr val="E6B0FE"/>
              </a:gs>
              <a:gs pos="100000">
                <a:srgbClr val="B003FD"/>
              </a:gs>
            </a:gsLst>
            <a:path path="shape">
              <a:fillToRect l="50000" t="50000" r="50000" b="50000"/>
            </a:path>
          </a:gradFill>
          <a:ln w="25400">
            <a:solidFill>
              <a:srgbClr val="670195"/>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nvGrpSpPr>
          <p:cNvPr id="52266" name="Group 107"/>
          <p:cNvGrpSpPr>
            <a:grpSpLocks/>
          </p:cNvGrpSpPr>
          <p:nvPr/>
        </p:nvGrpSpPr>
        <p:grpSpPr bwMode="auto">
          <a:xfrm flipH="1">
            <a:off x="1169988" y="5046663"/>
            <a:ext cx="88900" cy="777875"/>
            <a:chOff x="2692" y="2209"/>
            <a:chExt cx="136" cy="2040"/>
          </a:xfrm>
        </p:grpSpPr>
        <p:sp>
          <p:nvSpPr>
            <p:cNvPr id="52400" name="AutoShape 108"/>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01" name="AutoShape 109"/>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02" name="Rectangle 110"/>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03" name="Rectangle 111"/>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04" name="Rectangle 112"/>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05" name="Rectangle 113"/>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06" name="Rectangle 114"/>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07" name="Rectangle 115"/>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08" name="Rectangle 116"/>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09" name="Rectangle 117"/>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10" name="Rectangle 118"/>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11" name="Rectangle 119"/>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12" name="Rectangle 120"/>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13" name="Rectangle 121"/>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14" name="AutoShape 122"/>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415" name="AutoShape 123"/>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grpSp>
        <p:nvGrpSpPr>
          <p:cNvPr id="52267" name="Group 90"/>
          <p:cNvGrpSpPr>
            <a:grpSpLocks/>
          </p:cNvGrpSpPr>
          <p:nvPr/>
        </p:nvGrpSpPr>
        <p:grpSpPr bwMode="auto">
          <a:xfrm flipH="1">
            <a:off x="1355725" y="5046663"/>
            <a:ext cx="87313" cy="777875"/>
            <a:chOff x="2692" y="2209"/>
            <a:chExt cx="136" cy="2040"/>
          </a:xfrm>
        </p:grpSpPr>
        <p:sp>
          <p:nvSpPr>
            <p:cNvPr id="52384" name="AutoShape 91"/>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85" name="AutoShape 92"/>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86" name="Rectangle 93"/>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87" name="Rectangle 94"/>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88" name="Rectangle 95"/>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89" name="Rectangle 96"/>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90" name="Rectangle 97"/>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91" name="Rectangle 98"/>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92" name="Rectangle 99"/>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93" name="Rectangle 100"/>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94" name="Rectangle 101"/>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95" name="Rectangle 102"/>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96" name="Rectangle 103"/>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97" name="Rectangle 104"/>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98" name="AutoShape 105"/>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99" name="AutoShape 106"/>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sp>
        <p:nvSpPr>
          <p:cNvPr id="52268" name="Oval 15"/>
          <p:cNvSpPr>
            <a:spLocks noChangeAspect="1" noChangeArrowheads="1"/>
          </p:cNvSpPr>
          <p:nvPr/>
        </p:nvSpPr>
        <p:spPr bwMode="auto">
          <a:xfrm>
            <a:off x="2824163" y="4789488"/>
            <a:ext cx="1295400" cy="1295400"/>
          </a:xfrm>
          <a:prstGeom prst="ellipse">
            <a:avLst/>
          </a:prstGeom>
          <a:gradFill rotWithShape="0">
            <a:gsLst>
              <a:gs pos="0">
                <a:srgbClr val="E6B0FE"/>
              </a:gs>
              <a:gs pos="100000">
                <a:srgbClr val="B003FD"/>
              </a:gs>
            </a:gsLst>
            <a:path path="shape">
              <a:fillToRect l="50000" t="50000" r="50000" b="50000"/>
            </a:path>
          </a:gradFill>
          <a:ln w="25400">
            <a:solidFill>
              <a:srgbClr val="670195"/>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nvGrpSpPr>
          <p:cNvPr id="52269" name="Group 107"/>
          <p:cNvGrpSpPr>
            <a:grpSpLocks/>
          </p:cNvGrpSpPr>
          <p:nvPr/>
        </p:nvGrpSpPr>
        <p:grpSpPr bwMode="auto">
          <a:xfrm flipH="1">
            <a:off x="3341688" y="5046663"/>
            <a:ext cx="88900" cy="777875"/>
            <a:chOff x="2692" y="2209"/>
            <a:chExt cx="136" cy="2040"/>
          </a:xfrm>
        </p:grpSpPr>
        <p:sp>
          <p:nvSpPr>
            <p:cNvPr id="52368" name="AutoShape 108"/>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69" name="AutoShape 109"/>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70" name="Rectangle 110"/>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71" name="Rectangle 111"/>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72" name="Rectangle 112"/>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73" name="Rectangle 113"/>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74" name="Rectangle 114"/>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75" name="Rectangle 115"/>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76" name="Rectangle 116"/>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77" name="Rectangle 117"/>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78" name="Rectangle 118"/>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79" name="Rectangle 119"/>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80" name="Rectangle 120"/>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81" name="Rectangle 121"/>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82" name="AutoShape 122"/>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83" name="AutoShape 123"/>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grpSp>
        <p:nvGrpSpPr>
          <p:cNvPr id="52270" name="Group 90"/>
          <p:cNvGrpSpPr>
            <a:grpSpLocks/>
          </p:cNvGrpSpPr>
          <p:nvPr/>
        </p:nvGrpSpPr>
        <p:grpSpPr bwMode="auto">
          <a:xfrm flipH="1">
            <a:off x="3527425" y="5046663"/>
            <a:ext cx="87313" cy="777875"/>
            <a:chOff x="2692" y="2209"/>
            <a:chExt cx="136" cy="2040"/>
          </a:xfrm>
        </p:grpSpPr>
        <p:sp>
          <p:nvSpPr>
            <p:cNvPr id="52352" name="AutoShape 91"/>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53" name="AutoShape 92"/>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54" name="Rectangle 93"/>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55" name="Rectangle 94"/>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56" name="Rectangle 95"/>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57" name="Rectangle 96"/>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58" name="Rectangle 97"/>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59" name="Rectangle 98"/>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60" name="Rectangle 99"/>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61" name="Rectangle 100"/>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62" name="Rectangle 101"/>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63" name="Rectangle 102"/>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64" name="Rectangle 103"/>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65" name="Rectangle 104"/>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66" name="AutoShape 105"/>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67" name="AutoShape 106"/>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sp>
        <p:nvSpPr>
          <p:cNvPr id="52271" name="Oval 15"/>
          <p:cNvSpPr>
            <a:spLocks noChangeAspect="1" noChangeArrowheads="1"/>
          </p:cNvSpPr>
          <p:nvPr/>
        </p:nvSpPr>
        <p:spPr bwMode="auto">
          <a:xfrm>
            <a:off x="4997450" y="4789488"/>
            <a:ext cx="1295400" cy="1295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25400">
            <a:solidFill>
              <a:schemeClr val="tx1"/>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nvGrpSpPr>
          <p:cNvPr id="52272" name="Group 107"/>
          <p:cNvGrpSpPr>
            <a:grpSpLocks/>
          </p:cNvGrpSpPr>
          <p:nvPr/>
        </p:nvGrpSpPr>
        <p:grpSpPr bwMode="auto">
          <a:xfrm flipH="1">
            <a:off x="5514975" y="5046663"/>
            <a:ext cx="88900" cy="777875"/>
            <a:chOff x="2692" y="2209"/>
            <a:chExt cx="136" cy="2040"/>
          </a:xfrm>
        </p:grpSpPr>
        <p:sp>
          <p:nvSpPr>
            <p:cNvPr id="52336" name="AutoShape 108"/>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37" name="AutoShape 109"/>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38" name="Rectangle 110"/>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39" name="Rectangle 111"/>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40" name="Rectangle 112"/>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41" name="Rectangle 113"/>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42" name="Rectangle 114"/>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43" name="Rectangle 115"/>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44" name="Rectangle 116"/>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45" name="Rectangle 117"/>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46" name="Rectangle 118"/>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47" name="Rectangle 119"/>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48" name="Rectangle 120"/>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49" name="Rectangle 121"/>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50" name="AutoShape 122"/>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51" name="AutoShape 123"/>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grpSp>
        <p:nvGrpSpPr>
          <p:cNvPr id="52273" name="Group 90"/>
          <p:cNvGrpSpPr>
            <a:grpSpLocks/>
          </p:cNvGrpSpPr>
          <p:nvPr/>
        </p:nvGrpSpPr>
        <p:grpSpPr bwMode="auto">
          <a:xfrm flipH="1">
            <a:off x="5700713" y="5046663"/>
            <a:ext cx="87312" cy="777875"/>
            <a:chOff x="2692" y="2209"/>
            <a:chExt cx="136" cy="2040"/>
          </a:xfrm>
        </p:grpSpPr>
        <p:sp>
          <p:nvSpPr>
            <p:cNvPr id="52320" name="AutoShape 91"/>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21" name="AutoShape 92"/>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22" name="Rectangle 93"/>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23" name="Rectangle 94"/>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24" name="Rectangle 95"/>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25" name="Rectangle 96"/>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26" name="Rectangle 97"/>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27" name="Rectangle 98"/>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28" name="Rectangle 99"/>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29" name="Rectangle 100"/>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30" name="Rectangle 101"/>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31" name="Rectangle 102"/>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32" name="Rectangle 103"/>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33" name="Rectangle 104"/>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34" name="AutoShape 105"/>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35" name="AutoShape 106"/>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sp>
        <p:nvSpPr>
          <p:cNvPr id="306" name="テキスト ボックス 305"/>
          <p:cNvSpPr txBox="1"/>
          <p:nvPr/>
        </p:nvSpPr>
        <p:spPr>
          <a:xfrm>
            <a:off x="5313363" y="5283200"/>
            <a:ext cx="488950" cy="457200"/>
          </a:xfrm>
          <a:prstGeom prst="rect">
            <a:avLst/>
          </a:prstGeom>
          <a:noFill/>
        </p:spPr>
        <p:txBody>
          <a:bodyPr wrap="none">
            <a:spAutoFit/>
          </a:bodyPr>
          <a:lstStyle/>
          <a:p>
            <a:pPr eaLnBrk="1" hangingPunct="1">
              <a:defRPr/>
            </a:pPr>
            <a:r>
              <a:rPr lang="en-US" altLang="ja-JP" sz="2400" b="1">
                <a:solidFill>
                  <a:srgbClr val="FF0000"/>
                </a:solidFill>
                <a:effectLst>
                  <a:outerShdw blurRad="38100" dist="38100" dir="2700000" algn="tl">
                    <a:srgbClr val="C0C0C0"/>
                  </a:outerShdw>
                </a:effectLst>
                <a:latin typeface="HG丸ｺﾞｼｯｸM-PRO" pitchFamily="50" charset="-128"/>
                <a:ea typeface="HG丸ｺﾞｼｯｸM-PRO" pitchFamily="50" charset="-128"/>
              </a:rPr>
              <a:t>×</a:t>
            </a:r>
          </a:p>
        </p:txBody>
      </p:sp>
      <p:sp>
        <p:nvSpPr>
          <p:cNvPr id="52275" name="Oval 15"/>
          <p:cNvSpPr>
            <a:spLocks noChangeAspect="1" noChangeArrowheads="1"/>
          </p:cNvSpPr>
          <p:nvPr/>
        </p:nvSpPr>
        <p:spPr bwMode="auto">
          <a:xfrm>
            <a:off x="7170738" y="4789488"/>
            <a:ext cx="1295400" cy="1295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25400">
            <a:solidFill>
              <a:schemeClr val="tx1"/>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nvGrpSpPr>
          <p:cNvPr id="52276" name="Group 107"/>
          <p:cNvGrpSpPr>
            <a:grpSpLocks/>
          </p:cNvGrpSpPr>
          <p:nvPr/>
        </p:nvGrpSpPr>
        <p:grpSpPr bwMode="auto">
          <a:xfrm flipH="1">
            <a:off x="7688263" y="5046663"/>
            <a:ext cx="88900" cy="777875"/>
            <a:chOff x="2692" y="2209"/>
            <a:chExt cx="136" cy="2040"/>
          </a:xfrm>
        </p:grpSpPr>
        <p:sp>
          <p:nvSpPr>
            <p:cNvPr id="52304" name="AutoShape 108"/>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05" name="AutoShape 109"/>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06" name="Rectangle 110"/>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07" name="Rectangle 111"/>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08" name="Rectangle 112"/>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09" name="Rectangle 113"/>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10" name="Rectangle 114"/>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11" name="Rectangle 115"/>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12" name="Rectangle 116"/>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13" name="Rectangle 117"/>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14" name="Rectangle 118"/>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15" name="Rectangle 119"/>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16" name="Rectangle 120"/>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17" name="Rectangle 121"/>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18" name="AutoShape 122"/>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19" name="AutoShape 123"/>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grpSp>
        <p:nvGrpSpPr>
          <p:cNvPr id="52277" name="Group 90"/>
          <p:cNvGrpSpPr>
            <a:grpSpLocks/>
          </p:cNvGrpSpPr>
          <p:nvPr/>
        </p:nvGrpSpPr>
        <p:grpSpPr bwMode="auto">
          <a:xfrm flipH="1">
            <a:off x="7874000" y="5046663"/>
            <a:ext cx="87313" cy="777875"/>
            <a:chOff x="2692" y="2209"/>
            <a:chExt cx="136" cy="2040"/>
          </a:xfrm>
        </p:grpSpPr>
        <p:sp>
          <p:nvSpPr>
            <p:cNvPr id="52288" name="AutoShape 91"/>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289" name="AutoShape 92"/>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290" name="Rectangle 93"/>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291" name="Rectangle 94"/>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292" name="Rectangle 95"/>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293" name="Rectangle 96"/>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294" name="Rectangle 97"/>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295" name="Rectangle 98"/>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296" name="Rectangle 99"/>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297" name="Rectangle 100"/>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298" name="Rectangle 101"/>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299" name="Rectangle 102"/>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00" name="Rectangle 103"/>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01" name="Rectangle 104"/>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02" name="AutoShape 105"/>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2303" name="AutoShape 106"/>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sp>
        <p:nvSpPr>
          <p:cNvPr id="52278" name="Line 315"/>
          <p:cNvSpPr>
            <a:spLocks noChangeShapeType="1"/>
          </p:cNvSpPr>
          <p:nvPr/>
        </p:nvSpPr>
        <p:spPr bwMode="auto">
          <a:xfrm flipH="1">
            <a:off x="1212850" y="3619500"/>
            <a:ext cx="366713" cy="1344613"/>
          </a:xfrm>
          <a:prstGeom prst="line">
            <a:avLst/>
          </a:prstGeom>
          <a:noFill/>
          <a:ln w="25400">
            <a:solidFill>
              <a:srgbClr val="800000"/>
            </a:solidFill>
            <a:round/>
            <a:headEnd/>
            <a:tailEnd type="triangle" w="lg" len="med"/>
          </a:ln>
          <a:extLst>
            <a:ext uri="{909E8E84-426E-40DD-AFC4-6F175D3DCCD1}">
              <a14:hiddenFill xmlns:a14="http://schemas.microsoft.com/office/drawing/2010/main">
                <a:noFill/>
              </a14:hiddenFill>
            </a:ext>
          </a:extLst>
        </p:spPr>
        <p:txBody>
          <a:bodyPr/>
          <a:lstStyle/>
          <a:p>
            <a:endParaRPr lang="ja-JP" altLang="en-US"/>
          </a:p>
        </p:txBody>
      </p:sp>
      <p:sp>
        <p:nvSpPr>
          <p:cNvPr id="52279" name="Line 316"/>
          <p:cNvSpPr>
            <a:spLocks noChangeShapeType="1"/>
          </p:cNvSpPr>
          <p:nvPr/>
        </p:nvSpPr>
        <p:spPr bwMode="auto">
          <a:xfrm flipH="1">
            <a:off x="1406525" y="3641725"/>
            <a:ext cx="4387850" cy="1304925"/>
          </a:xfrm>
          <a:prstGeom prst="line">
            <a:avLst/>
          </a:prstGeom>
          <a:noFill/>
          <a:ln w="25400">
            <a:solidFill>
              <a:srgbClr val="008080"/>
            </a:solidFill>
            <a:round/>
            <a:headEnd/>
            <a:tailEnd type="triangle" w="lg" len="med"/>
          </a:ln>
          <a:extLst>
            <a:ext uri="{909E8E84-426E-40DD-AFC4-6F175D3DCCD1}">
              <a14:hiddenFill xmlns:a14="http://schemas.microsoft.com/office/drawing/2010/main">
                <a:noFill/>
              </a14:hiddenFill>
            </a:ext>
          </a:extLst>
        </p:spPr>
        <p:txBody>
          <a:bodyPr/>
          <a:lstStyle/>
          <a:p>
            <a:endParaRPr lang="ja-JP" altLang="en-US"/>
          </a:p>
        </p:txBody>
      </p:sp>
      <p:sp>
        <p:nvSpPr>
          <p:cNvPr id="52280" name="Line 317"/>
          <p:cNvSpPr>
            <a:spLocks noChangeShapeType="1"/>
          </p:cNvSpPr>
          <p:nvPr/>
        </p:nvSpPr>
        <p:spPr bwMode="auto">
          <a:xfrm>
            <a:off x="1654175" y="3616325"/>
            <a:ext cx="1711325" cy="1371600"/>
          </a:xfrm>
          <a:prstGeom prst="line">
            <a:avLst/>
          </a:prstGeom>
          <a:noFill/>
          <a:ln w="25400">
            <a:solidFill>
              <a:srgbClr val="800000"/>
            </a:solidFill>
            <a:round/>
            <a:headEnd/>
            <a:tailEnd type="triangle" w="lg" len="med"/>
          </a:ln>
          <a:extLst>
            <a:ext uri="{909E8E84-426E-40DD-AFC4-6F175D3DCCD1}">
              <a14:hiddenFill xmlns:a14="http://schemas.microsoft.com/office/drawing/2010/main">
                <a:noFill/>
              </a14:hiddenFill>
            </a:ext>
          </a:extLst>
        </p:spPr>
        <p:txBody>
          <a:bodyPr/>
          <a:lstStyle/>
          <a:p>
            <a:endParaRPr lang="ja-JP" altLang="en-US"/>
          </a:p>
        </p:txBody>
      </p:sp>
      <p:sp>
        <p:nvSpPr>
          <p:cNvPr id="52281" name="Line 318"/>
          <p:cNvSpPr>
            <a:spLocks noChangeShapeType="1"/>
          </p:cNvSpPr>
          <p:nvPr/>
        </p:nvSpPr>
        <p:spPr bwMode="auto">
          <a:xfrm>
            <a:off x="3081338" y="3621088"/>
            <a:ext cx="2416175" cy="1358900"/>
          </a:xfrm>
          <a:prstGeom prst="line">
            <a:avLst/>
          </a:prstGeom>
          <a:noFill/>
          <a:ln w="25400">
            <a:solidFill>
              <a:srgbClr val="800000"/>
            </a:solidFill>
            <a:round/>
            <a:headEnd/>
            <a:tailEnd type="triangle" w="lg" len="med"/>
          </a:ln>
          <a:extLst>
            <a:ext uri="{909E8E84-426E-40DD-AFC4-6F175D3DCCD1}">
              <a14:hiddenFill xmlns:a14="http://schemas.microsoft.com/office/drawing/2010/main">
                <a:noFill/>
              </a14:hiddenFill>
            </a:ext>
          </a:extLst>
        </p:spPr>
        <p:txBody>
          <a:bodyPr/>
          <a:lstStyle/>
          <a:p>
            <a:endParaRPr lang="ja-JP" altLang="en-US"/>
          </a:p>
        </p:txBody>
      </p:sp>
      <p:sp>
        <p:nvSpPr>
          <p:cNvPr id="52282" name="Line 319"/>
          <p:cNvSpPr>
            <a:spLocks noChangeShapeType="1"/>
          </p:cNvSpPr>
          <p:nvPr/>
        </p:nvSpPr>
        <p:spPr bwMode="auto">
          <a:xfrm>
            <a:off x="3222625" y="3592513"/>
            <a:ext cx="4479925" cy="1384300"/>
          </a:xfrm>
          <a:prstGeom prst="line">
            <a:avLst/>
          </a:prstGeom>
          <a:noFill/>
          <a:ln w="25400">
            <a:solidFill>
              <a:srgbClr val="800000"/>
            </a:solidFill>
            <a:round/>
            <a:headEnd/>
            <a:tailEnd type="triangle" w="lg" len="med"/>
          </a:ln>
          <a:extLst>
            <a:ext uri="{909E8E84-426E-40DD-AFC4-6F175D3DCCD1}">
              <a14:hiddenFill xmlns:a14="http://schemas.microsoft.com/office/drawing/2010/main">
                <a:noFill/>
              </a14:hiddenFill>
            </a:ext>
          </a:extLst>
        </p:spPr>
        <p:txBody>
          <a:bodyPr/>
          <a:lstStyle/>
          <a:p>
            <a:endParaRPr lang="ja-JP" altLang="en-US"/>
          </a:p>
        </p:txBody>
      </p:sp>
      <p:sp>
        <p:nvSpPr>
          <p:cNvPr id="52283" name="Line 320"/>
          <p:cNvSpPr>
            <a:spLocks noChangeShapeType="1"/>
          </p:cNvSpPr>
          <p:nvPr/>
        </p:nvSpPr>
        <p:spPr bwMode="auto">
          <a:xfrm flipH="1">
            <a:off x="3557588" y="3624263"/>
            <a:ext cx="4140200" cy="1344612"/>
          </a:xfrm>
          <a:prstGeom prst="line">
            <a:avLst/>
          </a:prstGeom>
          <a:noFill/>
          <a:ln w="25400">
            <a:solidFill>
              <a:srgbClr val="008080"/>
            </a:solidFill>
            <a:round/>
            <a:headEnd/>
            <a:tailEnd type="triangle" w="lg" len="med"/>
          </a:ln>
          <a:extLst>
            <a:ext uri="{909E8E84-426E-40DD-AFC4-6F175D3DCCD1}">
              <a14:hiddenFill xmlns:a14="http://schemas.microsoft.com/office/drawing/2010/main">
                <a:noFill/>
              </a14:hiddenFill>
            </a:ext>
          </a:extLst>
        </p:spPr>
        <p:txBody>
          <a:bodyPr/>
          <a:lstStyle/>
          <a:p>
            <a:endParaRPr lang="ja-JP" altLang="en-US"/>
          </a:p>
        </p:txBody>
      </p:sp>
      <p:sp>
        <p:nvSpPr>
          <p:cNvPr id="52284" name="Line 321"/>
          <p:cNvSpPr>
            <a:spLocks noChangeShapeType="1"/>
          </p:cNvSpPr>
          <p:nvPr/>
        </p:nvSpPr>
        <p:spPr bwMode="auto">
          <a:xfrm flipH="1">
            <a:off x="5729288" y="3641725"/>
            <a:ext cx="209550" cy="1344613"/>
          </a:xfrm>
          <a:prstGeom prst="line">
            <a:avLst/>
          </a:prstGeom>
          <a:noFill/>
          <a:ln w="25400">
            <a:solidFill>
              <a:srgbClr val="008080"/>
            </a:solidFill>
            <a:round/>
            <a:headEnd/>
            <a:tailEnd type="triangle" w="lg" len="med"/>
          </a:ln>
          <a:extLst>
            <a:ext uri="{909E8E84-426E-40DD-AFC4-6F175D3DCCD1}">
              <a14:hiddenFill xmlns:a14="http://schemas.microsoft.com/office/drawing/2010/main">
                <a:noFill/>
              </a14:hiddenFill>
            </a:ext>
          </a:extLst>
        </p:spPr>
        <p:txBody>
          <a:bodyPr/>
          <a:lstStyle/>
          <a:p>
            <a:endParaRPr lang="ja-JP" altLang="en-US"/>
          </a:p>
        </p:txBody>
      </p:sp>
      <p:sp>
        <p:nvSpPr>
          <p:cNvPr id="52285" name="Line 322"/>
          <p:cNvSpPr>
            <a:spLocks noChangeShapeType="1"/>
          </p:cNvSpPr>
          <p:nvPr/>
        </p:nvSpPr>
        <p:spPr bwMode="auto">
          <a:xfrm>
            <a:off x="7842250" y="3651250"/>
            <a:ext cx="77788" cy="1333500"/>
          </a:xfrm>
          <a:prstGeom prst="line">
            <a:avLst/>
          </a:prstGeom>
          <a:noFill/>
          <a:ln w="25400">
            <a:solidFill>
              <a:srgbClr val="008080"/>
            </a:solidFill>
            <a:round/>
            <a:headEnd/>
            <a:tailEnd type="triangle" w="lg" len="med"/>
          </a:ln>
          <a:extLst>
            <a:ext uri="{909E8E84-426E-40DD-AFC4-6F175D3DCCD1}">
              <a14:hiddenFill xmlns:a14="http://schemas.microsoft.com/office/drawing/2010/main">
                <a:noFill/>
              </a14:hiddenFill>
            </a:ext>
          </a:extLst>
        </p:spPr>
        <p:txBody>
          <a:bodyPr/>
          <a:lstStyle/>
          <a:p>
            <a:endParaRPr lang="ja-JP" altLang="en-US"/>
          </a:p>
        </p:txBody>
      </p:sp>
      <p:sp>
        <p:nvSpPr>
          <p:cNvPr id="2" name="テキスト ボックス 305"/>
          <p:cNvSpPr txBox="1"/>
          <p:nvPr/>
        </p:nvSpPr>
        <p:spPr>
          <a:xfrm>
            <a:off x="7470775" y="5283200"/>
            <a:ext cx="488950" cy="457200"/>
          </a:xfrm>
          <a:prstGeom prst="rect">
            <a:avLst/>
          </a:prstGeom>
          <a:noFill/>
        </p:spPr>
        <p:txBody>
          <a:bodyPr wrap="none">
            <a:spAutoFit/>
          </a:bodyPr>
          <a:lstStyle/>
          <a:p>
            <a:pPr eaLnBrk="1" hangingPunct="1">
              <a:defRPr/>
            </a:pPr>
            <a:r>
              <a:rPr lang="en-US" altLang="ja-JP" sz="2400" b="1">
                <a:solidFill>
                  <a:srgbClr val="FF0000"/>
                </a:solidFill>
                <a:effectLst>
                  <a:outerShdw blurRad="38100" dist="38100" dir="2700000" algn="tl">
                    <a:srgbClr val="C0C0C0"/>
                  </a:outerShdw>
                </a:effectLst>
                <a:latin typeface="HG丸ｺﾞｼｯｸM-PRO" pitchFamily="50" charset="-128"/>
                <a:ea typeface="HG丸ｺﾞｼｯｸM-PRO" pitchFamily="50" charset="-128"/>
              </a:rPr>
              <a:t>×</a:t>
            </a:r>
          </a:p>
        </p:txBody>
      </p:sp>
      <p:sp>
        <p:nvSpPr>
          <p:cNvPr id="52287" name="Text Box 324"/>
          <p:cNvSpPr txBox="1">
            <a:spLocks noChangeArrowheads="1"/>
          </p:cNvSpPr>
          <p:nvPr/>
        </p:nvSpPr>
        <p:spPr bwMode="auto">
          <a:xfrm>
            <a:off x="3411538" y="2238375"/>
            <a:ext cx="2317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r>
              <a:rPr lang="ja-JP" altLang="en-US" sz="2400"/>
              <a:t>卵子　　　精子</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53975" y="142875"/>
            <a:ext cx="90138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algn="ctr" eaLnBrk="1" hangingPunct="1">
              <a:spcBef>
                <a:spcPct val="0"/>
              </a:spcBef>
              <a:buFontTx/>
              <a:buNone/>
            </a:pPr>
            <a:r>
              <a:rPr lang="ja-JP" altLang="en-US" sz="4400" b="1" dirty="0">
                <a:solidFill>
                  <a:srgbClr val="313575"/>
                </a:solidFill>
              </a:rPr>
              <a:t>常染色体優性遺伝（父から）</a:t>
            </a:r>
          </a:p>
        </p:txBody>
      </p:sp>
      <p:sp>
        <p:nvSpPr>
          <p:cNvPr id="53251" name="Oval 4"/>
          <p:cNvSpPr>
            <a:spLocks noChangeAspect="1" noChangeArrowheads="1"/>
          </p:cNvSpPr>
          <p:nvPr/>
        </p:nvSpPr>
        <p:spPr bwMode="auto">
          <a:xfrm>
            <a:off x="2444750" y="2487613"/>
            <a:ext cx="1079500" cy="1079500"/>
          </a:xfrm>
          <a:prstGeom prst="ellipse">
            <a:avLst/>
          </a:prstGeom>
          <a:gradFill rotWithShape="0">
            <a:gsLst>
              <a:gs pos="0">
                <a:srgbClr val="FFFF99"/>
              </a:gs>
              <a:gs pos="100000">
                <a:srgbClr val="FFFF00"/>
              </a:gs>
            </a:gsLst>
            <a:path path="shape">
              <a:fillToRect l="50000" t="50000" r="50000" b="50000"/>
            </a:path>
          </a:gradFill>
          <a:ln w="25400">
            <a:solidFill>
              <a:srgbClr val="FF660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252" name="Oval 36"/>
          <p:cNvSpPr>
            <a:spLocks noChangeAspect="1" noChangeArrowheads="1"/>
          </p:cNvSpPr>
          <p:nvPr/>
        </p:nvSpPr>
        <p:spPr bwMode="auto">
          <a:xfrm flipH="1">
            <a:off x="1068388" y="2486025"/>
            <a:ext cx="1079500" cy="1081088"/>
          </a:xfrm>
          <a:prstGeom prst="ellipse">
            <a:avLst/>
          </a:prstGeom>
          <a:gradFill rotWithShape="0">
            <a:gsLst>
              <a:gs pos="0">
                <a:srgbClr val="FFFF99"/>
              </a:gs>
              <a:gs pos="100000">
                <a:srgbClr val="FFFF00"/>
              </a:gs>
            </a:gsLst>
            <a:path path="shape">
              <a:fillToRect l="50000" t="50000" r="50000" b="50000"/>
            </a:path>
          </a:gradFill>
          <a:ln w="25400">
            <a:solidFill>
              <a:srgbClr val="FF660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nvGrpSpPr>
          <p:cNvPr id="53253" name="Group 141"/>
          <p:cNvGrpSpPr>
            <a:grpSpLocks/>
          </p:cNvGrpSpPr>
          <p:nvPr/>
        </p:nvGrpSpPr>
        <p:grpSpPr bwMode="auto">
          <a:xfrm flipH="1">
            <a:off x="1560513" y="2640013"/>
            <a:ext cx="88900" cy="777875"/>
            <a:chOff x="2692" y="2209"/>
            <a:chExt cx="136" cy="2040"/>
          </a:xfrm>
        </p:grpSpPr>
        <p:sp>
          <p:nvSpPr>
            <p:cNvPr id="53552" name="AutoShape 142"/>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53" name="AutoShape 143"/>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54" name="Rectangle 144"/>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55" name="Rectangle 145"/>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56" name="Rectangle 146"/>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57" name="Rectangle 147"/>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58" name="Rectangle 148"/>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59" name="Rectangle 149"/>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60" name="Rectangle 150"/>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61" name="Rectangle 151"/>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62" name="Rectangle 152"/>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63" name="Rectangle 153"/>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64" name="Rectangle 154"/>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65" name="Rectangle 155"/>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66" name="AutoShape 156"/>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67" name="AutoShape 157"/>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grpSp>
        <p:nvGrpSpPr>
          <p:cNvPr id="53254" name="Group 160"/>
          <p:cNvGrpSpPr>
            <a:grpSpLocks/>
          </p:cNvGrpSpPr>
          <p:nvPr/>
        </p:nvGrpSpPr>
        <p:grpSpPr bwMode="auto">
          <a:xfrm flipH="1">
            <a:off x="2938463" y="2640013"/>
            <a:ext cx="88900" cy="777875"/>
            <a:chOff x="2692" y="2209"/>
            <a:chExt cx="136" cy="2040"/>
          </a:xfrm>
        </p:grpSpPr>
        <p:sp>
          <p:nvSpPr>
            <p:cNvPr id="53536" name="AutoShape 161"/>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37" name="AutoShape 162"/>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38" name="Rectangle 163"/>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39" name="Rectangle 164"/>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40" name="Rectangle 165"/>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41" name="Rectangle 166"/>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42" name="Rectangle 167"/>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43" name="Rectangle 168"/>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44" name="Rectangle 169"/>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45" name="Rectangle 170"/>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46" name="Rectangle 171"/>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47" name="Rectangle 172"/>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48" name="Rectangle 173"/>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49" name="Rectangle 174"/>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50" name="AutoShape 175"/>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51" name="AutoShape 176"/>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sp>
        <p:nvSpPr>
          <p:cNvPr id="53255" name="Oval 15"/>
          <p:cNvSpPr>
            <a:spLocks noChangeAspect="1" noChangeArrowheads="1"/>
          </p:cNvSpPr>
          <p:nvPr/>
        </p:nvSpPr>
        <p:spPr bwMode="auto">
          <a:xfrm>
            <a:off x="1641475" y="977900"/>
            <a:ext cx="1295400" cy="1295400"/>
          </a:xfrm>
          <a:prstGeom prst="ellipse">
            <a:avLst/>
          </a:prstGeom>
          <a:gradFill rotWithShape="0">
            <a:gsLst>
              <a:gs pos="0">
                <a:srgbClr val="FF99CC"/>
              </a:gs>
              <a:gs pos="100000">
                <a:srgbClr val="FF0066"/>
              </a:gs>
            </a:gsLst>
            <a:path path="shape">
              <a:fillToRect l="50000" t="50000" r="50000" b="50000"/>
            </a:path>
          </a:gradFill>
          <a:ln w="25400">
            <a:solidFill>
              <a:srgbClr val="660033"/>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nvGrpSpPr>
          <p:cNvPr id="53256" name="Group 107"/>
          <p:cNvGrpSpPr>
            <a:grpSpLocks/>
          </p:cNvGrpSpPr>
          <p:nvPr/>
        </p:nvGrpSpPr>
        <p:grpSpPr bwMode="auto">
          <a:xfrm flipH="1">
            <a:off x="2157413" y="1235075"/>
            <a:ext cx="88900" cy="777875"/>
            <a:chOff x="2692" y="2209"/>
            <a:chExt cx="136" cy="2040"/>
          </a:xfrm>
        </p:grpSpPr>
        <p:sp>
          <p:nvSpPr>
            <p:cNvPr id="53520" name="AutoShape 108"/>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21" name="AutoShape 109"/>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22" name="Rectangle 110"/>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23" name="Rectangle 111"/>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24" name="Rectangle 112"/>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25" name="Rectangle 113"/>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26" name="Rectangle 114"/>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27" name="Rectangle 115"/>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28" name="Rectangle 116"/>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29" name="Rectangle 117"/>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30" name="Rectangle 118"/>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31" name="Rectangle 119"/>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32" name="Rectangle 120"/>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33" name="Rectangle 121"/>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34" name="AutoShape 122"/>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35" name="AutoShape 123"/>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grpSp>
        <p:nvGrpSpPr>
          <p:cNvPr id="53257" name="Group 90"/>
          <p:cNvGrpSpPr>
            <a:grpSpLocks/>
          </p:cNvGrpSpPr>
          <p:nvPr/>
        </p:nvGrpSpPr>
        <p:grpSpPr bwMode="auto">
          <a:xfrm flipH="1">
            <a:off x="2343150" y="1235075"/>
            <a:ext cx="88900" cy="777875"/>
            <a:chOff x="2692" y="2209"/>
            <a:chExt cx="136" cy="2040"/>
          </a:xfrm>
        </p:grpSpPr>
        <p:sp>
          <p:nvSpPr>
            <p:cNvPr id="53504" name="AutoShape 91"/>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05" name="AutoShape 92"/>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06" name="Rectangle 93"/>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07" name="Rectangle 94"/>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08" name="Rectangle 95"/>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09" name="Rectangle 96"/>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10" name="Rectangle 97"/>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11" name="Rectangle 98"/>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12" name="Rectangle 99"/>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13" name="Rectangle 100"/>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14" name="Rectangle 101"/>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15" name="Rectangle 102"/>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16" name="Rectangle 103"/>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17" name="Rectangle 104"/>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18" name="AutoShape 105"/>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19" name="AutoShape 106"/>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sp>
        <p:nvSpPr>
          <p:cNvPr id="53258" name="Arc 88"/>
          <p:cNvSpPr>
            <a:spLocks/>
          </p:cNvSpPr>
          <p:nvPr/>
        </p:nvSpPr>
        <p:spPr bwMode="auto">
          <a:xfrm rot="5400000">
            <a:off x="1649413" y="2084388"/>
            <a:ext cx="581025" cy="511175"/>
          </a:xfrm>
          <a:custGeom>
            <a:avLst/>
            <a:gdLst>
              <a:gd name="T0" fmla="*/ 0 w 17057"/>
              <a:gd name="T1" fmla="*/ 0 h 21600"/>
              <a:gd name="T2" fmla="*/ 2147483646 w 17057"/>
              <a:gd name="T3" fmla="*/ 2147483646 h 21600"/>
              <a:gd name="T4" fmla="*/ 0 w 17057"/>
              <a:gd name="T5" fmla="*/ 2147483646 h 21600"/>
              <a:gd name="T6" fmla="*/ 0 60000 65536"/>
              <a:gd name="T7" fmla="*/ 0 60000 65536"/>
              <a:gd name="T8" fmla="*/ 0 60000 65536"/>
              <a:gd name="T9" fmla="*/ 0 w 17057"/>
              <a:gd name="T10" fmla="*/ 0 h 21600"/>
              <a:gd name="T11" fmla="*/ 17057 w 17057"/>
              <a:gd name="T12" fmla="*/ 21600 h 21600"/>
            </a:gdLst>
            <a:ahLst/>
            <a:cxnLst>
              <a:cxn ang="T6">
                <a:pos x="T0" y="T1"/>
              </a:cxn>
              <a:cxn ang="T7">
                <a:pos x="T2" y="T3"/>
              </a:cxn>
              <a:cxn ang="T8">
                <a:pos x="T4" y="T5"/>
              </a:cxn>
            </a:cxnLst>
            <a:rect l="T9" t="T10" r="T11" b="T12"/>
            <a:pathLst>
              <a:path w="17057" h="21600" fill="none" extrusionOk="0">
                <a:moveTo>
                  <a:pt x="-1" y="0"/>
                </a:moveTo>
                <a:cubicBezTo>
                  <a:pt x="6669" y="0"/>
                  <a:pt x="12965" y="3081"/>
                  <a:pt x="17057" y="8347"/>
                </a:cubicBezTo>
              </a:path>
              <a:path w="17057" h="21600" stroke="0" extrusionOk="0">
                <a:moveTo>
                  <a:pt x="-1" y="0"/>
                </a:moveTo>
                <a:cubicBezTo>
                  <a:pt x="6669" y="0"/>
                  <a:pt x="12965" y="3081"/>
                  <a:pt x="17057" y="8347"/>
                </a:cubicBezTo>
                <a:lnTo>
                  <a:pt x="0" y="21600"/>
                </a:lnTo>
                <a:lnTo>
                  <a:pt x="-1" y="0"/>
                </a:lnTo>
                <a:close/>
              </a:path>
            </a:pathLst>
          </a:custGeom>
          <a:noFill/>
          <a:ln w="25400">
            <a:solidFill>
              <a:schemeClr val="tx1"/>
            </a:solidFill>
            <a:round/>
            <a:headEnd/>
            <a:tailEnd type="triangle" w="lg" len="med"/>
          </a:ln>
          <a:extLst>
            <a:ext uri="{909E8E84-426E-40DD-AFC4-6F175D3DCCD1}">
              <a14:hiddenFill xmlns:a14="http://schemas.microsoft.com/office/drawing/2010/main">
                <a:solidFill>
                  <a:srgbClr val="FFFFFF"/>
                </a:solidFill>
              </a14:hiddenFill>
            </a:ext>
          </a:extLst>
        </p:spPr>
        <p:txBody>
          <a:bodyPr rot="10800000" vert="eaVert" wrap="none" anchor="ctr"/>
          <a:lstStyle/>
          <a:p>
            <a:endParaRPr lang="ja-JP" altLang="en-US"/>
          </a:p>
        </p:txBody>
      </p:sp>
      <p:sp>
        <p:nvSpPr>
          <p:cNvPr id="53259" name="Arc 89"/>
          <p:cNvSpPr>
            <a:spLocks/>
          </p:cNvSpPr>
          <p:nvPr/>
        </p:nvSpPr>
        <p:spPr bwMode="auto">
          <a:xfrm rot="16200000" flipH="1">
            <a:off x="2359819" y="2074069"/>
            <a:ext cx="581025" cy="534987"/>
          </a:xfrm>
          <a:custGeom>
            <a:avLst/>
            <a:gdLst>
              <a:gd name="T0" fmla="*/ 0 w 17057"/>
              <a:gd name="T1" fmla="*/ 0 h 21600"/>
              <a:gd name="T2" fmla="*/ 2147483646 w 17057"/>
              <a:gd name="T3" fmla="*/ 2147483646 h 21600"/>
              <a:gd name="T4" fmla="*/ 0 w 17057"/>
              <a:gd name="T5" fmla="*/ 2147483646 h 21600"/>
              <a:gd name="T6" fmla="*/ 0 60000 65536"/>
              <a:gd name="T7" fmla="*/ 0 60000 65536"/>
              <a:gd name="T8" fmla="*/ 0 60000 65536"/>
              <a:gd name="T9" fmla="*/ 0 w 17057"/>
              <a:gd name="T10" fmla="*/ 0 h 21600"/>
              <a:gd name="T11" fmla="*/ 17057 w 17057"/>
              <a:gd name="T12" fmla="*/ 21600 h 21600"/>
            </a:gdLst>
            <a:ahLst/>
            <a:cxnLst>
              <a:cxn ang="T6">
                <a:pos x="T0" y="T1"/>
              </a:cxn>
              <a:cxn ang="T7">
                <a:pos x="T2" y="T3"/>
              </a:cxn>
              <a:cxn ang="T8">
                <a:pos x="T4" y="T5"/>
              </a:cxn>
            </a:cxnLst>
            <a:rect l="T9" t="T10" r="T11" b="T12"/>
            <a:pathLst>
              <a:path w="17057" h="21600" fill="none" extrusionOk="0">
                <a:moveTo>
                  <a:pt x="-1" y="0"/>
                </a:moveTo>
                <a:cubicBezTo>
                  <a:pt x="6669" y="0"/>
                  <a:pt x="12965" y="3081"/>
                  <a:pt x="17057" y="8347"/>
                </a:cubicBezTo>
              </a:path>
              <a:path w="17057" h="21600" stroke="0" extrusionOk="0">
                <a:moveTo>
                  <a:pt x="-1" y="0"/>
                </a:moveTo>
                <a:cubicBezTo>
                  <a:pt x="6669" y="0"/>
                  <a:pt x="12965" y="3081"/>
                  <a:pt x="17057" y="8347"/>
                </a:cubicBezTo>
                <a:lnTo>
                  <a:pt x="0" y="21600"/>
                </a:lnTo>
                <a:lnTo>
                  <a:pt x="-1" y="0"/>
                </a:lnTo>
                <a:close/>
              </a:path>
            </a:pathLst>
          </a:custGeom>
          <a:noFill/>
          <a:ln w="25400">
            <a:solidFill>
              <a:schemeClr val="tx1"/>
            </a:solidFill>
            <a:round/>
            <a:headEnd/>
            <a:tailEnd type="triangle" w="lg" len="med"/>
          </a:ln>
          <a:extLst>
            <a:ext uri="{909E8E84-426E-40DD-AFC4-6F175D3DCCD1}">
              <a14:hiddenFill xmlns:a14="http://schemas.microsoft.com/office/drawing/2010/main">
                <a:solidFill>
                  <a:srgbClr val="FFFFFF"/>
                </a:solidFill>
              </a14:hiddenFill>
            </a:ext>
          </a:extLst>
        </p:spPr>
        <p:txBody>
          <a:bodyPr vert="eaVert" wrap="none" anchor="ctr"/>
          <a:lstStyle/>
          <a:p>
            <a:endParaRPr lang="ja-JP" altLang="en-US"/>
          </a:p>
        </p:txBody>
      </p:sp>
      <p:sp>
        <p:nvSpPr>
          <p:cNvPr id="53260" name="Oval 36"/>
          <p:cNvSpPr>
            <a:spLocks noChangeAspect="1" noChangeArrowheads="1"/>
          </p:cNvSpPr>
          <p:nvPr/>
        </p:nvSpPr>
        <p:spPr bwMode="auto">
          <a:xfrm>
            <a:off x="6226175" y="1082675"/>
            <a:ext cx="1295400" cy="1295400"/>
          </a:xfrm>
          <a:prstGeom prst="ellipse">
            <a:avLst/>
          </a:prstGeom>
          <a:gradFill rotWithShape="0">
            <a:gsLst>
              <a:gs pos="0">
                <a:srgbClr val="CCECFF"/>
              </a:gs>
              <a:gs pos="100000">
                <a:srgbClr val="0066FF"/>
              </a:gs>
            </a:gsLst>
            <a:path path="shape">
              <a:fillToRect l="50000" t="50000" r="50000" b="50000"/>
            </a:path>
          </a:gradFill>
          <a:ln w="25400">
            <a:solidFill>
              <a:srgbClr val="333399"/>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nvGrpSpPr>
          <p:cNvPr id="53261" name="Group 94"/>
          <p:cNvGrpSpPr>
            <a:grpSpLocks/>
          </p:cNvGrpSpPr>
          <p:nvPr/>
        </p:nvGrpSpPr>
        <p:grpSpPr bwMode="auto">
          <a:xfrm flipH="1">
            <a:off x="6743700" y="1341438"/>
            <a:ext cx="87313" cy="777875"/>
            <a:chOff x="2692" y="2209"/>
            <a:chExt cx="136" cy="2040"/>
          </a:xfrm>
        </p:grpSpPr>
        <p:sp>
          <p:nvSpPr>
            <p:cNvPr id="53488" name="AutoShape 95"/>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89" name="AutoShape 96"/>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90" name="Rectangle 97"/>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91" name="Rectangle 98"/>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92" name="Rectangle 99"/>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93" name="Rectangle 100"/>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94" name="Rectangle 101"/>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95" name="Rectangle 102"/>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96" name="Rectangle 103"/>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97" name="Rectangle 104"/>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98" name="Rectangle 105"/>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99" name="Rectangle 106"/>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00" name="Rectangle 107"/>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01" name="Rectangle 108"/>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02" name="AutoShape 109"/>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503" name="AutoShape 110"/>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grpSp>
        <p:nvGrpSpPr>
          <p:cNvPr id="53262" name="Group 112"/>
          <p:cNvGrpSpPr>
            <a:grpSpLocks/>
          </p:cNvGrpSpPr>
          <p:nvPr/>
        </p:nvGrpSpPr>
        <p:grpSpPr bwMode="auto">
          <a:xfrm flipH="1">
            <a:off x="6927850" y="1341438"/>
            <a:ext cx="88900" cy="777875"/>
            <a:chOff x="2692" y="2209"/>
            <a:chExt cx="136" cy="2040"/>
          </a:xfrm>
        </p:grpSpPr>
        <p:sp>
          <p:nvSpPr>
            <p:cNvPr id="53472" name="AutoShape 113"/>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73" name="AutoShape 114"/>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74" name="Rectangle 115"/>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75" name="Rectangle 116"/>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76" name="Rectangle 117"/>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77" name="Rectangle 118"/>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78" name="Rectangle 119"/>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79" name="Rectangle 120"/>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80" name="Rectangle 121"/>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81" name="Rectangle 122"/>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82" name="Rectangle 123"/>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83" name="Rectangle 124"/>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84" name="Rectangle 125"/>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85" name="Rectangle 126"/>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86" name="AutoShape 127"/>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87" name="AutoShape 128"/>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sp>
        <p:nvSpPr>
          <p:cNvPr id="53263" name="Arc 2"/>
          <p:cNvSpPr>
            <a:spLocks noChangeAspect="1"/>
          </p:cNvSpPr>
          <p:nvPr/>
        </p:nvSpPr>
        <p:spPr bwMode="auto">
          <a:xfrm flipH="1" flipV="1">
            <a:off x="7091363" y="3022600"/>
            <a:ext cx="63500" cy="13017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53264" name="Arc 3"/>
          <p:cNvSpPr>
            <a:spLocks noChangeAspect="1"/>
          </p:cNvSpPr>
          <p:nvPr/>
        </p:nvSpPr>
        <p:spPr bwMode="auto">
          <a:xfrm>
            <a:off x="7053263" y="2763838"/>
            <a:ext cx="38100" cy="284162"/>
          </a:xfrm>
          <a:custGeom>
            <a:avLst/>
            <a:gdLst>
              <a:gd name="T0" fmla="*/ 0 w 21600"/>
              <a:gd name="T1" fmla="*/ 0 h 21600"/>
              <a:gd name="T2" fmla="*/ 334548993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3265" name="Rectangle 4"/>
          <p:cNvSpPr>
            <a:spLocks noChangeAspect="1" noChangeArrowheads="1"/>
          </p:cNvSpPr>
          <p:nvPr/>
        </p:nvSpPr>
        <p:spPr bwMode="auto">
          <a:xfrm flipH="1">
            <a:off x="7146925" y="3073400"/>
            <a:ext cx="155575" cy="157163"/>
          </a:xfrm>
          <a:prstGeom prst="rect">
            <a:avLst/>
          </a:prstGeom>
          <a:gradFill rotWithShape="0">
            <a:gsLst>
              <a:gs pos="0">
                <a:srgbClr val="33CC33"/>
              </a:gs>
              <a:gs pos="50000">
                <a:srgbClr val="99FF66"/>
              </a:gs>
              <a:gs pos="100000">
                <a:srgbClr val="33CC33"/>
              </a:gs>
            </a:gsLst>
            <a:lin ang="5400000" scaled="1"/>
          </a:gradFill>
          <a:ln w="12700">
            <a:solidFill>
              <a:srgbClr val="009900"/>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266" name="Arc 5"/>
          <p:cNvSpPr>
            <a:spLocks noChangeAspect="1"/>
          </p:cNvSpPr>
          <p:nvPr/>
        </p:nvSpPr>
        <p:spPr bwMode="auto">
          <a:xfrm flipH="1">
            <a:off x="7029450" y="2762250"/>
            <a:ext cx="25400" cy="195263"/>
          </a:xfrm>
          <a:custGeom>
            <a:avLst/>
            <a:gdLst>
              <a:gd name="T0" fmla="*/ 0 w 21600"/>
              <a:gd name="T1" fmla="*/ 0 h 21600"/>
              <a:gd name="T2" fmla="*/ 343791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3267" name="Arc 6"/>
          <p:cNvSpPr>
            <a:spLocks noChangeAspect="1"/>
          </p:cNvSpPr>
          <p:nvPr/>
        </p:nvSpPr>
        <p:spPr bwMode="auto">
          <a:xfrm flipV="1">
            <a:off x="7069138" y="3436938"/>
            <a:ext cx="77787" cy="13017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53268" name="Arc 7"/>
          <p:cNvSpPr>
            <a:spLocks noChangeAspect="1"/>
          </p:cNvSpPr>
          <p:nvPr/>
        </p:nvSpPr>
        <p:spPr bwMode="auto">
          <a:xfrm flipH="1" flipV="1">
            <a:off x="7029450" y="3489325"/>
            <a:ext cx="39688" cy="77788"/>
          </a:xfrm>
          <a:custGeom>
            <a:avLst/>
            <a:gdLst>
              <a:gd name="T0" fmla="*/ 0 w 21600"/>
              <a:gd name="T1" fmla="*/ 0 h 21600"/>
              <a:gd name="T2" fmla="*/ 659062989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53269" name="Arc 8"/>
          <p:cNvSpPr>
            <a:spLocks noChangeAspect="1"/>
          </p:cNvSpPr>
          <p:nvPr/>
        </p:nvSpPr>
        <p:spPr bwMode="auto">
          <a:xfrm flipH="1">
            <a:off x="7031038" y="3413125"/>
            <a:ext cx="103187" cy="77788"/>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3270" name="Arc 9"/>
          <p:cNvSpPr>
            <a:spLocks noChangeAspect="1"/>
          </p:cNvSpPr>
          <p:nvPr/>
        </p:nvSpPr>
        <p:spPr bwMode="auto">
          <a:xfrm>
            <a:off x="7132638" y="3413125"/>
            <a:ext cx="207962" cy="15557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3271" name="Freeform 10"/>
          <p:cNvSpPr>
            <a:spLocks noChangeAspect="1"/>
          </p:cNvSpPr>
          <p:nvPr/>
        </p:nvSpPr>
        <p:spPr bwMode="auto">
          <a:xfrm flipH="1">
            <a:off x="7029450" y="2957513"/>
            <a:ext cx="119063" cy="481012"/>
          </a:xfrm>
          <a:custGeom>
            <a:avLst/>
            <a:gdLst>
              <a:gd name="T0" fmla="*/ 2147483646 w 208"/>
              <a:gd name="T1" fmla="*/ 0 h 840"/>
              <a:gd name="T2" fmla="*/ 2147483646 w 208"/>
              <a:gd name="T3" fmla="*/ 2147483646 h 840"/>
              <a:gd name="T4" fmla="*/ 2147483646 w 208"/>
              <a:gd name="T5" fmla="*/ 2147483646 h 840"/>
              <a:gd name="T6" fmla="*/ 2147483646 w 208"/>
              <a:gd name="T7" fmla="*/ 2147483646 h 840"/>
              <a:gd name="T8" fmla="*/ 0 60000 65536"/>
              <a:gd name="T9" fmla="*/ 0 60000 65536"/>
              <a:gd name="T10" fmla="*/ 0 60000 65536"/>
              <a:gd name="T11" fmla="*/ 0 60000 65536"/>
              <a:gd name="T12" fmla="*/ 0 w 208"/>
              <a:gd name="T13" fmla="*/ 0 h 840"/>
              <a:gd name="T14" fmla="*/ 208 w 208"/>
              <a:gd name="T15" fmla="*/ 840 h 840"/>
            </a:gdLst>
            <a:ahLst/>
            <a:cxnLst>
              <a:cxn ang="T8">
                <a:pos x="T0" y="T1"/>
              </a:cxn>
              <a:cxn ang="T9">
                <a:pos x="T2" y="T3"/>
              </a:cxn>
              <a:cxn ang="T10">
                <a:pos x="T4" y="T5"/>
              </a:cxn>
              <a:cxn ang="T11">
                <a:pos x="T6" y="T7"/>
              </a:cxn>
            </a:cxnLst>
            <a:rect l="T12" t="T13" r="T14" b="T15"/>
            <a:pathLst>
              <a:path w="208" h="840">
                <a:moveTo>
                  <a:pt x="208" y="0"/>
                </a:moveTo>
                <a:cubicBezTo>
                  <a:pt x="200" y="130"/>
                  <a:pt x="193" y="261"/>
                  <a:pt x="163" y="363"/>
                </a:cubicBezTo>
                <a:cubicBezTo>
                  <a:pt x="133" y="465"/>
                  <a:pt x="52" y="534"/>
                  <a:pt x="26" y="613"/>
                </a:cubicBezTo>
                <a:cubicBezTo>
                  <a:pt x="0" y="692"/>
                  <a:pt x="8" y="802"/>
                  <a:pt x="4" y="840"/>
                </a:cubicBezTo>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3272" name="Oval 11"/>
          <p:cNvSpPr>
            <a:spLocks noChangeAspect="1" noChangeArrowheads="1"/>
          </p:cNvSpPr>
          <p:nvPr/>
        </p:nvSpPr>
        <p:spPr bwMode="auto">
          <a:xfrm flipH="1">
            <a:off x="7224713" y="2697163"/>
            <a:ext cx="1166812" cy="869950"/>
          </a:xfrm>
          <a:prstGeom prst="ellipse">
            <a:avLst/>
          </a:prstGeom>
          <a:gradFill rotWithShape="0">
            <a:gsLst>
              <a:gs pos="0">
                <a:srgbClr val="99FF66"/>
              </a:gs>
              <a:gs pos="100000">
                <a:srgbClr val="33CC33"/>
              </a:gs>
            </a:gsLst>
            <a:path path="shape">
              <a:fillToRect l="50000" t="50000" r="50000" b="50000"/>
            </a:path>
          </a:gradFill>
          <a:ln w="25400">
            <a:solidFill>
              <a:srgbClr val="00800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273" name="Arc 60"/>
          <p:cNvSpPr>
            <a:spLocks noChangeAspect="1"/>
          </p:cNvSpPr>
          <p:nvPr/>
        </p:nvSpPr>
        <p:spPr bwMode="auto">
          <a:xfrm flipV="1">
            <a:off x="6607175" y="3021013"/>
            <a:ext cx="65088" cy="13017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53274" name="Arc 61"/>
          <p:cNvSpPr>
            <a:spLocks noChangeAspect="1"/>
          </p:cNvSpPr>
          <p:nvPr/>
        </p:nvSpPr>
        <p:spPr bwMode="auto">
          <a:xfrm flipH="1">
            <a:off x="6672263" y="2762250"/>
            <a:ext cx="38100" cy="285750"/>
          </a:xfrm>
          <a:custGeom>
            <a:avLst/>
            <a:gdLst>
              <a:gd name="T0" fmla="*/ 0 w 21600"/>
              <a:gd name="T1" fmla="*/ 0 h 21600"/>
              <a:gd name="T2" fmla="*/ 334548993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3275" name="Rectangle 62"/>
          <p:cNvSpPr>
            <a:spLocks noChangeAspect="1" noChangeArrowheads="1"/>
          </p:cNvSpPr>
          <p:nvPr/>
        </p:nvSpPr>
        <p:spPr bwMode="auto">
          <a:xfrm>
            <a:off x="6461125" y="3073400"/>
            <a:ext cx="155575" cy="155575"/>
          </a:xfrm>
          <a:prstGeom prst="rect">
            <a:avLst/>
          </a:prstGeom>
          <a:gradFill rotWithShape="0">
            <a:gsLst>
              <a:gs pos="0">
                <a:srgbClr val="33CC33"/>
              </a:gs>
              <a:gs pos="50000">
                <a:srgbClr val="99FF66"/>
              </a:gs>
              <a:gs pos="100000">
                <a:srgbClr val="33CC33"/>
              </a:gs>
            </a:gsLst>
            <a:lin ang="5400000" scaled="1"/>
          </a:gradFill>
          <a:ln w="12700">
            <a:solidFill>
              <a:srgbClr val="009900"/>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276" name="Oval 63"/>
          <p:cNvSpPr>
            <a:spLocks noChangeAspect="1" noChangeArrowheads="1"/>
          </p:cNvSpPr>
          <p:nvPr/>
        </p:nvSpPr>
        <p:spPr bwMode="auto">
          <a:xfrm>
            <a:off x="5372100" y="2697163"/>
            <a:ext cx="1166813" cy="869950"/>
          </a:xfrm>
          <a:prstGeom prst="ellipse">
            <a:avLst/>
          </a:prstGeom>
          <a:gradFill rotWithShape="0">
            <a:gsLst>
              <a:gs pos="0">
                <a:srgbClr val="99FF66"/>
              </a:gs>
              <a:gs pos="100000">
                <a:srgbClr val="33CC33"/>
              </a:gs>
            </a:gsLst>
            <a:path path="shape">
              <a:fillToRect l="50000" t="50000" r="50000" b="50000"/>
            </a:path>
          </a:gradFill>
          <a:ln w="25400">
            <a:solidFill>
              <a:srgbClr val="00800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277" name="Arc 64"/>
          <p:cNvSpPr>
            <a:spLocks noChangeAspect="1"/>
          </p:cNvSpPr>
          <p:nvPr/>
        </p:nvSpPr>
        <p:spPr bwMode="auto">
          <a:xfrm>
            <a:off x="6707188" y="2762250"/>
            <a:ext cx="26987" cy="193675"/>
          </a:xfrm>
          <a:custGeom>
            <a:avLst/>
            <a:gdLst>
              <a:gd name="T0" fmla="*/ 0 w 21600"/>
              <a:gd name="T1" fmla="*/ 0 h 21600"/>
              <a:gd name="T2" fmla="*/ 906641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3278" name="Arc 65"/>
          <p:cNvSpPr>
            <a:spLocks noChangeAspect="1"/>
          </p:cNvSpPr>
          <p:nvPr/>
        </p:nvSpPr>
        <p:spPr bwMode="auto">
          <a:xfrm flipH="1" flipV="1">
            <a:off x="6616700" y="3435350"/>
            <a:ext cx="77788" cy="131763"/>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53279" name="Arc 66"/>
          <p:cNvSpPr>
            <a:spLocks noChangeAspect="1"/>
          </p:cNvSpPr>
          <p:nvPr/>
        </p:nvSpPr>
        <p:spPr bwMode="auto">
          <a:xfrm flipV="1">
            <a:off x="6694488" y="3487738"/>
            <a:ext cx="39687" cy="79375"/>
          </a:xfrm>
          <a:custGeom>
            <a:avLst/>
            <a:gdLst>
              <a:gd name="T0" fmla="*/ 0 w 21600"/>
              <a:gd name="T1" fmla="*/ 0 h 21600"/>
              <a:gd name="T2" fmla="*/ 658803173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53280" name="Arc 67"/>
          <p:cNvSpPr>
            <a:spLocks noChangeAspect="1"/>
          </p:cNvSpPr>
          <p:nvPr/>
        </p:nvSpPr>
        <p:spPr bwMode="auto">
          <a:xfrm>
            <a:off x="6629400" y="3411538"/>
            <a:ext cx="103188" cy="77787"/>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3281" name="Arc 68"/>
          <p:cNvSpPr>
            <a:spLocks noChangeAspect="1"/>
          </p:cNvSpPr>
          <p:nvPr/>
        </p:nvSpPr>
        <p:spPr bwMode="auto">
          <a:xfrm flipH="1">
            <a:off x="6423025" y="3411538"/>
            <a:ext cx="207963" cy="15557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3282" name="Freeform 69"/>
          <p:cNvSpPr>
            <a:spLocks noChangeAspect="1"/>
          </p:cNvSpPr>
          <p:nvPr/>
        </p:nvSpPr>
        <p:spPr bwMode="auto">
          <a:xfrm>
            <a:off x="6615113" y="2955925"/>
            <a:ext cx="119062" cy="481013"/>
          </a:xfrm>
          <a:custGeom>
            <a:avLst/>
            <a:gdLst>
              <a:gd name="T0" fmla="*/ 2147483646 w 208"/>
              <a:gd name="T1" fmla="*/ 0 h 840"/>
              <a:gd name="T2" fmla="*/ 2147483646 w 208"/>
              <a:gd name="T3" fmla="*/ 2147483646 h 840"/>
              <a:gd name="T4" fmla="*/ 2147483646 w 208"/>
              <a:gd name="T5" fmla="*/ 2147483646 h 840"/>
              <a:gd name="T6" fmla="*/ 2147483646 w 208"/>
              <a:gd name="T7" fmla="*/ 2147483646 h 840"/>
              <a:gd name="T8" fmla="*/ 0 60000 65536"/>
              <a:gd name="T9" fmla="*/ 0 60000 65536"/>
              <a:gd name="T10" fmla="*/ 0 60000 65536"/>
              <a:gd name="T11" fmla="*/ 0 60000 65536"/>
              <a:gd name="T12" fmla="*/ 0 w 208"/>
              <a:gd name="T13" fmla="*/ 0 h 840"/>
              <a:gd name="T14" fmla="*/ 208 w 208"/>
              <a:gd name="T15" fmla="*/ 840 h 840"/>
            </a:gdLst>
            <a:ahLst/>
            <a:cxnLst>
              <a:cxn ang="T8">
                <a:pos x="T0" y="T1"/>
              </a:cxn>
              <a:cxn ang="T9">
                <a:pos x="T2" y="T3"/>
              </a:cxn>
              <a:cxn ang="T10">
                <a:pos x="T4" y="T5"/>
              </a:cxn>
              <a:cxn ang="T11">
                <a:pos x="T6" y="T7"/>
              </a:cxn>
            </a:cxnLst>
            <a:rect l="T12" t="T13" r="T14" b="T15"/>
            <a:pathLst>
              <a:path w="208" h="840">
                <a:moveTo>
                  <a:pt x="208" y="0"/>
                </a:moveTo>
                <a:cubicBezTo>
                  <a:pt x="200" y="130"/>
                  <a:pt x="193" y="261"/>
                  <a:pt x="163" y="363"/>
                </a:cubicBezTo>
                <a:cubicBezTo>
                  <a:pt x="133" y="465"/>
                  <a:pt x="52" y="534"/>
                  <a:pt x="26" y="613"/>
                </a:cubicBezTo>
                <a:cubicBezTo>
                  <a:pt x="0" y="692"/>
                  <a:pt x="8" y="802"/>
                  <a:pt x="4" y="840"/>
                </a:cubicBezTo>
              </a:path>
            </a:pathLst>
          </a:custGeom>
          <a:noFill/>
          <a:ln w="25400">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3283" name="Arc 90"/>
          <p:cNvSpPr>
            <a:spLocks/>
          </p:cNvSpPr>
          <p:nvPr/>
        </p:nvSpPr>
        <p:spPr bwMode="auto">
          <a:xfrm rot="5400000">
            <a:off x="5879306" y="1886745"/>
            <a:ext cx="644525" cy="1179512"/>
          </a:xfrm>
          <a:custGeom>
            <a:avLst/>
            <a:gdLst>
              <a:gd name="T0" fmla="*/ 0 w 17057"/>
              <a:gd name="T1" fmla="*/ 0 h 21600"/>
              <a:gd name="T2" fmla="*/ 2147483646 w 17057"/>
              <a:gd name="T3" fmla="*/ 2147483646 h 21600"/>
              <a:gd name="T4" fmla="*/ 0 w 17057"/>
              <a:gd name="T5" fmla="*/ 2147483646 h 21600"/>
              <a:gd name="T6" fmla="*/ 0 60000 65536"/>
              <a:gd name="T7" fmla="*/ 0 60000 65536"/>
              <a:gd name="T8" fmla="*/ 0 60000 65536"/>
              <a:gd name="T9" fmla="*/ 0 w 17057"/>
              <a:gd name="T10" fmla="*/ 0 h 21600"/>
              <a:gd name="T11" fmla="*/ 17057 w 17057"/>
              <a:gd name="T12" fmla="*/ 21600 h 21600"/>
            </a:gdLst>
            <a:ahLst/>
            <a:cxnLst>
              <a:cxn ang="T6">
                <a:pos x="T0" y="T1"/>
              </a:cxn>
              <a:cxn ang="T7">
                <a:pos x="T2" y="T3"/>
              </a:cxn>
              <a:cxn ang="T8">
                <a:pos x="T4" y="T5"/>
              </a:cxn>
            </a:cxnLst>
            <a:rect l="T9" t="T10" r="T11" b="T12"/>
            <a:pathLst>
              <a:path w="17057" h="21600" fill="none" extrusionOk="0">
                <a:moveTo>
                  <a:pt x="-1" y="0"/>
                </a:moveTo>
                <a:cubicBezTo>
                  <a:pt x="6669" y="0"/>
                  <a:pt x="12965" y="3081"/>
                  <a:pt x="17057" y="8347"/>
                </a:cubicBezTo>
              </a:path>
              <a:path w="17057" h="21600" stroke="0" extrusionOk="0">
                <a:moveTo>
                  <a:pt x="-1" y="0"/>
                </a:moveTo>
                <a:cubicBezTo>
                  <a:pt x="6669" y="0"/>
                  <a:pt x="12965" y="3081"/>
                  <a:pt x="17057" y="8347"/>
                </a:cubicBezTo>
                <a:lnTo>
                  <a:pt x="0" y="21600"/>
                </a:lnTo>
                <a:lnTo>
                  <a:pt x="-1" y="0"/>
                </a:lnTo>
                <a:close/>
              </a:path>
            </a:pathLst>
          </a:custGeom>
          <a:noFill/>
          <a:ln w="25400">
            <a:solidFill>
              <a:schemeClr val="tx1"/>
            </a:solidFill>
            <a:round/>
            <a:headEnd/>
            <a:tailEnd type="triangle" w="lg" len="med"/>
          </a:ln>
          <a:extLst>
            <a:ext uri="{909E8E84-426E-40DD-AFC4-6F175D3DCCD1}">
              <a14:hiddenFill xmlns:a14="http://schemas.microsoft.com/office/drawing/2010/main">
                <a:solidFill>
                  <a:srgbClr val="FFFFFF"/>
                </a:solidFill>
              </a14:hiddenFill>
            </a:ext>
          </a:extLst>
        </p:spPr>
        <p:txBody>
          <a:bodyPr rot="10800000" vert="eaVert" wrap="none" anchor="ctr"/>
          <a:lstStyle/>
          <a:p>
            <a:endParaRPr lang="ja-JP" altLang="en-US"/>
          </a:p>
        </p:txBody>
      </p:sp>
      <p:sp>
        <p:nvSpPr>
          <p:cNvPr id="53284" name="Arc 91"/>
          <p:cNvSpPr>
            <a:spLocks/>
          </p:cNvSpPr>
          <p:nvPr/>
        </p:nvSpPr>
        <p:spPr bwMode="auto">
          <a:xfrm rot="16200000" flipH="1">
            <a:off x="7244556" y="1891507"/>
            <a:ext cx="642937" cy="1174750"/>
          </a:xfrm>
          <a:custGeom>
            <a:avLst/>
            <a:gdLst>
              <a:gd name="T0" fmla="*/ 0 w 17057"/>
              <a:gd name="T1" fmla="*/ 0 h 21600"/>
              <a:gd name="T2" fmla="*/ 2147483646 w 17057"/>
              <a:gd name="T3" fmla="*/ 2147483646 h 21600"/>
              <a:gd name="T4" fmla="*/ 0 w 17057"/>
              <a:gd name="T5" fmla="*/ 2147483646 h 21600"/>
              <a:gd name="T6" fmla="*/ 0 60000 65536"/>
              <a:gd name="T7" fmla="*/ 0 60000 65536"/>
              <a:gd name="T8" fmla="*/ 0 60000 65536"/>
              <a:gd name="T9" fmla="*/ 0 w 17057"/>
              <a:gd name="T10" fmla="*/ 0 h 21600"/>
              <a:gd name="T11" fmla="*/ 17057 w 17057"/>
              <a:gd name="T12" fmla="*/ 21600 h 21600"/>
            </a:gdLst>
            <a:ahLst/>
            <a:cxnLst>
              <a:cxn ang="T6">
                <a:pos x="T0" y="T1"/>
              </a:cxn>
              <a:cxn ang="T7">
                <a:pos x="T2" y="T3"/>
              </a:cxn>
              <a:cxn ang="T8">
                <a:pos x="T4" y="T5"/>
              </a:cxn>
            </a:cxnLst>
            <a:rect l="T9" t="T10" r="T11" b="T12"/>
            <a:pathLst>
              <a:path w="17057" h="21600" fill="none" extrusionOk="0">
                <a:moveTo>
                  <a:pt x="-1" y="0"/>
                </a:moveTo>
                <a:cubicBezTo>
                  <a:pt x="6669" y="0"/>
                  <a:pt x="12965" y="3081"/>
                  <a:pt x="17057" y="8347"/>
                </a:cubicBezTo>
              </a:path>
              <a:path w="17057" h="21600" stroke="0" extrusionOk="0">
                <a:moveTo>
                  <a:pt x="-1" y="0"/>
                </a:moveTo>
                <a:cubicBezTo>
                  <a:pt x="6669" y="0"/>
                  <a:pt x="12965" y="3081"/>
                  <a:pt x="17057" y="8347"/>
                </a:cubicBezTo>
                <a:lnTo>
                  <a:pt x="0" y="21600"/>
                </a:lnTo>
                <a:lnTo>
                  <a:pt x="-1" y="0"/>
                </a:lnTo>
                <a:close/>
              </a:path>
            </a:pathLst>
          </a:custGeom>
          <a:noFill/>
          <a:ln w="25400">
            <a:solidFill>
              <a:schemeClr val="tx1"/>
            </a:solidFill>
            <a:round/>
            <a:headEnd/>
            <a:tailEnd type="triangle" w="lg" len="med"/>
          </a:ln>
          <a:extLst>
            <a:ext uri="{909E8E84-426E-40DD-AFC4-6F175D3DCCD1}">
              <a14:hiddenFill xmlns:a14="http://schemas.microsoft.com/office/drawing/2010/main">
                <a:solidFill>
                  <a:srgbClr val="FFFFFF"/>
                </a:solidFill>
              </a14:hiddenFill>
            </a:ext>
          </a:extLst>
        </p:spPr>
        <p:txBody>
          <a:bodyPr vert="eaVert" wrap="none" anchor="ctr"/>
          <a:lstStyle/>
          <a:p>
            <a:endParaRPr lang="ja-JP" altLang="en-US"/>
          </a:p>
        </p:txBody>
      </p:sp>
      <p:grpSp>
        <p:nvGrpSpPr>
          <p:cNvPr id="53285" name="Group 147"/>
          <p:cNvGrpSpPr>
            <a:grpSpLocks/>
          </p:cNvGrpSpPr>
          <p:nvPr/>
        </p:nvGrpSpPr>
        <p:grpSpPr bwMode="auto">
          <a:xfrm flipH="1">
            <a:off x="5913438" y="2746375"/>
            <a:ext cx="88900" cy="777875"/>
            <a:chOff x="2692" y="2209"/>
            <a:chExt cx="136" cy="2040"/>
          </a:xfrm>
        </p:grpSpPr>
        <p:sp>
          <p:nvSpPr>
            <p:cNvPr id="53456" name="AutoShape 148"/>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57" name="AutoShape 149"/>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58" name="Rectangle 150"/>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59" name="Rectangle 151"/>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60" name="Rectangle 152"/>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61" name="Rectangle 153"/>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62" name="Rectangle 154"/>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63" name="Rectangle 155"/>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64" name="Rectangle 156"/>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65" name="Rectangle 157"/>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66" name="Rectangle 158"/>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67" name="Rectangle 159"/>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68" name="Rectangle 160"/>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69" name="Rectangle 161"/>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70" name="AutoShape 162"/>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71" name="AutoShape 163"/>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grpSp>
        <p:nvGrpSpPr>
          <p:cNvPr id="53286" name="Group 165"/>
          <p:cNvGrpSpPr>
            <a:grpSpLocks/>
          </p:cNvGrpSpPr>
          <p:nvPr/>
        </p:nvGrpSpPr>
        <p:grpSpPr bwMode="auto">
          <a:xfrm flipH="1">
            <a:off x="7767638" y="2746375"/>
            <a:ext cx="87312" cy="777875"/>
            <a:chOff x="2692" y="2209"/>
            <a:chExt cx="136" cy="2040"/>
          </a:xfrm>
        </p:grpSpPr>
        <p:sp>
          <p:nvSpPr>
            <p:cNvPr id="53440" name="AutoShape 166"/>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41" name="AutoShape 167"/>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42" name="Rectangle 168"/>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43" name="Rectangle 169"/>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44" name="Rectangle 170"/>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45" name="Rectangle 171"/>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46" name="Rectangle 172"/>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47" name="Rectangle 173"/>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48" name="Rectangle 174"/>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49" name="Rectangle 175"/>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50" name="Rectangle 176"/>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51" name="Rectangle 177"/>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52" name="Rectangle 178"/>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53" name="Rectangle 179"/>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54" name="AutoShape 180"/>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55" name="AutoShape 181"/>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sp>
        <p:nvSpPr>
          <p:cNvPr id="173" name="テキスト ボックス 172"/>
          <p:cNvSpPr txBox="1"/>
          <p:nvPr/>
        </p:nvSpPr>
        <p:spPr>
          <a:xfrm>
            <a:off x="6718300" y="1576388"/>
            <a:ext cx="488950" cy="457200"/>
          </a:xfrm>
          <a:prstGeom prst="rect">
            <a:avLst/>
          </a:prstGeom>
          <a:noFill/>
        </p:spPr>
        <p:txBody>
          <a:bodyPr wrap="none">
            <a:spAutoFit/>
          </a:bodyPr>
          <a:lstStyle/>
          <a:p>
            <a:pPr eaLnBrk="1" hangingPunct="1">
              <a:defRPr/>
            </a:pPr>
            <a:r>
              <a:rPr lang="en-US" altLang="ja-JP" sz="2400" b="1">
                <a:solidFill>
                  <a:srgbClr val="FF0000"/>
                </a:solidFill>
                <a:effectLst>
                  <a:outerShdw blurRad="38100" dist="38100" dir="2700000" algn="tl">
                    <a:srgbClr val="C0C0C0"/>
                  </a:outerShdw>
                </a:effectLst>
                <a:latin typeface="HG丸ｺﾞｼｯｸM-PRO" pitchFamily="50" charset="-128"/>
                <a:ea typeface="HG丸ｺﾞｼｯｸM-PRO" pitchFamily="50" charset="-128"/>
              </a:rPr>
              <a:t>×</a:t>
            </a:r>
          </a:p>
        </p:txBody>
      </p:sp>
      <p:sp>
        <p:nvSpPr>
          <p:cNvPr id="174" name="テキスト ボックス 173"/>
          <p:cNvSpPr txBox="1"/>
          <p:nvPr/>
        </p:nvSpPr>
        <p:spPr>
          <a:xfrm>
            <a:off x="7559675" y="2976563"/>
            <a:ext cx="488950" cy="457200"/>
          </a:xfrm>
          <a:prstGeom prst="rect">
            <a:avLst/>
          </a:prstGeom>
          <a:noFill/>
        </p:spPr>
        <p:txBody>
          <a:bodyPr wrap="none">
            <a:spAutoFit/>
          </a:bodyPr>
          <a:lstStyle/>
          <a:p>
            <a:pPr eaLnBrk="1" hangingPunct="1">
              <a:defRPr/>
            </a:pPr>
            <a:r>
              <a:rPr lang="en-US" altLang="ja-JP" sz="2400" b="1">
                <a:solidFill>
                  <a:srgbClr val="FF0000"/>
                </a:solidFill>
                <a:effectLst>
                  <a:outerShdw blurRad="38100" dist="38100" dir="2700000" algn="tl">
                    <a:srgbClr val="C0C0C0"/>
                  </a:outerShdw>
                </a:effectLst>
                <a:latin typeface="HG丸ｺﾞｼｯｸM-PRO" pitchFamily="50" charset="-128"/>
                <a:ea typeface="HG丸ｺﾞｼｯｸM-PRO" pitchFamily="50" charset="-128"/>
              </a:rPr>
              <a:t>×</a:t>
            </a:r>
          </a:p>
        </p:txBody>
      </p:sp>
      <p:sp>
        <p:nvSpPr>
          <p:cNvPr id="53289" name="Oval 15"/>
          <p:cNvSpPr>
            <a:spLocks noChangeAspect="1" noChangeArrowheads="1"/>
          </p:cNvSpPr>
          <p:nvPr/>
        </p:nvSpPr>
        <p:spPr bwMode="auto">
          <a:xfrm>
            <a:off x="652463" y="4789488"/>
            <a:ext cx="1295400" cy="1295400"/>
          </a:xfrm>
          <a:prstGeom prst="ellipse">
            <a:avLst/>
          </a:prstGeom>
          <a:gradFill rotWithShape="0">
            <a:gsLst>
              <a:gs pos="0">
                <a:srgbClr val="E6B0FE"/>
              </a:gs>
              <a:gs pos="100000">
                <a:srgbClr val="B003FD"/>
              </a:gs>
            </a:gsLst>
            <a:path path="shape">
              <a:fillToRect l="50000" t="50000" r="50000" b="50000"/>
            </a:path>
          </a:gradFill>
          <a:ln w="25400">
            <a:solidFill>
              <a:srgbClr val="670195"/>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nvGrpSpPr>
          <p:cNvPr id="53290" name="Group 107"/>
          <p:cNvGrpSpPr>
            <a:grpSpLocks/>
          </p:cNvGrpSpPr>
          <p:nvPr/>
        </p:nvGrpSpPr>
        <p:grpSpPr bwMode="auto">
          <a:xfrm flipH="1">
            <a:off x="1169988" y="5046663"/>
            <a:ext cx="88900" cy="777875"/>
            <a:chOff x="2692" y="2209"/>
            <a:chExt cx="136" cy="2040"/>
          </a:xfrm>
        </p:grpSpPr>
        <p:sp>
          <p:nvSpPr>
            <p:cNvPr id="53424" name="AutoShape 108"/>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25" name="AutoShape 109"/>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26" name="Rectangle 110"/>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27" name="Rectangle 111"/>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28" name="Rectangle 112"/>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29" name="Rectangle 113"/>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30" name="Rectangle 114"/>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31" name="Rectangle 115"/>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32" name="Rectangle 116"/>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33" name="Rectangle 117"/>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34" name="Rectangle 118"/>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35" name="Rectangle 119"/>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36" name="Rectangle 120"/>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37" name="Rectangle 121"/>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38" name="AutoShape 122"/>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39" name="AutoShape 123"/>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grpSp>
        <p:nvGrpSpPr>
          <p:cNvPr id="53291" name="Group 90"/>
          <p:cNvGrpSpPr>
            <a:grpSpLocks/>
          </p:cNvGrpSpPr>
          <p:nvPr/>
        </p:nvGrpSpPr>
        <p:grpSpPr bwMode="auto">
          <a:xfrm flipH="1">
            <a:off x="1355725" y="5046663"/>
            <a:ext cx="87313" cy="777875"/>
            <a:chOff x="2692" y="2209"/>
            <a:chExt cx="136" cy="2040"/>
          </a:xfrm>
        </p:grpSpPr>
        <p:sp>
          <p:nvSpPr>
            <p:cNvPr id="53408" name="AutoShape 91"/>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09" name="AutoShape 92"/>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10" name="Rectangle 93"/>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11" name="Rectangle 94"/>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12" name="Rectangle 95"/>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13" name="Rectangle 96"/>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14" name="Rectangle 97"/>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15" name="Rectangle 98"/>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16" name="Rectangle 99"/>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17" name="Rectangle 100"/>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18" name="Rectangle 101"/>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19" name="Rectangle 102"/>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20" name="Rectangle 103"/>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21" name="Rectangle 104"/>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22" name="AutoShape 105"/>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23" name="AutoShape 106"/>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sp>
        <p:nvSpPr>
          <p:cNvPr id="53292" name="Oval 15"/>
          <p:cNvSpPr>
            <a:spLocks noChangeAspect="1" noChangeArrowheads="1"/>
          </p:cNvSpPr>
          <p:nvPr/>
        </p:nvSpPr>
        <p:spPr bwMode="auto">
          <a:xfrm>
            <a:off x="2824163" y="4789488"/>
            <a:ext cx="1295400" cy="1295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25400">
            <a:solidFill>
              <a:schemeClr val="tx1"/>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nvGrpSpPr>
          <p:cNvPr id="53293" name="Group 107"/>
          <p:cNvGrpSpPr>
            <a:grpSpLocks/>
          </p:cNvGrpSpPr>
          <p:nvPr/>
        </p:nvGrpSpPr>
        <p:grpSpPr bwMode="auto">
          <a:xfrm flipH="1">
            <a:off x="3341688" y="5046663"/>
            <a:ext cx="88900" cy="777875"/>
            <a:chOff x="2692" y="2209"/>
            <a:chExt cx="136" cy="2040"/>
          </a:xfrm>
        </p:grpSpPr>
        <p:sp>
          <p:nvSpPr>
            <p:cNvPr id="53392" name="AutoShape 108"/>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93" name="AutoShape 109"/>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94" name="Rectangle 110"/>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95" name="Rectangle 111"/>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96" name="Rectangle 112"/>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97" name="Rectangle 113"/>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98" name="Rectangle 114"/>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99" name="Rectangle 115"/>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00" name="Rectangle 116"/>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01" name="Rectangle 117"/>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02" name="Rectangle 118"/>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03" name="Rectangle 119"/>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04" name="Rectangle 120"/>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05" name="Rectangle 121"/>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06" name="AutoShape 122"/>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407" name="AutoShape 123"/>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grpSp>
        <p:nvGrpSpPr>
          <p:cNvPr id="53294" name="Group 90"/>
          <p:cNvGrpSpPr>
            <a:grpSpLocks/>
          </p:cNvGrpSpPr>
          <p:nvPr/>
        </p:nvGrpSpPr>
        <p:grpSpPr bwMode="auto">
          <a:xfrm flipH="1">
            <a:off x="3527425" y="5046663"/>
            <a:ext cx="87313" cy="777875"/>
            <a:chOff x="2692" y="2209"/>
            <a:chExt cx="136" cy="2040"/>
          </a:xfrm>
        </p:grpSpPr>
        <p:sp>
          <p:nvSpPr>
            <p:cNvPr id="53376" name="AutoShape 91"/>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77" name="AutoShape 92"/>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78" name="Rectangle 93"/>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79" name="Rectangle 94"/>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80" name="Rectangle 95"/>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81" name="Rectangle 96"/>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82" name="Rectangle 97"/>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83" name="Rectangle 98"/>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84" name="Rectangle 99"/>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85" name="Rectangle 100"/>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86" name="Rectangle 101"/>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87" name="Rectangle 102"/>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88" name="Rectangle 103"/>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89" name="Rectangle 104"/>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90" name="AutoShape 105"/>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91" name="AutoShape 106"/>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sp>
        <p:nvSpPr>
          <p:cNvPr id="306" name="テキスト ボックス 305"/>
          <p:cNvSpPr txBox="1"/>
          <p:nvPr/>
        </p:nvSpPr>
        <p:spPr>
          <a:xfrm>
            <a:off x="3317875" y="5283200"/>
            <a:ext cx="488950" cy="457200"/>
          </a:xfrm>
          <a:prstGeom prst="rect">
            <a:avLst/>
          </a:prstGeom>
          <a:noFill/>
        </p:spPr>
        <p:txBody>
          <a:bodyPr wrap="none">
            <a:spAutoFit/>
          </a:bodyPr>
          <a:lstStyle/>
          <a:p>
            <a:pPr eaLnBrk="1" hangingPunct="1">
              <a:defRPr/>
            </a:pPr>
            <a:r>
              <a:rPr lang="en-US" altLang="ja-JP" sz="2400" b="1">
                <a:solidFill>
                  <a:srgbClr val="FF0000"/>
                </a:solidFill>
                <a:effectLst>
                  <a:outerShdw blurRad="38100" dist="38100" dir="2700000" algn="tl">
                    <a:srgbClr val="C0C0C0"/>
                  </a:outerShdw>
                </a:effectLst>
                <a:latin typeface="HG丸ｺﾞｼｯｸM-PRO" pitchFamily="50" charset="-128"/>
                <a:ea typeface="HG丸ｺﾞｼｯｸM-PRO" pitchFamily="50" charset="-128"/>
              </a:rPr>
              <a:t>×</a:t>
            </a:r>
          </a:p>
        </p:txBody>
      </p:sp>
      <p:sp>
        <p:nvSpPr>
          <p:cNvPr id="53296" name="Oval 15"/>
          <p:cNvSpPr>
            <a:spLocks noChangeAspect="1" noChangeArrowheads="1"/>
          </p:cNvSpPr>
          <p:nvPr/>
        </p:nvSpPr>
        <p:spPr bwMode="auto">
          <a:xfrm>
            <a:off x="4997450" y="4789488"/>
            <a:ext cx="1295400" cy="1295400"/>
          </a:xfrm>
          <a:prstGeom prst="ellipse">
            <a:avLst/>
          </a:prstGeom>
          <a:gradFill rotWithShape="0">
            <a:gsLst>
              <a:gs pos="0">
                <a:srgbClr val="E6B0FE"/>
              </a:gs>
              <a:gs pos="100000">
                <a:srgbClr val="B003FD"/>
              </a:gs>
            </a:gsLst>
            <a:path path="shape">
              <a:fillToRect l="50000" t="50000" r="50000" b="50000"/>
            </a:path>
          </a:gradFill>
          <a:ln w="25400">
            <a:solidFill>
              <a:srgbClr val="670195"/>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nvGrpSpPr>
          <p:cNvPr id="53297" name="Group 107"/>
          <p:cNvGrpSpPr>
            <a:grpSpLocks/>
          </p:cNvGrpSpPr>
          <p:nvPr/>
        </p:nvGrpSpPr>
        <p:grpSpPr bwMode="auto">
          <a:xfrm flipH="1">
            <a:off x="5514975" y="5046663"/>
            <a:ext cx="88900" cy="777875"/>
            <a:chOff x="2692" y="2209"/>
            <a:chExt cx="136" cy="2040"/>
          </a:xfrm>
        </p:grpSpPr>
        <p:sp>
          <p:nvSpPr>
            <p:cNvPr id="53360" name="AutoShape 108"/>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61" name="AutoShape 109"/>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62" name="Rectangle 110"/>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63" name="Rectangle 111"/>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64" name="Rectangle 112"/>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65" name="Rectangle 113"/>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66" name="Rectangle 114"/>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67" name="Rectangle 115"/>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68" name="Rectangle 116"/>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69" name="Rectangle 117"/>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70" name="Rectangle 118"/>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71" name="Rectangle 119"/>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72" name="Rectangle 120"/>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73" name="Rectangle 121"/>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74" name="AutoShape 122"/>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75" name="AutoShape 123"/>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grpSp>
        <p:nvGrpSpPr>
          <p:cNvPr id="53298" name="Group 90"/>
          <p:cNvGrpSpPr>
            <a:grpSpLocks/>
          </p:cNvGrpSpPr>
          <p:nvPr/>
        </p:nvGrpSpPr>
        <p:grpSpPr bwMode="auto">
          <a:xfrm flipH="1">
            <a:off x="5700713" y="5046663"/>
            <a:ext cx="87312" cy="777875"/>
            <a:chOff x="2692" y="2209"/>
            <a:chExt cx="136" cy="2040"/>
          </a:xfrm>
        </p:grpSpPr>
        <p:sp>
          <p:nvSpPr>
            <p:cNvPr id="53344" name="AutoShape 91"/>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45" name="AutoShape 92"/>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46" name="Rectangle 93"/>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47" name="Rectangle 94"/>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48" name="Rectangle 95"/>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49" name="Rectangle 96"/>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50" name="Rectangle 97"/>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51" name="Rectangle 98"/>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52" name="Rectangle 99"/>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53" name="Rectangle 100"/>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54" name="Rectangle 101"/>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55" name="Rectangle 102"/>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56" name="Rectangle 103"/>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57" name="Rectangle 104"/>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58" name="AutoShape 105"/>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59" name="AutoShape 106"/>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sp>
        <p:nvSpPr>
          <p:cNvPr id="53299" name="Oval 15"/>
          <p:cNvSpPr>
            <a:spLocks noChangeAspect="1" noChangeArrowheads="1"/>
          </p:cNvSpPr>
          <p:nvPr/>
        </p:nvSpPr>
        <p:spPr bwMode="auto">
          <a:xfrm>
            <a:off x="7170738" y="4789488"/>
            <a:ext cx="1295400" cy="1295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25400">
            <a:solidFill>
              <a:schemeClr val="tx1"/>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nvGrpSpPr>
          <p:cNvPr id="53300" name="Group 107"/>
          <p:cNvGrpSpPr>
            <a:grpSpLocks/>
          </p:cNvGrpSpPr>
          <p:nvPr/>
        </p:nvGrpSpPr>
        <p:grpSpPr bwMode="auto">
          <a:xfrm flipH="1">
            <a:off x="7688263" y="5046663"/>
            <a:ext cx="88900" cy="777875"/>
            <a:chOff x="2692" y="2209"/>
            <a:chExt cx="136" cy="2040"/>
          </a:xfrm>
        </p:grpSpPr>
        <p:sp>
          <p:nvSpPr>
            <p:cNvPr id="53328" name="AutoShape 108"/>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29" name="AutoShape 109"/>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30" name="Rectangle 110"/>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31" name="Rectangle 111"/>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32" name="Rectangle 112"/>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33" name="Rectangle 113"/>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34" name="Rectangle 114"/>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35" name="Rectangle 115"/>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36" name="Rectangle 116"/>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37" name="Rectangle 117"/>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38" name="Rectangle 118"/>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39" name="Rectangle 119"/>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40" name="Rectangle 120"/>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41" name="Rectangle 121"/>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42" name="AutoShape 122"/>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43" name="AutoShape 123"/>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grpSp>
        <p:nvGrpSpPr>
          <p:cNvPr id="53301" name="Group 90"/>
          <p:cNvGrpSpPr>
            <a:grpSpLocks/>
          </p:cNvGrpSpPr>
          <p:nvPr/>
        </p:nvGrpSpPr>
        <p:grpSpPr bwMode="auto">
          <a:xfrm flipH="1">
            <a:off x="7874000" y="5046663"/>
            <a:ext cx="87313" cy="777875"/>
            <a:chOff x="2692" y="2209"/>
            <a:chExt cx="136" cy="2040"/>
          </a:xfrm>
        </p:grpSpPr>
        <p:sp>
          <p:nvSpPr>
            <p:cNvPr id="53312" name="AutoShape 91"/>
            <p:cNvSpPr>
              <a:spLocks noChangeArrowheads="1"/>
            </p:cNvSpPr>
            <p:nvPr/>
          </p:nvSpPr>
          <p:spPr bwMode="auto">
            <a:xfrm>
              <a:off x="2692" y="2209"/>
              <a:ext cx="136" cy="554"/>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13" name="AutoShape 92"/>
            <p:cNvSpPr>
              <a:spLocks noChangeArrowheads="1"/>
            </p:cNvSpPr>
            <p:nvPr/>
          </p:nvSpPr>
          <p:spPr bwMode="auto">
            <a:xfrm>
              <a:off x="2692" y="2767"/>
              <a:ext cx="136" cy="1482"/>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14" name="Rectangle 93"/>
            <p:cNvSpPr>
              <a:spLocks noChangeArrowheads="1"/>
            </p:cNvSpPr>
            <p:nvPr/>
          </p:nvSpPr>
          <p:spPr bwMode="auto">
            <a:xfrm>
              <a:off x="2692" y="2414"/>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15" name="Rectangle 94"/>
            <p:cNvSpPr>
              <a:spLocks noChangeArrowheads="1"/>
            </p:cNvSpPr>
            <p:nvPr/>
          </p:nvSpPr>
          <p:spPr bwMode="auto">
            <a:xfrm>
              <a:off x="2692" y="2341"/>
              <a:ext cx="136" cy="2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16" name="Rectangle 95"/>
            <p:cNvSpPr>
              <a:spLocks noChangeArrowheads="1"/>
            </p:cNvSpPr>
            <p:nvPr/>
          </p:nvSpPr>
          <p:spPr bwMode="auto">
            <a:xfrm>
              <a:off x="2692" y="2547"/>
              <a:ext cx="136" cy="4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17" name="Rectangle 96"/>
            <p:cNvSpPr>
              <a:spLocks noChangeArrowheads="1"/>
            </p:cNvSpPr>
            <p:nvPr/>
          </p:nvSpPr>
          <p:spPr bwMode="auto">
            <a:xfrm>
              <a:off x="2692" y="2595"/>
              <a:ext cx="136" cy="13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18" name="Rectangle 97"/>
            <p:cNvSpPr>
              <a:spLocks noChangeArrowheads="1"/>
            </p:cNvSpPr>
            <p:nvPr/>
          </p:nvSpPr>
          <p:spPr bwMode="auto">
            <a:xfrm>
              <a:off x="2692" y="2800"/>
              <a:ext cx="136" cy="131"/>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19" name="Rectangle 98"/>
            <p:cNvSpPr>
              <a:spLocks noChangeArrowheads="1"/>
            </p:cNvSpPr>
            <p:nvPr/>
          </p:nvSpPr>
          <p:spPr bwMode="auto">
            <a:xfrm>
              <a:off x="2692" y="3063"/>
              <a:ext cx="136" cy="1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20" name="Rectangle 99"/>
            <p:cNvSpPr>
              <a:spLocks noChangeArrowheads="1"/>
            </p:cNvSpPr>
            <p:nvPr/>
          </p:nvSpPr>
          <p:spPr bwMode="auto">
            <a:xfrm>
              <a:off x="2692" y="3137"/>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21" name="Rectangle 100"/>
            <p:cNvSpPr>
              <a:spLocks noChangeArrowheads="1"/>
            </p:cNvSpPr>
            <p:nvPr/>
          </p:nvSpPr>
          <p:spPr bwMode="auto">
            <a:xfrm>
              <a:off x="2692" y="3380"/>
              <a:ext cx="136" cy="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22" name="Rectangle 101"/>
            <p:cNvSpPr>
              <a:spLocks noChangeArrowheads="1"/>
            </p:cNvSpPr>
            <p:nvPr/>
          </p:nvSpPr>
          <p:spPr bwMode="auto">
            <a:xfrm>
              <a:off x="2692" y="3490"/>
              <a:ext cx="136" cy="15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23" name="Rectangle 102"/>
            <p:cNvSpPr>
              <a:spLocks noChangeArrowheads="1"/>
            </p:cNvSpPr>
            <p:nvPr/>
          </p:nvSpPr>
          <p:spPr bwMode="auto">
            <a:xfrm>
              <a:off x="2692" y="3764"/>
              <a:ext cx="136" cy="13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24" name="Rectangle 103"/>
            <p:cNvSpPr>
              <a:spLocks noChangeArrowheads="1"/>
            </p:cNvSpPr>
            <p:nvPr/>
          </p:nvSpPr>
          <p:spPr bwMode="auto">
            <a:xfrm>
              <a:off x="2692" y="4044"/>
              <a:ext cx="136" cy="44"/>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25" name="Rectangle 104"/>
            <p:cNvSpPr>
              <a:spLocks noChangeArrowheads="1"/>
            </p:cNvSpPr>
            <p:nvPr/>
          </p:nvSpPr>
          <p:spPr bwMode="auto">
            <a:xfrm>
              <a:off x="2692" y="4157"/>
              <a:ext cx="136" cy="1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26" name="AutoShape 105"/>
            <p:cNvSpPr>
              <a:spLocks noChangeArrowheads="1"/>
            </p:cNvSpPr>
            <p:nvPr/>
          </p:nvSpPr>
          <p:spPr bwMode="auto">
            <a:xfrm rot="5400000" flipV="1">
              <a:off x="2742" y="2679"/>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sp>
          <p:nvSpPr>
            <p:cNvPr id="53327" name="AutoShape 106"/>
            <p:cNvSpPr>
              <a:spLocks noChangeArrowheads="1"/>
            </p:cNvSpPr>
            <p:nvPr/>
          </p:nvSpPr>
          <p:spPr bwMode="auto">
            <a:xfrm rot="-5400000">
              <a:off x="2742" y="2714"/>
              <a:ext cx="36"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rot="10800000" vert="eaVert"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ja-JP" sz="2400">
                <a:solidFill>
                  <a:schemeClr val="hlink"/>
                </a:solidFill>
              </a:endParaRPr>
            </a:p>
          </p:txBody>
        </p:sp>
      </p:grpSp>
      <p:sp>
        <p:nvSpPr>
          <p:cNvPr id="2" name="テキスト ボックス 305"/>
          <p:cNvSpPr txBox="1"/>
          <p:nvPr/>
        </p:nvSpPr>
        <p:spPr>
          <a:xfrm>
            <a:off x="7664450" y="5283200"/>
            <a:ext cx="488950" cy="457200"/>
          </a:xfrm>
          <a:prstGeom prst="rect">
            <a:avLst/>
          </a:prstGeom>
          <a:noFill/>
        </p:spPr>
        <p:txBody>
          <a:bodyPr wrap="none">
            <a:spAutoFit/>
          </a:bodyPr>
          <a:lstStyle/>
          <a:p>
            <a:pPr eaLnBrk="1" hangingPunct="1">
              <a:defRPr/>
            </a:pPr>
            <a:r>
              <a:rPr lang="en-US" altLang="ja-JP" sz="2400" b="1">
                <a:solidFill>
                  <a:srgbClr val="FF0000"/>
                </a:solidFill>
                <a:effectLst>
                  <a:outerShdw blurRad="38100" dist="38100" dir="2700000" algn="tl">
                    <a:srgbClr val="C0C0C0"/>
                  </a:outerShdw>
                </a:effectLst>
                <a:latin typeface="HG丸ｺﾞｼｯｸM-PRO" pitchFamily="50" charset="-128"/>
                <a:ea typeface="HG丸ｺﾞｼｯｸM-PRO" pitchFamily="50" charset="-128"/>
              </a:rPr>
              <a:t>×</a:t>
            </a:r>
          </a:p>
        </p:txBody>
      </p:sp>
      <p:sp>
        <p:nvSpPr>
          <p:cNvPr id="53303" name="Line 315"/>
          <p:cNvSpPr>
            <a:spLocks noChangeShapeType="1"/>
          </p:cNvSpPr>
          <p:nvPr/>
        </p:nvSpPr>
        <p:spPr bwMode="auto">
          <a:xfrm flipH="1">
            <a:off x="1212850" y="3619500"/>
            <a:ext cx="366713" cy="1344613"/>
          </a:xfrm>
          <a:prstGeom prst="line">
            <a:avLst/>
          </a:prstGeom>
          <a:noFill/>
          <a:ln w="25400">
            <a:solidFill>
              <a:srgbClr val="800000"/>
            </a:solidFill>
            <a:round/>
            <a:headEnd/>
            <a:tailEnd type="triangle" w="lg" len="med"/>
          </a:ln>
          <a:extLst>
            <a:ext uri="{909E8E84-426E-40DD-AFC4-6F175D3DCCD1}">
              <a14:hiddenFill xmlns:a14="http://schemas.microsoft.com/office/drawing/2010/main">
                <a:noFill/>
              </a14:hiddenFill>
            </a:ext>
          </a:extLst>
        </p:spPr>
        <p:txBody>
          <a:bodyPr/>
          <a:lstStyle/>
          <a:p>
            <a:endParaRPr lang="ja-JP" altLang="en-US"/>
          </a:p>
        </p:txBody>
      </p:sp>
      <p:sp>
        <p:nvSpPr>
          <p:cNvPr id="53304" name="Line 316"/>
          <p:cNvSpPr>
            <a:spLocks noChangeShapeType="1"/>
          </p:cNvSpPr>
          <p:nvPr/>
        </p:nvSpPr>
        <p:spPr bwMode="auto">
          <a:xfrm flipH="1">
            <a:off x="1406525" y="3641725"/>
            <a:ext cx="4387850" cy="1304925"/>
          </a:xfrm>
          <a:prstGeom prst="line">
            <a:avLst/>
          </a:prstGeom>
          <a:noFill/>
          <a:ln w="25400">
            <a:solidFill>
              <a:srgbClr val="008080"/>
            </a:solidFill>
            <a:round/>
            <a:headEnd/>
            <a:tailEnd type="triangle" w="lg" len="med"/>
          </a:ln>
          <a:extLst>
            <a:ext uri="{909E8E84-426E-40DD-AFC4-6F175D3DCCD1}">
              <a14:hiddenFill xmlns:a14="http://schemas.microsoft.com/office/drawing/2010/main">
                <a:noFill/>
              </a14:hiddenFill>
            </a:ext>
          </a:extLst>
        </p:spPr>
        <p:txBody>
          <a:bodyPr/>
          <a:lstStyle/>
          <a:p>
            <a:endParaRPr lang="ja-JP" altLang="en-US"/>
          </a:p>
        </p:txBody>
      </p:sp>
      <p:sp>
        <p:nvSpPr>
          <p:cNvPr id="53305" name="Line 317"/>
          <p:cNvSpPr>
            <a:spLocks noChangeShapeType="1"/>
          </p:cNvSpPr>
          <p:nvPr/>
        </p:nvSpPr>
        <p:spPr bwMode="auto">
          <a:xfrm>
            <a:off x="1654175" y="3616325"/>
            <a:ext cx="1711325" cy="1371600"/>
          </a:xfrm>
          <a:prstGeom prst="line">
            <a:avLst/>
          </a:prstGeom>
          <a:noFill/>
          <a:ln w="25400">
            <a:solidFill>
              <a:srgbClr val="800000"/>
            </a:solidFill>
            <a:round/>
            <a:headEnd/>
            <a:tailEnd type="triangle" w="lg" len="med"/>
          </a:ln>
          <a:extLst>
            <a:ext uri="{909E8E84-426E-40DD-AFC4-6F175D3DCCD1}">
              <a14:hiddenFill xmlns:a14="http://schemas.microsoft.com/office/drawing/2010/main">
                <a:noFill/>
              </a14:hiddenFill>
            </a:ext>
          </a:extLst>
        </p:spPr>
        <p:txBody>
          <a:bodyPr/>
          <a:lstStyle/>
          <a:p>
            <a:endParaRPr lang="ja-JP" altLang="en-US"/>
          </a:p>
        </p:txBody>
      </p:sp>
      <p:sp>
        <p:nvSpPr>
          <p:cNvPr id="53306" name="Line 318"/>
          <p:cNvSpPr>
            <a:spLocks noChangeShapeType="1"/>
          </p:cNvSpPr>
          <p:nvPr/>
        </p:nvSpPr>
        <p:spPr bwMode="auto">
          <a:xfrm>
            <a:off x="3081338" y="3621088"/>
            <a:ext cx="2416175" cy="1358900"/>
          </a:xfrm>
          <a:prstGeom prst="line">
            <a:avLst/>
          </a:prstGeom>
          <a:noFill/>
          <a:ln w="25400">
            <a:solidFill>
              <a:srgbClr val="800000"/>
            </a:solidFill>
            <a:round/>
            <a:headEnd/>
            <a:tailEnd type="triangle" w="lg" len="med"/>
          </a:ln>
          <a:extLst>
            <a:ext uri="{909E8E84-426E-40DD-AFC4-6F175D3DCCD1}">
              <a14:hiddenFill xmlns:a14="http://schemas.microsoft.com/office/drawing/2010/main">
                <a:noFill/>
              </a14:hiddenFill>
            </a:ext>
          </a:extLst>
        </p:spPr>
        <p:txBody>
          <a:bodyPr/>
          <a:lstStyle/>
          <a:p>
            <a:endParaRPr lang="ja-JP" altLang="en-US"/>
          </a:p>
        </p:txBody>
      </p:sp>
      <p:sp>
        <p:nvSpPr>
          <p:cNvPr id="53307" name="Line 319"/>
          <p:cNvSpPr>
            <a:spLocks noChangeShapeType="1"/>
          </p:cNvSpPr>
          <p:nvPr/>
        </p:nvSpPr>
        <p:spPr bwMode="auto">
          <a:xfrm>
            <a:off x="3222625" y="3592513"/>
            <a:ext cx="4479925" cy="1384300"/>
          </a:xfrm>
          <a:prstGeom prst="line">
            <a:avLst/>
          </a:prstGeom>
          <a:noFill/>
          <a:ln w="25400">
            <a:solidFill>
              <a:srgbClr val="800000"/>
            </a:solidFill>
            <a:round/>
            <a:headEnd/>
            <a:tailEnd type="triangle" w="lg" len="med"/>
          </a:ln>
          <a:extLst>
            <a:ext uri="{909E8E84-426E-40DD-AFC4-6F175D3DCCD1}">
              <a14:hiddenFill xmlns:a14="http://schemas.microsoft.com/office/drawing/2010/main">
                <a:noFill/>
              </a14:hiddenFill>
            </a:ext>
          </a:extLst>
        </p:spPr>
        <p:txBody>
          <a:bodyPr/>
          <a:lstStyle/>
          <a:p>
            <a:endParaRPr lang="ja-JP" altLang="en-US"/>
          </a:p>
        </p:txBody>
      </p:sp>
      <p:sp>
        <p:nvSpPr>
          <p:cNvPr id="53308" name="Line 320"/>
          <p:cNvSpPr>
            <a:spLocks noChangeShapeType="1"/>
          </p:cNvSpPr>
          <p:nvPr/>
        </p:nvSpPr>
        <p:spPr bwMode="auto">
          <a:xfrm flipH="1">
            <a:off x="3557588" y="3624263"/>
            <a:ext cx="4140200" cy="1344612"/>
          </a:xfrm>
          <a:prstGeom prst="line">
            <a:avLst/>
          </a:prstGeom>
          <a:noFill/>
          <a:ln w="25400">
            <a:solidFill>
              <a:srgbClr val="008080"/>
            </a:solidFill>
            <a:round/>
            <a:headEnd/>
            <a:tailEnd type="triangle" w="lg" len="med"/>
          </a:ln>
          <a:extLst>
            <a:ext uri="{909E8E84-426E-40DD-AFC4-6F175D3DCCD1}">
              <a14:hiddenFill xmlns:a14="http://schemas.microsoft.com/office/drawing/2010/main">
                <a:noFill/>
              </a14:hiddenFill>
            </a:ext>
          </a:extLst>
        </p:spPr>
        <p:txBody>
          <a:bodyPr/>
          <a:lstStyle/>
          <a:p>
            <a:endParaRPr lang="ja-JP" altLang="en-US"/>
          </a:p>
        </p:txBody>
      </p:sp>
      <p:sp>
        <p:nvSpPr>
          <p:cNvPr id="53309" name="Line 321"/>
          <p:cNvSpPr>
            <a:spLocks noChangeShapeType="1"/>
          </p:cNvSpPr>
          <p:nvPr/>
        </p:nvSpPr>
        <p:spPr bwMode="auto">
          <a:xfrm flipH="1">
            <a:off x="5729288" y="3641725"/>
            <a:ext cx="209550" cy="1344613"/>
          </a:xfrm>
          <a:prstGeom prst="line">
            <a:avLst/>
          </a:prstGeom>
          <a:noFill/>
          <a:ln w="25400">
            <a:solidFill>
              <a:srgbClr val="008080"/>
            </a:solidFill>
            <a:round/>
            <a:headEnd/>
            <a:tailEnd type="triangle" w="lg" len="med"/>
          </a:ln>
          <a:extLst>
            <a:ext uri="{909E8E84-426E-40DD-AFC4-6F175D3DCCD1}">
              <a14:hiddenFill xmlns:a14="http://schemas.microsoft.com/office/drawing/2010/main">
                <a:noFill/>
              </a14:hiddenFill>
            </a:ext>
          </a:extLst>
        </p:spPr>
        <p:txBody>
          <a:bodyPr/>
          <a:lstStyle/>
          <a:p>
            <a:endParaRPr lang="ja-JP" altLang="en-US"/>
          </a:p>
        </p:txBody>
      </p:sp>
      <p:sp>
        <p:nvSpPr>
          <p:cNvPr id="53310" name="Line 322"/>
          <p:cNvSpPr>
            <a:spLocks noChangeShapeType="1"/>
          </p:cNvSpPr>
          <p:nvPr/>
        </p:nvSpPr>
        <p:spPr bwMode="auto">
          <a:xfrm>
            <a:off x="7842250" y="3651250"/>
            <a:ext cx="77788" cy="1333500"/>
          </a:xfrm>
          <a:prstGeom prst="line">
            <a:avLst/>
          </a:prstGeom>
          <a:noFill/>
          <a:ln w="25400">
            <a:solidFill>
              <a:srgbClr val="008080"/>
            </a:solidFill>
            <a:round/>
            <a:headEnd/>
            <a:tailEnd type="triangle" w="lg" len="med"/>
          </a:ln>
          <a:extLst>
            <a:ext uri="{909E8E84-426E-40DD-AFC4-6F175D3DCCD1}">
              <a14:hiddenFill xmlns:a14="http://schemas.microsoft.com/office/drawing/2010/main">
                <a:noFill/>
              </a14:hiddenFill>
            </a:ext>
          </a:extLst>
        </p:spPr>
        <p:txBody>
          <a:bodyPr/>
          <a:lstStyle/>
          <a:p>
            <a:endParaRPr lang="ja-JP" altLang="en-US"/>
          </a:p>
        </p:txBody>
      </p:sp>
      <p:sp>
        <p:nvSpPr>
          <p:cNvPr id="53311" name="Text Box 324"/>
          <p:cNvSpPr txBox="1">
            <a:spLocks noChangeArrowheads="1"/>
          </p:cNvSpPr>
          <p:nvPr/>
        </p:nvSpPr>
        <p:spPr bwMode="auto">
          <a:xfrm>
            <a:off x="3411538" y="2238375"/>
            <a:ext cx="2317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r>
              <a:rPr lang="ja-JP" altLang="en-US" sz="2400"/>
              <a:t>卵子　　　精子</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63" name="Group 3"/>
          <p:cNvGraphicFramePr>
            <a:graphicFrameLocks noGrp="1"/>
          </p:cNvGraphicFramePr>
          <p:nvPr>
            <p:extLst>
              <p:ext uri="{D42A27DB-BD31-4B8C-83A1-F6EECF244321}">
                <p14:modId xmlns:p14="http://schemas.microsoft.com/office/powerpoint/2010/main" val="596419621"/>
              </p:ext>
            </p:extLst>
          </p:nvPr>
        </p:nvGraphicFramePr>
        <p:xfrm>
          <a:off x="476250" y="3476625"/>
          <a:ext cx="3552825" cy="2400654"/>
        </p:xfrm>
        <a:graphic>
          <a:graphicData uri="http://schemas.openxmlformats.org/drawingml/2006/table">
            <a:tbl>
              <a:tblPr/>
              <a:tblGrid>
                <a:gridCol w="960438">
                  <a:extLst>
                    <a:ext uri="{9D8B030D-6E8A-4147-A177-3AD203B41FA5}">
                      <a16:colId xmlns:a16="http://schemas.microsoft.com/office/drawing/2014/main" val="20000"/>
                    </a:ext>
                  </a:extLst>
                </a:gridCol>
                <a:gridCol w="479425">
                  <a:extLst>
                    <a:ext uri="{9D8B030D-6E8A-4147-A177-3AD203B41FA5}">
                      <a16:colId xmlns:a16="http://schemas.microsoft.com/office/drawing/2014/main" val="20001"/>
                    </a:ext>
                  </a:extLst>
                </a:gridCol>
                <a:gridCol w="1057275">
                  <a:extLst>
                    <a:ext uri="{9D8B030D-6E8A-4147-A177-3AD203B41FA5}">
                      <a16:colId xmlns:a16="http://schemas.microsoft.com/office/drawing/2014/main" val="20002"/>
                    </a:ext>
                  </a:extLst>
                </a:gridCol>
                <a:gridCol w="1055687">
                  <a:extLst>
                    <a:ext uri="{9D8B030D-6E8A-4147-A177-3AD203B41FA5}">
                      <a16:colId xmlns:a16="http://schemas.microsoft.com/office/drawing/2014/main" val="20003"/>
                    </a:ext>
                  </a:extLst>
                </a:gridCol>
              </a:tblGrid>
              <a:tr h="438297">
                <a:tc rowSpan="2" gridSpan="2">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a:ln>
                            <a:noFill/>
                          </a:ln>
                          <a:solidFill>
                            <a:schemeClr val="tx1"/>
                          </a:solidFill>
                          <a:effectLst/>
                          <a:latin typeface="Trebuchet MS" panose="020B0603020202020204" pitchFamily="34" charset="0"/>
                          <a:ea typeface="HG丸ｺﾞｼｯｸM-PRO" panose="020F0600000000000000" pitchFamily="50" charset="-128"/>
                        </a:rPr>
                        <a:t>AD-1</a:t>
                      </a:r>
                    </a:p>
                  </a:txBody>
                  <a:tcPr marT="45735" marB="45735"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gridSpan="2">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罹患親</a:t>
                      </a:r>
                      <a:r>
                        <a:rPr kumimoji="1" lang="en-US" altLang="ja-JP"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en-US" altLang="ja-JP" sz="2000" kern="1200" dirty="0">
                          <a:solidFill>
                            <a:srgbClr val="00808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r>
                        <a:rPr kumimoji="1" lang="en-US" altLang="ja-JP" sz="2000" kern="1200" dirty="0">
                          <a:solidFill>
                            <a:srgbClr val="C0000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r>
                        <a:rPr kumimoji="1" lang="en-US" altLang="ja-JP"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T="45735" marB="45735"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438297">
                <a:tc gridSpan="2" vMerge="1">
                  <a:txBody>
                    <a:bodyPr/>
                    <a:lstStyle/>
                    <a:p>
                      <a:endParaRPr kumimoji="1" lang="ja-JP" altLang="en-US"/>
                    </a:p>
                  </a:txBody>
                  <a:tcPr/>
                </a:tc>
                <a:tc hMerge="1" vMerge="1">
                  <a:txBody>
                    <a:bodyPr/>
                    <a:lstStyle/>
                    <a:p>
                      <a:endParaRPr kumimoji="1" lang="ja-JP" altLang="en-US"/>
                    </a:p>
                  </a:txBody>
                  <a:tcPr/>
                </a:tc>
                <a:tc>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kern="1200" dirty="0">
                          <a:solidFill>
                            <a:srgbClr val="00808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endParaRPr kumimoji="1" lang="en-US" altLang="ja-JP"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kern="1200" dirty="0">
                          <a:solidFill>
                            <a:srgbClr val="C0000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endParaRPr kumimoji="1" lang="en-US" altLang="ja-JP"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35" marB="45735"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95178">
                <a:tc rowSpan="2">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正常親</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en-US" altLang="ja-JP" sz="2000" kern="1200" dirty="0">
                          <a:solidFill>
                            <a:srgbClr val="008080"/>
                          </a:solidFill>
                          <a:latin typeface="Trebuchet MS" panose="020B0603020202020204" pitchFamily="34" charset="0"/>
                          <a:ea typeface="HG丸ｺﾞｼｯｸM-PRO" panose="020F0600000000000000" pitchFamily="50" charset="-128"/>
                          <a:cs typeface="ＭＳ Ｐゴシック" panose="020B0600070205080204" pitchFamily="50" charset="-128"/>
                        </a:rPr>
                        <a:t>AA</a:t>
                      </a:r>
                      <a:r>
                        <a:rPr kumimoji="1" lang="en-US" altLang="ja-JP"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a:t>
                      </a:r>
                      <a:endParaRPr kumimoji="1" lang="ja-JP" altLang="en-US"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35" marB="45735"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kern="1200" dirty="0">
                          <a:solidFill>
                            <a:srgbClr val="00808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endParaRPr kumimoji="1" lang="en-US" altLang="ja-JP"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algn="ctr"/>
                      <a:r>
                        <a:rPr kumimoji="1" lang="en-US" altLang="ja-JP" sz="2000" kern="1200" dirty="0">
                          <a:solidFill>
                            <a:srgbClr val="008080"/>
                          </a:solidFill>
                          <a:latin typeface="Trebuchet MS" panose="020B0603020202020204" pitchFamily="34" charset="0"/>
                          <a:ea typeface="HG丸ｺﾞｼｯｸM-PRO" panose="020F0600000000000000" pitchFamily="50" charset="-128"/>
                          <a:cs typeface="ＭＳ Ｐゴシック" panose="020B0600070205080204" pitchFamily="50" charset="-128"/>
                        </a:rPr>
                        <a:t>AA</a:t>
                      </a:r>
                      <a:endParaRPr kumimoji="1" lang="en-US" altLang="ja-JP" sz="2000" kern="1200" dirty="0">
                        <a:solidFill>
                          <a:srgbClr val="C00000"/>
                        </a:solidFill>
                        <a:latin typeface="Trebuchet MS" panose="020B0603020202020204" pitchFamily="34" charset="0"/>
                        <a:ea typeface="HG丸ｺﾞｼｯｸM-PRO" panose="020F0600000000000000" pitchFamily="50" charset="-128"/>
                        <a:cs typeface="ＭＳ Ｐゴシック" panose="020B060007020508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正常</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algn="ctr"/>
                      <a:r>
                        <a:rPr kumimoji="1" lang="en-US" altLang="ja-JP" sz="2000" kern="1200" dirty="0">
                          <a:solidFill>
                            <a:srgbClr val="00808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r>
                        <a:rPr kumimoji="1" lang="en-US" altLang="ja-JP" sz="2000" kern="1200" dirty="0">
                          <a:solidFill>
                            <a:srgbClr val="C0000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罹患</a:t>
                      </a:r>
                    </a:p>
                  </a:txBody>
                  <a:tcPr marT="45735" marB="45735"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5178">
                <a:tc vMerge="1">
                  <a:txBody>
                    <a:bodyPr/>
                    <a:lstStyle/>
                    <a:p>
                      <a:endParaRPr kumimoji="1" lang="ja-JP" altLang="en-US"/>
                    </a:p>
                  </a:txBody>
                  <a:tcPr/>
                </a:tc>
                <a:tc>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kern="1200" dirty="0">
                          <a:solidFill>
                            <a:srgbClr val="00808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endParaRPr kumimoji="1" lang="en-US" altLang="ja-JP"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algn="ctr"/>
                      <a:r>
                        <a:rPr kumimoji="1" lang="en-US" altLang="ja-JP" sz="2000" kern="1200" dirty="0">
                          <a:solidFill>
                            <a:srgbClr val="008080"/>
                          </a:solidFill>
                          <a:latin typeface="Trebuchet MS" panose="020B0603020202020204" pitchFamily="34" charset="0"/>
                          <a:ea typeface="HG丸ｺﾞｼｯｸM-PRO" panose="020F0600000000000000" pitchFamily="50" charset="-128"/>
                          <a:cs typeface="ＭＳ Ｐゴシック" panose="020B0600070205080204" pitchFamily="50" charset="-128"/>
                        </a:rPr>
                        <a:t>AA</a:t>
                      </a:r>
                      <a:endParaRPr kumimoji="1" lang="en-US" altLang="ja-JP" sz="2000" kern="1200" dirty="0">
                        <a:solidFill>
                          <a:srgbClr val="C00000"/>
                        </a:solidFill>
                        <a:latin typeface="Trebuchet MS" panose="020B0603020202020204" pitchFamily="34" charset="0"/>
                        <a:ea typeface="HG丸ｺﾞｼｯｸM-PRO" panose="020F0600000000000000" pitchFamily="50" charset="-128"/>
                        <a:cs typeface="ＭＳ Ｐゴシック" panose="020B060007020508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正常</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algn="ctr"/>
                      <a:r>
                        <a:rPr kumimoji="1" lang="en-US" altLang="ja-JP" sz="2000" kern="1200" dirty="0">
                          <a:solidFill>
                            <a:srgbClr val="00808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r>
                        <a:rPr kumimoji="1" lang="en-US" altLang="ja-JP" sz="2000" kern="1200" dirty="0">
                          <a:solidFill>
                            <a:srgbClr val="C0000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罹患</a:t>
                      </a:r>
                    </a:p>
                  </a:txBody>
                  <a:tcPr marT="45735" marB="45735"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3033" name="Text Box 25"/>
          <p:cNvSpPr txBox="1">
            <a:spLocks noChangeArrowheads="1"/>
          </p:cNvSpPr>
          <p:nvPr/>
        </p:nvSpPr>
        <p:spPr bwMode="auto">
          <a:xfrm>
            <a:off x="422275" y="5889625"/>
            <a:ext cx="3165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r>
              <a:rPr lang="ja-JP" altLang="en-US" sz="1800" dirty="0">
                <a:solidFill>
                  <a:srgbClr val="003399"/>
                </a:solidFill>
              </a:rPr>
              <a:t>患者：非患者＝ </a:t>
            </a:r>
            <a:r>
              <a:rPr lang="en-US" altLang="ja-JP" sz="1800" dirty="0">
                <a:solidFill>
                  <a:srgbClr val="003399"/>
                </a:solidFill>
              </a:rPr>
              <a:t>1</a:t>
            </a:r>
            <a:r>
              <a:rPr lang="ja-JP" altLang="en-US" sz="1800" dirty="0">
                <a:solidFill>
                  <a:srgbClr val="003399"/>
                </a:solidFill>
              </a:rPr>
              <a:t>：</a:t>
            </a:r>
            <a:r>
              <a:rPr lang="en-US" altLang="ja-JP" sz="1800" dirty="0">
                <a:solidFill>
                  <a:srgbClr val="003399"/>
                </a:solidFill>
              </a:rPr>
              <a:t>1</a:t>
            </a:r>
            <a:endParaRPr lang="ja-JP" altLang="en-US" sz="1800" dirty="0">
              <a:solidFill>
                <a:srgbClr val="003399"/>
              </a:solidFill>
            </a:endParaRPr>
          </a:p>
        </p:txBody>
      </p:sp>
      <p:sp>
        <p:nvSpPr>
          <p:cNvPr id="43034" name="Text Box 26"/>
          <p:cNvSpPr txBox="1">
            <a:spLocks noChangeArrowheads="1"/>
          </p:cNvSpPr>
          <p:nvPr/>
        </p:nvSpPr>
        <p:spPr bwMode="auto">
          <a:xfrm>
            <a:off x="53975" y="142875"/>
            <a:ext cx="90138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algn="ctr" eaLnBrk="1" hangingPunct="1">
              <a:spcBef>
                <a:spcPct val="0"/>
              </a:spcBef>
              <a:buFontTx/>
              <a:buNone/>
            </a:pPr>
            <a:endParaRPr lang="ja-JP" altLang="ja-JP" sz="4000" b="1">
              <a:solidFill>
                <a:srgbClr val="00FF99"/>
              </a:solidFill>
            </a:endParaRPr>
          </a:p>
        </p:txBody>
      </p:sp>
      <p:sp>
        <p:nvSpPr>
          <p:cNvPr id="43035" name="Text Box 27"/>
          <p:cNvSpPr txBox="1">
            <a:spLocks noChangeArrowheads="1"/>
          </p:cNvSpPr>
          <p:nvPr/>
        </p:nvSpPr>
        <p:spPr bwMode="auto">
          <a:xfrm>
            <a:off x="4344988" y="5889625"/>
            <a:ext cx="47990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None/>
            </a:pPr>
            <a:r>
              <a:rPr lang="ja-JP" altLang="en-US" sz="1800" dirty="0">
                <a:solidFill>
                  <a:srgbClr val="003399"/>
                </a:solidFill>
              </a:rPr>
              <a:t>患者：非患者＝ </a:t>
            </a:r>
            <a:r>
              <a:rPr lang="en-US" altLang="ja-JP" sz="1800" dirty="0">
                <a:solidFill>
                  <a:srgbClr val="003399"/>
                </a:solidFill>
              </a:rPr>
              <a:t>3</a:t>
            </a:r>
            <a:r>
              <a:rPr lang="ja-JP" altLang="en-US" sz="1800" dirty="0">
                <a:solidFill>
                  <a:srgbClr val="003399"/>
                </a:solidFill>
              </a:rPr>
              <a:t>：</a:t>
            </a:r>
            <a:r>
              <a:rPr lang="en-US" altLang="ja-JP" sz="1800" dirty="0">
                <a:solidFill>
                  <a:srgbClr val="003399"/>
                </a:solidFill>
              </a:rPr>
              <a:t>1 (</a:t>
            </a:r>
            <a:r>
              <a:rPr kumimoji="1" lang="en-US" altLang="ja-JP" sz="1800" dirty="0">
                <a:solidFill>
                  <a:srgbClr val="C00000"/>
                </a:solidFill>
                <a:latin typeface="Trebuchet MS" panose="020B0603020202020204" pitchFamily="34" charset="0"/>
                <a:ea typeface="+mn-ea"/>
              </a:rPr>
              <a:t>aa</a:t>
            </a:r>
            <a:r>
              <a:rPr kumimoji="1" lang="en-US" altLang="ja-JP" sz="1200" dirty="0">
                <a:solidFill>
                  <a:srgbClr val="C00000"/>
                </a:solidFill>
                <a:latin typeface="Trebuchet MS" panose="020B0603020202020204" pitchFamily="34" charset="0"/>
                <a:ea typeface="+mn-ea"/>
              </a:rPr>
              <a:t> </a:t>
            </a:r>
            <a:r>
              <a:rPr lang="ja-JP" altLang="en-US" sz="1800" dirty="0">
                <a:solidFill>
                  <a:srgbClr val="003399"/>
                </a:solidFill>
              </a:rPr>
              <a:t>は重症～死亡</a:t>
            </a:r>
            <a:r>
              <a:rPr lang="en-US" altLang="ja-JP" sz="1800" dirty="0">
                <a:solidFill>
                  <a:srgbClr val="003399"/>
                </a:solidFill>
              </a:rPr>
              <a:t>)</a:t>
            </a:r>
            <a:endParaRPr lang="ja-JP" altLang="en-US" sz="1800" dirty="0">
              <a:solidFill>
                <a:srgbClr val="003399"/>
              </a:solidFill>
            </a:endParaRPr>
          </a:p>
        </p:txBody>
      </p:sp>
      <p:sp>
        <p:nvSpPr>
          <p:cNvPr id="43036" name="Rectangle 28"/>
          <p:cNvSpPr>
            <a:spLocks noGrp="1" noChangeArrowheads="1"/>
          </p:cNvSpPr>
          <p:nvPr>
            <p:ph type="title" idx="4294967295"/>
          </p:nvPr>
        </p:nvSpPr>
        <p:spPr/>
        <p:txBody>
          <a:bodyPr/>
          <a:lstStyle/>
          <a:p>
            <a:pPr eaLnBrk="1" hangingPunct="1"/>
            <a:r>
              <a:rPr lang="zh-TW" altLang="en-US" dirty="0">
                <a:solidFill>
                  <a:srgbClr val="006600"/>
                </a:solidFill>
              </a:rPr>
              <a:t>常染色体</a:t>
            </a:r>
            <a:r>
              <a:rPr lang="ja-JP" altLang="en-US" dirty="0">
                <a:solidFill>
                  <a:srgbClr val="006600"/>
                </a:solidFill>
              </a:rPr>
              <a:t>優性</a:t>
            </a:r>
            <a:r>
              <a:rPr lang="zh-TW" altLang="en-US" dirty="0">
                <a:solidFill>
                  <a:srgbClr val="006600"/>
                </a:solidFill>
              </a:rPr>
              <a:t>遺伝 総説</a:t>
            </a:r>
            <a:endParaRPr lang="ja-JP" altLang="en-US" dirty="0">
              <a:solidFill>
                <a:srgbClr val="006600"/>
              </a:solidFill>
            </a:endParaRPr>
          </a:p>
        </p:txBody>
      </p:sp>
      <p:graphicFrame>
        <p:nvGraphicFramePr>
          <p:cNvPr id="245789" name="Group 29"/>
          <p:cNvGraphicFramePr>
            <a:graphicFrameLocks noGrp="1"/>
          </p:cNvGraphicFramePr>
          <p:nvPr>
            <p:extLst>
              <p:ext uri="{D42A27DB-BD31-4B8C-83A1-F6EECF244321}">
                <p14:modId xmlns:p14="http://schemas.microsoft.com/office/powerpoint/2010/main" val="1098111993"/>
              </p:ext>
            </p:extLst>
          </p:nvPr>
        </p:nvGraphicFramePr>
        <p:xfrm>
          <a:off x="4391025" y="3476625"/>
          <a:ext cx="3552825" cy="2400654"/>
        </p:xfrm>
        <a:graphic>
          <a:graphicData uri="http://schemas.openxmlformats.org/drawingml/2006/table">
            <a:tbl>
              <a:tblPr/>
              <a:tblGrid>
                <a:gridCol w="960438">
                  <a:extLst>
                    <a:ext uri="{9D8B030D-6E8A-4147-A177-3AD203B41FA5}">
                      <a16:colId xmlns:a16="http://schemas.microsoft.com/office/drawing/2014/main" val="20000"/>
                    </a:ext>
                  </a:extLst>
                </a:gridCol>
                <a:gridCol w="479425">
                  <a:extLst>
                    <a:ext uri="{9D8B030D-6E8A-4147-A177-3AD203B41FA5}">
                      <a16:colId xmlns:a16="http://schemas.microsoft.com/office/drawing/2014/main" val="20001"/>
                    </a:ext>
                  </a:extLst>
                </a:gridCol>
                <a:gridCol w="1057275">
                  <a:extLst>
                    <a:ext uri="{9D8B030D-6E8A-4147-A177-3AD203B41FA5}">
                      <a16:colId xmlns:a16="http://schemas.microsoft.com/office/drawing/2014/main" val="20002"/>
                    </a:ext>
                  </a:extLst>
                </a:gridCol>
                <a:gridCol w="1055687">
                  <a:extLst>
                    <a:ext uri="{9D8B030D-6E8A-4147-A177-3AD203B41FA5}">
                      <a16:colId xmlns:a16="http://schemas.microsoft.com/office/drawing/2014/main" val="20003"/>
                    </a:ext>
                  </a:extLst>
                </a:gridCol>
              </a:tblGrid>
              <a:tr h="438297">
                <a:tc rowSpan="2" gridSpan="2">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a:ln>
                            <a:noFill/>
                          </a:ln>
                          <a:solidFill>
                            <a:schemeClr val="tx1"/>
                          </a:solidFill>
                          <a:effectLst/>
                          <a:latin typeface="Trebuchet MS" panose="020B0603020202020204" pitchFamily="34" charset="0"/>
                          <a:ea typeface="HG丸ｺﾞｼｯｸM-PRO" panose="020F0600000000000000" pitchFamily="50" charset="-128"/>
                        </a:rPr>
                        <a:t>AD-2</a:t>
                      </a:r>
                    </a:p>
                  </a:txBody>
                  <a:tcPr marT="45735" marB="45735"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gridSpan="2">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罹患親</a:t>
                      </a:r>
                      <a:r>
                        <a:rPr kumimoji="1" lang="en-US" altLang="ja-JP"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en-US" altLang="ja-JP" sz="2000" kern="1200" dirty="0">
                          <a:solidFill>
                            <a:srgbClr val="00808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r>
                        <a:rPr kumimoji="1" lang="en-US" altLang="ja-JP" sz="2000" kern="1200" dirty="0">
                          <a:solidFill>
                            <a:srgbClr val="C0000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r>
                        <a:rPr kumimoji="1" lang="en-US" altLang="ja-JP"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T="45735" marB="45735"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438297">
                <a:tc gridSpan="2" vMerge="1">
                  <a:txBody>
                    <a:bodyPr/>
                    <a:lstStyle/>
                    <a:p>
                      <a:endParaRPr kumimoji="1" lang="ja-JP" altLang="en-US"/>
                    </a:p>
                  </a:txBody>
                  <a:tcPr/>
                </a:tc>
                <a:tc hMerge="1" vMerge="1">
                  <a:txBody>
                    <a:bodyPr/>
                    <a:lstStyle/>
                    <a:p>
                      <a:endParaRPr kumimoji="1" lang="ja-JP" altLang="en-US"/>
                    </a:p>
                  </a:txBody>
                  <a:tcPr/>
                </a:tc>
                <a:tc>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kern="1200" dirty="0">
                          <a:solidFill>
                            <a:srgbClr val="00808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endParaRPr kumimoji="1" lang="en-US" altLang="ja-JP"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kern="1200" dirty="0">
                          <a:solidFill>
                            <a:srgbClr val="C0000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endParaRPr kumimoji="1" lang="en-US" altLang="ja-JP"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35" marB="45735"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95178">
                <a:tc rowSpan="2">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罹患親</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en-US" altLang="ja-JP" sz="2000" kern="1200" dirty="0">
                          <a:solidFill>
                            <a:srgbClr val="00808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r>
                        <a:rPr kumimoji="1" lang="en-US" altLang="ja-JP" sz="2000" kern="1200" dirty="0">
                          <a:solidFill>
                            <a:srgbClr val="C0000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r>
                        <a:rPr kumimoji="1" lang="en-US" altLang="ja-JP"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T="45735" marB="45735"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kern="1200" dirty="0">
                          <a:solidFill>
                            <a:srgbClr val="00808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endParaRPr kumimoji="1" lang="en-US" altLang="ja-JP"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algn="ctr"/>
                      <a:r>
                        <a:rPr kumimoji="1" lang="en-US" altLang="ja-JP" sz="2000" kern="1200" dirty="0">
                          <a:solidFill>
                            <a:srgbClr val="008080"/>
                          </a:solidFill>
                          <a:latin typeface="Trebuchet MS" panose="020B0603020202020204" pitchFamily="34" charset="0"/>
                          <a:ea typeface="HG丸ｺﾞｼｯｸM-PRO" panose="020F0600000000000000" pitchFamily="50" charset="-128"/>
                          <a:cs typeface="ＭＳ Ｐゴシック" panose="020B0600070205080204" pitchFamily="50" charset="-128"/>
                        </a:rPr>
                        <a:t>AA</a:t>
                      </a:r>
                      <a:endParaRPr kumimoji="1" lang="en-US" altLang="ja-JP" sz="2000" kern="1200" dirty="0">
                        <a:solidFill>
                          <a:srgbClr val="C00000"/>
                        </a:solidFill>
                        <a:latin typeface="Trebuchet MS" panose="020B0603020202020204" pitchFamily="34" charset="0"/>
                        <a:ea typeface="HG丸ｺﾞｼｯｸM-PRO" panose="020F0600000000000000" pitchFamily="50" charset="-128"/>
                        <a:cs typeface="ＭＳ Ｐゴシック" panose="020B060007020508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正常</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algn="ctr"/>
                      <a:r>
                        <a:rPr kumimoji="1" lang="en-US" altLang="ja-JP" sz="2000" kern="1200" dirty="0">
                          <a:solidFill>
                            <a:srgbClr val="00808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r>
                        <a:rPr kumimoji="1" lang="en-US" altLang="ja-JP" sz="2000" kern="1200" dirty="0">
                          <a:solidFill>
                            <a:srgbClr val="C0000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罹患</a:t>
                      </a:r>
                    </a:p>
                  </a:txBody>
                  <a:tcPr marT="45735" marB="45735"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5178">
                <a:tc vMerge="1">
                  <a:txBody>
                    <a:bodyPr/>
                    <a:lstStyle/>
                    <a:p>
                      <a:endParaRPr kumimoji="1" lang="ja-JP" altLang="en-US"/>
                    </a:p>
                  </a:txBody>
                  <a:tcPr/>
                </a:tc>
                <a:tc>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kern="1200" dirty="0">
                          <a:solidFill>
                            <a:srgbClr val="C0000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endParaRPr kumimoji="1" lang="en-US" altLang="ja-JP"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algn="ctr"/>
                      <a:r>
                        <a:rPr kumimoji="1" lang="en-US" altLang="ja-JP" sz="2000" kern="1200" dirty="0">
                          <a:solidFill>
                            <a:srgbClr val="00808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r>
                        <a:rPr kumimoji="1" lang="en-US" altLang="ja-JP" sz="2000" kern="1200" dirty="0">
                          <a:solidFill>
                            <a:srgbClr val="C00000"/>
                          </a:solidFill>
                          <a:latin typeface="Trebuchet MS" panose="020B0603020202020204" pitchFamily="34" charset="0"/>
                          <a:ea typeface="HG丸ｺﾞｼｯｸM-PRO" panose="020F0600000000000000" pitchFamily="50" charset="-128"/>
                          <a:cs typeface="ＭＳ Ｐゴシック" panose="020B0600070205080204" pitchFamily="50" charset="-128"/>
                        </a:rPr>
                        <a:t>a</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罹患</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eaLnBrk="0" hangingPunct="0">
                        <a:spcBef>
                          <a:spcPct val="20000"/>
                        </a:spcBef>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eaLnBrk="0" hangingPunct="0">
                        <a:spcBef>
                          <a:spcPct val="20000"/>
                        </a:spcBef>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eaLnBrk="0" hangingPunct="0">
                        <a:spcBef>
                          <a:spcPct val="20000"/>
                        </a:spcBef>
                        <a:buFont typeface="Wingdings" panose="05000000000000000000" pitchFamily="2" charset="2"/>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eaLnBrk="0" hangingPunct="0">
                        <a:spcBef>
                          <a:spcPct val="20000"/>
                        </a:spcBef>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algn="ctr"/>
                      <a:r>
                        <a:rPr kumimoji="1" lang="en-US" altLang="ja-JP" sz="2000" kern="1200" dirty="0">
                          <a:solidFill>
                            <a:srgbClr val="C00000"/>
                          </a:solidFill>
                          <a:latin typeface="Trebuchet MS" panose="020B0603020202020204" pitchFamily="34" charset="0"/>
                          <a:ea typeface="HG丸ｺﾞｼｯｸM-PRO" panose="020F0600000000000000" pitchFamily="50" charset="-128"/>
                          <a:cs typeface="ＭＳ Ｐゴシック" panose="020B0600070205080204" pitchFamily="50" charset="-128"/>
                        </a:rPr>
                        <a:t>aa</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重篤</a:t>
                      </a:r>
                    </a:p>
                  </a:txBody>
                  <a:tcPr marT="45735" marB="45735"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9" name="Rectangle 2">
            <a:extLst>
              <a:ext uri="{FF2B5EF4-FFF2-40B4-BE49-F238E27FC236}">
                <a16:creationId xmlns:a16="http://schemas.microsoft.com/office/drawing/2014/main" id="{838AFA78-1E8D-41B8-AAA0-CF61F110789B}"/>
              </a:ext>
            </a:extLst>
          </p:cNvPr>
          <p:cNvSpPr txBox="1">
            <a:spLocks noChangeArrowheads="1"/>
          </p:cNvSpPr>
          <p:nvPr/>
        </p:nvSpPr>
        <p:spPr bwMode="auto">
          <a:xfrm>
            <a:off x="107950" y="971550"/>
            <a:ext cx="9001125"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60400" indent="-660400" algn="l" rtl="0" eaLnBrk="0" fontAlgn="base" hangingPunct="0">
              <a:spcBef>
                <a:spcPct val="20000"/>
              </a:spcBef>
              <a:spcAft>
                <a:spcPct val="0"/>
              </a:spcAft>
              <a:buAutoNum type="arabicPeriod"/>
              <a:defRPr kumimoji="1" sz="3200">
                <a:solidFill>
                  <a:schemeClr val="tx1"/>
                </a:solidFill>
                <a:latin typeface="+mn-lt"/>
                <a:ea typeface="+mn-ea"/>
                <a:cs typeface="+mn-cs"/>
              </a:defRPr>
            </a:lvl1pPr>
            <a:lvl2pPr marL="1035050" indent="-577850" algn="l" rtl="0" eaLnBrk="0" fontAlgn="base" hangingPunct="0">
              <a:spcBef>
                <a:spcPct val="20000"/>
              </a:spcBef>
              <a:spcAft>
                <a:spcPct val="0"/>
              </a:spcAft>
              <a:buAutoNum type="circleNumDbPlain"/>
              <a:defRPr kumimoji="1" sz="2800">
                <a:solidFill>
                  <a:schemeClr val="tx1"/>
                </a:solidFill>
                <a:latin typeface="+mn-lt"/>
                <a:ea typeface="+mn-ea"/>
                <a:cs typeface="+mn-cs"/>
              </a:defRPr>
            </a:lvl2pPr>
            <a:lvl3pPr marL="1409700" indent="-495300" algn="l" rtl="0" eaLnBrk="0" fontAlgn="base" hangingPunct="0">
              <a:spcBef>
                <a:spcPct val="20000"/>
              </a:spcBef>
              <a:spcAft>
                <a:spcPct val="0"/>
              </a:spcAft>
              <a:buAutoNum type="alphaLcPeriod"/>
              <a:defRPr kumimoji="1" sz="2400">
                <a:solidFill>
                  <a:schemeClr val="tx1"/>
                </a:solidFill>
                <a:latin typeface="+mn-lt"/>
                <a:ea typeface="+mn-ea"/>
                <a:cs typeface="+mn-cs"/>
              </a:defRPr>
            </a:lvl3pPr>
            <a:lvl4pPr marL="1784350" indent="-412750" algn="l" rtl="0" eaLnBrk="0" fontAlgn="base" hangingPunct="0">
              <a:spcBef>
                <a:spcPct val="20000"/>
              </a:spcBef>
              <a:spcAft>
                <a:spcPct val="0"/>
              </a:spcAft>
              <a:buFont typeface="Wingdings" panose="05000000000000000000" pitchFamily="2" charset="2"/>
              <a:buChar char="l"/>
              <a:defRPr kumimoji="1" sz="2000">
                <a:solidFill>
                  <a:schemeClr val="tx1"/>
                </a:solidFill>
                <a:latin typeface="+mn-lt"/>
                <a:ea typeface="+mn-ea"/>
                <a:cs typeface="+mn-cs"/>
              </a:defRPr>
            </a:lvl4pPr>
            <a:lvl5pPr marL="2241550" indent="-412750" algn="l" rtl="0" eaLnBrk="0" fontAlgn="base" hangingPunct="0">
              <a:spcBef>
                <a:spcPct val="20000"/>
              </a:spcBef>
              <a:spcAft>
                <a:spcPct val="0"/>
              </a:spcAft>
              <a:buAutoNum type="romanLcPeriod"/>
              <a:defRPr kumimoji="1" sz="2000">
                <a:solidFill>
                  <a:schemeClr val="tx1"/>
                </a:solidFill>
                <a:latin typeface="+mn-lt"/>
                <a:ea typeface="+mn-ea"/>
                <a:cs typeface="+mn-cs"/>
              </a:defRPr>
            </a:lvl5pPr>
            <a:lvl6pPr marL="2698750" indent="-412750" algn="l" rtl="0" fontAlgn="base">
              <a:spcBef>
                <a:spcPct val="20000"/>
              </a:spcBef>
              <a:spcAft>
                <a:spcPct val="0"/>
              </a:spcAft>
              <a:buAutoNum type="romanLcPeriod"/>
              <a:defRPr kumimoji="1" sz="2000">
                <a:solidFill>
                  <a:schemeClr val="tx1"/>
                </a:solidFill>
                <a:latin typeface="+mn-lt"/>
                <a:ea typeface="+mn-ea"/>
                <a:cs typeface="+mn-cs"/>
              </a:defRPr>
            </a:lvl6pPr>
            <a:lvl7pPr marL="3155950" indent="-412750" algn="l" rtl="0" fontAlgn="base">
              <a:spcBef>
                <a:spcPct val="20000"/>
              </a:spcBef>
              <a:spcAft>
                <a:spcPct val="0"/>
              </a:spcAft>
              <a:buAutoNum type="romanLcPeriod"/>
              <a:defRPr kumimoji="1" sz="2000">
                <a:solidFill>
                  <a:schemeClr val="tx1"/>
                </a:solidFill>
                <a:latin typeface="+mn-lt"/>
                <a:ea typeface="+mn-ea"/>
                <a:cs typeface="+mn-cs"/>
              </a:defRPr>
            </a:lvl7pPr>
            <a:lvl8pPr marL="3613150" indent="-412750" algn="l" rtl="0" fontAlgn="base">
              <a:spcBef>
                <a:spcPct val="20000"/>
              </a:spcBef>
              <a:spcAft>
                <a:spcPct val="0"/>
              </a:spcAft>
              <a:buAutoNum type="romanLcPeriod"/>
              <a:defRPr kumimoji="1" sz="2000">
                <a:solidFill>
                  <a:schemeClr val="tx1"/>
                </a:solidFill>
                <a:latin typeface="+mn-lt"/>
                <a:ea typeface="+mn-ea"/>
                <a:cs typeface="+mn-cs"/>
              </a:defRPr>
            </a:lvl8pPr>
            <a:lvl9pPr marL="4070350" indent="-412750" algn="l" rtl="0" fontAlgn="base">
              <a:spcBef>
                <a:spcPct val="20000"/>
              </a:spcBef>
              <a:spcAft>
                <a:spcPct val="0"/>
              </a:spcAft>
              <a:buAutoNum type="romanLcPeriod"/>
              <a:defRPr kumimoji="1" sz="2000">
                <a:solidFill>
                  <a:schemeClr val="tx1"/>
                </a:solidFill>
                <a:latin typeface="+mn-lt"/>
                <a:ea typeface="+mn-ea"/>
                <a:cs typeface="+mn-cs"/>
              </a:defRPr>
            </a:lvl9pPr>
          </a:lstStyle>
          <a:p>
            <a:pPr marL="0" indent="0" eaLnBrk="1" hangingPunct="1">
              <a:buNone/>
            </a:pPr>
            <a:r>
              <a:rPr lang="ja-JP" altLang="en-US" sz="2400" kern="0" dirty="0"/>
              <a:t>正常遺伝子</a:t>
            </a:r>
            <a:r>
              <a:rPr lang="ja-JP" altLang="en-US" sz="1200" kern="0" dirty="0"/>
              <a:t> </a:t>
            </a:r>
            <a:r>
              <a:rPr kumimoji="1" lang="en-US" altLang="ja-JP" sz="2400" dirty="0">
                <a:solidFill>
                  <a:srgbClr val="008080"/>
                </a:solidFill>
                <a:latin typeface="Trebuchet MS" panose="020B0603020202020204" pitchFamily="34" charset="0"/>
                <a:ea typeface="+mn-ea"/>
              </a:rPr>
              <a:t>A</a:t>
            </a:r>
            <a:r>
              <a:rPr kumimoji="1" lang="en-US" altLang="ja-JP" sz="1200" dirty="0">
                <a:solidFill>
                  <a:srgbClr val="008080"/>
                </a:solidFill>
                <a:latin typeface="Trebuchet MS" panose="020B0603020202020204" pitchFamily="34" charset="0"/>
                <a:ea typeface="+mn-ea"/>
              </a:rPr>
              <a:t> </a:t>
            </a:r>
            <a:r>
              <a:rPr lang="ja-JP" altLang="en-US" sz="2400" kern="0" dirty="0"/>
              <a:t>と変異遺伝子</a:t>
            </a:r>
            <a:r>
              <a:rPr lang="ja-JP" altLang="en-US" sz="1200" kern="0" dirty="0"/>
              <a:t> </a:t>
            </a:r>
            <a:r>
              <a:rPr kumimoji="1" lang="en-US" altLang="ja-JP" sz="2400" dirty="0">
                <a:solidFill>
                  <a:srgbClr val="C00000"/>
                </a:solidFill>
                <a:latin typeface="Trebuchet MS" panose="020B0603020202020204" pitchFamily="34" charset="0"/>
                <a:ea typeface="+mn-ea"/>
              </a:rPr>
              <a:t>a</a:t>
            </a:r>
            <a:r>
              <a:rPr kumimoji="1" lang="en-US" altLang="ja-JP" sz="1200" dirty="0">
                <a:solidFill>
                  <a:srgbClr val="C00000"/>
                </a:solidFill>
                <a:latin typeface="Trebuchet MS" panose="020B0603020202020204" pitchFamily="34" charset="0"/>
                <a:ea typeface="+mn-ea"/>
              </a:rPr>
              <a:t> </a:t>
            </a:r>
            <a:r>
              <a:rPr lang="ja-JP" altLang="en-US" sz="2400" kern="0" dirty="0"/>
              <a:t>との組み合わせ</a:t>
            </a:r>
            <a:r>
              <a:rPr lang="ja-JP" altLang="en-US" sz="1200" kern="0" dirty="0"/>
              <a:t> </a:t>
            </a:r>
            <a:r>
              <a:rPr kumimoji="1" lang="en-US" altLang="ja-JP" sz="2400" dirty="0">
                <a:solidFill>
                  <a:srgbClr val="008080"/>
                </a:solidFill>
                <a:latin typeface="Trebuchet MS" panose="020B0603020202020204" pitchFamily="34" charset="0"/>
                <a:ea typeface="+mn-ea"/>
              </a:rPr>
              <a:t>A</a:t>
            </a:r>
            <a:r>
              <a:rPr kumimoji="1" lang="en-US" altLang="ja-JP" sz="2400" dirty="0">
                <a:solidFill>
                  <a:srgbClr val="C00000"/>
                </a:solidFill>
                <a:latin typeface="Trebuchet MS" panose="020B0603020202020204" pitchFamily="34" charset="0"/>
                <a:ea typeface="+mn-ea"/>
              </a:rPr>
              <a:t>a</a:t>
            </a:r>
            <a:r>
              <a:rPr kumimoji="1" lang="en-US" altLang="ja-JP" sz="1200" dirty="0">
                <a:solidFill>
                  <a:srgbClr val="C00000"/>
                </a:solidFill>
                <a:latin typeface="Trebuchet MS" panose="020B0603020202020204" pitchFamily="34" charset="0"/>
                <a:ea typeface="+mn-ea"/>
              </a:rPr>
              <a:t> </a:t>
            </a:r>
            <a:r>
              <a:rPr lang="ja-JP" altLang="en-US" sz="2400" kern="0" dirty="0"/>
              <a:t>で罹患する．</a:t>
            </a:r>
          </a:p>
          <a:p>
            <a:pPr marL="0" indent="0" eaLnBrk="1" hangingPunct="1">
              <a:buNone/>
            </a:pPr>
            <a:r>
              <a:rPr lang="ja-JP" altLang="en-US" sz="2400" kern="0" dirty="0"/>
              <a:t>変異遺伝子</a:t>
            </a:r>
            <a:r>
              <a:rPr lang="ja-JP" altLang="en-US" sz="1200" kern="0" dirty="0"/>
              <a:t> </a:t>
            </a:r>
            <a:r>
              <a:rPr kumimoji="1" lang="en-US" altLang="ja-JP" sz="2400" dirty="0">
                <a:solidFill>
                  <a:srgbClr val="C00000"/>
                </a:solidFill>
                <a:latin typeface="Trebuchet MS" panose="020B0603020202020204" pitchFamily="34" charset="0"/>
                <a:ea typeface="+mn-ea"/>
              </a:rPr>
              <a:t>a</a:t>
            </a:r>
            <a:r>
              <a:rPr kumimoji="1" lang="en-US" altLang="ja-JP" sz="1200" dirty="0">
                <a:solidFill>
                  <a:srgbClr val="C00000"/>
                </a:solidFill>
                <a:latin typeface="Trebuchet MS" panose="020B0603020202020204" pitchFamily="34" charset="0"/>
                <a:ea typeface="+mn-ea"/>
              </a:rPr>
              <a:t> </a:t>
            </a:r>
            <a:r>
              <a:rPr kumimoji="1" lang="ja-JP" altLang="en-US" sz="2400" dirty="0">
                <a:latin typeface="Trebuchet MS" panose="020B0603020202020204" pitchFamily="34" charset="0"/>
                <a:ea typeface="+mn-ea"/>
              </a:rPr>
              <a:t>同士</a:t>
            </a:r>
            <a:r>
              <a:rPr lang="ja-JP" altLang="en-US" sz="2400" kern="0" dirty="0"/>
              <a:t>の組み合わせ</a:t>
            </a:r>
            <a:r>
              <a:rPr lang="ja-JP" altLang="en-US" sz="1200" kern="0" dirty="0"/>
              <a:t> </a:t>
            </a:r>
            <a:r>
              <a:rPr kumimoji="1" lang="en-US" altLang="ja-JP" sz="2400" dirty="0">
                <a:solidFill>
                  <a:srgbClr val="C00000"/>
                </a:solidFill>
                <a:latin typeface="Trebuchet MS" panose="020B0603020202020204" pitchFamily="34" charset="0"/>
                <a:ea typeface="+mn-ea"/>
              </a:rPr>
              <a:t>aa</a:t>
            </a:r>
            <a:r>
              <a:rPr kumimoji="1" lang="en-US" altLang="ja-JP" sz="1200" dirty="0">
                <a:solidFill>
                  <a:srgbClr val="C00000"/>
                </a:solidFill>
                <a:latin typeface="Trebuchet MS" panose="020B0603020202020204" pitchFamily="34" charset="0"/>
                <a:ea typeface="+mn-ea"/>
              </a:rPr>
              <a:t> </a:t>
            </a:r>
            <a:r>
              <a:rPr lang="ja-JP" altLang="en-US" sz="2400" kern="0" dirty="0"/>
              <a:t>は重症化するか流産することが多い．</a:t>
            </a:r>
          </a:p>
          <a:p>
            <a:pPr marL="0" indent="0" eaLnBrk="1" hangingPunct="1">
              <a:buFontTx/>
              <a:buNone/>
            </a:pPr>
            <a:r>
              <a:rPr lang="ja-JP" altLang="en-US" sz="2400" kern="0" dirty="0"/>
              <a:t>患者は親･子･孫など世代から世代へと連続して存在する．</a:t>
            </a:r>
          </a:p>
          <a:p>
            <a:pPr marL="0" indent="0" eaLnBrk="1" hangingPunct="1">
              <a:buFontTx/>
              <a:buNone/>
            </a:pPr>
            <a:r>
              <a:rPr lang="ja-JP" altLang="en-US" sz="2400" kern="0" dirty="0"/>
              <a:t>患者の性比は一般的には</a:t>
            </a:r>
            <a:r>
              <a:rPr lang="en-US" altLang="ja-JP" sz="2400" kern="0" dirty="0"/>
              <a:t>1:1</a:t>
            </a:r>
            <a:r>
              <a:rPr lang="ja-JP" altLang="en-US" sz="2400" kern="0" dirty="0"/>
              <a:t>である．</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ext Box 4"/>
          <p:cNvSpPr txBox="1">
            <a:spLocks noChangeArrowheads="1"/>
          </p:cNvSpPr>
          <p:nvPr/>
        </p:nvSpPr>
        <p:spPr bwMode="auto">
          <a:xfrm>
            <a:off x="53975" y="142875"/>
            <a:ext cx="90138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algn="ctr" eaLnBrk="1" hangingPunct="1">
              <a:spcBef>
                <a:spcPct val="0"/>
              </a:spcBef>
              <a:buFontTx/>
              <a:buNone/>
            </a:pPr>
            <a:endParaRPr lang="ja-JP" altLang="ja-JP" sz="4000" b="1">
              <a:solidFill>
                <a:srgbClr val="00FF99"/>
              </a:solidFill>
            </a:endParaRPr>
          </a:p>
        </p:txBody>
      </p:sp>
      <p:sp>
        <p:nvSpPr>
          <p:cNvPr id="44037" name="Rectangle 5"/>
          <p:cNvSpPr>
            <a:spLocks noGrp="1" noChangeArrowheads="1"/>
          </p:cNvSpPr>
          <p:nvPr>
            <p:ph type="title" idx="4294967295"/>
          </p:nvPr>
        </p:nvSpPr>
        <p:spPr/>
        <p:txBody>
          <a:bodyPr/>
          <a:lstStyle/>
          <a:p>
            <a:pPr eaLnBrk="1" hangingPunct="1"/>
            <a:r>
              <a:rPr lang="zh-TW" altLang="en-US" dirty="0">
                <a:solidFill>
                  <a:srgbClr val="006600"/>
                </a:solidFill>
              </a:rPr>
              <a:t>常染色体優性遺伝 家系図</a:t>
            </a:r>
            <a:endParaRPr lang="ja-JP" altLang="en-US" dirty="0">
              <a:solidFill>
                <a:srgbClr val="006600"/>
              </a:solidFill>
            </a:endParaRPr>
          </a:p>
        </p:txBody>
      </p:sp>
      <p:sp>
        <p:nvSpPr>
          <p:cNvPr id="6" name="Rectangle 2">
            <a:extLst>
              <a:ext uri="{FF2B5EF4-FFF2-40B4-BE49-F238E27FC236}">
                <a16:creationId xmlns:a16="http://schemas.microsoft.com/office/drawing/2014/main" id="{0EA6FC69-1AA9-4174-83B3-C836AEC29017}"/>
              </a:ext>
            </a:extLst>
          </p:cNvPr>
          <p:cNvSpPr txBox="1">
            <a:spLocks noChangeArrowheads="1"/>
          </p:cNvSpPr>
          <p:nvPr/>
        </p:nvSpPr>
        <p:spPr bwMode="auto">
          <a:xfrm>
            <a:off x="107950" y="971550"/>
            <a:ext cx="9001125"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60400" indent="-660400" algn="l" rtl="0" eaLnBrk="0" fontAlgn="base" hangingPunct="0">
              <a:spcBef>
                <a:spcPct val="20000"/>
              </a:spcBef>
              <a:spcAft>
                <a:spcPct val="0"/>
              </a:spcAft>
              <a:buAutoNum type="arabicPeriod"/>
              <a:defRPr kumimoji="1" sz="3200">
                <a:solidFill>
                  <a:schemeClr val="tx1"/>
                </a:solidFill>
                <a:latin typeface="+mn-lt"/>
                <a:ea typeface="+mn-ea"/>
                <a:cs typeface="+mn-cs"/>
              </a:defRPr>
            </a:lvl1pPr>
            <a:lvl2pPr marL="1035050" indent="-577850" algn="l" rtl="0" eaLnBrk="0" fontAlgn="base" hangingPunct="0">
              <a:spcBef>
                <a:spcPct val="20000"/>
              </a:spcBef>
              <a:spcAft>
                <a:spcPct val="0"/>
              </a:spcAft>
              <a:buAutoNum type="circleNumDbPlain"/>
              <a:defRPr kumimoji="1" sz="2800">
                <a:solidFill>
                  <a:schemeClr val="tx1"/>
                </a:solidFill>
                <a:latin typeface="+mn-lt"/>
                <a:ea typeface="+mn-ea"/>
                <a:cs typeface="+mn-cs"/>
              </a:defRPr>
            </a:lvl2pPr>
            <a:lvl3pPr marL="1409700" indent="-495300" algn="l" rtl="0" eaLnBrk="0" fontAlgn="base" hangingPunct="0">
              <a:spcBef>
                <a:spcPct val="20000"/>
              </a:spcBef>
              <a:spcAft>
                <a:spcPct val="0"/>
              </a:spcAft>
              <a:buAutoNum type="alphaLcPeriod"/>
              <a:defRPr kumimoji="1" sz="2400">
                <a:solidFill>
                  <a:schemeClr val="tx1"/>
                </a:solidFill>
                <a:latin typeface="+mn-lt"/>
                <a:ea typeface="+mn-ea"/>
                <a:cs typeface="+mn-cs"/>
              </a:defRPr>
            </a:lvl3pPr>
            <a:lvl4pPr marL="1784350" indent="-412750" algn="l" rtl="0" eaLnBrk="0" fontAlgn="base" hangingPunct="0">
              <a:spcBef>
                <a:spcPct val="20000"/>
              </a:spcBef>
              <a:spcAft>
                <a:spcPct val="0"/>
              </a:spcAft>
              <a:buFont typeface="Wingdings" panose="05000000000000000000" pitchFamily="2" charset="2"/>
              <a:buChar char="l"/>
              <a:defRPr kumimoji="1" sz="2000">
                <a:solidFill>
                  <a:schemeClr val="tx1"/>
                </a:solidFill>
                <a:latin typeface="+mn-lt"/>
                <a:ea typeface="+mn-ea"/>
                <a:cs typeface="+mn-cs"/>
              </a:defRPr>
            </a:lvl4pPr>
            <a:lvl5pPr marL="2241550" indent="-412750" algn="l" rtl="0" eaLnBrk="0" fontAlgn="base" hangingPunct="0">
              <a:spcBef>
                <a:spcPct val="20000"/>
              </a:spcBef>
              <a:spcAft>
                <a:spcPct val="0"/>
              </a:spcAft>
              <a:buAutoNum type="romanLcPeriod"/>
              <a:defRPr kumimoji="1" sz="2000">
                <a:solidFill>
                  <a:schemeClr val="tx1"/>
                </a:solidFill>
                <a:latin typeface="+mn-lt"/>
                <a:ea typeface="+mn-ea"/>
                <a:cs typeface="+mn-cs"/>
              </a:defRPr>
            </a:lvl5pPr>
            <a:lvl6pPr marL="2698750" indent="-412750" algn="l" rtl="0" fontAlgn="base">
              <a:spcBef>
                <a:spcPct val="20000"/>
              </a:spcBef>
              <a:spcAft>
                <a:spcPct val="0"/>
              </a:spcAft>
              <a:buAutoNum type="romanLcPeriod"/>
              <a:defRPr kumimoji="1" sz="2000">
                <a:solidFill>
                  <a:schemeClr val="tx1"/>
                </a:solidFill>
                <a:latin typeface="+mn-lt"/>
                <a:ea typeface="+mn-ea"/>
                <a:cs typeface="+mn-cs"/>
              </a:defRPr>
            </a:lvl6pPr>
            <a:lvl7pPr marL="3155950" indent="-412750" algn="l" rtl="0" fontAlgn="base">
              <a:spcBef>
                <a:spcPct val="20000"/>
              </a:spcBef>
              <a:spcAft>
                <a:spcPct val="0"/>
              </a:spcAft>
              <a:buAutoNum type="romanLcPeriod"/>
              <a:defRPr kumimoji="1" sz="2000">
                <a:solidFill>
                  <a:schemeClr val="tx1"/>
                </a:solidFill>
                <a:latin typeface="+mn-lt"/>
                <a:ea typeface="+mn-ea"/>
                <a:cs typeface="+mn-cs"/>
              </a:defRPr>
            </a:lvl7pPr>
            <a:lvl8pPr marL="3613150" indent="-412750" algn="l" rtl="0" fontAlgn="base">
              <a:spcBef>
                <a:spcPct val="20000"/>
              </a:spcBef>
              <a:spcAft>
                <a:spcPct val="0"/>
              </a:spcAft>
              <a:buAutoNum type="romanLcPeriod"/>
              <a:defRPr kumimoji="1" sz="2000">
                <a:solidFill>
                  <a:schemeClr val="tx1"/>
                </a:solidFill>
                <a:latin typeface="+mn-lt"/>
                <a:ea typeface="+mn-ea"/>
                <a:cs typeface="+mn-cs"/>
              </a:defRPr>
            </a:lvl8pPr>
            <a:lvl9pPr marL="4070350" indent="-412750" algn="l" rtl="0" fontAlgn="base">
              <a:spcBef>
                <a:spcPct val="20000"/>
              </a:spcBef>
              <a:spcAft>
                <a:spcPct val="0"/>
              </a:spcAft>
              <a:buAutoNum type="romanLcPeriod"/>
              <a:defRPr kumimoji="1" sz="2000">
                <a:solidFill>
                  <a:schemeClr val="tx1"/>
                </a:solidFill>
                <a:latin typeface="+mn-lt"/>
                <a:ea typeface="+mn-ea"/>
                <a:cs typeface="+mn-cs"/>
              </a:defRPr>
            </a:lvl9pPr>
          </a:lstStyle>
          <a:p>
            <a:pPr marL="0" indent="0" eaLnBrk="1" hangingPunct="1">
              <a:buNone/>
            </a:pPr>
            <a:r>
              <a:rPr lang="ja-JP" altLang="en-US" sz="2400" kern="0" dirty="0"/>
              <a:t>正常遺伝子</a:t>
            </a:r>
            <a:r>
              <a:rPr lang="ja-JP" altLang="en-US" sz="1200" kern="0" dirty="0"/>
              <a:t> </a:t>
            </a:r>
            <a:r>
              <a:rPr kumimoji="1" lang="en-US" altLang="ja-JP" sz="2400" dirty="0">
                <a:solidFill>
                  <a:srgbClr val="008080"/>
                </a:solidFill>
                <a:latin typeface="Trebuchet MS" panose="020B0603020202020204" pitchFamily="34" charset="0"/>
                <a:ea typeface="+mn-ea"/>
              </a:rPr>
              <a:t>A</a:t>
            </a:r>
            <a:r>
              <a:rPr kumimoji="1" lang="en-US" altLang="ja-JP" sz="1200" dirty="0">
                <a:solidFill>
                  <a:srgbClr val="008080"/>
                </a:solidFill>
                <a:latin typeface="Trebuchet MS" panose="020B0603020202020204" pitchFamily="34" charset="0"/>
                <a:ea typeface="+mn-ea"/>
              </a:rPr>
              <a:t> </a:t>
            </a:r>
            <a:r>
              <a:rPr lang="ja-JP" altLang="en-US" sz="2400" kern="0" dirty="0"/>
              <a:t>と変異遺伝子</a:t>
            </a:r>
            <a:r>
              <a:rPr lang="ja-JP" altLang="en-US" sz="1200" kern="0" dirty="0"/>
              <a:t> </a:t>
            </a:r>
            <a:r>
              <a:rPr kumimoji="1" lang="en-US" altLang="ja-JP" sz="2400" dirty="0">
                <a:solidFill>
                  <a:srgbClr val="C00000"/>
                </a:solidFill>
                <a:latin typeface="Trebuchet MS" panose="020B0603020202020204" pitchFamily="34" charset="0"/>
                <a:ea typeface="+mn-ea"/>
              </a:rPr>
              <a:t>a</a:t>
            </a:r>
            <a:r>
              <a:rPr kumimoji="1" lang="en-US" altLang="ja-JP" sz="1200" dirty="0">
                <a:solidFill>
                  <a:srgbClr val="C00000"/>
                </a:solidFill>
                <a:latin typeface="Trebuchet MS" panose="020B0603020202020204" pitchFamily="34" charset="0"/>
                <a:ea typeface="+mn-ea"/>
              </a:rPr>
              <a:t> </a:t>
            </a:r>
            <a:r>
              <a:rPr lang="ja-JP" altLang="en-US" sz="2400" kern="0" dirty="0"/>
              <a:t>との組み合わせ</a:t>
            </a:r>
            <a:r>
              <a:rPr lang="ja-JP" altLang="en-US" sz="1200" kern="0" dirty="0"/>
              <a:t> </a:t>
            </a:r>
            <a:r>
              <a:rPr kumimoji="1" lang="en-US" altLang="ja-JP" sz="2400" dirty="0">
                <a:solidFill>
                  <a:srgbClr val="008080"/>
                </a:solidFill>
                <a:latin typeface="Trebuchet MS" panose="020B0603020202020204" pitchFamily="34" charset="0"/>
                <a:ea typeface="+mn-ea"/>
              </a:rPr>
              <a:t>A</a:t>
            </a:r>
            <a:r>
              <a:rPr kumimoji="1" lang="en-US" altLang="ja-JP" sz="2400" dirty="0">
                <a:solidFill>
                  <a:srgbClr val="C00000"/>
                </a:solidFill>
                <a:latin typeface="Trebuchet MS" panose="020B0603020202020204" pitchFamily="34" charset="0"/>
                <a:ea typeface="+mn-ea"/>
              </a:rPr>
              <a:t>a</a:t>
            </a:r>
            <a:r>
              <a:rPr kumimoji="1" lang="en-US" altLang="ja-JP" sz="1200" dirty="0">
                <a:solidFill>
                  <a:srgbClr val="C00000"/>
                </a:solidFill>
                <a:latin typeface="Trebuchet MS" panose="020B0603020202020204" pitchFamily="34" charset="0"/>
                <a:ea typeface="+mn-ea"/>
              </a:rPr>
              <a:t> </a:t>
            </a:r>
            <a:r>
              <a:rPr lang="ja-JP" altLang="en-US" sz="2400" kern="0" dirty="0"/>
              <a:t>で罹患する．</a:t>
            </a:r>
          </a:p>
          <a:p>
            <a:pPr marL="0" indent="0" eaLnBrk="1" hangingPunct="1">
              <a:buNone/>
            </a:pPr>
            <a:r>
              <a:rPr lang="ja-JP" altLang="en-US" sz="2400" kern="0" dirty="0"/>
              <a:t>変異遺伝子</a:t>
            </a:r>
            <a:r>
              <a:rPr lang="ja-JP" altLang="en-US" sz="1200" kern="0" dirty="0"/>
              <a:t> </a:t>
            </a:r>
            <a:r>
              <a:rPr kumimoji="1" lang="en-US" altLang="ja-JP" sz="2400" dirty="0">
                <a:solidFill>
                  <a:srgbClr val="C00000"/>
                </a:solidFill>
                <a:latin typeface="Trebuchet MS" panose="020B0603020202020204" pitchFamily="34" charset="0"/>
                <a:ea typeface="+mn-ea"/>
              </a:rPr>
              <a:t>a</a:t>
            </a:r>
            <a:r>
              <a:rPr kumimoji="1" lang="en-US" altLang="ja-JP" sz="1200" dirty="0">
                <a:solidFill>
                  <a:srgbClr val="C00000"/>
                </a:solidFill>
                <a:latin typeface="Trebuchet MS" panose="020B0603020202020204" pitchFamily="34" charset="0"/>
                <a:ea typeface="+mn-ea"/>
              </a:rPr>
              <a:t> </a:t>
            </a:r>
            <a:r>
              <a:rPr kumimoji="1" lang="ja-JP" altLang="en-US" sz="2400" dirty="0">
                <a:latin typeface="Trebuchet MS" panose="020B0603020202020204" pitchFamily="34" charset="0"/>
                <a:ea typeface="+mn-ea"/>
              </a:rPr>
              <a:t>同士</a:t>
            </a:r>
            <a:r>
              <a:rPr lang="ja-JP" altLang="en-US" sz="2400" kern="0" dirty="0"/>
              <a:t>の組み合わせ</a:t>
            </a:r>
            <a:r>
              <a:rPr lang="ja-JP" altLang="en-US" sz="1200" kern="0" dirty="0"/>
              <a:t> </a:t>
            </a:r>
            <a:r>
              <a:rPr kumimoji="1" lang="en-US" altLang="ja-JP" sz="2400" dirty="0">
                <a:solidFill>
                  <a:srgbClr val="C00000"/>
                </a:solidFill>
                <a:latin typeface="Trebuchet MS" panose="020B0603020202020204" pitchFamily="34" charset="0"/>
                <a:ea typeface="+mn-ea"/>
              </a:rPr>
              <a:t>aa</a:t>
            </a:r>
            <a:r>
              <a:rPr kumimoji="1" lang="en-US" altLang="ja-JP" sz="1200" dirty="0">
                <a:solidFill>
                  <a:srgbClr val="C00000"/>
                </a:solidFill>
                <a:latin typeface="Trebuchet MS" panose="020B0603020202020204" pitchFamily="34" charset="0"/>
                <a:ea typeface="+mn-ea"/>
              </a:rPr>
              <a:t> </a:t>
            </a:r>
            <a:r>
              <a:rPr lang="ja-JP" altLang="en-US" sz="2400" kern="0" dirty="0"/>
              <a:t>は重症化するか流産することが多い．</a:t>
            </a:r>
          </a:p>
          <a:p>
            <a:pPr marL="0" indent="0" eaLnBrk="1" hangingPunct="1">
              <a:buFontTx/>
              <a:buNone/>
            </a:pPr>
            <a:r>
              <a:rPr lang="ja-JP" altLang="en-US" sz="2400" kern="0" dirty="0"/>
              <a:t>患者は親･子･孫など世代から世代へと連続して存在する．</a:t>
            </a:r>
          </a:p>
          <a:p>
            <a:pPr marL="0" indent="0" eaLnBrk="1" hangingPunct="1">
              <a:buFontTx/>
              <a:buNone/>
            </a:pPr>
            <a:r>
              <a:rPr lang="ja-JP" altLang="en-US" sz="2400" kern="0" dirty="0"/>
              <a:t>患者の性比は一般的には</a:t>
            </a:r>
            <a:r>
              <a:rPr lang="en-US" altLang="ja-JP" sz="2400" kern="0" dirty="0"/>
              <a:t>1:1</a:t>
            </a:r>
            <a:r>
              <a:rPr lang="ja-JP" altLang="en-US" sz="2400" kern="0" dirty="0"/>
              <a:t>である．</a:t>
            </a:r>
          </a:p>
        </p:txBody>
      </p:sp>
      <p:sp>
        <p:nvSpPr>
          <p:cNvPr id="7" name="正方形/長方形 6">
            <a:extLst>
              <a:ext uri="{FF2B5EF4-FFF2-40B4-BE49-F238E27FC236}">
                <a16:creationId xmlns:a16="http://schemas.microsoft.com/office/drawing/2014/main" id="{FBE1637A-EF8B-441E-9377-ADDD4D50CA4F}"/>
              </a:ext>
            </a:extLst>
          </p:cNvPr>
          <p:cNvSpPr/>
          <p:nvPr/>
        </p:nvSpPr>
        <p:spPr>
          <a:xfrm>
            <a:off x="2793462" y="4667859"/>
            <a:ext cx="331200" cy="33257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569E6B9F-2182-43EF-859C-1491F69B5A0C}"/>
              </a:ext>
            </a:extLst>
          </p:cNvPr>
          <p:cNvSpPr/>
          <p:nvPr/>
        </p:nvSpPr>
        <p:spPr>
          <a:xfrm>
            <a:off x="4730191" y="3385593"/>
            <a:ext cx="332574" cy="332574"/>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0A0D555A-1380-4F5B-9193-8CE844505AAA}"/>
              </a:ext>
            </a:extLst>
          </p:cNvPr>
          <p:cNvSpPr/>
          <p:nvPr/>
        </p:nvSpPr>
        <p:spPr>
          <a:xfrm>
            <a:off x="4087573" y="3385593"/>
            <a:ext cx="331200" cy="33257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03B90C97-7ED3-4592-98C7-5AAA73930D61}"/>
              </a:ext>
            </a:extLst>
          </p:cNvPr>
          <p:cNvCxnSpPr>
            <a:stCxn id="9" idx="3"/>
            <a:endCxn id="8" idx="2"/>
          </p:cNvCxnSpPr>
          <p:nvPr/>
        </p:nvCxnSpPr>
        <p:spPr>
          <a:xfrm>
            <a:off x="4418773" y="3551880"/>
            <a:ext cx="31141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id="{A9A53495-CB16-4FF9-A172-DB58E9B5B53B}"/>
              </a:ext>
            </a:extLst>
          </p:cNvPr>
          <p:cNvSpPr/>
          <p:nvPr/>
        </p:nvSpPr>
        <p:spPr>
          <a:xfrm>
            <a:off x="3435821" y="4667859"/>
            <a:ext cx="332574" cy="332574"/>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9FE84DD3-79CA-4F68-9C22-39C0F9D838F8}"/>
              </a:ext>
            </a:extLst>
          </p:cNvPr>
          <p:cNvSpPr/>
          <p:nvPr/>
        </p:nvSpPr>
        <p:spPr>
          <a:xfrm>
            <a:off x="4090975" y="4667859"/>
            <a:ext cx="331200" cy="33257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8E5D26B8-CF27-490A-8F79-39B5C7A456EE}"/>
              </a:ext>
            </a:extLst>
          </p:cNvPr>
          <p:cNvSpPr/>
          <p:nvPr/>
        </p:nvSpPr>
        <p:spPr>
          <a:xfrm>
            <a:off x="5388488" y="4667859"/>
            <a:ext cx="331200" cy="332574"/>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a:extLst>
              <a:ext uri="{FF2B5EF4-FFF2-40B4-BE49-F238E27FC236}">
                <a16:creationId xmlns:a16="http://schemas.microsoft.com/office/drawing/2014/main" id="{DCAAC92F-FE77-482C-A4D1-95514B067D92}"/>
              </a:ext>
            </a:extLst>
          </p:cNvPr>
          <p:cNvSpPr/>
          <p:nvPr/>
        </p:nvSpPr>
        <p:spPr>
          <a:xfrm>
            <a:off x="4733334" y="4667859"/>
            <a:ext cx="332574" cy="33257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89B1234E-77AF-4DD6-8049-71BEFD503D65}"/>
              </a:ext>
            </a:extLst>
          </p:cNvPr>
          <p:cNvSpPr/>
          <p:nvPr/>
        </p:nvSpPr>
        <p:spPr>
          <a:xfrm>
            <a:off x="6030847" y="4667859"/>
            <a:ext cx="332574" cy="332574"/>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コネクタ: カギ線 15">
            <a:extLst>
              <a:ext uri="{FF2B5EF4-FFF2-40B4-BE49-F238E27FC236}">
                <a16:creationId xmlns:a16="http://schemas.microsoft.com/office/drawing/2014/main" id="{D899D5E3-54C6-40DD-9B80-3D02B77B809E}"/>
              </a:ext>
            </a:extLst>
          </p:cNvPr>
          <p:cNvCxnSpPr>
            <a:stCxn id="11" idx="0"/>
            <a:endCxn id="13" idx="0"/>
          </p:cNvCxnSpPr>
          <p:nvPr/>
        </p:nvCxnSpPr>
        <p:spPr>
          <a:xfrm rot="5400000" flipH="1" flipV="1">
            <a:off x="4578098" y="3691869"/>
            <a:ext cx="12700" cy="1951980"/>
          </a:xfrm>
          <a:prstGeom prst="bentConnector3">
            <a:avLst>
              <a:gd name="adj1" fmla="val 1800000"/>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C801BE93-D9B7-4496-84D0-440C36E2E42A}"/>
              </a:ext>
            </a:extLst>
          </p:cNvPr>
          <p:cNvCxnSpPr/>
          <p:nvPr/>
        </p:nvCxnSpPr>
        <p:spPr>
          <a:xfrm>
            <a:off x="4572043" y="3540900"/>
            <a:ext cx="0" cy="9034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8773BAD8-9548-4ECE-BB35-6E7E808CE258}"/>
              </a:ext>
            </a:extLst>
          </p:cNvPr>
          <p:cNvCxnSpPr>
            <a:stCxn id="12" idx="0"/>
          </p:cNvCxnSpPr>
          <p:nvPr/>
        </p:nvCxnSpPr>
        <p:spPr>
          <a:xfrm flipH="1" flipV="1">
            <a:off x="4247463" y="4459819"/>
            <a:ext cx="9112" cy="208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6D1C3C0F-BCD3-4213-B58F-D782AC8A6D8C}"/>
              </a:ext>
            </a:extLst>
          </p:cNvPr>
          <p:cNvCxnSpPr>
            <a:stCxn id="14" idx="0"/>
          </p:cNvCxnSpPr>
          <p:nvPr/>
        </p:nvCxnSpPr>
        <p:spPr>
          <a:xfrm flipH="1" flipV="1">
            <a:off x="4896478" y="4444369"/>
            <a:ext cx="3143" cy="2234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A2CD21AF-DB49-4259-A429-41DC72DFB6D9}"/>
              </a:ext>
            </a:extLst>
          </p:cNvPr>
          <p:cNvCxnSpPr>
            <a:cxnSpLocks/>
            <a:stCxn id="7" idx="3"/>
            <a:endCxn id="11" idx="2"/>
          </p:cNvCxnSpPr>
          <p:nvPr/>
        </p:nvCxnSpPr>
        <p:spPr>
          <a:xfrm>
            <a:off x="3124662" y="4834146"/>
            <a:ext cx="31115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楕円 20">
            <a:extLst>
              <a:ext uri="{FF2B5EF4-FFF2-40B4-BE49-F238E27FC236}">
                <a16:creationId xmlns:a16="http://schemas.microsoft.com/office/drawing/2014/main" id="{4ACFA1D1-8677-464D-AA14-84A4E4BE22B2}"/>
              </a:ext>
            </a:extLst>
          </p:cNvPr>
          <p:cNvSpPr/>
          <p:nvPr/>
        </p:nvSpPr>
        <p:spPr>
          <a:xfrm>
            <a:off x="4077666" y="5813491"/>
            <a:ext cx="332574" cy="33257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0BF7285F-8900-436F-9169-83544817DB9C}"/>
              </a:ext>
            </a:extLst>
          </p:cNvPr>
          <p:cNvSpPr/>
          <p:nvPr/>
        </p:nvSpPr>
        <p:spPr>
          <a:xfrm>
            <a:off x="2792949" y="5813491"/>
            <a:ext cx="331200" cy="332574"/>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a:extLst>
              <a:ext uri="{FF2B5EF4-FFF2-40B4-BE49-F238E27FC236}">
                <a16:creationId xmlns:a16="http://schemas.microsoft.com/office/drawing/2014/main" id="{020487BB-D0BD-4DAE-A9C9-724981206E62}"/>
              </a:ext>
            </a:extLst>
          </p:cNvPr>
          <p:cNvSpPr/>
          <p:nvPr/>
        </p:nvSpPr>
        <p:spPr>
          <a:xfrm>
            <a:off x="3435308" y="5813491"/>
            <a:ext cx="332574" cy="332574"/>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コネクタ: カギ線 23">
            <a:extLst>
              <a:ext uri="{FF2B5EF4-FFF2-40B4-BE49-F238E27FC236}">
                <a16:creationId xmlns:a16="http://schemas.microsoft.com/office/drawing/2014/main" id="{22AC22AB-0484-4E53-ABD9-B13336360298}"/>
              </a:ext>
            </a:extLst>
          </p:cNvPr>
          <p:cNvCxnSpPr>
            <a:cxnSpLocks/>
            <a:stCxn id="21" idx="0"/>
          </p:cNvCxnSpPr>
          <p:nvPr/>
        </p:nvCxnSpPr>
        <p:spPr>
          <a:xfrm rot="5400000" flipH="1" flipV="1">
            <a:off x="4247152" y="5810292"/>
            <a:ext cx="12700" cy="6399"/>
          </a:xfrm>
          <a:prstGeom prst="bentConnector3">
            <a:avLst>
              <a:gd name="adj1" fmla="val 1800000"/>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EA9F79B8-DB25-44D7-BB93-B9AA73D353CC}"/>
              </a:ext>
            </a:extLst>
          </p:cNvPr>
          <p:cNvCxnSpPr>
            <a:cxnSpLocks/>
          </p:cNvCxnSpPr>
          <p:nvPr/>
        </p:nvCxnSpPr>
        <p:spPr>
          <a:xfrm>
            <a:off x="3274017" y="4834146"/>
            <a:ext cx="0" cy="7558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E1E2AACD-23D8-472E-8FB5-21DD193374FB}"/>
              </a:ext>
            </a:extLst>
          </p:cNvPr>
          <p:cNvCxnSpPr>
            <a:stCxn id="22" idx="0"/>
          </p:cNvCxnSpPr>
          <p:nvPr/>
        </p:nvCxnSpPr>
        <p:spPr>
          <a:xfrm flipH="1" flipV="1">
            <a:off x="2949437" y="5605451"/>
            <a:ext cx="9112" cy="208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E757130F-73E7-4CC2-A7B2-CF3319035D5E}"/>
              </a:ext>
            </a:extLst>
          </p:cNvPr>
          <p:cNvCxnSpPr>
            <a:stCxn id="23" idx="0"/>
          </p:cNvCxnSpPr>
          <p:nvPr/>
        </p:nvCxnSpPr>
        <p:spPr>
          <a:xfrm flipH="1" flipV="1">
            <a:off x="3598452" y="5590001"/>
            <a:ext cx="3143" cy="2234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5F6DAE6E-B357-4251-A83B-0E5980349382}"/>
              </a:ext>
            </a:extLst>
          </p:cNvPr>
          <p:cNvCxnSpPr>
            <a:cxnSpLocks/>
            <a:stCxn id="13" idx="3"/>
            <a:endCxn id="15" idx="2"/>
          </p:cNvCxnSpPr>
          <p:nvPr/>
        </p:nvCxnSpPr>
        <p:spPr>
          <a:xfrm>
            <a:off x="5719688" y="4834146"/>
            <a:ext cx="31115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楕円 28">
            <a:extLst>
              <a:ext uri="{FF2B5EF4-FFF2-40B4-BE49-F238E27FC236}">
                <a16:creationId xmlns:a16="http://schemas.microsoft.com/office/drawing/2014/main" id="{FB01D697-B0CD-42F3-AB4E-49977C3D6E0A}"/>
              </a:ext>
            </a:extLst>
          </p:cNvPr>
          <p:cNvSpPr/>
          <p:nvPr/>
        </p:nvSpPr>
        <p:spPr>
          <a:xfrm>
            <a:off x="4733861" y="5823997"/>
            <a:ext cx="332574" cy="332574"/>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E7B83D8F-E435-45DB-B1F2-AAC5C19212E6}"/>
              </a:ext>
            </a:extLst>
          </p:cNvPr>
          <p:cNvSpPr/>
          <p:nvPr/>
        </p:nvSpPr>
        <p:spPr>
          <a:xfrm>
            <a:off x="6686528" y="5823997"/>
            <a:ext cx="331200" cy="332574"/>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33A55269-AC87-4AA4-A6E9-634E38BA8CFE}"/>
              </a:ext>
            </a:extLst>
          </p:cNvPr>
          <p:cNvSpPr/>
          <p:nvPr/>
        </p:nvSpPr>
        <p:spPr>
          <a:xfrm>
            <a:off x="6031374" y="5823997"/>
            <a:ext cx="332574" cy="33257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コネクタ: カギ線 32">
            <a:extLst>
              <a:ext uri="{FF2B5EF4-FFF2-40B4-BE49-F238E27FC236}">
                <a16:creationId xmlns:a16="http://schemas.microsoft.com/office/drawing/2014/main" id="{D7DE1448-D2E8-400C-88BE-0310B1EFD6FD}"/>
              </a:ext>
            </a:extLst>
          </p:cNvPr>
          <p:cNvCxnSpPr>
            <a:stCxn id="29" idx="0"/>
            <a:endCxn id="31" idx="0"/>
          </p:cNvCxnSpPr>
          <p:nvPr/>
        </p:nvCxnSpPr>
        <p:spPr>
          <a:xfrm rot="5400000" flipH="1" flipV="1">
            <a:off x="5876138" y="4848007"/>
            <a:ext cx="12700" cy="1951980"/>
          </a:xfrm>
          <a:prstGeom prst="bentConnector3">
            <a:avLst>
              <a:gd name="adj1" fmla="val 1800000"/>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AD3F6B1A-99E0-4FBC-B6ED-8BB86B545798}"/>
              </a:ext>
            </a:extLst>
          </p:cNvPr>
          <p:cNvCxnSpPr>
            <a:cxnSpLocks/>
          </p:cNvCxnSpPr>
          <p:nvPr/>
        </p:nvCxnSpPr>
        <p:spPr>
          <a:xfrm>
            <a:off x="5870083" y="4844652"/>
            <a:ext cx="0" cy="7558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2B076C04-2565-49F0-B5FA-D0A931029B92}"/>
              </a:ext>
            </a:extLst>
          </p:cNvPr>
          <p:cNvCxnSpPr>
            <a:cxnSpLocks/>
          </p:cNvCxnSpPr>
          <p:nvPr/>
        </p:nvCxnSpPr>
        <p:spPr>
          <a:xfrm flipH="1" flipV="1">
            <a:off x="5545503" y="5615957"/>
            <a:ext cx="9112" cy="208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EED9366-BD28-4B8C-A583-B533B43B9855}"/>
              </a:ext>
            </a:extLst>
          </p:cNvPr>
          <p:cNvCxnSpPr>
            <a:stCxn id="32" idx="0"/>
          </p:cNvCxnSpPr>
          <p:nvPr/>
        </p:nvCxnSpPr>
        <p:spPr>
          <a:xfrm flipH="1" flipV="1">
            <a:off x="6194518" y="5600507"/>
            <a:ext cx="3143" cy="2234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正方形/長方形 36">
            <a:extLst>
              <a:ext uri="{FF2B5EF4-FFF2-40B4-BE49-F238E27FC236}">
                <a16:creationId xmlns:a16="http://schemas.microsoft.com/office/drawing/2014/main" id="{BE8B6E22-A5AD-43AF-A1BE-A7A44C9FBA03}"/>
              </a:ext>
            </a:extLst>
          </p:cNvPr>
          <p:cNvSpPr/>
          <p:nvPr/>
        </p:nvSpPr>
        <p:spPr>
          <a:xfrm>
            <a:off x="2137794" y="5813491"/>
            <a:ext cx="331200" cy="33257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 name="コネクタ: カギ線 37">
            <a:extLst>
              <a:ext uri="{FF2B5EF4-FFF2-40B4-BE49-F238E27FC236}">
                <a16:creationId xmlns:a16="http://schemas.microsoft.com/office/drawing/2014/main" id="{28A50ECD-2416-4D26-AA63-2876ADAB5FBB}"/>
              </a:ext>
            </a:extLst>
          </p:cNvPr>
          <p:cNvCxnSpPr>
            <a:cxnSpLocks/>
            <a:stCxn id="37" idx="0"/>
            <a:endCxn id="21" idx="0"/>
          </p:cNvCxnSpPr>
          <p:nvPr/>
        </p:nvCxnSpPr>
        <p:spPr>
          <a:xfrm rot="5400000" flipH="1" flipV="1">
            <a:off x="3273673" y="4843212"/>
            <a:ext cx="12700" cy="1940559"/>
          </a:xfrm>
          <a:prstGeom prst="bentConnector3">
            <a:avLst>
              <a:gd name="adj1" fmla="val 1800000"/>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31F88772-AE7E-4E45-8C55-A315CCBE53A6}"/>
              </a:ext>
            </a:extLst>
          </p:cNvPr>
          <p:cNvSpPr txBox="1"/>
          <p:nvPr/>
        </p:nvSpPr>
        <p:spPr>
          <a:xfrm>
            <a:off x="3348577" y="613083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t>
            </a:r>
            <a:r>
              <a:rPr kumimoji="1" lang="en-US" altLang="ja-JP" sz="2400" dirty="0">
                <a:solidFill>
                  <a:srgbClr val="C00000"/>
                </a:solidFill>
                <a:latin typeface="Trebuchet MS" panose="020B0603020202020204" pitchFamily="34" charset="0"/>
                <a:ea typeface="+mn-ea"/>
              </a:rPr>
              <a:t>a</a:t>
            </a:r>
          </a:p>
        </p:txBody>
      </p:sp>
      <p:sp>
        <p:nvSpPr>
          <p:cNvPr id="40" name="テキスト ボックス 39">
            <a:extLst>
              <a:ext uri="{FF2B5EF4-FFF2-40B4-BE49-F238E27FC236}">
                <a16:creationId xmlns:a16="http://schemas.microsoft.com/office/drawing/2014/main" id="{BB0F21F6-D72D-49B3-B2A0-0E375253CC6F}"/>
              </a:ext>
            </a:extLst>
          </p:cNvPr>
          <p:cNvSpPr txBox="1"/>
          <p:nvPr/>
        </p:nvSpPr>
        <p:spPr>
          <a:xfrm>
            <a:off x="6611712" y="613083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t>
            </a:r>
            <a:r>
              <a:rPr kumimoji="1" lang="en-US" altLang="ja-JP" sz="2400" dirty="0">
                <a:solidFill>
                  <a:srgbClr val="C00000"/>
                </a:solidFill>
                <a:latin typeface="Trebuchet MS" panose="020B0603020202020204" pitchFamily="34" charset="0"/>
                <a:ea typeface="+mn-ea"/>
              </a:rPr>
              <a:t>a</a:t>
            </a:r>
          </a:p>
        </p:txBody>
      </p:sp>
      <p:sp>
        <p:nvSpPr>
          <p:cNvPr id="41" name="テキスト ボックス 40">
            <a:extLst>
              <a:ext uri="{FF2B5EF4-FFF2-40B4-BE49-F238E27FC236}">
                <a16:creationId xmlns:a16="http://schemas.microsoft.com/office/drawing/2014/main" id="{5C6CE94A-CD6E-40BE-9864-0A0BAD3C29A5}"/>
              </a:ext>
            </a:extLst>
          </p:cNvPr>
          <p:cNvSpPr txBox="1"/>
          <p:nvPr/>
        </p:nvSpPr>
        <p:spPr>
          <a:xfrm>
            <a:off x="5951986" y="613083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a:t>
            </a:r>
            <a:endParaRPr kumimoji="1" lang="en-US" altLang="ja-JP" sz="2400" dirty="0">
              <a:solidFill>
                <a:srgbClr val="C00000"/>
              </a:solidFill>
              <a:latin typeface="Trebuchet MS" panose="020B0603020202020204" pitchFamily="34" charset="0"/>
              <a:ea typeface="+mn-ea"/>
            </a:endParaRPr>
          </a:p>
        </p:txBody>
      </p:sp>
      <p:sp>
        <p:nvSpPr>
          <p:cNvPr id="42" name="テキスト ボックス 41">
            <a:extLst>
              <a:ext uri="{FF2B5EF4-FFF2-40B4-BE49-F238E27FC236}">
                <a16:creationId xmlns:a16="http://schemas.microsoft.com/office/drawing/2014/main" id="{05D480B5-5BFD-4A06-8685-DCCE7E0C9212}"/>
              </a:ext>
            </a:extLst>
          </p:cNvPr>
          <p:cNvSpPr txBox="1"/>
          <p:nvPr/>
        </p:nvSpPr>
        <p:spPr>
          <a:xfrm>
            <a:off x="5311314" y="6130830"/>
            <a:ext cx="515244" cy="369332"/>
          </a:xfrm>
          <a:prstGeom prst="rect">
            <a:avLst/>
          </a:prstGeom>
          <a:noFill/>
        </p:spPr>
        <p:txBody>
          <a:bodyPr wrap="square" lIns="0" tIns="0" rIns="0" bIns="0">
            <a:spAutoFit/>
          </a:bodyPr>
          <a:lstStyle/>
          <a:p>
            <a:pPr algn="ctr"/>
            <a:r>
              <a:rPr kumimoji="1" lang="en-US" altLang="ja-JP" sz="2400" dirty="0">
                <a:solidFill>
                  <a:srgbClr val="C00000"/>
                </a:solidFill>
                <a:latin typeface="Trebuchet MS" panose="020B0603020202020204" pitchFamily="34" charset="0"/>
                <a:ea typeface="+mn-ea"/>
              </a:rPr>
              <a:t>aa</a:t>
            </a:r>
          </a:p>
        </p:txBody>
      </p:sp>
      <p:sp>
        <p:nvSpPr>
          <p:cNvPr id="43" name="テキスト ボックス 42">
            <a:extLst>
              <a:ext uri="{FF2B5EF4-FFF2-40B4-BE49-F238E27FC236}">
                <a16:creationId xmlns:a16="http://schemas.microsoft.com/office/drawing/2014/main" id="{44124391-89EA-4ED6-8843-43251B84D499}"/>
              </a:ext>
            </a:extLst>
          </p:cNvPr>
          <p:cNvSpPr txBox="1"/>
          <p:nvPr/>
        </p:nvSpPr>
        <p:spPr>
          <a:xfrm>
            <a:off x="4653262" y="613083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t>
            </a:r>
            <a:r>
              <a:rPr kumimoji="1" lang="en-US" altLang="ja-JP" sz="2400" dirty="0">
                <a:solidFill>
                  <a:srgbClr val="C00000"/>
                </a:solidFill>
                <a:latin typeface="Trebuchet MS" panose="020B0603020202020204" pitchFamily="34" charset="0"/>
                <a:ea typeface="+mn-ea"/>
              </a:rPr>
              <a:t>a</a:t>
            </a:r>
          </a:p>
        </p:txBody>
      </p:sp>
      <p:sp>
        <p:nvSpPr>
          <p:cNvPr id="44" name="テキスト ボックス 43">
            <a:extLst>
              <a:ext uri="{FF2B5EF4-FFF2-40B4-BE49-F238E27FC236}">
                <a16:creationId xmlns:a16="http://schemas.microsoft.com/office/drawing/2014/main" id="{03B9FB23-5664-4C8A-BFD2-683C33E789C8}"/>
              </a:ext>
            </a:extLst>
          </p:cNvPr>
          <p:cNvSpPr txBox="1"/>
          <p:nvPr/>
        </p:nvSpPr>
        <p:spPr>
          <a:xfrm>
            <a:off x="3992680" y="613083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a:t>
            </a:r>
            <a:endParaRPr kumimoji="1" lang="en-US" altLang="ja-JP" sz="2400" dirty="0">
              <a:solidFill>
                <a:srgbClr val="C00000"/>
              </a:solidFill>
              <a:latin typeface="Trebuchet MS" panose="020B0603020202020204" pitchFamily="34" charset="0"/>
              <a:ea typeface="+mn-ea"/>
            </a:endParaRPr>
          </a:p>
        </p:txBody>
      </p:sp>
      <p:sp>
        <p:nvSpPr>
          <p:cNvPr id="45" name="テキスト ボックス 44">
            <a:extLst>
              <a:ext uri="{FF2B5EF4-FFF2-40B4-BE49-F238E27FC236}">
                <a16:creationId xmlns:a16="http://schemas.microsoft.com/office/drawing/2014/main" id="{48CC114A-A166-4214-9096-667F787402AB}"/>
              </a:ext>
            </a:extLst>
          </p:cNvPr>
          <p:cNvSpPr txBox="1"/>
          <p:nvPr/>
        </p:nvSpPr>
        <p:spPr>
          <a:xfrm>
            <a:off x="2054746" y="613083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a:t>
            </a:r>
            <a:endParaRPr kumimoji="1" lang="en-US" altLang="ja-JP" sz="2400" dirty="0">
              <a:solidFill>
                <a:srgbClr val="C00000"/>
              </a:solidFill>
              <a:latin typeface="Trebuchet MS" panose="020B0603020202020204" pitchFamily="34" charset="0"/>
              <a:ea typeface="+mn-ea"/>
            </a:endParaRPr>
          </a:p>
        </p:txBody>
      </p:sp>
      <p:sp>
        <p:nvSpPr>
          <p:cNvPr id="46" name="テキスト ボックス 45">
            <a:extLst>
              <a:ext uri="{FF2B5EF4-FFF2-40B4-BE49-F238E27FC236}">
                <a16:creationId xmlns:a16="http://schemas.microsoft.com/office/drawing/2014/main" id="{3FFD4E34-5725-4718-A0D0-1B0C089205FF}"/>
              </a:ext>
            </a:extLst>
          </p:cNvPr>
          <p:cNvSpPr txBox="1"/>
          <p:nvPr/>
        </p:nvSpPr>
        <p:spPr>
          <a:xfrm>
            <a:off x="5952946" y="500659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t>
            </a:r>
            <a:r>
              <a:rPr kumimoji="1" lang="en-US" altLang="ja-JP" sz="2400" dirty="0">
                <a:solidFill>
                  <a:srgbClr val="C00000"/>
                </a:solidFill>
                <a:latin typeface="Trebuchet MS" panose="020B0603020202020204" pitchFamily="34" charset="0"/>
                <a:ea typeface="+mn-ea"/>
              </a:rPr>
              <a:t>a</a:t>
            </a:r>
          </a:p>
        </p:txBody>
      </p:sp>
      <p:sp>
        <p:nvSpPr>
          <p:cNvPr id="47" name="テキスト ボックス 46">
            <a:extLst>
              <a:ext uri="{FF2B5EF4-FFF2-40B4-BE49-F238E27FC236}">
                <a16:creationId xmlns:a16="http://schemas.microsoft.com/office/drawing/2014/main" id="{A1096C33-2CFC-4B3B-8C47-998CBAD3112A}"/>
              </a:ext>
            </a:extLst>
          </p:cNvPr>
          <p:cNvSpPr txBox="1"/>
          <p:nvPr/>
        </p:nvSpPr>
        <p:spPr>
          <a:xfrm>
            <a:off x="5298848" y="500659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t>
            </a:r>
            <a:r>
              <a:rPr kumimoji="1" lang="en-US" altLang="ja-JP" sz="2400" dirty="0">
                <a:solidFill>
                  <a:srgbClr val="C00000"/>
                </a:solidFill>
                <a:latin typeface="Trebuchet MS" panose="020B0603020202020204" pitchFamily="34" charset="0"/>
                <a:ea typeface="+mn-ea"/>
              </a:rPr>
              <a:t>a</a:t>
            </a:r>
          </a:p>
        </p:txBody>
      </p:sp>
      <p:sp>
        <p:nvSpPr>
          <p:cNvPr id="48" name="テキスト ボックス 47">
            <a:extLst>
              <a:ext uri="{FF2B5EF4-FFF2-40B4-BE49-F238E27FC236}">
                <a16:creationId xmlns:a16="http://schemas.microsoft.com/office/drawing/2014/main" id="{63D81557-E78F-4757-B130-5DCF48CFA0EC}"/>
              </a:ext>
            </a:extLst>
          </p:cNvPr>
          <p:cNvSpPr txBox="1"/>
          <p:nvPr/>
        </p:nvSpPr>
        <p:spPr>
          <a:xfrm>
            <a:off x="4654631" y="500659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a:t>
            </a:r>
            <a:endParaRPr kumimoji="1" lang="en-US" altLang="ja-JP" sz="2400" dirty="0">
              <a:solidFill>
                <a:srgbClr val="C00000"/>
              </a:solidFill>
              <a:latin typeface="Trebuchet MS" panose="020B0603020202020204" pitchFamily="34" charset="0"/>
              <a:ea typeface="+mn-ea"/>
            </a:endParaRPr>
          </a:p>
        </p:txBody>
      </p:sp>
      <p:sp>
        <p:nvSpPr>
          <p:cNvPr id="49" name="テキスト ボックス 48">
            <a:extLst>
              <a:ext uri="{FF2B5EF4-FFF2-40B4-BE49-F238E27FC236}">
                <a16:creationId xmlns:a16="http://schemas.microsoft.com/office/drawing/2014/main" id="{F455B870-6707-469B-8264-B015D8EF34E6}"/>
              </a:ext>
            </a:extLst>
          </p:cNvPr>
          <p:cNvSpPr txBox="1"/>
          <p:nvPr/>
        </p:nvSpPr>
        <p:spPr>
          <a:xfrm>
            <a:off x="2709090" y="500659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a:t>
            </a:r>
            <a:endParaRPr kumimoji="1" lang="en-US" altLang="ja-JP" sz="2400" dirty="0">
              <a:solidFill>
                <a:srgbClr val="C00000"/>
              </a:solidFill>
              <a:latin typeface="Trebuchet MS" panose="020B0603020202020204" pitchFamily="34" charset="0"/>
              <a:ea typeface="+mn-ea"/>
            </a:endParaRPr>
          </a:p>
        </p:txBody>
      </p:sp>
      <p:sp>
        <p:nvSpPr>
          <p:cNvPr id="50" name="テキスト ボックス 49">
            <a:extLst>
              <a:ext uri="{FF2B5EF4-FFF2-40B4-BE49-F238E27FC236}">
                <a16:creationId xmlns:a16="http://schemas.microsoft.com/office/drawing/2014/main" id="{B970A383-8F17-4707-A4DF-7FC353ECD4C3}"/>
              </a:ext>
            </a:extLst>
          </p:cNvPr>
          <p:cNvSpPr txBox="1"/>
          <p:nvPr/>
        </p:nvSpPr>
        <p:spPr>
          <a:xfrm>
            <a:off x="4000599" y="373456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a:t>
            </a:r>
            <a:endParaRPr kumimoji="1" lang="en-US" altLang="ja-JP" sz="2400" dirty="0">
              <a:solidFill>
                <a:srgbClr val="C00000"/>
              </a:solidFill>
              <a:latin typeface="Trebuchet MS" panose="020B0603020202020204" pitchFamily="34" charset="0"/>
              <a:ea typeface="+mn-ea"/>
            </a:endParaRPr>
          </a:p>
        </p:txBody>
      </p:sp>
      <p:sp>
        <p:nvSpPr>
          <p:cNvPr id="51" name="テキスト ボックス 50">
            <a:extLst>
              <a:ext uri="{FF2B5EF4-FFF2-40B4-BE49-F238E27FC236}">
                <a16:creationId xmlns:a16="http://schemas.microsoft.com/office/drawing/2014/main" id="{19894634-DA90-4E23-B521-21082029BEC1}"/>
              </a:ext>
            </a:extLst>
          </p:cNvPr>
          <p:cNvSpPr txBox="1"/>
          <p:nvPr/>
        </p:nvSpPr>
        <p:spPr>
          <a:xfrm>
            <a:off x="2708577" y="613083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t>
            </a:r>
            <a:r>
              <a:rPr kumimoji="1" lang="en-US" altLang="ja-JP" sz="2400" dirty="0">
                <a:solidFill>
                  <a:srgbClr val="C00000"/>
                </a:solidFill>
                <a:latin typeface="Trebuchet MS" panose="020B0603020202020204" pitchFamily="34" charset="0"/>
                <a:ea typeface="+mn-ea"/>
              </a:rPr>
              <a:t>a</a:t>
            </a:r>
          </a:p>
        </p:txBody>
      </p:sp>
      <p:sp>
        <p:nvSpPr>
          <p:cNvPr id="52" name="テキスト ボックス 51">
            <a:extLst>
              <a:ext uri="{FF2B5EF4-FFF2-40B4-BE49-F238E27FC236}">
                <a16:creationId xmlns:a16="http://schemas.microsoft.com/office/drawing/2014/main" id="{D7F21251-C05B-47F7-A55D-9F6F40F52BFC}"/>
              </a:ext>
            </a:extLst>
          </p:cNvPr>
          <p:cNvSpPr txBox="1"/>
          <p:nvPr/>
        </p:nvSpPr>
        <p:spPr>
          <a:xfrm>
            <a:off x="4012873" y="500659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a:t>
            </a:r>
            <a:endParaRPr kumimoji="1" lang="en-US" altLang="ja-JP" sz="2400" dirty="0">
              <a:solidFill>
                <a:srgbClr val="C00000"/>
              </a:solidFill>
              <a:latin typeface="Trebuchet MS" panose="020B0603020202020204" pitchFamily="34" charset="0"/>
              <a:ea typeface="+mn-ea"/>
            </a:endParaRPr>
          </a:p>
        </p:txBody>
      </p:sp>
      <p:sp>
        <p:nvSpPr>
          <p:cNvPr id="53" name="テキスト ボックス 52">
            <a:extLst>
              <a:ext uri="{FF2B5EF4-FFF2-40B4-BE49-F238E27FC236}">
                <a16:creationId xmlns:a16="http://schemas.microsoft.com/office/drawing/2014/main" id="{577E5926-B187-4865-A7F0-89CCC8AC7E59}"/>
              </a:ext>
            </a:extLst>
          </p:cNvPr>
          <p:cNvSpPr txBox="1"/>
          <p:nvPr/>
        </p:nvSpPr>
        <p:spPr>
          <a:xfrm>
            <a:off x="3361885" y="500659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t>
            </a:r>
            <a:r>
              <a:rPr kumimoji="1" lang="en-US" altLang="ja-JP" sz="2400" dirty="0">
                <a:solidFill>
                  <a:srgbClr val="C00000"/>
                </a:solidFill>
                <a:latin typeface="Trebuchet MS" panose="020B0603020202020204" pitchFamily="34" charset="0"/>
                <a:ea typeface="+mn-ea"/>
              </a:rPr>
              <a:t>a</a:t>
            </a:r>
          </a:p>
        </p:txBody>
      </p:sp>
      <p:sp>
        <p:nvSpPr>
          <p:cNvPr id="54" name="テキスト ボックス 53">
            <a:extLst>
              <a:ext uri="{FF2B5EF4-FFF2-40B4-BE49-F238E27FC236}">
                <a16:creationId xmlns:a16="http://schemas.microsoft.com/office/drawing/2014/main" id="{AAB2983A-8B79-44A0-958B-B5B13C399C83}"/>
              </a:ext>
            </a:extLst>
          </p:cNvPr>
          <p:cNvSpPr txBox="1"/>
          <p:nvPr/>
        </p:nvSpPr>
        <p:spPr>
          <a:xfrm>
            <a:off x="4651108" y="373456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t>
            </a:r>
            <a:r>
              <a:rPr kumimoji="1" lang="en-US" altLang="ja-JP" sz="2400" dirty="0">
                <a:solidFill>
                  <a:srgbClr val="C00000"/>
                </a:solidFill>
                <a:latin typeface="Trebuchet MS" panose="020B0603020202020204" pitchFamily="34" charset="0"/>
                <a:ea typeface="+mn-ea"/>
              </a:rPr>
              <a:t>a</a:t>
            </a:r>
          </a:p>
        </p:txBody>
      </p:sp>
      <p:sp>
        <p:nvSpPr>
          <p:cNvPr id="2" name="二等辺三角形 1">
            <a:extLst>
              <a:ext uri="{FF2B5EF4-FFF2-40B4-BE49-F238E27FC236}">
                <a16:creationId xmlns:a16="http://schemas.microsoft.com/office/drawing/2014/main" id="{8F3B12DD-9834-4A23-829C-647A3B379F32}"/>
              </a:ext>
            </a:extLst>
          </p:cNvPr>
          <p:cNvSpPr/>
          <p:nvPr/>
        </p:nvSpPr>
        <p:spPr>
          <a:xfrm>
            <a:off x="5391677" y="5823997"/>
            <a:ext cx="324000" cy="240346"/>
          </a:xfrm>
          <a:prstGeom prst="triangl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4294967295"/>
          </p:nvPr>
        </p:nvSpPr>
        <p:spPr>
          <a:xfrm>
            <a:off x="107950" y="971550"/>
            <a:ext cx="8382000" cy="2028825"/>
          </a:xfrm>
          <a:noFill/>
        </p:spPr>
        <p:txBody>
          <a:bodyPr/>
          <a:lstStyle/>
          <a:p>
            <a:pPr eaLnBrk="1" hangingPunct="1"/>
            <a:r>
              <a:rPr lang="ja-JP" altLang="en-US" dirty="0">
                <a:solidFill>
                  <a:srgbClr val="660033"/>
                </a:solidFill>
              </a:rPr>
              <a:t>女性患者数≒男性患者数</a:t>
            </a:r>
          </a:p>
          <a:p>
            <a:pPr eaLnBrk="1" hangingPunct="1"/>
            <a:r>
              <a:rPr lang="ja-JP" altLang="en-US" dirty="0">
                <a:solidFill>
                  <a:srgbClr val="660033"/>
                </a:solidFill>
              </a:rPr>
              <a:t>どの世代にも患者がいる</a:t>
            </a:r>
          </a:p>
          <a:p>
            <a:pPr eaLnBrk="1" hangingPunct="1"/>
            <a:r>
              <a:rPr lang="ja-JP" altLang="en-US" dirty="0">
                <a:solidFill>
                  <a:srgbClr val="660033"/>
                </a:solidFill>
              </a:rPr>
              <a:t>小児期は軽症の疾患が多い</a:t>
            </a:r>
          </a:p>
        </p:txBody>
      </p:sp>
      <p:sp>
        <p:nvSpPr>
          <p:cNvPr id="54277" name="Text Box 5"/>
          <p:cNvSpPr txBox="1">
            <a:spLocks noChangeArrowheads="1"/>
          </p:cNvSpPr>
          <p:nvPr/>
        </p:nvSpPr>
        <p:spPr bwMode="auto">
          <a:xfrm>
            <a:off x="53975" y="142875"/>
            <a:ext cx="90138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algn="ctr" eaLnBrk="1" hangingPunct="1">
              <a:spcBef>
                <a:spcPct val="0"/>
              </a:spcBef>
              <a:buFontTx/>
              <a:buNone/>
            </a:pPr>
            <a:endParaRPr lang="ja-JP" altLang="ja-JP" sz="4000" b="1">
              <a:solidFill>
                <a:srgbClr val="00FF99"/>
              </a:solidFill>
            </a:endParaRPr>
          </a:p>
        </p:txBody>
      </p:sp>
      <p:sp>
        <p:nvSpPr>
          <p:cNvPr id="54278" name="Rectangle 6"/>
          <p:cNvSpPr>
            <a:spLocks noGrp="1" noChangeArrowheads="1"/>
          </p:cNvSpPr>
          <p:nvPr>
            <p:ph type="title" idx="4294967295"/>
          </p:nvPr>
        </p:nvSpPr>
        <p:spPr/>
        <p:txBody>
          <a:bodyPr/>
          <a:lstStyle/>
          <a:p>
            <a:pPr eaLnBrk="1" hangingPunct="1"/>
            <a:r>
              <a:rPr lang="zh-TW" altLang="ja-JP" dirty="0">
                <a:solidFill>
                  <a:srgbClr val="006600"/>
                </a:solidFill>
              </a:rPr>
              <a:t>常染色体優性遺伝 傾向</a:t>
            </a:r>
            <a:endParaRPr lang="ja-JP" altLang="en-US" dirty="0">
              <a:solidFill>
                <a:srgbClr val="006600"/>
              </a:solidFill>
            </a:endParaRPr>
          </a:p>
        </p:txBody>
      </p:sp>
      <p:grpSp>
        <p:nvGrpSpPr>
          <p:cNvPr id="94" name="グループ化 93">
            <a:extLst>
              <a:ext uri="{FF2B5EF4-FFF2-40B4-BE49-F238E27FC236}">
                <a16:creationId xmlns:a16="http://schemas.microsoft.com/office/drawing/2014/main" id="{4665979B-05F5-478B-A552-5C92524DCC19}"/>
              </a:ext>
            </a:extLst>
          </p:cNvPr>
          <p:cNvGrpSpPr/>
          <p:nvPr/>
        </p:nvGrpSpPr>
        <p:grpSpPr>
          <a:xfrm>
            <a:off x="916034" y="3184515"/>
            <a:ext cx="287701" cy="3057953"/>
            <a:chOff x="1731528" y="2050479"/>
            <a:chExt cx="356386" cy="4555519"/>
          </a:xfrm>
        </p:grpSpPr>
        <p:grpSp>
          <p:nvGrpSpPr>
            <p:cNvPr id="115" name="グループ化 114">
              <a:extLst>
                <a:ext uri="{FF2B5EF4-FFF2-40B4-BE49-F238E27FC236}">
                  <a16:creationId xmlns:a16="http://schemas.microsoft.com/office/drawing/2014/main" id="{56413106-FFD4-4CCE-B47C-52C56206EB7C}"/>
                </a:ext>
              </a:extLst>
            </p:cNvPr>
            <p:cNvGrpSpPr/>
            <p:nvPr/>
          </p:nvGrpSpPr>
          <p:grpSpPr>
            <a:xfrm>
              <a:off x="1794987" y="2050479"/>
              <a:ext cx="216693" cy="3908425"/>
              <a:chOff x="2038827" y="2233359"/>
              <a:chExt cx="216693" cy="3908425"/>
            </a:xfrm>
          </p:grpSpPr>
          <p:sp>
            <p:nvSpPr>
              <p:cNvPr id="117" name="AutoShape 41">
                <a:extLst>
                  <a:ext uri="{FF2B5EF4-FFF2-40B4-BE49-F238E27FC236}">
                    <a16:creationId xmlns:a16="http://schemas.microsoft.com/office/drawing/2014/main" id="{B202366B-9CBD-4B21-B864-F6FE0E6D0A9E}"/>
                  </a:ext>
                </a:extLst>
              </p:cNvPr>
              <p:cNvSpPr>
                <a:spLocks noChangeArrowheads="1"/>
              </p:cNvSpPr>
              <p:nvPr/>
            </p:nvSpPr>
            <p:spPr bwMode="auto">
              <a:xfrm>
                <a:off x="2039620" y="2233359"/>
                <a:ext cx="215900" cy="1400175"/>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8" name="AutoShape 42">
                <a:extLst>
                  <a:ext uri="{FF2B5EF4-FFF2-40B4-BE49-F238E27FC236}">
                    <a16:creationId xmlns:a16="http://schemas.microsoft.com/office/drawing/2014/main" id="{3EFD3618-51D8-48B0-BC07-B80E5317E6E9}"/>
                  </a:ext>
                </a:extLst>
              </p:cNvPr>
              <p:cNvSpPr>
                <a:spLocks noChangeArrowheads="1"/>
              </p:cNvSpPr>
              <p:nvPr/>
            </p:nvSpPr>
            <p:spPr bwMode="auto">
              <a:xfrm>
                <a:off x="2039620" y="3639884"/>
                <a:ext cx="215900" cy="2501900"/>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9" name="Rectangle 43">
                <a:extLst>
                  <a:ext uri="{FF2B5EF4-FFF2-40B4-BE49-F238E27FC236}">
                    <a16:creationId xmlns:a16="http://schemas.microsoft.com/office/drawing/2014/main" id="{5AF0E799-087A-4494-8D7D-DCD531D60DE5}"/>
                  </a:ext>
                </a:extLst>
              </p:cNvPr>
              <p:cNvSpPr>
                <a:spLocks noChangeArrowheads="1"/>
              </p:cNvSpPr>
              <p:nvPr/>
            </p:nvSpPr>
            <p:spPr bwMode="auto">
              <a:xfrm>
                <a:off x="2039620" y="3693859"/>
                <a:ext cx="215900" cy="12700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0" name="Rectangle 44">
                <a:extLst>
                  <a:ext uri="{FF2B5EF4-FFF2-40B4-BE49-F238E27FC236}">
                    <a16:creationId xmlns:a16="http://schemas.microsoft.com/office/drawing/2014/main" id="{09A98368-3B2E-4AE3-B6CC-2C37613B8F74}"/>
                  </a:ext>
                </a:extLst>
              </p:cNvPr>
              <p:cNvSpPr>
                <a:spLocks noChangeArrowheads="1"/>
              </p:cNvSpPr>
              <p:nvPr/>
            </p:nvSpPr>
            <p:spPr bwMode="auto">
              <a:xfrm>
                <a:off x="2039620" y="3466847"/>
                <a:ext cx="215900" cy="12541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1" name="Rectangle 45">
                <a:extLst>
                  <a:ext uri="{FF2B5EF4-FFF2-40B4-BE49-F238E27FC236}">
                    <a16:creationId xmlns:a16="http://schemas.microsoft.com/office/drawing/2014/main" id="{91A0C655-E7DC-4FE3-A728-94CAD9D2012F}"/>
                  </a:ext>
                </a:extLst>
              </p:cNvPr>
              <p:cNvSpPr>
                <a:spLocks noChangeArrowheads="1"/>
              </p:cNvSpPr>
              <p:nvPr/>
            </p:nvSpPr>
            <p:spPr bwMode="auto">
              <a:xfrm>
                <a:off x="2039620" y="3352547"/>
                <a:ext cx="215900" cy="1412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2" name="Rectangle 46">
                <a:extLst>
                  <a:ext uri="{FF2B5EF4-FFF2-40B4-BE49-F238E27FC236}">
                    <a16:creationId xmlns:a16="http://schemas.microsoft.com/office/drawing/2014/main" id="{03BE2EEC-CF0D-4C44-AD7E-6C04B31B85E2}"/>
                  </a:ext>
                </a:extLst>
              </p:cNvPr>
              <p:cNvSpPr>
                <a:spLocks noChangeArrowheads="1"/>
              </p:cNvSpPr>
              <p:nvPr/>
            </p:nvSpPr>
            <p:spPr bwMode="auto">
              <a:xfrm>
                <a:off x="2039620" y="3797047"/>
                <a:ext cx="215900" cy="777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3" name="Rectangle 47">
                <a:extLst>
                  <a:ext uri="{FF2B5EF4-FFF2-40B4-BE49-F238E27FC236}">
                    <a16:creationId xmlns:a16="http://schemas.microsoft.com/office/drawing/2014/main" id="{17413C72-BE6D-4F27-8F88-D2EF0D3E01FB}"/>
                  </a:ext>
                </a:extLst>
              </p:cNvPr>
              <p:cNvSpPr>
                <a:spLocks noChangeArrowheads="1"/>
              </p:cNvSpPr>
              <p:nvPr/>
            </p:nvSpPr>
            <p:spPr bwMode="auto">
              <a:xfrm>
                <a:off x="2039620" y="4165347"/>
                <a:ext cx="215900" cy="230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4" name="Rectangle 48">
                <a:extLst>
                  <a:ext uri="{FF2B5EF4-FFF2-40B4-BE49-F238E27FC236}">
                    <a16:creationId xmlns:a16="http://schemas.microsoft.com/office/drawing/2014/main" id="{A598E4EF-6C99-4B88-8398-FE7B564A8D34}"/>
                  </a:ext>
                </a:extLst>
              </p:cNvPr>
              <p:cNvSpPr>
                <a:spLocks noChangeArrowheads="1"/>
              </p:cNvSpPr>
              <p:nvPr/>
            </p:nvSpPr>
            <p:spPr bwMode="auto">
              <a:xfrm>
                <a:off x="2039620" y="3023934"/>
                <a:ext cx="215900" cy="1682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5" name="Rectangle 49">
                <a:extLst>
                  <a:ext uri="{FF2B5EF4-FFF2-40B4-BE49-F238E27FC236}">
                    <a16:creationId xmlns:a16="http://schemas.microsoft.com/office/drawing/2014/main" id="{4BA357E5-2ADD-4416-9130-51AF735B9E82}"/>
                  </a:ext>
                </a:extLst>
              </p:cNvPr>
              <p:cNvSpPr>
                <a:spLocks noChangeArrowheads="1"/>
              </p:cNvSpPr>
              <p:nvPr/>
            </p:nvSpPr>
            <p:spPr bwMode="auto">
              <a:xfrm>
                <a:off x="2039620" y="2879472"/>
                <a:ext cx="215900" cy="1270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6" name="Rectangle 50">
                <a:extLst>
                  <a:ext uri="{FF2B5EF4-FFF2-40B4-BE49-F238E27FC236}">
                    <a16:creationId xmlns:a16="http://schemas.microsoft.com/office/drawing/2014/main" id="{78021706-3F56-49FD-8B8B-FF2B65AAA162}"/>
                  </a:ext>
                </a:extLst>
              </p:cNvPr>
              <p:cNvSpPr>
                <a:spLocks noChangeArrowheads="1"/>
              </p:cNvSpPr>
              <p:nvPr/>
            </p:nvSpPr>
            <p:spPr bwMode="auto">
              <a:xfrm>
                <a:off x="2039620" y="2436559"/>
                <a:ext cx="215900" cy="3206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7" name="Rectangle 51">
                <a:extLst>
                  <a:ext uri="{FF2B5EF4-FFF2-40B4-BE49-F238E27FC236}">
                    <a16:creationId xmlns:a16="http://schemas.microsoft.com/office/drawing/2014/main" id="{24BA75FE-A56B-4251-9250-9AE32D0AC94D}"/>
                  </a:ext>
                </a:extLst>
              </p:cNvPr>
              <p:cNvSpPr>
                <a:spLocks noChangeArrowheads="1"/>
              </p:cNvSpPr>
              <p:nvPr/>
            </p:nvSpPr>
            <p:spPr bwMode="auto">
              <a:xfrm>
                <a:off x="2039620" y="4466972"/>
                <a:ext cx="215900" cy="109538"/>
              </a:xfrm>
              <a:prstGeom prst="rect">
                <a:avLst/>
              </a:prstGeom>
              <a:gradFill flip="none" rotWithShape="1">
                <a:gsLst>
                  <a:gs pos="0">
                    <a:srgbClr val="00642D"/>
                  </a:gs>
                  <a:gs pos="50000">
                    <a:srgbClr val="92D050"/>
                  </a:gs>
                  <a:gs pos="100000">
                    <a:srgbClr val="00642D"/>
                  </a:gs>
                </a:gsLst>
                <a:lin ang="10800000" scaled="1"/>
                <a:tileRect/>
              </a:gradFill>
              <a:ln w="12700">
                <a:solidFill>
                  <a:srgbClr val="1E003C"/>
                </a:solidFill>
                <a:miter lim="800000"/>
                <a:headEnd/>
                <a:tailEnd/>
              </a:ln>
              <a:effectLst/>
            </p:spPr>
            <p:txBody>
              <a:bodyPr wrap="none" anchor="ctr"/>
              <a:lstStyle/>
              <a:p>
                <a:endParaRPr lang="ja-JP" altLang="en-US"/>
              </a:p>
            </p:txBody>
          </p:sp>
          <p:sp>
            <p:nvSpPr>
              <p:cNvPr id="128" name="Rectangle 52">
                <a:extLst>
                  <a:ext uri="{FF2B5EF4-FFF2-40B4-BE49-F238E27FC236}">
                    <a16:creationId xmlns:a16="http://schemas.microsoft.com/office/drawing/2014/main" id="{D35A3502-8F55-451C-A2EE-143D2221FC28}"/>
                  </a:ext>
                </a:extLst>
              </p:cNvPr>
              <p:cNvSpPr>
                <a:spLocks noChangeArrowheads="1"/>
              </p:cNvSpPr>
              <p:nvPr/>
            </p:nvSpPr>
            <p:spPr bwMode="auto">
              <a:xfrm>
                <a:off x="2039620" y="4882897"/>
                <a:ext cx="215900" cy="12223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9" name="Rectangle 53">
                <a:extLst>
                  <a:ext uri="{FF2B5EF4-FFF2-40B4-BE49-F238E27FC236}">
                    <a16:creationId xmlns:a16="http://schemas.microsoft.com/office/drawing/2014/main" id="{FC33929C-DE12-4BF7-90EA-47DF2F870414}"/>
                  </a:ext>
                </a:extLst>
              </p:cNvPr>
              <p:cNvSpPr>
                <a:spLocks noChangeArrowheads="1"/>
              </p:cNvSpPr>
              <p:nvPr/>
            </p:nvSpPr>
            <p:spPr bwMode="auto">
              <a:xfrm>
                <a:off x="2039620" y="5074984"/>
                <a:ext cx="215900" cy="30162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0" name="Rectangle 54">
                <a:extLst>
                  <a:ext uri="{FF2B5EF4-FFF2-40B4-BE49-F238E27FC236}">
                    <a16:creationId xmlns:a16="http://schemas.microsoft.com/office/drawing/2014/main" id="{DD7C5AC5-6A75-47DD-A7D2-F7C0D41146FF}"/>
                  </a:ext>
                </a:extLst>
              </p:cNvPr>
              <p:cNvSpPr>
                <a:spLocks noChangeArrowheads="1"/>
              </p:cNvSpPr>
              <p:nvPr/>
            </p:nvSpPr>
            <p:spPr bwMode="auto">
              <a:xfrm>
                <a:off x="2039620" y="5576634"/>
                <a:ext cx="215900" cy="93663"/>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1" name="Rectangle 55">
                <a:extLst>
                  <a:ext uri="{FF2B5EF4-FFF2-40B4-BE49-F238E27FC236}">
                    <a16:creationId xmlns:a16="http://schemas.microsoft.com/office/drawing/2014/main" id="{CB6646BA-D184-4530-AF9F-05DF942188E8}"/>
                  </a:ext>
                </a:extLst>
              </p:cNvPr>
              <p:cNvSpPr>
                <a:spLocks noChangeArrowheads="1"/>
              </p:cNvSpPr>
              <p:nvPr/>
            </p:nvSpPr>
            <p:spPr bwMode="auto">
              <a:xfrm>
                <a:off x="2039620" y="5779834"/>
                <a:ext cx="215900" cy="103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2" name="AutoShape 56">
                <a:extLst>
                  <a:ext uri="{FF2B5EF4-FFF2-40B4-BE49-F238E27FC236}">
                    <a16:creationId xmlns:a16="http://schemas.microsoft.com/office/drawing/2014/main" id="{12E711A2-A507-4503-81AE-A416DC33CDB1}"/>
                  </a:ext>
                </a:extLst>
              </p:cNvPr>
              <p:cNvSpPr>
                <a:spLocks noChangeArrowheads="1"/>
              </p:cNvSpPr>
              <p:nvPr/>
            </p:nvSpPr>
            <p:spPr bwMode="auto">
              <a:xfrm rot="5400000" flipV="1">
                <a:off x="2120583" y="3511297"/>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 name="AutoShape 57">
                <a:extLst>
                  <a:ext uri="{FF2B5EF4-FFF2-40B4-BE49-F238E27FC236}">
                    <a16:creationId xmlns:a16="http://schemas.microsoft.com/office/drawing/2014/main" id="{F89D0A41-B49F-4E58-AFDE-E834D17538FE}"/>
                  </a:ext>
                </a:extLst>
              </p:cNvPr>
              <p:cNvSpPr>
                <a:spLocks noChangeArrowheads="1"/>
              </p:cNvSpPr>
              <p:nvPr/>
            </p:nvSpPr>
            <p:spPr bwMode="auto">
              <a:xfrm rot="16200000">
                <a:off x="2120583" y="3560509"/>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6" name="テキスト ボックス 115">
              <a:extLst>
                <a:ext uri="{FF2B5EF4-FFF2-40B4-BE49-F238E27FC236}">
                  <a16:creationId xmlns:a16="http://schemas.microsoft.com/office/drawing/2014/main" id="{DBD10740-3E75-4D51-87AE-17D6D525C814}"/>
                </a:ext>
              </a:extLst>
            </p:cNvPr>
            <p:cNvSpPr txBox="1"/>
            <p:nvPr/>
          </p:nvSpPr>
          <p:spPr>
            <a:xfrm>
              <a:off x="1731528" y="5918243"/>
              <a:ext cx="356386" cy="687755"/>
            </a:xfrm>
            <a:prstGeom prst="rect">
              <a:avLst/>
            </a:prstGeom>
            <a:noFill/>
          </p:spPr>
          <p:txBody>
            <a:bodyPr wrap="square">
              <a:spAutoFit/>
            </a:bodyPr>
            <a:lstStyle/>
            <a:p>
              <a:pPr algn="ctr"/>
              <a:r>
                <a:rPr kumimoji="1" lang="en-US" altLang="ja-JP" sz="2400" dirty="0">
                  <a:solidFill>
                    <a:srgbClr val="008080"/>
                  </a:solidFill>
                  <a:latin typeface="Trebuchet MS" panose="020B0603020202020204" pitchFamily="34" charset="0"/>
                  <a:ea typeface="+mn-ea"/>
                </a:rPr>
                <a:t>A</a:t>
              </a:r>
            </a:p>
          </p:txBody>
        </p:sp>
      </p:grpSp>
      <p:grpSp>
        <p:nvGrpSpPr>
          <p:cNvPr id="95" name="グループ化 94">
            <a:extLst>
              <a:ext uri="{FF2B5EF4-FFF2-40B4-BE49-F238E27FC236}">
                <a16:creationId xmlns:a16="http://schemas.microsoft.com/office/drawing/2014/main" id="{75E0AA91-09D3-4409-8E66-FA7741ADA725}"/>
              </a:ext>
            </a:extLst>
          </p:cNvPr>
          <p:cNvGrpSpPr/>
          <p:nvPr/>
        </p:nvGrpSpPr>
        <p:grpSpPr>
          <a:xfrm>
            <a:off x="487894" y="3184515"/>
            <a:ext cx="287701" cy="3057953"/>
            <a:chOff x="1731528" y="2050479"/>
            <a:chExt cx="356386" cy="4555519"/>
          </a:xfrm>
        </p:grpSpPr>
        <p:grpSp>
          <p:nvGrpSpPr>
            <p:cNvPr id="96" name="グループ化 95">
              <a:extLst>
                <a:ext uri="{FF2B5EF4-FFF2-40B4-BE49-F238E27FC236}">
                  <a16:creationId xmlns:a16="http://schemas.microsoft.com/office/drawing/2014/main" id="{A69C0486-CACD-4204-8766-F7145ECC2CAB}"/>
                </a:ext>
              </a:extLst>
            </p:cNvPr>
            <p:cNvGrpSpPr/>
            <p:nvPr/>
          </p:nvGrpSpPr>
          <p:grpSpPr>
            <a:xfrm>
              <a:off x="1794987" y="2050479"/>
              <a:ext cx="216693" cy="3908425"/>
              <a:chOff x="2038827" y="2233359"/>
              <a:chExt cx="216693" cy="3908425"/>
            </a:xfrm>
          </p:grpSpPr>
          <p:sp>
            <p:nvSpPr>
              <p:cNvPr id="98" name="AutoShape 41">
                <a:extLst>
                  <a:ext uri="{FF2B5EF4-FFF2-40B4-BE49-F238E27FC236}">
                    <a16:creationId xmlns:a16="http://schemas.microsoft.com/office/drawing/2014/main" id="{00614874-FB6A-4D08-89E2-BB5351901777}"/>
                  </a:ext>
                </a:extLst>
              </p:cNvPr>
              <p:cNvSpPr>
                <a:spLocks noChangeArrowheads="1"/>
              </p:cNvSpPr>
              <p:nvPr/>
            </p:nvSpPr>
            <p:spPr bwMode="auto">
              <a:xfrm>
                <a:off x="2039620" y="2233359"/>
                <a:ext cx="215900" cy="1400175"/>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9" name="AutoShape 42">
                <a:extLst>
                  <a:ext uri="{FF2B5EF4-FFF2-40B4-BE49-F238E27FC236}">
                    <a16:creationId xmlns:a16="http://schemas.microsoft.com/office/drawing/2014/main" id="{158A5E12-7698-4577-B575-3981B675A391}"/>
                  </a:ext>
                </a:extLst>
              </p:cNvPr>
              <p:cNvSpPr>
                <a:spLocks noChangeArrowheads="1"/>
              </p:cNvSpPr>
              <p:nvPr/>
            </p:nvSpPr>
            <p:spPr bwMode="auto">
              <a:xfrm>
                <a:off x="2039620" y="3639884"/>
                <a:ext cx="215900" cy="2501900"/>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0" name="Rectangle 43">
                <a:extLst>
                  <a:ext uri="{FF2B5EF4-FFF2-40B4-BE49-F238E27FC236}">
                    <a16:creationId xmlns:a16="http://schemas.microsoft.com/office/drawing/2014/main" id="{9EA17979-6086-4BB3-93EF-8CF58AE1184C}"/>
                  </a:ext>
                </a:extLst>
              </p:cNvPr>
              <p:cNvSpPr>
                <a:spLocks noChangeArrowheads="1"/>
              </p:cNvSpPr>
              <p:nvPr/>
            </p:nvSpPr>
            <p:spPr bwMode="auto">
              <a:xfrm>
                <a:off x="2039620" y="3693859"/>
                <a:ext cx="215900" cy="12700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1" name="Rectangle 44">
                <a:extLst>
                  <a:ext uri="{FF2B5EF4-FFF2-40B4-BE49-F238E27FC236}">
                    <a16:creationId xmlns:a16="http://schemas.microsoft.com/office/drawing/2014/main" id="{B18CF4D0-3A88-4586-8714-8199170027C2}"/>
                  </a:ext>
                </a:extLst>
              </p:cNvPr>
              <p:cNvSpPr>
                <a:spLocks noChangeArrowheads="1"/>
              </p:cNvSpPr>
              <p:nvPr/>
            </p:nvSpPr>
            <p:spPr bwMode="auto">
              <a:xfrm>
                <a:off x="2039620" y="3466847"/>
                <a:ext cx="215900" cy="12541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 name="Rectangle 45">
                <a:extLst>
                  <a:ext uri="{FF2B5EF4-FFF2-40B4-BE49-F238E27FC236}">
                    <a16:creationId xmlns:a16="http://schemas.microsoft.com/office/drawing/2014/main" id="{39B85D4B-2705-49F0-A0EB-A0C3D5275CC4}"/>
                  </a:ext>
                </a:extLst>
              </p:cNvPr>
              <p:cNvSpPr>
                <a:spLocks noChangeArrowheads="1"/>
              </p:cNvSpPr>
              <p:nvPr/>
            </p:nvSpPr>
            <p:spPr bwMode="auto">
              <a:xfrm>
                <a:off x="2039620" y="3352547"/>
                <a:ext cx="215900" cy="1412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 name="Rectangle 46">
                <a:extLst>
                  <a:ext uri="{FF2B5EF4-FFF2-40B4-BE49-F238E27FC236}">
                    <a16:creationId xmlns:a16="http://schemas.microsoft.com/office/drawing/2014/main" id="{231A3D21-31FE-44A6-ABD3-0FD038C13420}"/>
                  </a:ext>
                </a:extLst>
              </p:cNvPr>
              <p:cNvSpPr>
                <a:spLocks noChangeArrowheads="1"/>
              </p:cNvSpPr>
              <p:nvPr/>
            </p:nvSpPr>
            <p:spPr bwMode="auto">
              <a:xfrm>
                <a:off x="2039620" y="3797047"/>
                <a:ext cx="215900" cy="777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 name="Rectangle 47">
                <a:extLst>
                  <a:ext uri="{FF2B5EF4-FFF2-40B4-BE49-F238E27FC236}">
                    <a16:creationId xmlns:a16="http://schemas.microsoft.com/office/drawing/2014/main" id="{ABC129E1-9C86-4366-A5BD-A7C17620B839}"/>
                  </a:ext>
                </a:extLst>
              </p:cNvPr>
              <p:cNvSpPr>
                <a:spLocks noChangeArrowheads="1"/>
              </p:cNvSpPr>
              <p:nvPr/>
            </p:nvSpPr>
            <p:spPr bwMode="auto">
              <a:xfrm>
                <a:off x="2039620" y="4165347"/>
                <a:ext cx="215900" cy="230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 name="Rectangle 48">
                <a:extLst>
                  <a:ext uri="{FF2B5EF4-FFF2-40B4-BE49-F238E27FC236}">
                    <a16:creationId xmlns:a16="http://schemas.microsoft.com/office/drawing/2014/main" id="{5D318453-BEF7-41F0-86ED-B317A35BCF77}"/>
                  </a:ext>
                </a:extLst>
              </p:cNvPr>
              <p:cNvSpPr>
                <a:spLocks noChangeArrowheads="1"/>
              </p:cNvSpPr>
              <p:nvPr/>
            </p:nvSpPr>
            <p:spPr bwMode="auto">
              <a:xfrm>
                <a:off x="2039620" y="3023934"/>
                <a:ext cx="215900" cy="1682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6" name="Rectangle 49">
                <a:extLst>
                  <a:ext uri="{FF2B5EF4-FFF2-40B4-BE49-F238E27FC236}">
                    <a16:creationId xmlns:a16="http://schemas.microsoft.com/office/drawing/2014/main" id="{5C14B8A5-D50B-49B4-9325-317300F0880C}"/>
                  </a:ext>
                </a:extLst>
              </p:cNvPr>
              <p:cNvSpPr>
                <a:spLocks noChangeArrowheads="1"/>
              </p:cNvSpPr>
              <p:nvPr/>
            </p:nvSpPr>
            <p:spPr bwMode="auto">
              <a:xfrm>
                <a:off x="2039620" y="2879472"/>
                <a:ext cx="215900" cy="1270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7" name="Rectangle 50">
                <a:extLst>
                  <a:ext uri="{FF2B5EF4-FFF2-40B4-BE49-F238E27FC236}">
                    <a16:creationId xmlns:a16="http://schemas.microsoft.com/office/drawing/2014/main" id="{6F1C47BD-1A5B-4116-825A-617BD8B3D0BE}"/>
                  </a:ext>
                </a:extLst>
              </p:cNvPr>
              <p:cNvSpPr>
                <a:spLocks noChangeArrowheads="1"/>
              </p:cNvSpPr>
              <p:nvPr/>
            </p:nvSpPr>
            <p:spPr bwMode="auto">
              <a:xfrm>
                <a:off x="2039620" y="2436559"/>
                <a:ext cx="215900" cy="3206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8" name="Rectangle 51">
                <a:extLst>
                  <a:ext uri="{FF2B5EF4-FFF2-40B4-BE49-F238E27FC236}">
                    <a16:creationId xmlns:a16="http://schemas.microsoft.com/office/drawing/2014/main" id="{9B27F48B-6580-4F30-A53A-FB5724ABC1A1}"/>
                  </a:ext>
                </a:extLst>
              </p:cNvPr>
              <p:cNvSpPr>
                <a:spLocks noChangeArrowheads="1"/>
              </p:cNvSpPr>
              <p:nvPr/>
            </p:nvSpPr>
            <p:spPr bwMode="auto">
              <a:xfrm>
                <a:off x="2039620" y="4466972"/>
                <a:ext cx="215900" cy="109538"/>
              </a:xfrm>
              <a:prstGeom prst="rect">
                <a:avLst/>
              </a:prstGeom>
              <a:gradFill flip="none" rotWithShape="1">
                <a:gsLst>
                  <a:gs pos="0">
                    <a:srgbClr val="00642D"/>
                  </a:gs>
                  <a:gs pos="50000">
                    <a:srgbClr val="92D050"/>
                  </a:gs>
                  <a:gs pos="100000">
                    <a:srgbClr val="00642D"/>
                  </a:gs>
                </a:gsLst>
                <a:lin ang="10800000" scaled="1"/>
                <a:tileRect/>
              </a:gradFill>
              <a:ln w="12700">
                <a:solidFill>
                  <a:srgbClr val="1E003C"/>
                </a:solidFill>
                <a:miter lim="800000"/>
                <a:headEnd/>
                <a:tailEnd/>
              </a:ln>
              <a:effectLst/>
            </p:spPr>
            <p:txBody>
              <a:bodyPr wrap="none" anchor="ctr"/>
              <a:lstStyle/>
              <a:p>
                <a:endParaRPr lang="ja-JP" altLang="en-US"/>
              </a:p>
            </p:txBody>
          </p:sp>
          <p:sp>
            <p:nvSpPr>
              <p:cNvPr id="109" name="Rectangle 52">
                <a:extLst>
                  <a:ext uri="{FF2B5EF4-FFF2-40B4-BE49-F238E27FC236}">
                    <a16:creationId xmlns:a16="http://schemas.microsoft.com/office/drawing/2014/main" id="{920F4564-2009-45BD-9F8E-867C0BD4AF40}"/>
                  </a:ext>
                </a:extLst>
              </p:cNvPr>
              <p:cNvSpPr>
                <a:spLocks noChangeArrowheads="1"/>
              </p:cNvSpPr>
              <p:nvPr/>
            </p:nvSpPr>
            <p:spPr bwMode="auto">
              <a:xfrm>
                <a:off x="2039620" y="4882897"/>
                <a:ext cx="215900" cy="12223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0" name="Rectangle 53">
                <a:extLst>
                  <a:ext uri="{FF2B5EF4-FFF2-40B4-BE49-F238E27FC236}">
                    <a16:creationId xmlns:a16="http://schemas.microsoft.com/office/drawing/2014/main" id="{F2CA7567-67DC-4D82-B3B7-34F33E6220E3}"/>
                  </a:ext>
                </a:extLst>
              </p:cNvPr>
              <p:cNvSpPr>
                <a:spLocks noChangeArrowheads="1"/>
              </p:cNvSpPr>
              <p:nvPr/>
            </p:nvSpPr>
            <p:spPr bwMode="auto">
              <a:xfrm>
                <a:off x="2039620" y="5074984"/>
                <a:ext cx="215900" cy="30162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1" name="Rectangle 54">
                <a:extLst>
                  <a:ext uri="{FF2B5EF4-FFF2-40B4-BE49-F238E27FC236}">
                    <a16:creationId xmlns:a16="http://schemas.microsoft.com/office/drawing/2014/main" id="{931F075A-43C4-45E3-B678-65CEF17F3488}"/>
                  </a:ext>
                </a:extLst>
              </p:cNvPr>
              <p:cNvSpPr>
                <a:spLocks noChangeArrowheads="1"/>
              </p:cNvSpPr>
              <p:nvPr/>
            </p:nvSpPr>
            <p:spPr bwMode="auto">
              <a:xfrm>
                <a:off x="2039620" y="5576634"/>
                <a:ext cx="215900" cy="93663"/>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 name="Rectangle 55">
                <a:extLst>
                  <a:ext uri="{FF2B5EF4-FFF2-40B4-BE49-F238E27FC236}">
                    <a16:creationId xmlns:a16="http://schemas.microsoft.com/office/drawing/2014/main" id="{2A2D3F33-E118-4C4C-994C-F760A3609FEC}"/>
                  </a:ext>
                </a:extLst>
              </p:cNvPr>
              <p:cNvSpPr>
                <a:spLocks noChangeArrowheads="1"/>
              </p:cNvSpPr>
              <p:nvPr/>
            </p:nvSpPr>
            <p:spPr bwMode="auto">
              <a:xfrm>
                <a:off x="2039620" y="5779834"/>
                <a:ext cx="215900" cy="103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3" name="AutoShape 56">
                <a:extLst>
                  <a:ext uri="{FF2B5EF4-FFF2-40B4-BE49-F238E27FC236}">
                    <a16:creationId xmlns:a16="http://schemas.microsoft.com/office/drawing/2014/main" id="{50D82BB6-FECE-4506-AA19-BF23865DE672}"/>
                  </a:ext>
                </a:extLst>
              </p:cNvPr>
              <p:cNvSpPr>
                <a:spLocks noChangeArrowheads="1"/>
              </p:cNvSpPr>
              <p:nvPr/>
            </p:nvSpPr>
            <p:spPr bwMode="auto">
              <a:xfrm rot="5400000" flipV="1">
                <a:off x="2120583" y="3511297"/>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4" name="AutoShape 57">
                <a:extLst>
                  <a:ext uri="{FF2B5EF4-FFF2-40B4-BE49-F238E27FC236}">
                    <a16:creationId xmlns:a16="http://schemas.microsoft.com/office/drawing/2014/main" id="{A65957DC-988C-4AD0-8578-45238C59CE21}"/>
                  </a:ext>
                </a:extLst>
              </p:cNvPr>
              <p:cNvSpPr>
                <a:spLocks noChangeArrowheads="1"/>
              </p:cNvSpPr>
              <p:nvPr/>
            </p:nvSpPr>
            <p:spPr bwMode="auto">
              <a:xfrm rot="16200000">
                <a:off x="2120583" y="3560509"/>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97" name="テキスト ボックス 96">
              <a:extLst>
                <a:ext uri="{FF2B5EF4-FFF2-40B4-BE49-F238E27FC236}">
                  <a16:creationId xmlns:a16="http://schemas.microsoft.com/office/drawing/2014/main" id="{DA9491C0-3AB1-4FD5-A5D2-648D6F11742F}"/>
                </a:ext>
              </a:extLst>
            </p:cNvPr>
            <p:cNvSpPr txBox="1"/>
            <p:nvPr/>
          </p:nvSpPr>
          <p:spPr>
            <a:xfrm>
              <a:off x="1731528" y="5918243"/>
              <a:ext cx="356386" cy="687755"/>
            </a:xfrm>
            <a:prstGeom prst="rect">
              <a:avLst/>
            </a:prstGeom>
            <a:noFill/>
          </p:spPr>
          <p:txBody>
            <a:bodyPr wrap="square">
              <a:spAutoFit/>
            </a:bodyPr>
            <a:lstStyle/>
            <a:p>
              <a:pPr algn="ctr"/>
              <a:r>
                <a:rPr kumimoji="1" lang="en-US" altLang="ja-JP" sz="2400" dirty="0">
                  <a:solidFill>
                    <a:srgbClr val="008080"/>
                  </a:solidFill>
                  <a:latin typeface="Trebuchet MS" panose="020B0603020202020204" pitchFamily="34" charset="0"/>
                  <a:ea typeface="+mn-ea"/>
                </a:rPr>
                <a:t>A</a:t>
              </a:r>
            </a:p>
          </p:txBody>
        </p:sp>
      </p:grpSp>
      <p:grpSp>
        <p:nvGrpSpPr>
          <p:cNvPr id="54" name="グループ化 53">
            <a:extLst>
              <a:ext uri="{FF2B5EF4-FFF2-40B4-BE49-F238E27FC236}">
                <a16:creationId xmlns:a16="http://schemas.microsoft.com/office/drawing/2014/main" id="{AC74E8C2-6519-4406-934C-B67571716A07}"/>
              </a:ext>
            </a:extLst>
          </p:cNvPr>
          <p:cNvGrpSpPr/>
          <p:nvPr/>
        </p:nvGrpSpPr>
        <p:grpSpPr>
          <a:xfrm>
            <a:off x="1562955" y="3184515"/>
            <a:ext cx="287701" cy="3057953"/>
            <a:chOff x="1731528" y="2050479"/>
            <a:chExt cx="356386" cy="4555519"/>
          </a:xfrm>
        </p:grpSpPr>
        <p:grpSp>
          <p:nvGrpSpPr>
            <p:cNvPr id="75" name="グループ化 74">
              <a:extLst>
                <a:ext uri="{FF2B5EF4-FFF2-40B4-BE49-F238E27FC236}">
                  <a16:creationId xmlns:a16="http://schemas.microsoft.com/office/drawing/2014/main" id="{920EF3E3-CAB8-4E40-89B6-C90958EABB18}"/>
                </a:ext>
              </a:extLst>
            </p:cNvPr>
            <p:cNvGrpSpPr/>
            <p:nvPr/>
          </p:nvGrpSpPr>
          <p:grpSpPr>
            <a:xfrm>
              <a:off x="1794987" y="2050479"/>
              <a:ext cx="216693" cy="3908425"/>
              <a:chOff x="2038827" y="2233359"/>
              <a:chExt cx="216693" cy="3908425"/>
            </a:xfrm>
          </p:grpSpPr>
          <p:sp>
            <p:nvSpPr>
              <p:cNvPr id="77" name="AutoShape 41">
                <a:extLst>
                  <a:ext uri="{FF2B5EF4-FFF2-40B4-BE49-F238E27FC236}">
                    <a16:creationId xmlns:a16="http://schemas.microsoft.com/office/drawing/2014/main" id="{2DBCD459-7804-4C76-AC09-4C1716C4C40C}"/>
                  </a:ext>
                </a:extLst>
              </p:cNvPr>
              <p:cNvSpPr>
                <a:spLocks noChangeArrowheads="1"/>
              </p:cNvSpPr>
              <p:nvPr/>
            </p:nvSpPr>
            <p:spPr bwMode="auto">
              <a:xfrm>
                <a:off x="2039620" y="2233359"/>
                <a:ext cx="215900" cy="1400175"/>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8" name="AutoShape 42">
                <a:extLst>
                  <a:ext uri="{FF2B5EF4-FFF2-40B4-BE49-F238E27FC236}">
                    <a16:creationId xmlns:a16="http://schemas.microsoft.com/office/drawing/2014/main" id="{BBBB7DE7-03EA-4A64-88DB-1F74947D6910}"/>
                  </a:ext>
                </a:extLst>
              </p:cNvPr>
              <p:cNvSpPr>
                <a:spLocks noChangeArrowheads="1"/>
              </p:cNvSpPr>
              <p:nvPr/>
            </p:nvSpPr>
            <p:spPr bwMode="auto">
              <a:xfrm>
                <a:off x="2039620" y="3639884"/>
                <a:ext cx="215900" cy="2501900"/>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9" name="Rectangle 43">
                <a:extLst>
                  <a:ext uri="{FF2B5EF4-FFF2-40B4-BE49-F238E27FC236}">
                    <a16:creationId xmlns:a16="http://schemas.microsoft.com/office/drawing/2014/main" id="{A358FF46-9FCF-4683-A793-9DC9FE56B77B}"/>
                  </a:ext>
                </a:extLst>
              </p:cNvPr>
              <p:cNvSpPr>
                <a:spLocks noChangeArrowheads="1"/>
              </p:cNvSpPr>
              <p:nvPr/>
            </p:nvSpPr>
            <p:spPr bwMode="auto">
              <a:xfrm>
                <a:off x="2039620" y="3693859"/>
                <a:ext cx="215900" cy="12700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0" name="Rectangle 44">
                <a:extLst>
                  <a:ext uri="{FF2B5EF4-FFF2-40B4-BE49-F238E27FC236}">
                    <a16:creationId xmlns:a16="http://schemas.microsoft.com/office/drawing/2014/main" id="{5A268F0A-0F44-486A-BA0B-5843E150932A}"/>
                  </a:ext>
                </a:extLst>
              </p:cNvPr>
              <p:cNvSpPr>
                <a:spLocks noChangeArrowheads="1"/>
              </p:cNvSpPr>
              <p:nvPr/>
            </p:nvSpPr>
            <p:spPr bwMode="auto">
              <a:xfrm>
                <a:off x="2039620" y="3466847"/>
                <a:ext cx="215900" cy="12541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1" name="Rectangle 45">
                <a:extLst>
                  <a:ext uri="{FF2B5EF4-FFF2-40B4-BE49-F238E27FC236}">
                    <a16:creationId xmlns:a16="http://schemas.microsoft.com/office/drawing/2014/main" id="{231115D1-2904-4975-B7DA-3B6DCF25F5DB}"/>
                  </a:ext>
                </a:extLst>
              </p:cNvPr>
              <p:cNvSpPr>
                <a:spLocks noChangeArrowheads="1"/>
              </p:cNvSpPr>
              <p:nvPr/>
            </p:nvSpPr>
            <p:spPr bwMode="auto">
              <a:xfrm>
                <a:off x="2039620" y="3352547"/>
                <a:ext cx="215900" cy="1412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 name="Rectangle 46">
                <a:extLst>
                  <a:ext uri="{FF2B5EF4-FFF2-40B4-BE49-F238E27FC236}">
                    <a16:creationId xmlns:a16="http://schemas.microsoft.com/office/drawing/2014/main" id="{BD27AF64-5FC3-4B26-A7DE-13B61D42BF7C}"/>
                  </a:ext>
                </a:extLst>
              </p:cNvPr>
              <p:cNvSpPr>
                <a:spLocks noChangeArrowheads="1"/>
              </p:cNvSpPr>
              <p:nvPr/>
            </p:nvSpPr>
            <p:spPr bwMode="auto">
              <a:xfrm>
                <a:off x="2039620" y="3797047"/>
                <a:ext cx="215900" cy="777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3" name="Rectangle 47">
                <a:extLst>
                  <a:ext uri="{FF2B5EF4-FFF2-40B4-BE49-F238E27FC236}">
                    <a16:creationId xmlns:a16="http://schemas.microsoft.com/office/drawing/2014/main" id="{B035EEFF-B727-4C5D-8E70-38D1360C1B5F}"/>
                  </a:ext>
                </a:extLst>
              </p:cNvPr>
              <p:cNvSpPr>
                <a:spLocks noChangeArrowheads="1"/>
              </p:cNvSpPr>
              <p:nvPr/>
            </p:nvSpPr>
            <p:spPr bwMode="auto">
              <a:xfrm>
                <a:off x="2039620" y="4165347"/>
                <a:ext cx="215900" cy="230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4" name="Rectangle 48">
                <a:extLst>
                  <a:ext uri="{FF2B5EF4-FFF2-40B4-BE49-F238E27FC236}">
                    <a16:creationId xmlns:a16="http://schemas.microsoft.com/office/drawing/2014/main" id="{D0E3F80F-A4D5-4EE0-AFCC-9B4F83E333AA}"/>
                  </a:ext>
                </a:extLst>
              </p:cNvPr>
              <p:cNvSpPr>
                <a:spLocks noChangeArrowheads="1"/>
              </p:cNvSpPr>
              <p:nvPr/>
            </p:nvSpPr>
            <p:spPr bwMode="auto">
              <a:xfrm>
                <a:off x="2039620" y="3023934"/>
                <a:ext cx="215900" cy="1682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5" name="Rectangle 49">
                <a:extLst>
                  <a:ext uri="{FF2B5EF4-FFF2-40B4-BE49-F238E27FC236}">
                    <a16:creationId xmlns:a16="http://schemas.microsoft.com/office/drawing/2014/main" id="{2879A728-6460-47DD-9600-5860279C4803}"/>
                  </a:ext>
                </a:extLst>
              </p:cNvPr>
              <p:cNvSpPr>
                <a:spLocks noChangeArrowheads="1"/>
              </p:cNvSpPr>
              <p:nvPr/>
            </p:nvSpPr>
            <p:spPr bwMode="auto">
              <a:xfrm>
                <a:off x="2039620" y="2879472"/>
                <a:ext cx="215900" cy="1270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6" name="Rectangle 50">
                <a:extLst>
                  <a:ext uri="{FF2B5EF4-FFF2-40B4-BE49-F238E27FC236}">
                    <a16:creationId xmlns:a16="http://schemas.microsoft.com/office/drawing/2014/main" id="{AD5C0C7E-9010-45CA-91E5-29F9C4B0A3E0}"/>
                  </a:ext>
                </a:extLst>
              </p:cNvPr>
              <p:cNvSpPr>
                <a:spLocks noChangeArrowheads="1"/>
              </p:cNvSpPr>
              <p:nvPr/>
            </p:nvSpPr>
            <p:spPr bwMode="auto">
              <a:xfrm>
                <a:off x="2039620" y="2436559"/>
                <a:ext cx="215900" cy="3206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7" name="Rectangle 51">
                <a:extLst>
                  <a:ext uri="{FF2B5EF4-FFF2-40B4-BE49-F238E27FC236}">
                    <a16:creationId xmlns:a16="http://schemas.microsoft.com/office/drawing/2014/main" id="{99609924-5328-4F8C-9EC3-9667EB1D17F9}"/>
                  </a:ext>
                </a:extLst>
              </p:cNvPr>
              <p:cNvSpPr>
                <a:spLocks noChangeArrowheads="1"/>
              </p:cNvSpPr>
              <p:nvPr/>
            </p:nvSpPr>
            <p:spPr bwMode="auto">
              <a:xfrm>
                <a:off x="2039620" y="4466972"/>
                <a:ext cx="215900" cy="109538"/>
              </a:xfrm>
              <a:prstGeom prst="rect">
                <a:avLst/>
              </a:prstGeom>
              <a:gradFill flip="none" rotWithShape="1">
                <a:gsLst>
                  <a:gs pos="0">
                    <a:srgbClr val="00642D"/>
                  </a:gs>
                  <a:gs pos="50000">
                    <a:srgbClr val="92D050"/>
                  </a:gs>
                  <a:gs pos="100000">
                    <a:srgbClr val="00642D"/>
                  </a:gs>
                </a:gsLst>
                <a:lin ang="10800000" scaled="1"/>
                <a:tileRect/>
              </a:gradFill>
              <a:ln w="12700">
                <a:solidFill>
                  <a:srgbClr val="1E003C"/>
                </a:solidFill>
                <a:miter lim="800000"/>
                <a:headEnd/>
                <a:tailEnd/>
              </a:ln>
              <a:effectLst/>
            </p:spPr>
            <p:txBody>
              <a:bodyPr wrap="none" anchor="ctr"/>
              <a:lstStyle/>
              <a:p>
                <a:endParaRPr lang="ja-JP" altLang="en-US"/>
              </a:p>
            </p:txBody>
          </p:sp>
          <p:sp>
            <p:nvSpPr>
              <p:cNvPr id="88" name="Rectangle 52">
                <a:extLst>
                  <a:ext uri="{FF2B5EF4-FFF2-40B4-BE49-F238E27FC236}">
                    <a16:creationId xmlns:a16="http://schemas.microsoft.com/office/drawing/2014/main" id="{C5FDE733-C71C-40CE-B93D-C2FC1E9F7358}"/>
                  </a:ext>
                </a:extLst>
              </p:cNvPr>
              <p:cNvSpPr>
                <a:spLocks noChangeArrowheads="1"/>
              </p:cNvSpPr>
              <p:nvPr/>
            </p:nvSpPr>
            <p:spPr bwMode="auto">
              <a:xfrm>
                <a:off x="2039620" y="4882897"/>
                <a:ext cx="215900" cy="12223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9" name="Rectangle 53">
                <a:extLst>
                  <a:ext uri="{FF2B5EF4-FFF2-40B4-BE49-F238E27FC236}">
                    <a16:creationId xmlns:a16="http://schemas.microsoft.com/office/drawing/2014/main" id="{B1C01816-0D71-4DD6-9F5B-5C03362809FB}"/>
                  </a:ext>
                </a:extLst>
              </p:cNvPr>
              <p:cNvSpPr>
                <a:spLocks noChangeArrowheads="1"/>
              </p:cNvSpPr>
              <p:nvPr/>
            </p:nvSpPr>
            <p:spPr bwMode="auto">
              <a:xfrm>
                <a:off x="2039620" y="5074984"/>
                <a:ext cx="215900" cy="30162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0" name="Rectangle 54">
                <a:extLst>
                  <a:ext uri="{FF2B5EF4-FFF2-40B4-BE49-F238E27FC236}">
                    <a16:creationId xmlns:a16="http://schemas.microsoft.com/office/drawing/2014/main" id="{6DB68A64-D368-4EFA-AB55-F8845A92743F}"/>
                  </a:ext>
                </a:extLst>
              </p:cNvPr>
              <p:cNvSpPr>
                <a:spLocks noChangeArrowheads="1"/>
              </p:cNvSpPr>
              <p:nvPr/>
            </p:nvSpPr>
            <p:spPr bwMode="auto">
              <a:xfrm>
                <a:off x="2039620" y="5576634"/>
                <a:ext cx="215900" cy="93663"/>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1" name="Rectangle 55">
                <a:extLst>
                  <a:ext uri="{FF2B5EF4-FFF2-40B4-BE49-F238E27FC236}">
                    <a16:creationId xmlns:a16="http://schemas.microsoft.com/office/drawing/2014/main" id="{F6F87716-7DB0-4F16-AD45-2079CDA944CE}"/>
                  </a:ext>
                </a:extLst>
              </p:cNvPr>
              <p:cNvSpPr>
                <a:spLocks noChangeArrowheads="1"/>
              </p:cNvSpPr>
              <p:nvPr/>
            </p:nvSpPr>
            <p:spPr bwMode="auto">
              <a:xfrm>
                <a:off x="2039620" y="5779834"/>
                <a:ext cx="215900" cy="103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 name="AutoShape 56">
                <a:extLst>
                  <a:ext uri="{FF2B5EF4-FFF2-40B4-BE49-F238E27FC236}">
                    <a16:creationId xmlns:a16="http://schemas.microsoft.com/office/drawing/2014/main" id="{F3B9CA6F-0809-415F-A0A6-55A3722A4D97}"/>
                  </a:ext>
                </a:extLst>
              </p:cNvPr>
              <p:cNvSpPr>
                <a:spLocks noChangeArrowheads="1"/>
              </p:cNvSpPr>
              <p:nvPr/>
            </p:nvSpPr>
            <p:spPr bwMode="auto">
              <a:xfrm rot="5400000" flipV="1">
                <a:off x="2120583" y="3511297"/>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3" name="AutoShape 57">
                <a:extLst>
                  <a:ext uri="{FF2B5EF4-FFF2-40B4-BE49-F238E27FC236}">
                    <a16:creationId xmlns:a16="http://schemas.microsoft.com/office/drawing/2014/main" id="{9956D968-7F35-4A89-989B-95CCD8398EB9}"/>
                  </a:ext>
                </a:extLst>
              </p:cNvPr>
              <p:cNvSpPr>
                <a:spLocks noChangeArrowheads="1"/>
              </p:cNvSpPr>
              <p:nvPr/>
            </p:nvSpPr>
            <p:spPr bwMode="auto">
              <a:xfrm rot="16200000">
                <a:off x="2120583" y="3560509"/>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76" name="テキスト ボックス 75">
              <a:extLst>
                <a:ext uri="{FF2B5EF4-FFF2-40B4-BE49-F238E27FC236}">
                  <a16:creationId xmlns:a16="http://schemas.microsoft.com/office/drawing/2014/main" id="{29A7197A-D3AD-4CA3-88E7-F23F14976077}"/>
                </a:ext>
              </a:extLst>
            </p:cNvPr>
            <p:cNvSpPr txBox="1"/>
            <p:nvPr/>
          </p:nvSpPr>
          <p:spPr>
            <a:xfrm>
              <a:off x="1731528" y="5918243"/>
              <a:ext cx="356386" cy="687755"/>
            </a:xfrm>
            <a:prstGeom prst="rect">
              <a:avLst/>
            </a:prstGeom>
            <a:noFill/>
          </p:spPr>
          <p:txBody>
            <a:bodyPr wrap="square">
              <a:spAutoFit/>
            </a:bodyPr>
            <a:lstStyle/>
            <a:p>
              <a:pPr algn="ctr"/>
              <a:r>
                <a:rPr kumimoji="1" lang="en-US" altLang="ja-JP" sz="2400" dirty="0">
                  <a:solidFill>
                    <a:srgbClr val="008080"/>
                  </a:solidFill>
                  <a:latin typeface="Trebuchet MS" panose="020B0603020202020204" pitchFamily="34" charset="0"/>
                  <a:ea typeface="+mn-ea"/>
                </a:rPr>
                <a:t>A</a:t>
              </a:r>
            </a:p>
          </p:txBody>
        </p:sp>
      </p:grpSp>
      <p:grpSp>
        <p:nvGrpSpPr>
          <p:cNvPr id="55" name="グループ化 54">
            <a:extLst>
              <a:ext uri="{FF2B5EF4-FFF2-40B4-BE49-F238E27FC236}">
                <a16:creationId xmlns:a16="http://schemas.microsoft.com/office/drawing/2014/main" id="{60CF5AEC-B498-4A17-BE04-F7F421C16C4F}"/>
              </a:ext>
            </a:extLst>
          </p:cNvPr>
          <p:cNvGrpSpPr/>
          <p:nvPr/>
        </p:nvGrpSpPr>
        <p:grpSpPr>
          <a:xfrm>
            <a:off x="1991095" y="3184515"/>
            <a:ext cx="287701" cy="3057953"/>
            <a:chOff x="3127512" y="2050479"/>
            <a:chExt cx="356386" cy="4555519"/>
          </a:xfrm>
        </p:grpSpPr>
        <p:grpSp>
          <p:nvGrpSpPr>
            <p:cNvPr id="56" name="グループ化 55">
              <a:extLst>
                <a:ext uri="{FF2B5EF4-FFF2-40B4-BE49-F238E27FC236}">
                  <a16:creationId xmlns:a16="http://schemas.microsoft.com/office/drawing/2014/main" id="{B7662624-B988-4C95-B5D2-32DD962128A8}"/>
                </a:ext>
              </a:extLst>
            </p:cNvPr>
            <p:cNvGrpSpPr/>
            <p:nvPr/>
          </p:nvGrpSpPr>
          <p:grpSpPr>
            <a:xfrm>
              <a:off x="3186272" y="2050479"/>
              <a:ext cx="216693" cy="3908425"/>
              <a:chOff x="2759552" y="2233359"/>
              <a:chExt cx="216693" cy="3908425"/>
            </a:xfrm>
          </p:grpSpPr>
          <p:sp>
            <p:nvSpPr>
              <p:cNvPr id="58" name="AutoShape 59">
                <a:extLst>
                  <a:ext uri="{FF2B5EF4-FFF2-40B4-BE49-F238E27FC236}">
                    <a16:creationId xmlns:a16="http://schemas.microsoft.com/office/drawing/2014/main" id="{8C103033-FAB7-4E5F-AFA3-E84BE5A6C86D}"/>
                  </a:ext>
                </a:extLst>
              </p:cNvPr>
              <p:cNvSpPr>
                <a:spLocks noChangeArrowheads="1"/>
              </p:cNvSpPr>
              <p:nvPr/>
            </p:nvSpPr>
            <p:spPr bwMode="auto">
              <a:xfrm>
                <a:off x="2760345" y="2233359"/>
                <a:ext cx="215900" cy="1400175"/>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9" name="AutoShape 60">
                <a:extLst>
                  <a:ext uri="{FF2B5EF4-FFF2-40B4-BE49-F238E27FC236}">
                    <a16:creationId xmlns:a16="http://schemas.microsoft.com/office/drawing/2014/main" id="{718ED3EA-A33C-40F5-A27A-1F9E41C1D538}"/>
                  </a:ext>
                </a:extLst>
              </p:cNvPr>
              <p:cNvSpPr>
                <a:spLocks noChangeArrowheads="1"/>
              </p:cNvSpPr>
              <p:nvPr/>
            </p:nvSpPr>
            <p:spPr bwMode="auto">
              <a:xfrm>
                <a:off x="2760345" y="3639884"/>
                <a:ext cx="215900" cy="2501900"/>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0" name="Rectangle 61">
                <a:extLst>
                  <a:ext uri="{FF2B5EF4-FFF2-40B4-BE49-F238E27FC236}">
                    <a16:creationId xmlns:a16="http://schemas.microsoft.com/office/drawing/2014/main" id="{A89885A7-CD1C-4AE2-AFC3-A9DEB9DA168B}"/>
                  </a:ext>
                </a:extLst>
              </p:cNvPr>
              <p:cNvSpPr>
                <a:spLocks noChangeArrowheads="1"/>
              </p:cNvSpPr>
              <p:nvPr/>
            </p:nvSpPr>
            <p:spPr bwMode="auto">
              <a:xfrm>
                <a:off x="2760345" y="3693859"/>
                <a:ext cx="215900" cy="12700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 name="Rectangle 62">
                <a:extLst>
                  <a:ext uri="{FF2B5EF4-FFF2-40B4-BE49-F238E27FC236}">
                    <a16:creationId xmlns:a16="http://schemas.microsoft.com/office/drawing/2014/main" id="{1EF32E70-8EC6-4468-863F-F0722AB8A988}"/>
                  </a:ext>
                </a:extLst>
              </p:cNvPr>
              <p:cNvSpPr>
                <a:spLocks noChangeArrowheads="1"/>
              </p:cNvSpPr>
              <p:nvPr/>
            </p:nvSpPr>
            <p:spPr bwMode="auto">
              <a:xfrm>
                <a:off x="2760345" y="3466847"/>
                <a:ext cx="215900" cy="12541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2" name="Rectangle 63">
                <a:extLst>
                  <a:ext uri="{FF2B5EF4-FFF2-40B4-BE49-F238E27FC236}">
                    <a16:creationId xmlns:a16="http://schemas.microsoft.com/office/drawing/2014/main" id="{C4943395-4D75-4CC5-8BBC-76D55A5C2666}"/>
                  </a:ext>
                </a:extLst>
              </p:cNvPr>
              <p:cNvSpPr>
                <a:spLocks noChangeArrowheads="1"/>
              </p:cNvSpPr>
              <p:nvPr/>
            </p:nvSpPr>
            <p:spPr bwMode="auto">
              <a:xfrm>
                <a:off x="2760345" y="3352547"/>
                <a:ext cx="215900" cy="1412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3" name="Rectangle 64">
                <a:extLst>
                  <a:ext uri="{FF2B5EF4-FFF2-40B4-BE49-F238E27FC236}">
                    <a16:creationId xmlns:a16="http://schemas.microsoft.com/office/drawing/2014/main" id="{AF8DE5BC-15FF-4864-8D88-D92AC171B061}"/>
                  </a:ext>
                </a:extLst>
              </p:cNvPr>
              <p:cNvSpPr>
                <a:spLocks noChangeArrowheads="1"/>
              </p:cNvSpPr>
              <p:nvPr/>
            </p:nvSpPr>
            <p:spPr bwMode="auto">
              <a:xfrm>
                <a:off x="2760345" y="3797047"/>
                <a:ext cx="215900" cy="777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 name="Rectangle 65">
                <a:extLst>
                  <a:ext uri="{FF2B5EF4-FFF2-40B4-BE49-F238E27FC236}">
                    <a16:creationId xmlns:a16="http://schemas.microsoft.com/office/drawing/2014/main" id="{B1783A0E-D41F-4E03-8AE3-562C45220DC3}"/>
                  </a:ext>
                </a:extLst>
              </p:cNvPr>
              <p:cNvSpPr>
                <a:spLocks noChangeArrowheads="1"/>
              </p:cNvSpPr>
              <p:nvPr/>
            </p:nvSpPr>
            <p:spPr bwMode="auto">
              <a:xfrm>
                <a:off x="2760345" y="4165347"/>
                <a:ext cx="215900" cy="230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5" name="Rectangle 66">
                <a:extLst>
                  <a:ext uri="{FF2B5EF4-FFF2-40B4-BE49-F238E27FC236}">
                    <a16:creationId xmlns:a16="http://schemas.microsoft.com/office/drawing/2014/main" id="{28E116A1-E403-4FF7-8A20-3DAD99B07FB8}"/>
                  </a:ext>
                </a:extLst>
              </p:cNvPr>
              <p:cNvSpPr>
                <a:spLocks noChangeArrowheads="1"/>
              </p:cNvSpPr>
              <p:nvPr/>
            </p:nvSpPr>
            <p:spPr bwMode="auto">
              <a:xfrm>
                <a:off x="2760345" y="3023934"/>
                <a:ext cx="215900" cy="1682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6" name="Rectangle 67">
                <a:extLst>
                  <a:ext uri="{FF2B5EF4-FFF2-40B4-BE49-F238E27FC236}">
                    <a16:creationId xmlns:a16="http://schemas.microsoft.com/office/drawing/2014/main" id="{D6AD83CD-D852-4189-BFB3-892CA83F1958}"/>
                  </a:ext>
                </a:extLst>
              </p:cNvPr>
              <p:cNvSpPr>
                <a:spLocks noChangeArrowheads="1"/>
              </p:cNvSpPr>
              <p:nvPr/>
            </p:nvSpPr>
            <p:spPr bwMode="auto">
              <a:xfrm>
                <a:off x="2760345" y="2879472"/>
                <a:ext cx="215900" cy="1270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7" name="Rectangle 68">
                <a:extLst>
                  <a:ext uri="{FF2B5EF4-FFF2-40B4-BE49-F238E27FC236}">
                    <a16:creationId xmlns:a16="http://schemas.microsoft.com/office/drawing/2014/main" id="{6CCCB604-0B34-4D2C-A2AD-D4BFA8BC6521}"/>
                  </a:ext>
                </a:extLst>
              </p:cNvPr>
              <p:cNvSpPr>
                <a:spLocks noChangeArrowheads="1"/>
              </p:cNvSpPr>
              <p:nvPr/>
            </p:nvSpPr>
            <p:spPr bwMode="auto">
              <a:xfrm>
                <a:off x="2760345" y="2436559"/>
                <a:ext cx="215900" cy="3206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8" name="Rectangle 69">
                <a:extLst>
                  <a:ext uri="{FF2B5EF4-FFF2-40B4-BE49-F238E27FC236}">
                    <a16:creationId xmlns:a16="http://schemas.microsoft.com/office/drawing/2014/main" id="{E1CD9BA7-DFA6-4A79-9E13-567835991908}"/>
                  </a:ext>
                </a:extLst>
              </p:cNvPr>
              <p:cNvSpPr>
                <a:spLocks noChangeArrowheads="1"/>
              </p:cNvSpPr>
              <p:nvPr/>
            </p:nvSpPr>
            <p:spPr bwMode="auto">
              <a:xfrm>
                <a:off x="2760345" y="4466972"/>
                <a:ext cx="215900" cy="109538"/>
              </a:xfrm>
              <a:prstGeom prst="rect">
                <a:avLst/>
              </a:prstGeom>
              <a:gradFill rotWithShape="1">
                <a:gsLst>
                  <a:gs pos="0">
                    <a:srgbClr val="642100"/>
                  </a:gs>
                  <a:gs pos="50000">
                    <a:srgbClr val="FF0000"/>
                  </a:gs>
                  <a:gs pos="100000">
                    <a:srgbClr val="642100"/>
                  </a:gs>
                </a:gsLst>
                <a:lin ang="0" scaled="1"/>
              </a:gradFill>
              <a:ln w="12700">
                <a:solidFill>
                  <a:srgbClr val="1E003C"/>
                </a:solidFill>
                <a:miter lim="800000"/>
                <a:headEnd/>
                <a:tailEnd/>
              </a:ln>
              <a:effectLst/>
            </p:spPr>
            <p:txBody>
              <a:bodyPr wrap="none" anchor="ctr"/>
              <a:lstStyle/>
              <a:p>
                <a:endParaRPr lang="ja-JP" altLang="en-US"/>
              </a:p>
            </p:txBody>
          </p:sp>
          <p:sp>
            <p:nvSpPr>
              <p:cNvPr id="69" name="Rectangle 70">
                <a:extLst>
                  <a:ext uri="{FF2B5EF4-FFF2-40B4-BE49-F238E27FC236}">
                    <a16:creationId xmlns:a16="http://schemas.microsoft.com/office/drawing/2014/main" id="{2DB1C783-167C-4DB9-9FFF-85E6E4D70D74}"/>
                  </a:ext>
                </a:extLst>
              </p:cNvPr>
              <p:cNvSpPr>
                <a:spLocks noChangeArrowheads="1"/>
              </p:cNvSpPr>
              <p:nvPr/>
            </p:nvSpPr>
            <p:spPr bwMode="auto">
              <a:xfrm>
                <a:off x="2760345" y="4882897"/>
                <a:ext cx="215900" cy="12223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0" name="Rectangle 71">
                <a:extLst>
                  <a:ext uri="{FF2B5EF4-FFF2-40B4-BE49-F238E27FC236}">
                    <a16:creationId xmlns:a16="http://schemas.microsoft.com/office/drawing/2014/main" id="{3E737DFD-DF4A-4C34-932E-8A8CA30AECCB}"/>
                  </a:ext>
                </a:extLst>
              </p:cNvPr>
              <p:cNvSpPr>
                <a:spLocks noChangeArrowheads="1"/>
              </p:cNvSpPr>
              <p:nvPr/>
            </p:nvSpPr>
            <p:spPr bwMode="auto">
              <a:xfrm>
                <a:off x="2760345" y="5074984"/>
                <a:ext cx="215900" cy="30162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 name="Rectangle 72">
                <a:extLst>
                  <a:ext uri="{FF2B5EF4-FFF2-40B4-BE49-F238E27FC236}">
                    <a16:creationId xmlns:a16="http://schemas.microsoft.com/office/drawing/2014/main" id="{E1F817FD-11BC-4E2E-8B1E-ECDFCE598BCC}"/>
                  </a:ext>
                </a:extLst>
              </p:cNvPr>
              <p:cNvSpPr>
                <a:spLocks noChangeArrowheads="1"/>
              </p:cNvSpPr>
              <p:nvPr/>
            </p:nvSpPr>
            <p:spPr bwMode="auto">
              <a:xfrm>
                <a:off x="2760345" y="5576634"/>
                <a:ext cx="215900" cy="93663"/>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 name="Rectangle 73">
                <a:extLst>
                  <a:ext uri="{FF2B5EF4-FFF2-40B4-BE49-F238E27FC236}">
                    <a16:creationId xmlns:a16="http://schemas.microsoft.com/office/drawing/2014/main" id="{68F5A2A0-FA5F-4389-ABAF-2CE9F4EBA398}"/>
                  </a:ext>
                </a:extLst>
              </p:cNvPr>
              <p:cNvSpPr>
                <a:spLocks noChangeArrowheads="1"/>
              </p:cNvSpPr>
              <p:nvPr/>
            </p:nvSpPr>
            <p:spPr bwMode="auto">
              <a:xfrm>
                <a:off x="2760345" y="5779834"/>
                <a:ext cx="215900" cy="103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3" name="AutoShape 74">
                <a:extLst>
                  <a:ext uri="{FF2B5EF4-FFF2-40B4-BE49-F238E27FC236}">
                    <a16:creationId xmlns:a16="http://schemas.microsoft.com/office/drawing/2014/main" id="{516FB928-7485-4679-9021-24FB8620B476}"/>
                  </a:ext>
                </a:extLst>
              </p:cNvPr>
              <p:cNvSpPr>
                <a:spLocks noChangeArrowheads="1"/>
              </p:cNvSpPr>
              <p:nvPr/>
            </p:nvSpPr>
            <p:spPr bwMode="auto">
              <a:xfrm rot="5400000" flipV="1">
                <a:off x="2841308" y="3511297"/>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4" name="AutoShape 75">
                <a:extLst>
                  <a:ext uri="{FF2B5EF4-FFF2-40B4-BE49-F238E27FC236}">
                    <a16:creationId xmlns:a16="http://schemas.microsoft.com/office/drawing/2014/main" id="{B2635F95-DA03-4818-B5D3-79CB734F0FFA}"/>
                  </a:ext>
                </a:extLst>
              </p:cNvPr>
              <p:cNvSpPr>
                <a:spLocks noChangeArrowheads="1"/>
              </p:cNvSpPr>
              <p:nvPr/>
            </p:nvSpPr>
            <p:spPr bwMode="auto">
              <a:xfrm rot="16200000">
                <a:off x="2841308" y="3560509"/>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7" name="テキスト ボックス 56">
              <a:extLst>
                <a:ext uri="{FF2B5EF4-FFF2-40B4-BE49-F238E27FC236}">
                  <a16:creationId xmlns:a16="http://schemas.microsoft.com/office/drawing/2014/main" id="{B03183E8-A16D-41AA-A290-80BA57E18B62}"/>
                </a:ext>
              </a:extLst>
            </p:cNvPr>
            <p:cNvSpPr txBox="1"/>
            <p:nvPr/>
          </p:nvSpPr>
          <p:spPr>
            <a:xfrm>
              <a:off x="3127512" y="5918243"/>
              <a:ext cx="356386" cy="687755"/>
            </a:xfrm>
            <a:prstGeom prst="rect">
              <a:avLst/>
            </a:prstGeom>
            <a:noFill/>
          </p:spPr>
          <p:txBody>
            <a:bodyPr wrap="square">
              <a:spAutoFit/>
            </a:bodyPr>
            <a:lstStyle/>
            <a:p>
              <a:pPr algn="ctr"/>
              <a:r>
                <a:rPr kumimoji="1" lang="en-US" altLang="ja-JP" sz="2400" dirty="0">
                  <a:solidFill>
                    <a:srgbClr val="C00000"/>
                  </a:solidFill>
                  <a:latin typeface="Trebuchet MS" panose="020B0603020202020204" pitchFamily="34" charset="0"/>
                  <a:ea typeface="+mn-ea"/>
                </a:rPr>
                <a:t>a</a:t>
              </a:r>
            </a:p>
          </p:txBody>
        </p:sp>
      </p:grpSp>
      <p:grpSp>
        <p:nvGrpSpPr>
          <p:cNvPr id="14" name="グループ化 13">
            <a:extLst>
              <a:ext uri="{FF2B5EF4-FFF2-40B4-BE49-F238E27FC236}">
                <a16:creationId xmlns:a16="http://schemas.microsoft.com/office/drawing/2014/main" id="{90931D57-E9BB-461D-8FD9-506FB75B340F}"/>
              </a:ext>
            </a:extLst>
          </p:cNvPr>
          <p:cNvGrpSpPr/>
          <p:nvPr/>
        </p:nvGrpSpPr>
        <p:grpSpPr>
          <a:xfrm>
            <a:off x="3066156" y="3184515"/>
            <a:ext cx="287701" cy="3057953"/>
            <a:chOff x="3127512" y="2050479"/>
            <a:chExt cx="356386" cy="4555519"/>
          </a:xfrm>
        </p:grpSpPr>
        <p:grpSp>
          <p:nvGrpSpPr>
            <p:cNvPr id="35" name="グループ化 34">
              <a:extLst>
                <a:ext uri="{FF2B5EF4-FFF2-40B4-BE49-F238E27FC236}">
                  <a16:creationId xmlns:a16="http://schemas.microsoft.com/office/drawing/2014/main" id="{E24D76D9-F80C-4060-A96A-6F0E1CA697B5}"/>
                </a:ext>
              </a:extLst>
            </p:cNvPr>
            <p:cNvGrpSpPr/>
            <p:nvPr/>
          </p:nvGrpSpPr>
          <p:grpSpPr>
            <a:xfrm>
              <a:off x="3186272" y="2050479"/>
              <a:ext cx="216693" cy="3908425"/>
              <a:chOff x="2759552" y="2233359"/>
              <a:chExt cx="216693" cy="3908425"/>
            </a:xfrm>
          </p:grpSpPr>
          <p:sp>
            <p:nvSpPr>
              <p:cNvPr id="37" name="AutoShape 59">
                <a:extLst>
                  <a:ext uri="{FF2B5EF4-FFF2-40B4-BE49-F238E27FC236}">
                    <a16:creationId xmlns:a16="http://schemas.microsoft.com/office/drawing/2014/main" id="{9B215898-EBC0-4160-B29A-20B6C236F4C7}"/>
                  </a:ext>
                </a:extLst>
              </p:cNvPr>
              <p:cNvSpPr>
                <a:spLocks noChangeArrowheads="1"/>
              </p:cNvSpPr>
              <p:nvPr/>
            </p:nvSpPr>
            <p:spPr bwMode="auto">
              <a:xfrm>
                <a:off x="2760345" y="2233359"/>
                <a:ext cx="215900" cy="1400175"/>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8" name="AutoShape 60">
                <a:extLst>
                  <a:ext uri="{FF2B5EF4-FFF2-40B4-BE49-F238E27FC236}">
                    <a16:creationId xmlns:a16="http://schemas.microsoft.com/office/drawing/2014/main" id="{7847BF66-9E17-4A8B-9A06-229BA11E3B26}"/>
                  </a:ext>
                </a:extLst>
              </p:cNvPr>
              <p:cNvSpPr>
                <a:spLocks noChangeArrowheads="1"/>
              </p:cNvSpPr>
              <p:nvPr/>
            </p:nvSpPr>
            <p:spPr bwMode="auto">
              <a:xfrm>
                <a:off x="2760345" y="3639884"/>
                <a:ext cx="215900" cy="2501900"/>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9" name="Rectangle 61">
                <a:extLst>
                  <a:ext uri="{FF2B5EF4-FFF2-40B4-BE49-F238E27FC236}">
                    <a16:creationId xmlns:a16="http://schemas.microsoft.com/office/drawing/2014/main" id="{4E2CDF5D-4D9B-45C1-8A8B-3112CC8CA5B5}"/>
                  </a:ext>
                </a:extLst>
              </p:cNvPr>
              <p:cNvSpPr>
                <a:spLocks noChangeArrowheads="1"/>
              </p:cNvSpPr>
              <p:nvPr/>
            </p:nvSpPr>
            <p:spPr bwMode="auto">
              <a:xfrm>
                <a:off x="2760345" y="3693859"/>
                <a:ext cx="215900" cy="12700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 name="Rectangle 62">
                <a:extLst>
                  <a:ext uri="{FF2B5EF4-FFF2-40B4-BE49-F238E27FC236}">
                    <a16:creationId xmlns:a16="http://schemas.microsoft.com/office/drawing/2014/main" id="{3F478726-EBFB-4DA2-BA92-7787EA25DB5C}"/>
                  </a:ext>
                </a:extLst>
              </p:cNvPr>
              <p:cNvSpPr>
                <a:spLocks noChangeArrowheads="1"/>
              </p:cNvSpPr>
              <p:nvPr/>
            </p:nvSpPr>
            <p:spPr bwMode="auto">
              <a:xfrm>
                <a:off x="2760345" y="3466847"/>
                <a:ext cx="215900" cy="12541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 name="Rectangle 63">
                <a:extLst>
                  <a:ext uri="{FF2B5EF4-FFF2-40B4-BE49-F238E27FC236}">
                    <a16:creationId xmlns:a16="http://schemas.microsoft.com/office/drawing/2014/main" id="{E03AE101-3AE9-46AA-9780-95E4DD1D8D47}"/>
                  </a:ext>
                </a:extLst>
              </p:cNvPr>
              <p:cNvSpPr>
                <a:spLocks noChangeArrowheads="1"/>
              </p:cNvSpPr>
              <p:nvPr/>
            </p:nvSpPr>
            <p:spPr bwMode="auto">
              <a:xfrm>
                <a:off x="2760345" y="3352547"/>
                <a:ext cx="215900" cy="1412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 name="Rectangle 64">
                <a:extLst>
                  <a:ext uri="{FF2B5EF4-FFF2-40B4-BE49-F238E27FC236}">
                    <a16:creationId xmlns:a16="http://schemas.microsoft.com/office/drawing/2014/main" id="{B102C645-C60A-4D75-B05E-6C31C3F28016}"/>
                  </a:ext>
                </a:extLst>
              </p:cNvPr>
              <p:cNvSpPr>
                <a:spLocks noChangeArrowheads="1"/>
              </p:cNvSpPr>
              <p:nvPr/>
            </p:nvSpPr>
            <p:spPr bwMode="auto">
              <a:xfrm>
                <a:off x="2760345" y="3797047"/>
                <a:ext cx="215900" cy="777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 name="Rectangle 65">
                <a:extLst>
                  <a:ext uri="{FF2B5EF4-FFF2-40B4-BE49-F238E27FC236}">
                    <a16:creationId xmlns:a16="http://schemas.microsoft.com/office/drawing/2014/main" id="{D46CEDC4-5BE6-4A72-AD51-597E9AAA3E5D}"/>
                  </a:ext>
                </a:extLst>
              </p:cNvPr>
              <p:cNvSpPr>
                <a:spLocks noChangeArrowheads="1"/>
              </p:cNvSpPr>
              <p:nvPr/>
            </p:nvSpPr>
            <p:spPr bwMode="auto">
              <a:xfrm>
                <a:off x="2760345" y="4165347"/>
                <a:ext cx="215900" cy="230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 name="Rectangle 66">
                <a:extLst>
                  <a:ext uri="{FF2B5EF4-FFF2-40B4-BE49-F238E27FC236}">
                    <a16:creationId xmlns:a16="http://schemas.microsoft.com/office/drawing/2014/main" id="{A5376013-0EA7-49D4-8413-EA3AD79180F4}"/>
                  </a:ext>
                </a:extLst>
              </p:cNvPr>
              <p:cNvSpPr>
                <a:spLocks noChangeArrowheads="1"/>
              </p:cNvSpPr>
              <p:nvPr/>
            </p:nvSpPr>
            <p:spPr bwMode="auto">
              <a:xfrm>
                <a:off x="2760345" y="3023934"/>
                <a:ext cx="215900" cy="1682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 name="Rectangle 67">
                <a:extLst>
                  <a:ext uri="{FF2B5EF4-FFF2-40B4-BE49-F238E27FC236}">
                    <a16:creationId xmlns:a16="http://schemas.microsoft.com/office/drawing/2014/main" id="{6F22D449-B1F8-4F59-8FB6-5FE4BF883C18}"/>
                  </a:ext>
                </a:extLst>
              </p:cNvPr>
              <p:cNvSpPr>
                <a:spLocks noChangeArrowheads="1"/>
              </p:cNvSpPr>
              <p:nvPr/>
            </p:nvSpPr>
            <p:spPr bwMode="auto">
              <a:xfrm>
                <a:off x="2760345" y="2879472"/>
                <a:ext cx="215900" cy="1270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 name="Rectangle 68">
                <a:extLst>
                  <a:ext uri="{FF2B5EF4-FFF2-40B4-BE49-F238E27FC236}">
                    <a16:creationId xmlns:a16="http://schemas.microsoft.com/office/drawing/2014/main" id="{D7B4B534-7CD5-449D-9BCE-2A63C710ADFD}"/>
                  </a:ext>
                </a:extLst>
              </p:cNvPr>
              <p:cNvSpPr>
                <a:spLocks noChangeArrowheads="1"/>
              </p:cNvSpPr>
              <p:nvPr/>
            </p:nvSpPr>
            <p:spPr bwMode="auto">
              <a:xfrm>
                <a:off x="2760345" y="2436559"/>
                <a:ext cx="215900" cy="3206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 name="Rectangle 69">
                <a:extLst>
                  <a:ext uri="{FF2B5EF4-FFF2-40B4-BE49-F238E27FC236}">
                    <a16:creationId xmlns:a16="http://schemas.microsoft.com/office/drawing/2014/main" id="{0A09898A-71D7-4758-92FE-4BC09062692E}"/>
                  </a:ext>
                </a:extLst>
              </p:cNvPr>
              <p:cNvSpPr>
                <a:spLocks noChangeArrowheads="1"/>
              </p:cNvSpPr>
              <p:nvPr/>
            </p:nvSpPr>
            <p:spPr bwMode="auto">
              <a:xfrm>
                <a:off x="2760345" y="4466972"/>
                <a:ext cx="215900" cy="109538"/>
              </a:xfrm>
              <a:prstGeom prst="rect">
                <a:avLst/>
              </a:prstGeom>
              <a:gradFill rotWithShape="1">
                <a:gsLst>
                  <a:gs pos="0">
                    <a:srgbClr val="642100"/>
                  </a:gs>
                  <a:gs pos="50000">
                    <a:srgbClr val="FF0000"/>
                  </a:gs>
                  <a:gs pos="100000">
                    <a:srgbClr val="642100"/>
                  </a:gs>
                </a:gsLst>
                <a:lin ang="0" scaled="1"/>
              </a:gradFill>
              <a:ln w="12700">
                <a:solidFill>
                  <a:srgbClr val="1E003C"/>
                </a:solidFill>
                <a:miter lim="800000"/>
                <a:headEnd/>
                <a:tailEnd/>
              </a:ln>
              <a:effectLst/>
            </p:spPr>
            <p:txBody>
              <a:bodyPr wrap="none" anchor="ctr"/>
              <a:lstStyle/>
              <a:p>
                <a:endParaRPr lang="ja-JP" altLang="en-US"/>
              </a:p>
            </p:txBody>
          </p:sp>
          <p:sp>
            <p:nvSpPr>
              <p:cNvPr id="48" name="Rectangle 70">
                <a:extLst>
                  <a:ext uri="{FF2B5EF4-FFF2-40B4-BE49-F238E27FC236}">
                    <a16:creationId xmlns:a16="http://schemas.microsoft.com/office/drawing/2014/main" id="{876D40C5-1112-4858-B038-BAC2A809A891}"/>
                  </a:ext>
                </a:extLst>
              </p:cNvPr>
              <p:cNvSpPr>
                <a:spLocks noChangeArrowheads="1"/>
              </p:cNvSpPr>
              <p:nvPr/>
            </p:nvSpPr>
            <p:spPr bwMode="auto">
              <a:xfrm>
                <a:off x="2760345" y="4882897"/>
                <a:ext cx="215900" cy="12223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 name="Rectangle 71">
                <a:extLst>
                  <a:ext uri="{FF2B5EF4-FFF2-40B4-BE49-F238E27FC236}">
                    <a16:creationId xmlns:a16="http://schemas.microsoft.com/office/drawing/2014/main" id="{F266822D-03BD-4D33-A692-EEAC28F78E67}"/>
                  </a:ext>
                </a:extLst>
              </p:cNvPr>
              <p:cNvSpPr>
                <a:spLocks noChangeArrowheads="1"/>
              </p:cNvSpPr>
              <p:nvPr/>
            </p:nvSpPr>
            <p:spPr bwMode="auto">
              <a:xfrm>
                <a:off x="2760345" y="5074984"/>
                <a:ext cx="215900" cy="30162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 name="Rectangle 72">
                <a:extLst>
                  <a:ext uri="{FF2B5EF4-FFF2-40B4-BE49-F238E27FC236}">
                    <a16:creationId xmlns:a16="http://schemas.microsoft.com/office/drawing/2014/main" id="{8BD4B768-D064-4F98-A16C-EF018D92B6B2}"/>
                  </a:ext>
                </a:extLst>
              </p:cNvPr>
              <p:cNvSpPr>
                <a:spLocks noChangeArrowheads="1"/>
              </p:cNvSpPr>
              <p:nvPr/>
            </p:nvSpPr>
            <p:spPr bwMode="auto">
              <a:xfrm>
                <a:off x="2760345" y="5576634"/>
                <a:ext cx="215900" cy="93663"/>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 name="Rectangle 73">
                <a:extLst>
                  <a:ext uri="{FF2B5EF4-FFF2-40B4-BE49-F238E27FC236}">
                    <a16:creationId xmlns:a16="http://schemas.microsoft.com/office/drawing/2014/main" id="{D8F7BDC1-6249-483B-8A04-6B7B1370404A}"/>
                  </a:ext>
                </a:extLst>
              </p:cNvPr>
              <p:cNvSpPr>
                <a:spLocks noChangeArrowheads="1"/>
              </p:cNvSpPr>
              <p:nvPr/>
            </p:nvSpPr>
            <p:spPr bwMode="auto">
              <a:xfrm>
                <a:off x="2760345" y="5779834"/>
                <a:ext cx="215900" cy="103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 name="AutoShape 74">
                <a:extLst>
                  <a:ext uri="{FF2B5EF4-FFF2-40B4-BE49-F238E27FC236}">
                    <a16:creationId xmlns:a16="http://schemas.microsoft.com/office/drawing/2014/main" id="{8A8738C4-1C61-4959-833B-DCADAADE9F32}"/>
                  </a:ext>
                </a:extLst>
              </p:cNvPr>
              <p:cNvSpPr>
                <a:spLocks noChangeArrowheads="1"/>
              </p:cNvSpPr>
              <p:nvPr/>
            </p:nvSpPr>
            <p:spPr bwMode="auto">
              <a:xfrm rot="5400000" flipV="1">
                <a:off x="2841308" y="3511297"/>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 name="AutoShape 75">
                <a:extLst>
                  <a:ext uri="{FF2B5EF4-FFF2-40B4-BE49-F238E27FC236}">
                    <a16:creationId xmlns:a16="http://schemas.microsoft.com/office/drawing/2014/main" id="{23B6DD7E-2A50-45F0-A148-E893FF00F9BD}"/>
                  </a:ext>
                </a:extLst>
              </p:cNvPr>
              <p:cNvSpPr>
                <a:spLocks noChangeArrowheads="1"/>
              </p:cNvSpPr>
              <p:nvPr/>
            </p:nvSpPr>
            <p:spPr bwMode="auto">
              <a:xfrm rot="16200000">
                <a:off x="2841308" y="3560509"/>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6" name="テキスト ボックス 35">
              <a:extLst>
                <a:ext uri="{FF2B5EF4-FFF2-40B4-BE49-F238E27FC236}">
                  <a16:creationId xmlns:a16="http://schemas.microsoft.com/office/drawing/2014/main" id="{59EC9BAD-7517-40AD-8567-5FF382173C77}"/>
                </a:ext>
              </a:extLst>
            </p:cNvPr>
            <p:cNvSpPr txBox="1"/>
            <p:nvPr/>
          </p:nvSpPr>
          <p:spPr>
            <a:xfrm>
              <a:off x="3127512" y="5918243"/>
              <a:ext cx="356386" cy="687755"/>
            </a:xfrm>
            <a:prstGeom prst="rect">
              <a:avLst/>
            </a:prstGeom>
            <a:noFill/>
          </p:spPr>
          <p:txBody>
            <a:bodyPr wrap="square">
              <a:spAutoFit/>
            </a:bodyPr>
            <a:lstStyle/>
            <a:p>
              <a:pPr algn="ctr"/>
              <a:r>
                <a:rPr lang="en-US" altLang="ja-JP" sz="2400" dirty="0">
                  <a:solidFill>
                    <a:srgbClr val="C00000"/>
                  </a:solidFill>
                  <a:latin typeface="Trebuchet MS" panose="020B0603020202020204" pitchFamily="34" charset="0"/>
                  <a:ea typeface="+mn-ea"/>
                </a:rPr>
                <a:t>a</a:t>
              </a:r>
              <a:endParaRPr kumimoji="1" lang="en-US" altLang="ja-JP" sz="2400" dirty="0">
                <a:solidFill>
                  <a:srgbClr val="C00000"/>
                </a:solidFill>
                <a:latin typeface="Trebuchet MS" panose="020B0603020202020204" pitchFamily="34" charset="0"/>
                <a:ea typeface="+mn-ea"/>
              </a:endParaRPr>
            </a:p>
          </p:txBody>
        </p:sp>
      </p:grpSp>
      <p:grpSp>
        <p:nvGrpSpPr>
          <p:cNvPr id="15" name="グループ化 14">
            <a:extLst>
              <a:ext uri="{FF2B5EF4-FFF2-40B4-BE49-F238E27FC236}">
                <a16:creationId xmlns:a16="http://schemas.microsoft.com/office/drawing/2014/main" id="{DF9E852F-0FA9-42D4-B6A1-4E9E73B27880}"/>
              </a:ext>
            </a:extLst>
          </p:cNvPr>
          <p:cNvGrpSpPr/>
          <p:nvPr/>
        </p:nvGrpSpPr>
        <p:grpSpPr>
          <a:xfrm>
            <a:off x="2638016" y="3184515"/>
            <a:ext cx="287701" cy="3057953"/>
            <a:chOff x="3127512" y="2050479"/>
            <a:chExt cx="356386" cy="4555519"/>
          </a:xfrm>
        </p:grpSpPr>
        <p:grpSp>
          <p:nvGrpSpPr>
            <p:cNvPr id="16" name="グループ化 15">
              <a:extLst>
                <a:ext uri="{FF2B5EF4-FFF2-40B4-BE49-F238E27FC236}">
                  <a16:creationId xmlns:a16="http://schemas.microsoft.com/office/drawing/2014/main" id="{F6441B9F-4E1A-4484-B52D-1044FB175A3B}"/>
                </a:ext>
              </a:extLst>
            </p:cNvPr>
            <p:cNvGrpSpPr/>
            <p:nvPr/>
          </p:nvGrpSpPr>
          <p:grpSpPr>
            <a:xfrm>
              <a:off x="3186272" y="2050479"/>
              <a:ext cx="216693" cy="3908425"/>
              <a:chOff x="2759552" y="2233359"/>
              <a:chExt cx="216693" cy="3908425"/>
            </a:xfrm>
          </p:grpSpPr>
          <p:sp>
            <p:nvSpPr>
              <p:cNvPr id="18" name="AutoShape 59">
                <a:extLst>
                  <a:ext uri="{FF2B5EF4-FFF2-40B4-BE49-F238E27FC236}">
                    <a16:creationId xmlns:a16="http://schemas.microsoft.com/office/drawing/2014/main" id="{1481C22F-1EB9-4E02-AEE9-030317B5CF5D}"/>
                  </a:ext>
                </a:extLst>
              </p:cNvPr>
              <p:cNvSpPr>
                <a:spLocks noChangeArrowheads="1"/>
              </p:cNvSpPr>
              <p:nvPr/>
            </p:nvSpPr>
            <p:spPr bwMode="auto">
              <a:xfrm>
                <a:off x="2760345" y="2233359"/>
                <a:ext cx="215900" cy="1400175"/>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 name="AutoShape 60">
                <a:extLst>
                  <a:ext uri="{FF2B5EF4-FFF2-40B4-BE49-F238E27FC236}">
                    <a16:creationId xmlns:a16="http://schemas.microsoft.com/office/drawing/2014/main" id="{C241DB7B-AF3E-47F0-B493-A85C2E2B4F64}"/>
                  </a:ext>
                </a:extLst>
              </p:cNvPr>
              <p:cNvSpPr>
                <a:spLocks noChangeArrowheads="1"/>
              </p:cNvSpPr>
              <p:nvPr/>
            </p:nvSpPr>
            <p:spPr bwMode="auto">
              <a:xfrm>
                <a:off x="2760345" y="3639884"/>
                <a:ext cx="215900" cy="2501900"/>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 name="Rectangle 61">
                <a:extLst>
                  <a:ext uri="{FF2B5EF4-FFF2-40B4-BE49-F238E27FC236}">
                    <a16:creationId xmlns:a16="http://schemas.microsoft.com/office/drawing/2014/main" id="{290E2BE0-526E-4C3B-A4BA-4F3B92B286F6}"/>
                  </a:ext>
                </a:extLst>
              </p:cNvPr>
              <p:cNvSpPr>
                <a:spLocks noChangeArrowheads="1"/>
              </p:cNvSpPr>
              <p:nvPr/>
            </p:nvSpPr>
            <p:spPr bwMode="auto">
              <a:xfrm>
                <a:off x="2760345" y="3693859"/>
                <a:ext cx="215900" cy="12700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 name="Rectangle 62">
                <a:extLst>
                  <a:ext uri="{FF2B5EF4-FFF2-40B4-BE49-F238E27FC236}">
                    <a16:creationId xmlns:a16="http://schemas.microsoft.com/office/drawing/2014/main" id="{B0CDDEBE-7984-4DCB-989E-FD31DD6782E4}"/>
                  </a:ext>
                </a:extLst>
              </p:cNvPr>
              <p:cNvSpPr>
                <a:spLocks noChangeArrowheads="1"/>
              </p:cNvSpPr>
              <p:nvPr/>
            </p:nvSpPr>
            <p:spPr bwMode="auto">
              <a:xfrm>
                <a:off x="2760345" y="3466847"/>
                <a:ext cx="215900" cy="12541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 name="Rectangle 63">
                <a:extLst>
                  <a:ext uri="{FF2B5EF4-FFF2-40B4-BE49-F238E27FC236}">
                    <a16:creationId xmlns:a16="http://schemas.microsoft.com/office/drawing/2014/main" id="{429ED72F-11FD-4A0A-BC52-E65893595CB8}"/>
                  </a:ext>
                </a:extLst>
              </p:cNvPr>
              <p:cNvSpPr>
                <a:spLocks noChangeArrowheads="1"/>
              </p:cNvSpPr>
              <p:nvPr/>
            </p:nvSpPr>
            <p:spPr bwMode="auto">
              <a:xfrm>
                <a:off x="2760345" y="3352547"/>
                <a:ext cx="215900" cy="1412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 name="Rectangle 64">
                <a:extLst>
                  <a:ext uri="{FF2B5EF4-FFF2-40B4-BE49-F238E27FC236}">
                    <a16:creationId xmlns:a16="http://schemas.microsoft.com/office/drawing/2014/main" id="{A237A221-164E-4AC0-991A-B82043C22177}"/>
                  </a:ext>
                </a:extLst>
              </p:cNvPr>
              <p:cNvSpPr>
                <a:spLocks noChangeArrowheads="1"/>
              </p:cNvSpPr>
              <p:nvPr/>
            </p:nvSpPr>
            <p:spPr bwMode="auto">
              <a:xfrm>
                <a:off x="2760345" y="3797047"/>
                <a:ext cx="215900" cy="777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 name="Rectangle 65">
                <a:extLst>
                  <a:ext uri="{FF2B5EF4-FFF2-40B4-BE49-F238E27FC236}">
                    <a16:creationId xmlns:a16="http://schemas.microsoft.com/office/drawing/2014/main" id="{D20C3295-45FA-463F-9CC2-A3649F8781AC}"/>
                  </a:ext>
                </a:extLst>
              </p:cNvPr>
              <p:cNvSpPr>
                <a:spLocks noChangeArrowheads="1"/>
              </p:cNvSpPr>
              <p:nvPr/>
            </p:nvSpPr>
            <p:spPr bwMode="auto">
              <a:xfrm>
                <a:off x="2760345" y="4165347"/>
                <a:ext cx="215900" cy="230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 name="Rectangle 66">
                <a:extLst>
                  <a:ext uri="{FF2B5EF4-FFF2-40B4-BE49-F238E27FC236}">
                    <a16:creationId xmlns:a16="http://schemas.microsoft.com/office/drawing/2014/main" id="{9897544D-9916-4A35-8CAD-C2CAAF2A5E47}"/>
                  </a:ext>
                </a:extLst>
              </p:cNvPr>
              <p:cNvSpPr>
                <a:spLocks noChangeArrowheads="1"/>
              </p:cNvSpPr>
              <p:nvPr/>
            </p:nvSpPr>
            <p:spPr bwMode="auto">
              <a:xfrm>
                <a:off x="2760345" y="3023934"/>
                <a:ext cx="215900" cy="1682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 name="Rectangle 67">
                <a:extLst>
                  <a:ext uri="{FF2B5EF4-FFF2-40B4-BE49-F238E27FC236}">
                    <a16:creationId xmlns:a16="http://schemas.microsoft.com/office/drawing/2014/main" id="{275DA89B-8E09-4234-BE42-862E66108E96}"/>
                  </a:ext>
                </a:extLst>
              </p:cNvPr>
              <p:cNvSpPr>
                <a:spLocks noChangeArrowheads="1"/>
              </p:cNvSpPr>
              <p:nvPr/>
            </p:nvSpPr>
            <p:spPr bwMode="auto">
              <a:xfrm>
                <a:off x="2760345" y="2879472"/>
                <a:ext cx="215900" cy="1270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 name="Rectangle 68">
                <a:extLst>
                  <a:ext uri="{FF2B5EF4-FFF2-40B4-BE49-F238E27FC236}">
                    <a16:creationId xmlns:a16="http://schemas.microsoft.com/office/drawing/2014/main" id="{83FAEDFB-7208-434D-A877-C763D750B17C}"/>
                  </a:ext>
                </a:extLst>
              </p:cNvPr>
              <p:cNvSpPr>
                <a:spLocks noChangeArrowheads="1"/>
              </p:cNvSpPr>
              <p:nvPr/>
            </p:nvSpPr>
            <p:spPr bwMode="auto">
              <a:xfrm>
                <a:off x="2760345" y="2436559"/>
                <a:ext cx="215900" cy="3206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 name="Rectangle 69">
                <a:extLst>
                  <a:ext uri="{FF2B5EF4-FFF2-40B4-BE49-F238E27FC236}">
                    <a16:creationId xmlns:a16="http://schemas.microsoft.com/office/drawing/2014/main" id="{803C1B97-E117-4254-9CAD-283C5EC86A66}"/>
                  </a:ext>
                </a:extLst>
              </p:cNvPr>
              <p:cNvSpPr>
                <a:spLocks noChangeArrowheads="1"/>
              </p:cNvSpPr>
              <p:nvPr/>
            </p:nvSpPr>
            <p:spPr bwMode="auto">
              <a:xfrm>
                <a:off x="2760345" y="4466972"/>
                <a:ext cx="215900" cy="109538"/>
              </a:xfrm>
              <a:prstGeom prst="rect">
                <a:avLst/>
              </a:prstGeom>
              <a:gradFill rotWithShape="1">
                <a:gsLst>
                  <a:gs pos="0">
                    <a:srgbClr val="642100"/>
                  </a:gs>
                  <a:gs pos="50000">
                    <a:srgbClr val="FF0000"/>
                  </a:gs>
                  <a:gs pos="100000">
                    <a:srgbClr val="642100"/>
                  </a:gs>
                </a:gsLst>
                <a:lin ang="0" scaled="1"/>
              </a:gradFill>
              <a:ln w="12700">
                <a:solidFill>
                  <a:srgbClr val="1E003C"/>
                </a:solidFill>
                <a:miter lim="800000"/>
                <a:headEnd/>
                <a:tailEnd/>
              </a:ln>
              <a:effectLst/>
            </p:spPr>
            <p:txBody>
              <a:bodyPr wrap="none" anchor="ctr"/>
              <a:lstStyle/>
              <a:p>
                <a:endParaRPr lang="ja-JP" altLang="en-US"/>
              </a:p>
            </p:txBody>
          </p:sp>
          <p:sp>
            <p:nvSpPr>
              <p:cNvPr id="29" name="Rectangle 70">
                <a:extLst>
                  <a:ext uri="{FF2B5EF4-FFF2-40B4-BE49-F238E27FC236}">
                    <a16:creationId xmlns:a16="http://schemas.microsoft.com/office/drawing/2014/main" id="{270A334D-A854-4841-BA9A-D7C58AFA244B}"/>
                  </a:ext>
                </a:extLst>
              </p:cNvPr>
              <p:cNvSpPr>
                <a:spLocks noChangeArrowheads="1"/>
              </p:cNvSpPr>
              <p:nvPr/>
            </p:nvSpPr>
            <p:spPr bwMode="auto">
              <a:xfrm>
                <a:off x="2760345" y="4882897"/>
                <a:ext cx="215900" cy="12223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 name="Rectangle 71">
                <a:extLst>
                  <a:ext uri="{FF2B5EF4-FFF2-40B4-BE49-F238E27FC236}">
                    <a16:creationId xmlns:a16="http://schemas.microsoft.com/office/drawing/2014/main" id="{98A9CCA8-F20C-4E6A-8EB7-14B2BA25B9DD}"/>
                  </a:ext>
                </a:extLst>
              </p:cNvPr>
              <p:cNvSpPr>
                <a:spLocks noChangeArrowheads="1"/>
              </p:cNvSpPr>
              <p:nvPr/>
            </p:nvSpPr>
            <p:spPr bwMode="auto">
              <a:xfrm>
                <a:off x="2760345" y="5074984"/>
                <a:ext cx="215900" cy="30162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 name="Rectangle 72">
                <a:extLst>
                  <a:ext uri="{FF2B5EF4-FFF2-40B4-BE49-F238E27FC236}">
                    <a16:creationId xmlns:a16="http://schemas.microsoft.com/office/drawing/2014/main" id="{68A3AEF8-D8DA-41A5-A4AE-181B1F68E39E}"/>
                  </a:ext>
                </a:extLst>
              </p:cNvPr>
              <p:cNvSpPr>
                <a:spLocks noChangeArrowheads="1"/>
              </p:cNvSpPr>
              <p:nvPr/>
            </p:nvSpPr>
            <p:spPr bwMode="auto">
              <a:xfrm>
                <a:off x="2760345" y="5576634"/>
                <a:ext cx="215900" cy="93663"/>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 name="Rectangle 73">
                <a:extLst>
                  <a:ext uri="{FF2B5EF4-FFF2-40B4-BE49-F238E27FC236}">
                    <a16:creationId xmlns:a16="http://schemas.microsoft.com/office/drawing/2014/main" id="{806BB048-6545-457A-84FF-1F77F7A40507}"/>
                  </a:ext>
                </a:extLst>
              </p:cNvPr>
              <p:cNvSpPr>
                <a:spLocks noChangeArrowheads="1"/>
              </p:cNvSpPr>
              <p:nvPr/>
            </p:nvSpPr>
            <p:spPr bwMode="auto">
              <a:xfrm>
                <a:off x="2760345" y="5779834"/>
                <a:ext cx="215900" cy="103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 name="AutoShape 74">
                <a:extLst>
                  <a:ext uri="{FF2B5EF4-FFF2-40B4-BE49-F238E27FC236}">
                    <a16:creationId xmlns:a16="http://schemas.microsoft.com/office/drawing/2014/main" id="{A0CB1667-CC0B-494A-A192-A325E6F2A7DE}"/>
                  </a:ext>
                </a:extLst>
              </p:cNvPr>
              <p:cNvSpPr>
                <a:spLocks noChangeArrowheads="1"/>
              </p:cNvSpPr>
              <p:nvPr/>
            </p:nvSpPr>
            <p:spPr bwMode="auto">
              <a:xfrm rot="5400000" flipV="1">
                <a:off x="2841308" y="3511297"/>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 name="AutoShape 75">
                <a:extLst>
                  <a:ext uri="{FF2B5EF4-FFF2-40B4-BE49-F238E27FC236}">
                    <a16:creationId xmlns:a16="http://schemas.microsoft.com/office/drawing/2014/main" id="{066D67E4-D333-4A1D-8F9C-7D3DD06CDB9F}"/>
                  </a:ext>
                </a:extLst>
              </p:cNvPr>
              <p:cNvSpPr>
                <a:spLocks noChangeArrowheads="1"/>
              </p:cNvSpPr>
              <p:nvPr/>
            </p:nvSpPr>
            <p:spPr bwMode="auto">
              <a:xfrm rot="16200000">
                <a:off x="2841308" y="3560509"/>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7" name="テキスト ボックス 16">
              <a:extLst>
                <a:ext uri="{FF2B5EF4-FFF2-40B4-BE49-F238E27FC236}">
                  <a16:creationId xmlns:a16="http://schemas.microsoft.com/office/drawing/2014/main" id="{13FECA66-FA37-4F27-841D-A489319B6578}"/>
                </a:ext>
              </a:extLst>
            </p:cNvPr>
            <p:cNvSpPr txBox="1"/>
            <p:nvPr/>
          </p:nvSpPr>
          <p:spPr>
            <a:xfrm>
              <a:off x="3127512" y="5918243"/>
              <a:ext cx="356386" cy="687755"/>
            </a:xfrm>
            <a:prstGeom prst="rect">
              <a:avLst/>
            </a:prstGeom>
            <a:noFill/>
          </p:spPr>
          <p:txBody>
            <a:bodyPr wrap="square">
              <a:spAutoFit/>
            </a:bodyPr>
            <a:lstStyle/>
            <a:p>
              <a:pPr algn="ctr"/>
              <a:r>
                <a:rPr kumimoji="1" lang="en-US" altLang="ja-JP" sz="2400" dirty="0">
                  <a:solidFill>
                    <a:srgbClr val="C00000"/>
                  </a:solidFill>
                  <a:latin typeface="Trebuchet MS" panose="020B0603020202020204" pitchFamily="34" charset="0"/>
                  <a:ea typeface="+mn-ea"/>
                </a:rPr>
                <a:t>a</a:t>
              </a:r>
            </a:p>
          </p:txBody>
        </p:sp>
      </p:grpSp>
      <p:sp>
        <p:nvSpPr>
          <p:cNvPr id="11" name="テキスト ボックス 10">
            <a:extLst>
              <a:ext uri="{FF2B5EF4-FFF2-40B4-BE49-F238E27FC236}">
                <a16:creationId xmlns:a16="http://schemas.microsoft.com/office/drawing/2014/main" id="{523C2CC9-B725-4D96-8A91-246B7D396CF9}"/>
              </a:ext>
            </a:extLst>
          </p:cNvPr>
          <p:cNvSpPr txBox="1"/>
          <p:nvPr/>
        </p:nvSpPr>
        <p:spPr>
          <a:xfrm>
            <a:off x="2625840" y="2887293"/>
            <a:ext cx="736340" cy="341632"/>
          </a:xfrm>
          <a:prstGeom prst="rect">
            <a:avLst/>
          </a:prstGeom>
          <a:noFill/>
        </p:spPr>
        <p:txBody>
          <a:bodyPr wrap="square">
            <a:spAutoFit/>
          </a:bodyPr>
          <a:lstStyle/>
          <a:p>
            <a:pPr algn="ctr">
              <a:lnSpc>
                <a:spcPct val="90000"/>
              </a:lnSpc>
            </a:pPr>
            <a:r>
              <a:rPr kumimoji="1" lang="ja-JP" altLang="en-US" b="1" dirty="0">
                <a:solidFill>
                  <a:srgbClr val="C00000"/>
                </a:solidFill>
                <a:latin typeface="Trebuchet MS" panose="020B0603020202020204" pitchFamily="34" charset="0"/>
                <a:ea typeface="+mn-ea"/>
              </a:rPr>
              <a:t>重篤</a:t>
            </a:r>
            <a:endParaRPr kumimoji="1" lang="en-US" altLang="ja-JP" b="1" dirty="0">
              <a:solidFill>
                <a:srgbClr val="C00000"/>
              </a:solidFill>
              <a:latin typeface="Trebuchet MS" panose="020B0603020202020204" pitchFamily="34" charset="0"/>
              <a:ea typeface="+mn-ea"/>
            </a:endParaRPr>
          </a:p>
        </p:txBody>
      </p:sp>
      <p:sp>
        <p:nvSpPr>
          <p:cNvPr id="12" name="テキスト ボックス 11">
            <a:extLst>
              <a:ext uri="{FF2B5EF4-FFF2-40B4-BE49-F238E27FC236}">
                <a16:creationId xmlns:a16="http://schemas.microsoft.com/office/drawing/2014/main" id="{71E806A1-0F1B-482E-A439-8C8BC5128611}"/>
              </a:ext>
            </a:extLst>
          </p:cNvPr>
          <p:cNvSpPr txBox="1"/>
          <p:nvPr/>
        </p:nvSpPr>
        <p:spPr>
          <a:xfrm>
            <a:off x="532029" y="2887293"/>
            <a:ext cx="664753" cy="341632"/>
          </a:xfrm>
          <a:prstGeom prst="rect">
            <a:avLst/>
          </a:prstGeom>
          <a:noFill/>
        </p:spPr>
        <p:txBody>
          <a:bodyPr wrap="square">
            <a:spAutoFit/>
          </a:bodyPr>
          <a:lstStyle/>
          <a:p>
            <a:pPr algn="ctr">
              <a:lnSpc>
                <a:spcPct val="90000"/>
              </a:lnSpc>
            </a:pPr>
            <a:r>
              <a:rPr kumimoji="1" lang="ja-JP" altLang="en-US" b="1" dirty="0">
                <a:solidFill>
                  <a:srgbClr val="008080"/>
                </a:solidFill>
                <a:latin typeface="Trebuchet MS" panose="020B0603020202020204" pitchFamily="34" charset="0"/>
                <a:ea typeface="+mn-ea"/>
              </a:rPr>
              <a:t>健常</a:t>
            </a:r>
            <a:endParaRPr kumimoji="1" lang="en-US" altLang="ja-JP" b="1" dirty="0">
              <a:solidFill>
                <a:srgbClr val="008080"/>
              </a:solidFill>
              <a:latin typeface="Trebuchet MS" panose="020B0603020202020204" pitchFamily="34" charset="0"/>
              <a:ea typeface="+mn-ea"/>
            </a:endParaRPr>
          </a:p>
        </p:txBody>
      </p:sp>
      <p:sp>
        <p:nvSpPr>
          <p:cNvPr id="13" name="テキスト ボックス 12">
            <a:extLst>
              <a:ext uri="{FF2B5EF4-FFF2-40B4-BE49-F238E27FC236}">
                <a16:creationId xmlns:a16="http://schemas.microsoft.com/office/drawing/2014/main" id="{6CCEB908-320C-4241-AA69-686349EEAD71}"/>
              </a:ext>
            </a:extLst>
          </p:cNvPr>
          <p:cNvSpPr txBox="1"/>
          <p:nvPr/>
        </p:nvSpPr>
        <p:spPr>
          <a:xfrm>
            <a:off x="1397804" y="2887293"/>
            <a:ext cx="1048787" cy="275791"/>
          </a:xfrm>
          <a:prstGeom prst="rect">
            <a:avLst/>
          </a:prstGeom>
          <a:noFill/>
        </p:spPr>
        <p:txBody>
          <a:bodyPr wrap="square">
            <a:spAutoFit/>
          </a:bodyPr>
          <a:lstStyle/>
          <a:p>
            <a:pPr algn="ctr">
              <a:lnSpc>
                <a:spcPct val="90000"/>
              </a:lnSpc>
            </a:pPr>
            <a:r>
              <a:rPr kumimoji="1" lang="ja-JP" altLang="en-US" b="1" dirty="0">
                <a:solidFill>
                  <a:srgbClr val="C00000"/>
                </a:solidFill>
                <a:latin typeface="Trebuchet MS" panose="020B0603020202020204" pitchFamily="34" charset="0"/>
                <a:ea typeface="+mn-ea"/>
              </a:rPr>
              <a:t>罹患</a:t>
            </a:r>
            <a:endParaRPr kumimoji="1" lang="en-US" altLang="ja-JP" b="1" dirty="0">
              <a:solidFill>
                <a:srgbClr val="C00000"/>
              </a:solidFill>
              <a:latin typeface="Trebuchet MS" panose="020B0603020202020204" pitchFamily="34" charset="0"/>
              <a:ea typeface="+mn-ea"/>
            </a:endParaRPr>
          </a:p>
        </p:txBody>
      </p:sp>
      <p:sp>
        <p:nvSpPr>
          <p:cNvPr id="134" name="正方形/長方形 133">
            <a:extLst>
              <a:ext uri="{FF2B5EF4-FFF2-40B4-BE49-F238E27FC236}">
                <a16:creationId xmlns:a16="http://schemas.microsoft.com/office/drawing/2014/main" id="{EF7FBC44-EFA3-44A2-93C1-1DE8D7E478C0}"/>
              </a:ext>
            </a:extLst>
          </p:cNvPr>
          <p:cNvSpPr/>
          <p:nvPr/>
        </p:nvSpPr>
        <p:spPr>
          <a:xfrm>
            <a:off x="4484589" y="4360989"/>
            <a:ext cx="331200" cy="33257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楕円 134">
            <a:extLst>
              <a:ext uri="{FF2B5EF4-FFF2-40B4-BE49-F238E27FC236}">
                <a16:creationId xmlns:a16="http://schemas.microsoft.com/office/drawing/2014/main" id="{A5C23557-356A-4533-860C-D1D5B789FCBC}"/>
              </a:ext>
            </a:extLst>
          </p:cNvPr>
          <p:cNvSpPr/>
          <p:nvPr/>
        </p:nvSpPr>
        <p:spPr>
          <a:xfrm>
            <a:off x="6421318" y="3078723"/>
            <a:ext cx="332574" cy="332574"/>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正方形/長方形 135">
            <a:extLst>
              <a:ext uri="{FF2B5EF4-FFF2-40B4-BE49-F238E27FC236}">
                <a16:creationId xmlns:a16="http://schemas.microsoft.com/office/drawing/2014/main" id="{85FE464E-C318-44F2-9872-BE644064F92C}"/>
              </a:ext>
            </a:extLst>
          </p:cNvPr>
          <p:cNvSpPr/>
          <p:nvPr/>
        </p:nvSpPr>
        <p:spPr>
          <a:xfrm>
            <a:off x="5778700" y="3078723"/>
            <a:ext cx="331200" cy="33257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7" name="直線コネクタ 136">
            <a:extLst>
              <a:ext uri="{FF2B5EF4-FFF2-40B4-BE49-F238E27FC236}">
                <a16:creationId xmlns:a16="http://schemas.microsoft.com/office/drawing/2014/main" id="{2AF5D67B-1FCB-47E8-86AF-660A807F9D63}"/>
              </a:ext>
            </a:extLst>
          </p:cNvPr>
          <p:cNvCxnSpPr>
            <a:stCxn id="136" idx="3"/>
            <a:endCxn id="135" idx="2"/>
          </p:cNvCxnSpPr>
          <p:nvPr/>
        </p:nvCxnSpPr>
        <p:spPr>
          <a:xfrm>
            <a:off x="6109900" y="3245010"/>
            <a:ext cx="31141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楕円 137">
            <a:extLst>
              <a:ext uri="{FF2B5EF4-FFF2-40B4-BE49-F238E27FC236}">
                <a16:creationId xmlns:a16="http://schemas.microsoft.com/office/drawing/2014/main" id="{A184AF94-880E-454C-8D73-73248BC5C399}"/>
              </a:ext>
            </a:extLst>
          </p:cNvPr>
          <p:cNvSpPr/>
          <p:nvPr/>
        </p:nvSpPr>
        <p:spPr>
          <a:xfrm>
            <a:off x="5126948" y="4360989"/>
            <a:ext cx="332574" cy="332574"/>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正方形/長方形 138">
            <a:extLst>
              <a:ext uri="{FF2B5EF4-FFF2-40B4-BE49-F238E27FC236}">
                <a16:creationId xmlns:a16="http://schemas.microsoft.com/office/drawing/2014/main" id="{1C4C8253-0D53-4F7E-808F-98C6A46052EE}"/>
              </a:ext>
            </a:extLst>
          </p:cNvPr>
          <p:cNvSpPr/>
          <p:nvPr/>
        </p:nvSpPr>
        <p:spPr>
          <a:xfrm>
            <a:off x="5782102" y="4360989"/>
            <a:ext cx="331200" cy="33257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正方形/長方形 139">
            <a:extLst>
              <a:ext uri="{FF2B5EF4-FFF2-40B4-BE49-F238E27FC236}">
                <a16:creationId xmlns:a16="http://schemas.microsoft.com/office/drawing/2014/main" id="{1907533A-4E45-4EAC-8865-08BE00EEA8DD}"/>
              </a:ext>
            </a:extLst>
          </p:cNvPr>
          <p:cNvSpPr/>
          <p:nvPr/>
        </p:nvSpPr>
        <p:spPr>
          <a:xfrm>
            <a:off x="7079615" y="4360989"/>
            <a:ext cx="331200" cy="332574"/>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楕円 140">
            <a:extLst>
              <a:ext uri="{FF2B5EF4-FFF2-40B4-BE49-F238E27FC236}">
                <a16:creationId xmlns:a16="http://schemas.microsoft.com/office/drawing/2014/main" id="{73AB2919-8F90-45B9-AAED-7DA17DE3F7F4}"/>
              </a:ext>
            </a:extLst>
          </p:cNvPr>
          <p:cNvSpPr/>
          <p:nvPr/>
        </p:nvSpPr>
        <p:spPr>
          <a:xfrm>
            <a:off x="6424461" y="4360989"/>
            <a:ext cx="332574" cy="33257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楕円 141">
            <a:extLst>
              <a:ext uri="{FF2B5EF4-FFF2-40B4-BE49-F238E27FC236}">
                <a16:creationId xmlns:a16="http://schemas.microsoft.com/office/drawing/2014/main" id="{83C49750-2BF4-4A18-9C9B-D691D091D9D2}"/>
              </a:ext>
            </a:extLst>
          </p:cNvPr>
          <p:cNvSpPr/>
          <p:nvPr/>
        </p:nvSpPr>
        <p:spPr>
          <a:xfrm>
            <a:off x="7721974" y="4360989"/>
            <a:ext cx="332574" cy="332574"/>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3" name="コネクタ: カギ線 142">
            <a:extLst>
              <a:ext uri="{FF2B5EF4-FFF2-40B4-BE49-F238E27FC236}">
                <a16:creationId xmlns:a16="http://schemas.microsoft.com/office/drawing/2014/main" id="{CDE49355-1208-4418-913F-80E186E5EE9F}"/>
              </a:ext>
            </a:extLst>
          </p:cNvPr>
          <p:cNvCxnSpPr>
            <a:stCxn id="138" idx="0"/>
            <a:endCxn id="140" idx="0"/>
          </p:cNvCxnSpPr>
          <p:nvPr/>
        </p:nvCxnSpPr>
        <p:spPr>
          <a:xfrm rot="5400000" flipH="1" flipV="1">
            <a:off x="6269225" y="3384999"/>
            <a:ext cx="12700" cy="1951980"/>
          </a:xfrm>
          <a:prstGeom prst="bentConnector3">
            <a:avLst>
              <a:gd name="adj1" fmla="val 1800000"/>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a:extLst>
              <a:ext uri="{FF2B5EF4-FFF2-40B4-BE49-F238E27FC236}">
                <a16:creationId xmlns:a16="http://schemas.microsoft.com/office/drawing/2014/main" id="{1313FFD8-F8B9-431C-983C-6FC3984E2B2B}"/>
              </a:ext>
            </a:extLst>
          </p:cNvPr>
          <p:cNvCxnSpPr/>
          <p:nvPr/>
        </p:nvCxnSpPr>
        <p:spPr>
          <a:xfrm>
            <a:off x="6263170" y="3234030"/>
            <a:ext cx="0" cy="9034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a:extLst>
              <a:ext uri="{FF2B5EF4-FFF2-40B4-BE49-F238E27FC236}">
                <a16:creationId xmlns:a16="http://schemas.microsoft.com/office/drawing/2014/main" id="{7177E7AE-7000-464E-8133-BB312A01BBF5}"/>
              </a:ext>
            </a:extLst>
          </p:cNvPr>
          <p:cNvCxnSpPr>
            <a:stCxn id="139" idx="0"/>
          </p:cNvCxnSpPr>
          <p:nvPr/>
        </p:nvCxnSpPr>
        <p:spPr>
          <a:xfrm flipH="1" flipV="1">
            <a:off x="5938590" y="4152949"/>
            <a:ext cx="9112" cy="208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a:extLst>
              <a:ext uri="{FF2B5EF4-FFF2-40B4-BE49-F238E27FC236}">
                <a16:creationId xmlns:a16="http://schemas.microsoft.com/office/drawing/2014/main" id="{595FA6C6-C53B-4BB6-8ADA-A7262527D01A}"/>
              </a:ext>
            </a:extLst>
          </p:cNvPr>
          <p:cNvCxnSpPr>
            <a:stCxn id="141" idx="0"/>
          </p:cNvCxnSpPr>
          <p:nvPr/>
        </p:nvCxnSpPr>
        <p:spPr>
          <a:xfrm flipH="1" flipV="1">
            <a:off x="6587605" y="4137499"/>
            <a:ext cx="3143" cy="2234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a:extLst>
              <a:ext uri="{FF2B5EF4-FFF2-40B4-BE49-F238E27FC236}">
                <a16:creationId xmlns:a16="http://schemas.microsoft.com/office/drawing/2014/main" id="{4C03A4A9-6CEE-4781-BA3D-45F7F249D502}"/>
              </a:ext>
            </a:extLst>
          </p:cNvPr>
          <p:cNvCxnSpPr>
            <a:cxnSpLocks/>
            <a:stCxn id="134" idx="3"/>
            <a:endCxn id="138" idx="2"/>
          </p:cNvCxnSpPr>
          <p:nvPr/>
        </p:nvCxnSpPr>
        <p:spPr>
          <a:xfrm>
            <a:off x="4815789" y="4527276"/>
            <a:ext cx="31115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楕円 147">
            <a:extLst>
              <a:ext uri="{FF2B5EF4-FFF2-40B4-BE49-F238E27FC236}">
                <a16:creationId xmlns:a16="http://schemas.microsoft.com/office/drawing/2014/main" id="{976DA799-9A70-4772-91DD-40FCE58A0BF6}"/>
              </a:ext>
            </a:extLst>
          </p:cNvPr>
          <p:cNvSpPr/>
          <p:nvPr/>
        </p:nvSpPr>
        <p:spPr>
          <a:xfrm>
            <a:off x="5768793" y="5506621"/>
            <a:ext cx="332574" cy="33257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正方形/長方形 148">
            <a:extLst>
              <a:ext uri="{FF2B5EF4-FFF2-40B4-BE49-F238E27FC236}">
                <a16:creationId xmlns:a16="http://schemas.microsoft.com/office/drawing/2014/main" id="{04F15B53-B46C-4424-A501-FE6CACC0F8A9}"/>
              </a:ext>
            </a:extLst>
          </p:cNvPr>
          <p:cNvSpPr/>
          <p:nvPr/>
        </p:nvSpPr>
        <p:spPr>
          <a:xfrm>
            <a:off x="4484076" y="5506621"/>
            <a:ext cx="331200" cy="332574"/>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楕円 149">
            <a:extLst>
              <a:ext uri="{FF2B5EF4-FFF2-40B4-BE49-F238E27FC236}">
                <a16:creationId xmlns:a16="http://schemas.microsoft.com/office/drawing/2014/main" id="{38DA2650-5886-4E85-9E9F-400619DCF33E}"/>
              </a:ext>
            </a:extLst>
          </p:cNvPr>
          <p:cNvSpPr/>
          <p:nvPr/>
        </p:nvSpPr>
        <p:spPr>
          <a:xfrm>
            <a:off x="5126435" y="5506621"/>
            <a:ext cx="332574" cy="332574"/>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1" name="コネクタ: カギ線 150">
            <a:extLst>
              <a:ext uri="{FF2B5EF4-FFF2-40B4-BE49-F238E27FC236}">
                <a16:creationId xmlns:a16="http://schemas.microsoft.com/office/drawing/2014/main" id="{2E5B0122-FC50-4BE7-B35A-871E50F7DC09}"/>
              </a:ext>
            </a:extLst>
          </p:cNvPr>
          <p:cNvCxnSpPr>
            <a:cxnSpLocks/>
            <a:stCxn id="148" idx="0"/>
          </p:cNvCxnSpPr>
          <p:nvPr/>
        </p:nvCxnSpPr>
        <p:spPr>
          <a:xfrm rot="5400000" flipH="1" flipV="1">
            <a:off x="5938279" y="5503422"/>
            <a:ext cx="12700" cy="6399"/>
          </a:xfrm>
          <a:prstGeom prst="bentConnector3">
            <a:avLst>
              <a:gd name="adj1" fmla="val 1800000"/>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直線コネクタ 151">
            <a:extLst>
              <a:ext uri="{FF2B5EF4-FFF2-40B4-BE49-F238E27FC236}">
                <a16:creationId xmlns:a16="http://schemas.microsoft.com/office/drawing/2014/main" id="{E8EBCCA7-BAD3-4F58-8032-96C1F4B2EA73}"/>
              </a:ext>
            </a:extLst>
          </p:cNvPr>
          <p:cNvCxnSpPr>
            <a:cxnSpLocks/>
          </p:cNvCxnSpPr>
          <p:nvPr/>
        </p:nvCxnSpPr>
        <p:spPr>
          <a:xfrm>
            <a:off x="4965144" y="4527276"/>
            <a:ext cx="0" cy="7558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直線コネクタ 152">
            <a:extLst>
              <a:ext uri="{FF2B5EF4-FFF2-40B4-BE49-F238E27FC236}">
                <a16:creationId xmlns:a16="http://schemas.microsoft.com/office/drawing/2014/main" id="{7AC0DA1C-A3D0-4357-BC2C-2DC94CE242B8}"/>
              </a:ext>
            </a:extLst>
          </p:cNvPr>
          <p:cNvCxnSpPr>
            <a:stCxn id="149" idx="0"/>
          </p:cNvCxnSpPr>
          <p:nvPr/>
        </p:nvCxnSpPr>
        <p:spPr>
          <a:xfrm flipH="1" flipV="1">
            <a:off x="4640564" y="5298581"/>
            <a:ext cx="9112" cy="208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直線コネクタ 153">
            <a:extLst>
              <a:ext uri="{FF2B5EF4-FFF2-40B4-BE49-F238E27FC236}">
                <a16:creationId xmlns:a16="http://schemas.microsoft.com/office/drawing/2014/main" id="{A923CC33-4BA4-4546-8020-3CF7CC06D629}"/>
              </a:ext>
            </a:extLst>
          </p:cNvPr>
          <p:cNvCxnSpPr>
            <a:stCxn id="150" idx="0"/>
          </p:cNvCxnSpPr>
          <p:nvPr/>
        </p:nvCxnSpPr>
        <p:spPr>
          <a:xfrm flipH="1" flipV="1">
            <a:off x="5289579" y="5283131"/>
            <a:ext cx="3143" cy="2234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直線コネクタ 154">
            <a:extLst>
              <a:ext uri="{FF2B5EF4-FFF2-40B4-BE49-F238E27FC236}">
                <a16:creationId xmlns:a16="http://schemas.microsoft.com/office/drawing/2014/main" id="{DEA71104-3F5D-4E9A-BFA6-E009110194B7}"/>
              </a:ext>
            </a:extLst>
          </p:cNvPr>
          <p:cNvCxnSpPr>
            <a:cxnSpLocks/>
            <a:stCxn id="140" idx="3"/>
            <a:endCxn id="142" idx="2"/>
          </p:cNvCxnSpPr>
          <p:nvPr/>
        </p:nvCxnSpPr>
        <p:spPr>
          <a:xfrm>
            <a:off x="7410815" y="4527276"/>
            <a:ext cx="31115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6" name="楕円 155">
            <a:extLst>
              <a:ext uri="{FF2B5EF4-FFF2-40B4-BE49-F238E27FC236}">
                <a16:creationId xmlns:a16="http://schemas.microsoft.com/office/drawing/2014/main" id="{61FC728C-7290-46E8-AA76-F2D8DC16ED52}"/>
              </a:ext>
            </a:extLst>
          </p:cNvPr>
          <p:cNvSpPr/>
          <p:nvPr/>
        </p:nvSpPr>
        <p:spPr>
          <a:xfrm>
            <a:off x="6424988" y="5517127"/>
            <a:ext cx="332574" cy="332574"/>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正方形/長方形 156">
            <a:extLst>
              <a:ext uri="{FF2B5EF4-FFF2-40B4-BE49-F238E27FC236}">
                <a16:creationId xmlns:a16="http://schemas.microsoft.com/office/drawing/2014/main" id="{CDC38640-AC1F-4AF1-BFAB-FFAC17153A6B}"/>
              </a:ext>
            </a:extLst>
          </p:cNvPr>
          <p:cNvSpPr/>
          <p:nvPr/>
        </p:nvSpPr>
        <p:spPr>
          <a:xfrm>
            <a:off x="8377655" y="5517127"/>
            <a:ext cx="331200" cy="332574"/>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楕円 157">
            <a:extLst>
              <a:ext uri="{FF2B5EF4-FFF2-40B4-BE49-F238E27FC236}">
                <a16:creationId xmlns:a16="http://schemas.microsoft.com/office/drawing/2014/main" id="{EA7FC5B7-D0D1-455E-91D8-8878B9BFF48C}"/>
              </a:ext>
            </a:extLst>
          </p:cNvPr>
          <p:cNvSpPr/>
          <p:nvPr/>
        </p:nvSpPr>
        <p:spPr>
          <a:xfrm>
            <a:off x="7722501" y="5517127"/>
            <a:ext cx="332574" cy="33257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9" name="コネクタ: カギ線 158">
            <a:extLst>
              <a:ext uri="{FF2B5EF4-FFF2-40B4-BE49-F238E27FC236}">
                <a16:creationId xmlns:a16="http://schemas.microsoft.com/office/drawing/2014/main" id="{7336734D-E8B1-4642-8F6F-B449F74BE0A1}"/>
              </a:ext>
            </a:extLst>
          </p:cNvPr>
          <p:cNvCxnSpPr>
            <a:stCxn id="156" idx="0"/>
            <a:endCxn id="157" idx="0"/>
          </p:cNvCxnSpPr>
          <p:nvPr/>
        </p:nvCxnSpPr>
        <p:spPr>
          <a:xfrm rot="5400000" flipH="1" flipV="1">
            <a:off x="7567265" y="4541137"/>
            <a:ext cx="12700" cy="1951980"/>
          </a:xfrm>
          <a:prstGeom prst="bentConnector3">
            <a:avLst>
              <a:gd name="adj1" fmla="val 1800000"/>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直線コネクタ 159">
            <a:extLst>
              <a:ext uri="{FF2B5EF4-FFF2-40B4-BE49-F238E27FC236}">
                <a16:creationId xmlns:a16="http://schemas.microsoft.com/office/drawing/2014/main" id="{8142D98B-C85A-421D-B318-9E72116E5076}"/>
              </a:ext>
            </a:extLst>
          </p:cNvPr>
          <p:cNvCxnSpPr>
            <a:cxnSpLocks/>
          </p:cNvCxnSpPr>
          <p:nvPr/>
        </p:nvCxnSpPr>
        <p:spPr>
          <a:xfrm>
            <a:off x="7561210" y="4537782"/>
            <a:ext cx="0" cy="7558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直線コネクタ 160">
            <a:extLst>
              <a:ext uri="{FF2B5EF4-FFF2-40B4-BE49-F238E27FC236}">
                <a16:creationId xmlns:a16="http://schemas.microsoft.com/office/drawing/2014/main" id="{19DEB1A7-C917-471A-976B-B115B26523FF}"/>
              </a:ext>
            </a:extLst>
          </p:cNvPr>
          <p:cNvCxnSpPr>
            <a:cxnSpLocks/>
          </p:cNvCxnSpPr>
          <p:nvPr/>
        </p:nvCxnSpPr>
        <p:spPr>
          <a:xfrm flipH="1" flipV="1">
            <a:off x="7236630" y="5309087"/>
            <a:ext cx="9112" cy="208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直線コネクタ 161">
            <a:extLst>
              <a:ext uri="{FF2B5EF4-FFF2-40B4-BE49-F238E27FC236}">
                <a16:creationId xmlns:a16="http://schemas.microsoft.com/office/drawing/2014/main" id="{A14699B0-EF30-4602-AA4F-434BA5B6B4F2}"/>
              </a:ext>
            </a:extLst>
          </p:cNvPr>
          <p:cNvCxnSpPr>
            <a:stCxn id="158" idx="0"/>
          </p:cNvCxnSpPr>
          <p:nvPr/>
        </p:nvCxnSpPr>
        <p:spPr>
          <a:xfrm flipH="1" flipV="1">
            <a:off x="7885645" y="5293637"/>
            <a:ext cx="3143" cy="2234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3" name="正方形/長方形 162">
            <a:extLst>
              <a:ext uri="{FF2B5EF4-FFF2-40B4-BE49-F238E27FC236}">
                <a16:creationId xmlns:a16="http://schemas.microsoft.com/office/drawing/2014/main" id="{64A3E8DE-DF9C-4363-9791-F02CF0657BDB}"/>
              </a:ext>
            </a:extLst>
          </p:cNvPr>
          <p:cNvSpPr/>
          <p:nvPr/>
        </p:nvSpPr>
        <p:spPr>
          <a:xfrm>
            <a:off x="3828921" y="5506621"/>
            <a:ext cx="331200" cy="33257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4" name="コネクタ: カギ線 163">
            <a:extLst>
              <a:ext uri="{FF2B5EF4-FFF2-40B4-BE49-F238E27FC236}">
                <a16:creationId xmlns:a16="http://schemas.microsoft.com/office/drawing/2014/main" id="{9916FB99-8F4A-44E2-9486-C9F45D39A60F}"/>
              </a:ext>
            </a:extLst>
          </p:cNvPr>
          <p:cNvCxnSpPr>
            <a:cxnSpLocks/>
            <a:stCxn id="163" idx="0"/>
            <a:endCxn id="148" idx="0"/>
          </p:cNvCxnSpPr>
          <p:nvPr/>
        </p:nvCxnSpPr>
        <p:spPr>
          <a:xfrm rot="5400000" flipH="1" flipV="1">
            <a:off x="4964800" y="4536342"/>
            <a:ext cx="12700" cy="1940559"/>
          </a:xfrm>
          <a:prstGeom prst="bentConnector3">
            <a:avLst>
              <a:gd name="adj1" fmla="val 1800000"/>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5" name="テキスト ボックス 164">
            <a:extLst>
              <a:ext uri="{FF2B5EF4-FFF2-40B4-BE49-F238E27FC236}">
                <a16:creationId xmlns:a16="http://schemas.microsoft.com/office/drawing/2014/main" id="{6907006A-BEA7-4093-B17B-61EB27DBAA10}"/>
              </a:ext>
            </a:extLst>
          </p:cNvPr>
          <p:cNvSpPr txBox="1"/>
          <p:nvPr/>
        </p:nvSpPr>
        <p:spPr>
          <a:xfrm>
            <a:off x="5039704" y="582396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t>
            </a:r>
            <a:r>
              <a:rPr kumimoji="1" lang="en-US" altLang="ja-JP" sz="2400" dirty="0">
                <a:solidFill>
                  <a:srgbClr val="C00000"/>
                </a:solidFill>
                <a:latin typeface="Trebuchet MS" panose="020B0603020202020204" pitchFamily="34" charset="0"/>
                <a:ea typeface="+mn-ea"/>
              </a:rPr>
              <a:t>a</a:t>
            </a:r>
          </a:p>
        </p:txBody>
      </p:sp>
      <p:sp>
        <p:nvSpPr>
          <p:cNvPr id="166" name="テキスト ボックス 165">
            <a:extLst>
              <a:ext uri="{FF2B5EF4-FFF2-40B4-BE49-F238E27FC236}">
                <a16:creationId xmlns:a16="http://schemas.microsoft.com/office/drawing/2014/main" id="{39D2C31A-83F1-478D-B4E3-9CF963C847CC}"/>
              </a:ext>
            </a:extLst>
          </p:cNvPr>
          <p:cNvSpPr txBox="1"/>
          <p:nvPr/>
        </p:nvSpPr>
        <p:spPr>
          <a:xfrm>
            <a:off x="8302839" y="582396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t>
            </a:r>
            <a:r>
              <a:rPr kumimoji="1" lang="en-US" altLang="ja-JP" sz="2400" dirty="0">
                <a:solidFill>
                  <a:srgbClr val="C00000"/>
                </a:solidFill>
                <a:latin typeface="Trebuchet MS" panose="020B0603020202020204" pitchFamily="34" charset="0"/>
                <a:ea typeface="+mn-ea"/>
              </a:rPr>
              <a:t>a</a:t>
            </a:r>
          </a:p>
        </p:txBody>
      </p:sp>
      <p:sp>
        <p:nvSpPr>
          <p:cNvPr id="167" name="テキスト ボックス 166">
            <a:extLst>
              <a:ext uri="{FF2B5EF4-FFF2-40B4-BE49-F238E27FC236}">
                <a16:creationId xmlns:a16="http://schemas.microsoft.com/office/drawing/2014/main" id="{00D9E125-73EC-48FB-9079-68A2E7FAE000}"/>
              </a:ext>
            </a:extLst>
          </p:cNvPr>
          <p:cNvSpPr txBox="1"/>
          <p:nvPr/>
        </p:nvSpPr>
        <p:spPr>
          <a:xfrm>
            <a:off x="7643113" y="582396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a:t>
            </a:r>
            <a:endParaRPr kumimoji="1" lang="en-US" altLang="ja-JP" sz="2400" dirty="0">
              <a:solidFill>
                <a:srgbClr val="C00000"/>
              </a:solidFill>
              <a:latin typeface="Trebuchet MS" panose="020B0603020202020204" pitchFamily="34" charset="0"/>
              <a:ea typeface="+mn-ea"/>
            </a:endParaRPr>
          </a:p>
        </p:txBody>
      </p:sp>
      <p:sp>
        <p:nvSpPr>
          <p:cNvPr id="168" name="テキスト ボックス 167">
            <a:extLst>
              <a:ext uri="{FF2B5EF4-FFF2-40B4-BE49-F238E27FC236}">
                <a16:creationId xmlns:a16="http://schemas.microsoft.com/office/drawing/2014/main" id="{31288221-E895-48BF-987F-0C6464164BBD}"/>
              </a:ext>
            </a:extLst>
          </p:cNvPr>
          <p:cNvSpPr txBox="1"/>
          <p:nvPr/>
        </p:nvSpPr>
        <p:spPr>
          <a:xfrm>
            <a:off x="7002441" y="5823960"/>
            <a:ext cx="515244" cy="369332"/>
          </a:xfrm>
          <a:prstGeom prst="rect">
            <a:avLst/>
          </a:prstGeom>
          <a:noFill/>
        </p:spPr>
        <p:txBody>
          <a:bodyPr wrap="square" lIns="0" tIns="0" rIns="0" bIns="0">
            <a:spAutoFit/>
          </a:bodyPr>
          <a:lstStyle/>
          <a:p>
            <a:pPr algn="ctr"/>
            <a:r>
              <a:rPr kumimoji="1" lang="en-US" altLang="ja-JP" sz="2400" dirty="0">
                <a:solidFill>
                  <a:srgbClr val="C00000"/>
                </a:solidFill>
                <a:latin typeface="Trebuchet MS" panose="020B0603020202020204" pitchFamily="34" charset="0"/>
                <a:ea typeface="+mn-ea"/>
              </a:rPr>
              <a:t>aa</a:t>
            </a:r>
          </a:p>
        </p:txBody>
      </p:sp>
      <p:sp>
        <p:nvSpPr>
          <p:cNvPr id="169" name="テキスト ボックス 168">
            <a:extLst>
              <a:ext uri="{FF2B5EF4-FFF2-40B4-BE49-F238E27FC236}">
                <a16:creationId xmlns:a16="http://schemas.microsoft.com/office/drawing/2014/main" id="{8B7A0D88-9C94-4D14-A594-38589D82607C}"/>
              </a:ext>
            </a:extLst>
          </p:cNvPr>
          <p:cNvSpPr txBox="1"/>
          <p:nvPr/>
        </p:nvSpPr>
        <p:spPr>
          <a:xfrm>
            <a:off x="6344389" y="582396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t>
            </a:r>
            <a:r>
              <a:rPr kumimoji="1" lang="en-US" altLang="ja-JP" sz="2400" dirty="0">
                <a:solidFill>
                  <a:srgbClr val="C00000"/>
                </a:solidFill>
                <a:latin typeface="Trebuchet MS" panose="020B0603020202020204" pitchFamily="34" charset="0"/>
                <a:ea typeface="+mn-ea"/>
              </a:rPr>
              <a:t>a</a:t>
            </a:r>
          </a:p>
        </p:txBody>
      </p:sp>
      <p:sp>
        <p:nvSpPr>
          <p:cNvPr id="170" name="テキスト ボックス 169">
            <a:extLst>
              <a:ext uri="{FF2B5EF4-FFF2-40B4-BE49-F238E27FC236}">
                <a16:creationId xmlns:a16="http://schemas.microsoft.com/office/drawing/2014/main" id="{345B5548-6EF1-465D-ADC8-4E6644E3CE99}"/>
              </a:ext>
            </a:extLst>
          </p:cNvPr>
          <p:cNvSpPr txBox="1"/>
          <p:nvPr/>
        </p:nvSpPr>
        <p:spPr>
          <a:xfrm>
            <a:off x="5683807" y="582396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a:t>
            </a:r>
            <a:endParaRPr kumimoji="1" lang="en-US" altLang="ja-JP" sz="2400" dirty="0">
              <a:solidFill>
                <a:srgbClr val="C00000"/>
              </a:solidFill>
              <a:latin typeface="Trebuchet MS" panose="020B0603020202020204" pitchFamily="34" charset="0"/>
              <a:ea typeface="+mn-ea"/>
            </a:endParaRPr>
          </a:p>
        </p:txBody>
      </p:sp>
      <p:sp>
        <p:nvSpPr>
          <p:cNvPr id="171" name="テキスト ボックス 170">
            <a:extLst>
              <a:ext uri="{FF2B5EF4-FFF2-40B4-BE49-F238E27FC236}">
                <a16:creationId xmlns:a16="http://schemas.microsoft.com/office/drawing/2014/main" id="{146A8B6C-E809-4403-811E-0AA54A51D3A2}"/>
              </a:ext>
            </a:extLst>
          </p:cNvPr>
          <p:cNvSpPr txBox="1"/>
          <p:nvPr/>
        </p:nvSpPr>
        <p:spPr>
          <a:xfrm>
            <a:off x="3745873" y="582396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a:t>
            </a:r>
            <a:endParaRPr kumimoji="1" lang="en-US" altLang="ja-JP" sz="2400" dirty="0">
              <a:solidFill>
                <a:srgbClr val="C00000"/>
              </a:solidFill>
              <a:latin typeface="Trebuchet MS" panose="020B0603020202020204" pitchFamily="34" charset="0"/>
              <a:ea typeface="+mn-ea"/>
            </a:endParaRPr>
          </a:p>
        </p:txBody>
      </p:sp>
      <p:sp>
        <p:nvSpPr>
          <p:cNvPr id="172" name="テキスト ボックス 171">
            <a:extLst>
              <a:ext uri="{FF2B5EF4-FFF2-40B4-BE49-F238E27FC236}">
                <a16:creationId xmlns:a16="http://schemas.microsoft.com/office/drawing/2014/main" id="{55BB8945-728A-4A05-9B6C-3F0D806841AE}"/>
              </a:ext>
            </a:extLst>
          </p:cNvPr>
          <p:cNvSpPr txBox="1"/>
          <p:nvPr/>
        </p:nvSpPr>
        <p:spPr>
          <a:xfrm>
            <a:off x="7644073" y="469972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t>
            </a:r>
            <a:r>
              <a:rPr kumimoji="1" lang="en-US" altLang="ja-JP" sz="2400" dirty="0">
                <a:solidFill>
                  <a:srgbClr val="C00000"/>
                </a:solidFill>
                <a:latin typeface="Trebuchet MS" panose="020B0603020202020204" pitchFamily="34" charset="0"/>
                <a:ea typeface="+mn-ea"/>
              </a:rPr>
              <a:t>a</a:t>
            </a:r>
          </a:p>
        </p:txBody>
      </p:sp>
      <p:sp>
        <p:nvSpPr>
          <p:cNvPr id="173" name="テキスト ボックス 172">
            <a:extLst>
              <a:ext uri="{FF2B5EF4-FFF2-40B4-BE49-F238E27FC236}">
                <a16:creationId xmlns:a16="http://schemas.microsoft.com/office/drawing/2014/main" id="{0B8E0A34-BCDA-4B4C-9EC2-A3B1E38BE9F6}"/>
              </a:ext>
            </a:extLst>
          </p:cNvPr>
          <p:cNvSpPr txBox="1"/>
          <p:nvPr/>
        </p:nvSpPr>
        <p:spPr>
          <a:xfrm>
            <a:off x="6989975" y="469972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t>
            </a:r>
            <a:r>
              <a:rPr kumimoji="1" lang="en-US" altLang="ja-JP" sz="2400" dirty="0">
                <a:solidFill>
                  <a:srgbClr val="C00000"/>
                </a:solidFill>
                <a:latin typeface="Trebuchet MS" panose="020B0603020202020204" pitchFamily="34" charset="0"/>
                <a:ea typeface="+mn-ea"/>
              </a:rPr>
              <a:t>a</a:t>
            </a:r>
          </a:p>
        </p:txBody>
      </p:sp>
      <p:sp>
        <p:nvSpPr>
          <p:cNvPr id="174" name="テキスト ボックス 173">
            <a:extLst>
              <a:ext uri="{FF2B5EF4-FFF2-40B4-BE49-F238E27FC236}">
                <a16:creationId xmlns:a16="http://schemas.microsoft.com/office/drawing/2014/main" id="{F3A554DC-CDF3-4B5E-B79A-B4694460CD69}"/>
              </a:ext>
            </a:extLst>
          </p:cNvPr>
          <p:cNvSpPr txBox="1"/>
          <p:nvPr/>
        </p:nvSpPr>
        <p:spPr>
          <a:xfrm>
            <a:off x="6345758" y="469972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a:t>
            </a:r>
            <a:endParaRPr kumimoji="1" lang="en-US" altLang="ja-JP" sz="2400" dirty="0">
              <a:solidFill>
                <a:srgbClr val="C00000"/>
              </a:solidFill>
              <a:latin typeface="Trebuchet MS" panose="020B0603020202020204" pitchFamily="34" charset="0"/>
              <a:ea typeface="+mn-ea"/>
            </a:endParaRPr>
          </a:p>
        </p:txBody>
      </p:sp>
      <p:sp>
        <p:nvSpPr>
          <p:cNvPr id="175" name="テキスト ボックス 174">
            <a:extLst>
              <a:ext uri="{FF2B5EF4-FFF2-40B4-BE49-F238E27FC236}">
                <a16:creationId xmlns:a16="http://schemas.microsoft.com/office/drawing/2014/main" id="{C7B9A445-0006-41B6-A08C-DB5743CF896B}"/>
              </a:ext>
            </a:extLst>
          </p:cNvPr>
          <p:cNvSpPr txBox="1"/>
          <p:nvPr/>
        </p:nvSpPr>
        <p:spPr>
          <a:xfrm>
            <a:off x="4400217" y="469972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a:t>
            </a:r>
            <a:endParaRPr kumimoji="1" lang="en-US" altLang="ja-JP" sz="2400" dirty="0">
              <a:solidFill>
                <a:srgbClr val="C00000"/>
              </a:solidFill>
              <a:latin typeface="Trebuchet MS" panose="020B0603020202020204" pitchFamily="34" charset="0"/>
              <a:ea typeface="+mn-ea"/>
            </a:endParaRPr>
          </a:p>
        </p:txBody>
      </p:sp>
      <p:sp>
        <p:nvSpPr>
          <p:cNvPr id="176" name="テキスト ボックス 175">
            <a:extLst>
              <a:ext uri="{FF2B5EF4-FFF2-40B4-BE49-F238E27FC236}">
                <a16:creationId xmlns:a16="http://schemas.microsoft.com/office/drawing/2014/main" id="{88E16C22-EB85-408F-9BD3-770978ED2A02}"/>
              </a:ext>
            </a:extLst>
          </p:cNvPr>
          <p:cNvSpPr txBox="1"/>
          <p:nvPr/>
        </p:nvSpPr>
        <p:spPr>
          <a:xfrm>
            <a:off x="5691726" y="342769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a:t>
            </a:r>
            <a:endParaRPr kumimoji="1" lang="en-US" altLang="ja-JP" sz="2400" dirty="0">
              <a:solidFill>
                <a:srgbClr val="C00000"/>
              </a:solidFill>
              <a:latin typeface="Trebuchet MS" panose="020B0603020202020204" pitchFamily="34" charset="0"/>
              <a:ea typeface="+mn-ea"/>
            </a:endParaRPr>
          </a:p>
        </p:txBody>
      </p:sp>
      <p:sp>
        <p:nvSpPr>
          <p:cNvPr id="177" name="テキスト ボックス 176">
            <a:extLst>
              <a:ext uri="{FF2B5EF4-FFF2-40B4-BE49-F238E27FC236}">
                <a16:creationId xmlns:a16="http://schemas.microsoft.com/office/drawing/2014/main" id="{6724A3FC-4962-4011-A45A-C13AF5512398}"/>
              </a:ext>
            </a:extLst>
          </p:cNvPr>
          <p:cNvSpPr txBox="1"/>
          <p:nvPr/>
        </p:nvSpPr>
        <p:spPr>
          <a:xfrm>
            <a:off x="4399704" y="582396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t>
            </a:r>
            <a:r>
              <a:rPr kumimoji="1" lang="en-US" altLang="ja-JP" sz="2400" dirty="0">
                <a:solidFill>
                  <a:srgbClr val="C00000"/>
                </a:solidFill>
                <a:latin typeface="Trebuchet MS" panose="020B0603020202020204" pitchFamily="34" charset="0"/>
                <a:ea typeface="+mn-ea"/>
              </a:rPr>
              <a:t>a</a:t>
            </a:r>
          </a:p>
        </p:txBody>
      </p:sp>
      <p:sp>
        <p:nvSpPr>
          <p:cNvPr id="178" name="テキスト ボックス 177">
            <a:extLst>
              <a:ext uri="{FF2B5EF4-FFF2-40B4-BE49-F238E27FC236}">
                <a16:creationId xmlns:a16="http://schemas.microsoft.com/office/drawing/2014/main" id="{2AE84FFF-8F96-403B-8C53-5159760DA94B}"/>
              </a:ext>
            </a:extLst>
          </p:cNvPr>
          <p:cNvSpPr txBox="1"/>
          <p:nvPr/>
        </p:nvSpPr>
        <p:spPr>
          <a:xfrm>
            <a:off x="5704000" y="469972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a:t>
            </a:r>
            <a:endParaRPr kumimoji="1" lang="en-US" altLang="ja-JP" sz="2400" dirty="0">
              <a:solidFill>
                <a:srgbClr val="C00000"/>
              </a:solidFill>
              <a:latin typeface="Trebuchet MS" panose="020B0603020202020204" pitchFamily="34" charset="0"/>
              <a:ea typeface="+mn-ea"/>
            </a:endParaRPr>
          </a:p>
        </p:txBody>
      </p:sp>
      <p:sp>
        <p:nvSpPr>
          <p:cNvPr id="179" name="テキスト ボックス 178">
            <a:extLst>
              <a:ext uri="{FF2B5EF4-FFF2-40B4-BE49-F238E27FC236}">
                <a16:creationId xmlns:a16="http://schemas.microsoft.com/office/drawing/2014/main" id="{BF9D0249-14FD-418C-8E1F-08F4F0CC5326}"/>
              </a:ext>
            </a:extLst>
          </p:cNvPr>
          <p:cNvSpPr txBox="1"/>
          <p:nvPr/>
        </p:nvSpPr>
        <p:spPr>
          <a:xfrm>
            <a:off x="5053012" y="469972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t>
            </a:r>
            <a:r>
              <a:rPr kumimoji="1" lang="en-US" altLang="ja-JP" sz="2400" dirty="0">
                <a:solidFill>
                  <a:srgbClr val="C00000"/>
                </a:solidFill>
                <a:latin typeface="Trebuchet MS" panose="020B0603020202020204" pitchFamily="34" charset="0"/>
                <a:ea typeface="+mn-ea"/>
              </a:rPr>
              <a:t>a</a:t>
            </a:r>
          </a:p>
        </p:txBody>
      </p:sp>
      <p:sp>
        <p:nvSpPr>
          <p:cNvPr id="180" name="テキスト ボックス 179">
            <a:extLst>
              <a:ext uri="{FF2B5EF4-FFF2-40B4-BE49-F238E27FC236}">
                <a16:creationId xmlns:a16="http://schemas.microsoft.com/office/drawing/2014/main" id="{0402E393-407C-4B64-A8D1-26DDC5621582}"/>
              </a:ext>
            </a:extLst>
          </p:cNvPr>
          <p:cNvSpPr txBox="1"/>
          <p:nvPr/>
        </p:nvSpPr>
        <p:spPr>
          <a:xfrm>
            <a:off x="6342235" y="3427690"/>
            <a:ext cx="515244" cy="369332"/>
          </a:xfrm>
          <a:prstGeom prst="rect">
            <a:avLst/>
          </a:prstGeom>
          <a:noFill/>
        </p:spPr>
        <p:txBody>
          <a:bodyPr wrap="square" lIns="0" tIns="0" rIns="0" bIns="0">
            <a:spAutoFit/>
          </a:bodyPr>
          <a:lstStyle/>
          <a:p>
            <a:pPr algn="ctr"/>
            <a:r>
              <a:rPr kumimoji="1" lang="en-US" altLang="ja-JP" sz="2400" dirty="0">
                <a:solidFill>
                  <a:srgbClr val="008080"/>
                </a:solidFill>
                <a:latin typeface="Trebuchet MS" panose="020B0603020202020204" pitchFamily="34" charset="0"/>
                <a:ea typeface="+mn-ea"/>
              </a:rPr>
              <a:t>A</a:t>
            </a:r>
            <a:r>
              <a:rPr kumimoji="1" lang="en-US" altLang="ja-JP" sz="2400" dirty="0">
                <a:solidFill>
                  <a:srgbClr val="C00000"/>
                </a:solidFill>
                <a:latin typeface="Trebuchet MS" panose="020B0603020202020204" pitchFamily="34" charset="0"/>
                <a:ea typeface="+mn-ea"/>
              </a:rPr>
              <a:t>a</a:t>
            </a:r>
          </a:p>
        </p:txBody>
      </p:sp>
      <p:sp>
        <p:nvSpPr>
          <p:cNvPr id="181" name="二等辺三角形 180">
            <a:extLst>
              <a:ext uri="{FF2B5EF4-FFF2-40B4-BE49-F238E27FC236}">
                <a16:creationId xmlns:a16="http://schemas.microsoft.com/office/drawing/2014/main" id="{B745DC72-44B7-4FC4-B8F9-FC27007F7EA7}"/>
              </a:ext>
            </a:extLst>
          </p:cNvPr>
          <p:cNvSpPr/>
          <p:nvPr/>
        </p:nvSpPr>
        <p:spPr>
          <a:xfrm>
            <a:off x="7082804" y="5517127"/>
            <a:ext cx="324000" cy="240346"/>
          </a:xfrm>
          <a:prstGeom prst="triangl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4294967295"/>
          </p:nvPr>
        </p:nvSpPr>
        <p:spPr>
          <a:xfrm>
            <a:off x="107950" y="971550"/>
            <a:ext cx="8991600" cy="5638800"/>
          </a:xfrm>
          <a:noFill/>
        </p:spPr>
        <p:txBody>
          <a:bodyPr/>
          <a:lstStyle/>
          <a:p>
            <a:pPr marL="450850" indent="-450850" eaLnBrk="1" hangingPunct="1">
              <a:buFontTx/>
              <a:buNone/>
            </a:pPr>
            <a:r>
              <a:rPr lang="ja-JP" altLang="en-US" sz="2200" b="1" dirty="0">
                <a:solidFill>
                  <a:srgbClr val="003399"/>
                </a:solidFill>
              </a:rPr>
              <a:t>神経・筋疾患</a:t>
            </a:r>
          </a:p>
          <a:p>
            <a:pPr marL="450850" indent="-450850" eaLnBrk="1" hangingPunct="1">
              <a:buFontTx/>
              <a:buNone/>
            </a:pPr>
            <a:r>
              <a:rPr lang="ja-JP" altLang="en-US" sz="2200" b="1" dirty="0"/>
              <a:t>	</a:t>
            </a:r>
            <a:r>
              <a:rPr lang="en-US" altLang="ja-JP" sz="2200" dirty="0">
                <a:latin typeface="Trebuchet MS" panose="020B0603020202020204" pitchFamily="34" charset="0"/>
              </a:rPr>
              <a:t>Huntington</a:t>
            </a:r>
            <a:r>
              <a:rPr lang="en-US" altLang="ja-JP" sz="2200" b="1" dirty="0"/>
              <a:t>(</a:t>
            </a:r>
            <a:r>
              <a:rPr lang="ja-JP" altLang="en-US" sz="2200" b="1" dirty="0"/>
              <a:t>舞踏</a:t>
            </a:r>
            <a:r>
              <a:rPr lang="en-US" altLang="ja-JP" sz="2200" b="1" dirty="0"/>
              <a:t>)</a:t>
            </a:r>
            <a:r>
              <a:rPr lang="ja-JP" altLang="en-US" sz="2200" b="1" dirty="0"/>
              <a:t>病，結節性硬化症，筋緊張性ジストロフィー，</a:t>
            </a:r>
            <a:r>
              <a:rPr lang="en-US" altLang="ja-JP" sz="2200" dirty="0">
                <a:latin typeface="Trebuchet MS" panose="020B0603020202020204" pitchFamily="34" charset="0"/>
              </a:rPr>
              <a:t>von Hippel-</a:t>
            </a:r>
            <a:r>
              <a:rPr lang="en-US" altLang="ja-JP" sz="2200" dirty="0" err="1">
                <a:latin typeface="Trebuchet MS" panose="020B0603020202020204" pitchFamily="34" charset="0"/>
              </a:rPr>
              <a:t>Lindow</a:t>
            </a:r>
            <a:r>
              <a:rPr lang="ja-JP" altLang="en-US" sz="2200" b="1" dirty="0"/>
              <a:t>病</a:t>
            </a:r>
          </a:p>
          <a:p>
            <a:pPr marL="450850" indent="-450850" eaLnBrk="1" hangingPunct="1">
              <a:buFontTx/>
              <a:buNone/>
            </a:pPr>
            <a:endParaRPr lang="ja-JP" altLang="en-US" sz="1000" b="1" dirty="0"/>
          </a:p>
          <a:p>
            <a:pPr marL="450850" indent="-450850" eaLnBrk="1" hangingPunct="1">
              <a:buFontTx/>
              <a:buNone/>
            </a:pPr>
            <a:r>
              <a:rPr lang="ja-JP" altLang="en-US" sz="2200" b="1" dirty="0">
                <a:solidFill>
                  <a:srgbClr val="003399"/>
                </a:solidFill>
              </a:rPr>
              <a:t>頭蓋顔面疾患</a:t>
            </a:r>
          </a:p>
          <a:p>
            <a:pPr marL="450850" indent="-450850" eaLnBrk="1" hangingPunct="1">
              <a:buFontTx/>
              <a:buNone/>
            </a:pPr>
            <a:r>
              <a:rPr lang="ja-JP" altLang="en-US" sz="2200" b="1" dirty="0"/>
              <a:t>	</a:t>
            </a:r>
            <a:r>
              <a:rPr lang="en-US" altLang="ja-JP" sz="2200" dirty="0">
                <a:latin typeface="Trebuchet MS" panose="020B0603020202020204" pitchFamily="34" charset="0"/>
              </a:rPr>
              <a:t>Alport</a:t>
            </a:r>
            <a:r>
              <a:rPr lang="ja-JP" altLang="en-US" sz="2200" b="1" dirty="0"/>
              <a:t>症候群，</a:t>
            </a:r>
            <a:r>
              <a:rPr lang="en-US" altLang="ja-JP" sz="2200" dirty="0">
                <a:latin typeface="Trebuchet MS" panose="020B0603020202020204" pitchFamily="34" charset="0"/>
              </a:rPr>
              <a:t>Crouzon</a:t>
            </a:r>
            <a:r>
              <a:rPr lang="ja-JP" altLang="en-US" sz="2200" b="1" dirty="0"/>
              <a:t>病</a:t>
            </a:r>
          </a:p>
          <a:p>
            <a:pPr marL="450850" indent="-450850" eaLnBrk="1" hangingPunct="1">
              <a:buFontTx/>
              <a:buNone/>
            </a:pPr>
            <a:endParaRPr lang="ja-JP" altLang="en-US" sz="1000" b="1" dirty="0"/>
          </a:p>
          <a:p>
            <a:pPr marL="450850" indent="-450850" eaLnBrk="1" hangingPunct="1">
              <a:buFontTx/>
              <a:buNone/>
            </a:pPr>
            <a:r>
              <a:rPr lang="ja-JP" altLang="en-US" sz="2200" b="1" dirty="0">
                <a:solidFill>
                  <a:srgbClr val="003399"/>
                </a:solidFill>
              </a:rPr>
              <a:t>消化器疾患</a:t>
            </a:r>
          </a:p>
          <a:p>
            <a:pPr marL="450850" indent="-450850" eaLnBrk="1" hangingPunct="1">
              <a:buFontTx/>
              <a:buNone/>
            </a:pPr>
            <a:r>
              <a:rPr lang="ja-JP" altLang="en-US" sz="2200" b="1" dirty="0"/>
              <a:t>	</a:t>
            </a:r>
            <a:r>
              <a:rPr lang="en-US" altLang="ja-JP" sz="2200" dirty="0" err="1">
                <a:latin typeface="Trebuchet MS" panose="020B0603020202020204" pitchFamily="34" charset="0"/>
              </a:rPr>
              <a:t>Pautz-Jeghers</a:t>
            </a:r>
            <a:r>
              <a:rPr lang="ja-JP" altLang="en-US" sz="2200" b="1" dirty="0"/>
              <a:t>症候群，</a:t>
            </a:r>
            <a:r>
              <a:rPr lang="en-US" altLang="ja-JP" sz="2200" dirty="0">
                <a:latin typeface="Trebuchet MS" panose="020B0603020202020204" pitchFamily="34" charset="0"/>
              </a:rPr>
              <a:t>Gardner</a:t>
            </a:r>
            <a:r>
              <a:rPr lang="ja-JP" altLang="en-US" sz="2200" b="1" dirty="0"/>
              <a:t>症候群， </a:t>
            </a:r>
            <a:r>
              <a:rPr lang="en-US" altLang="ja-JP" sz="2200" dirty="0">
                <a:latin typeface="Trebuchet MS" panose="020B0603020202020204" pitchFamily="34" charset="0"/>
              </a:rPr>
              <a:t>Gilbert</a:t>
            </a:r>
            <a:r>
              <a:rPr lang="ja-JP" altLang="en-US" sz="2200" b="1" dirty="0"/>
              <a:t>症候群</a:t>
            </a:r>
          </a:p>
          <a:p>
            <a:pPr marL="450850" indent="-450850" eaLnBrk="1" hangingPunct="1">
              <a:buFontTx/>
              <a:buNone/>
            </a:pPr>
            <a:endParaRPr lang="ja-JP" altLang="en-US" sz="1000" b="1" dirty="0"/>
          </a:p>
          <a:p>
            <a:pPr marL="450850" indent="-450850" eaLnBrk="1" hangingPunct="1">
              <a:buFontTx/>
              <a:buNone/>
            </a:pPr>
            <a:r>
              <a:rPr lang="ja-JP" altLang="en-US" sz="2200" b="1" dirty="0">
                <a:solidFill>
                  <a:srgbClr val="003399"/>
                </a:solidFill>
              </a:rPr>
              <a:t>結合組織・皮膚疾患</a:t>
            </a:r>
          </a:p>
          <a:p>
            <a:pPr marL="450850" indent="-450850" eaLnBrk="1" hangingPunct="1">
              <a:buFontTx/>
              <a:buNone/>
            </a:pPr>
            <a:r>
              <a:rPr lang="ja-JP" altLang="en-US" sz="2200" b="1" dirty="0"/>
              <a:t>	</a:t>
            </a:r>
            <a:r>
              <a:rPr lang="en-US" altLang="ja-JP" sz="2200" dirty="0">
                <a:latin typeface="Trebuchet MS" panose="020B0603020202020204" pitchFamily="34" charset="0"/>
              </a:rPr>
              <a:t>von Recklinghausen</a:t>
            </a:r>
            <a:r>
              <a:rPr lang="ja-JP" altLang="en-US" sz="2200" b="1" dirty="0"/>
              <a:t>病</a:t>
            </a:r>
            <a:r>
              <a:rPr lang="en-US" altLang="ja-JP" sz="2200" b="1" dirty="0"/>
              <a:t>(</a:t>
            </a:r>
            <a:r>
              <a:rPr lang="ja-JP" altLang="en-US" sz="2200" b="1" dirty="0"/>
              <a:t>神経線維腫症</a:t>
            </a:r>
            <a:r>
              <a:rPr lang="en-US" altLang="ja-JP" sz="2200" b="1" dirty="0"/>
              <a:t>)</a:t>
            </a:r>
            <a:r>
              <a:rPr lang="ja-JP" altLang="en-US" sz="2200" b="1" dirty="0"/>
              <a:t>，</a:t>
            </a:r>
            <a:r>
              <a:rPr lang="en-US" altLang="ja-JP" sz="2200" dirty="0" err="1">
                <a:latin typeface="Trebuchet MS" panose="020B0603020202020204" pitchFamily="34" charset="0"/>
              </a:rPr>
              <a:t>Marfan</a:t>
            </a:r>
            <a:r>
              <a:rPr lang="ja-JP" altLang="en-US" sz="2200" b="1" dirty="0"/>
              <a:t>症候群，</a:t>
            </a:r>
          </a:p>
          <a:p>
            <a:pPr marL="450850" indent="-450850" eaLnBrk="1" hangingPunct="1">
              <a:buFontTx/>
              <a:buNone/>
            </a:pPr>
            <a:r>
              <a:rPr lang="ja-JP" altLang="en-US" sz="2200" b="1" dirty="0"/>
              <a:t>	</a:t>
            </a:r>
            <a:r>
              <a:rPr lang="en-US" altLang="ja-JP" sz="2200" dirty="0">
                <a:latin typeface="Trebuchet MS" panose="020B0603020202020204" pitchFamily="34" charset="0"/>
              </a:rPr>
              <a:t>Ehlers-Danlos</a:t>
            </a:r>
            <a:r>
              <a:rPr lang="ja-JP" altLang="en-US" sz="2200" b="1" dirty="0"/>
              <a:t>症候群</a:t>
            </a:r>
          </a:p>
          <a:p>
            <a:pPr marL="450850" indent="-450850" eaLnBrk="1" hangingPunct="1">
              <a:buFontTx/>
              <a:buNone/>
            </a:pPr>
            <a:endParaRPr lang="ja-JP" altLang="en-US" sz="1000" b="1" dirty="0"/>
          </a:p>
          <a:p>
            <a:pPr marL="450850" indent="-450850" eaLnBrk="1" hangingPunct="1">
              <a:buFontTx/>
              <a:buNone/>
            </a:pPr>
            <a:r>
              <a:rPr lang="ja-JP" altLang="en-US" sz="2200" b="1" dirty="0">
                <a:solidFill>
                  <a:srgbClr val="003399"/>
                </a:solidFill>
              </a:rPr>
              <a:t>血液疾患</a:t>
            </a:r>
          </a:p>
          <a:p>
            <a:pPr marL="450850" indent="-450850" eaLnBrk="1" hangingPunct="1">
              <a:buFontTx/>
              <a:buNone/>
            </a:pPr>
            <a:r>
              <a:rPr lang="ja-JP" altLang="en-US" sz="2200" b="1" dirty="0"/>
              <a:t>	球状赤血球症</a:t>
            </a:r>
          </a:p>
        </p:txBody>
      </p:sp>
      <p:sp>
        <p:nvSpPr>
          <p:cNvPr id="55299" name="Text Box 3"/>
          <p:cNvSpPr txBox="1">
            <a:spLocks noChangeArrowheads="1"/>
          </p:cNvSpPr>
          <p:nvPr/>
        </p:nvSpPr>
        <p:spPr bwMode="auto">
          <a:xfrm>
            <a:off x="53975" y="142875"/>
            <a:ext cx="90138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algn="ctr" eaLnBrk="1" hangingPunct="1">
              <a:spcBef>
                <a:spcPct val="0"/>
              </a:spcBef>
              <a:buFontTx/>
              <a:buNone/>
            </a:pPr>
            <a:endParaRPr lang="ja-JP" altLang="ja-JP" sz="4000" b="1">
              <a:solidFill>
                <a:srgbClr val="00FF99"/>
              </a:solidFill>
            </a:endParaRPr>
          </a:p>
        </p:txBody>
      </p:sp>
      <p:sp>
        <p:nvSpPr>
          <p:cNvPr id="55300" name="Rectangle 4"/>
          <p:cNvSpPr>
            <a:spLocks noGrp="1" noChangeArrowheads="1"/>
          </p:cNvSpPr>
          <p:nvPr>
            <p:ph type="title" idx="4294967295"/>
          </p:nvPr>
        </p:nvSpPr>
        <p:spPr/>
        <p:txBody>
          <a:bodyPr/>
          <a:lstStyle/>
          <a:p>
            <a:pPr eaLnBrk="1" hangingPunct="1"/>
            <a:r>
              <a:rPr lang="zh-TW" altLang="ja-JP" dirty="0">
                <a:solidFill>
                  <a:srgbClr val="006600"/>
                </a:solidFill>
              </a:rPr>
              <a:t>常染色体優性遺伝 疾患</a:t>
            </a:r>
            <a:endParaRPr lang="ja-JP" altLang="en-US" dirty="0">
              <a:solidFill>
                <a:srgbClr val="0066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ext Box 3"/>
          <p:cNvSpPr txBox="1">
            <a:spLocks noChangeArrowheads="1"/>
          </p:cNvSpPr>
          <p:nvPr/>
        </p:nvSpPr>
        <p:spPr bwMode="auto">
          <a:xfrm>
            <a:off x="53975" y="142875"/>
            <a:ext cx="90138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algn="ctr" eaLnBrk="1" hangingPunct="1">
              <a:spcBef>
                <a:spcPct val="0"/>
              </a:spcBef>
              <a:buFontTx/>
              <a:buNone/>
            </a:pPr>
            <a:endParaRPr lang="ja-JP" altLang="ja-JP" sz="4000" b="1">
              <a:solidFill>
                <a:srgbClr val="00FF99"/>
              </a:solidFill>
            </a:endParaRPr>
          </a:p>
        </p:txBody>
      </p:sp>
      <p:sp>
        <p:nvSpPr>
          <p:cNvPr id="45061" name="Rectangle 5"/>
          <p:cNvSpPr>
            <a:spLocks noGrp="1" noChangeArrowheads="1"/>
          </p:cNvSpPr>
          <p:nvPr>
            <p:ph type="title" idx="4294967295"/>
          </p:nvPr>
        </p:nvSpPr>
        <p:spPr/>
        <p:txBody>
          <a:bodyPr/>
          <a:lstStyle/>
          <a:p>
            <a:pPr eaLnBrk="1" hangingPunct="1"/>
            <a:r>
              <a:rPr lang="zh-TW" altLang="en-US" dirty="0">
                <a:solidFill>
                  <a:srgbClr val="006600"/>
                </a:solidFill>
              </a:rPr>
              <a:t>常染色体優性遺伝 </a:t>
            </a:r>
            <a:r>
              <a:rPr lang="ja-JP" altLang="en-US" dirty="0">
                <a:solidFill>
                  <a:srgbClr val="006600"/>
                </a:solidFill>
              </a:rPr>
              <a:t>原理</a:t>
            </a:r>
          </a:p>
        </p:txBody>
      </p:sp>
      <p:sp>
        <p:nvSpPr>
          <p:cNvPr id="2" name="テキスト ボックス 1">
            <a:extLst>
              <a:ext uri="{FF2B5EF4-FFF2-40B4-BE49-F238E27FC236}">
                <a16:creationId xmlns:a16="http://schemas.microsoft.com/office/drawing/2014/main" id="{4F2F36A9-E725-49A3-9871-EF4B361D7BE2}"/>
              </a:ext>
            </a:extLst>
          </p:cNvPr>
          <p:cNvSpPr txBox="1"/>
          <p:nvPr/>
        </p:nvSpPr>
        <p:spPr>
          <a:xfrm>
            <a:off x="2243328" y="841248"/>
            <a:ext cx="4679486" cy="461665"/>
          </a:xfrm>
          <a:prstGeom prst="rect">
            <a:avLst/>
          </a:prstGeom>
          <a:noFill/>
        </p:spPr>
        <p:txBody>
          <a:bodyPr wrap="none" rtlCol="0">
            <a:spAutoFit/>
          </a:bodyPr>
          <a:lstStyle/>
          <a:p>
            <a:r>
              <a:rPr kumimoji="1" lang="en-US" altLang="ja-JP" sz="2400" dirty="0">
                <a:latin typeface="Trebuchet MS" panose="020B0603020202020204" pitchFamily="34" charset="0"/>
              </a:rPr>
              <a:t>Autosomal dominant inheritance</a:t>
            </a:r>
            <a:endParaRPr kumimoji="1" lang="ja-JP" altLang="en-US" sz="2400" dirty="0">
              <a:latin typeface="Trebuchet MS" panose="020B0603020202020204" pitchFamily="34" charset="0"/>
            </a:endParaRPr>
          </a:p>
        </p:txBody>
      </p:sp>
      <p:graphicFrame>
        <p:nvGraphicFramePr>
          <p:cNvPr id="6" name="オブジェクト 5">
            <a:extLst>
              <a:ext uri="{FF2B5EF4-FFF2-40B4-BE49-F238E27FC236}">
                <a16:creationId xmlns:a16="http://schemas.microsoft.com/office/drawing/2014/main" id="{8EEA123E-D0BD-4DA9-BBF0-78BA10967B6B}"/>
              </a:ext>
            </a:extLst>
          </p:cNvPr>
          <p:cNvGraphicFramePr>
            <a:graphicFrameLocks noChangeAspect="1"/>
          </p:cNvGraphicFramePr>
          <p:nvPr/>
        </p:nvGraphicFramePr>
        <p:xfrm>
          <a:off x="191409" y="3322908"/>
          <a:ext cx="1282362" cy="1685973"/>
        </p:xfrm>
        <a:graphic>
          <a:graphicData uri="http://schemas.openxmlformats.org/presentationml/2006/ole">
            <mc:AlternateContent xmlns:mc="http://schemas.openxmlformats.org/markup-compatibility/2006">
              <mc:Choice xmlns:v="urn:schemas-microsoft-com:vml" Requires="v">
                <p:oleObj name="Image" r:id="rId2" imgW="3187080" imgH="4190400" progId="Photoshop.Image.13">
                  <p:embed/>
                </p:oleObj>
              </mc:Choice>
              <mc:Fallback>
                <p:oleObj name="Image" r:id="rId2" imgW="3187080" imgH="4190400" progId="Photoshop.Image.13">
                  <p:embed/>
                  <p:pic>
                    <p:nvPicPr>
                      <p:cNvPr id="6" name="オブジェクト 5">
                        <a:extLst>
                          <a:ext uri="{FF2B5EF4-FFF2-40B4-BE49-F238E27FC236}">
                            <a16:creationId xmlns:a16="http://schemas.microsoft.com/office/drawing/2014/main" id="{8EEA123E-D0BD-4DA9-BBF0-78BA10967B6B}"/>
                          </a:ext>
                        </a:extLst>
                      </p:cNvPr>
                      <p:cNvPicPr/>
                      <p:nvPr/>
                    </p:nvPicPr>
                    <p:blipFill>
                      <a:blip r:embed="rId3"/>
                      <a:stretch>
                        <a:fillRect/>
                      </a:stretch>
                    </p:blipFill>
                    <p:spPr>
                      <a:xfrm>
                        <a:off x="191409" y="3322908"/>
                        <a:ext cx="1282362" cy="1685973"/>
                      </a:xfrm>
                      <a:prstGeom prst="rect">
                        <a:avLst/>
                      </a:prstGeom>
                    </p:spPr>
                  </p:pic>
                </p:oleObj>
              </mc:Fallback>
            </mc:AlternateContent>
          </a:graphicData>
        </a:graphic>
      </p:graphicFrame>
      <p:graphicFrame>
        <p:nvGraphicFramePr>
          <p:cNvPr id="7" name="オブジェクト 6">
            <a:extLst>
              <a:ext uri="{FF2B5EF4-FFF2-40B4-BE49-F238E27FC236}">
                <a16:creationId xmlns:a16="http://schemas.microsoft.com/office/drawing/2014/main" id="{940B6D1C-3669-4B6D-8027-DAE38A7FFDE9}"/>
              </a:ext>
            </a:extLst>
          </p:cNvPr>
          <p:cNvGraphicFramePr>
            <a:graphicFrameLocks noChangeAspect="1"/>
          </p:cNvGraphicFramePr>
          <p:nvPr/>
        </p:nvGraphicFramePr>
        <p:xfrm>
          <a:off x="3503042" y="3374969"/>
          <a:ext cx="1281600" cy="1633912"/>
        </p:xfrm>
        <a:graphic>
          <a:graphicData uri="http://schemas.openxmlformats.org/presentationml/2006/ole">
            <mc:AlternateContent xmlns:mc="http://schemas.openxmlformats.org/markup-compatibility/2006">
              <mc:Choice xmlns:v="urn:schemas-microsoft-com:vml" Requires="v">
                <p:oleObj name="Image" r:id="rId4" imgW="3187080" imgH="4063320" progId="Photoshop.Image.13">
                  <p:embed/>
                </p:oleObj>
              </mc:Choice>
              <mc:Fallback>
                <p:oleObj name="Image" r:id="rId4" imgW="3187080" imgH="4063320" progId="Photoshop.Image.13">
                  <p:embed/>
                  <p:pic>
                    <p:nvPicPr>
                      <p:cNvPr id="7" name="オブジェクト 6">
                        <a:extLst>
                          <a:ext uri="{FF2B5EF4-FFF2-40B4-BE49-F238E27FC236}">
                            <a16:creationId xmlns:a16="http://schemas.microsoft.com/office/drawing/2014/main" id="{940B6D1C-3669-4B6D-8027-DAE38A7FFDE9}"/>
                          </a:ext>
                        </a:extLst>
                      </p:cNvPr>
                      <p:cNvPicPr/>
                      <p:nvPr/>
                    </p:nvPicPr>
                    <p:blipFill>
                      <a:blip r:embed="rId5"/>
                      <a:stretch>
                        <a:fillRect/>
                      </a:stretch>
                    </p:blipFill>
                    <p:spPr>
                      <a:xfrm>
                        <a:off x="3503042" y="3374969"/>
                        <a:ext cx="1281600" cy="1633912"/>
                      </a:xfrm>
                      <a:prstGeom prst="rect">
                        <a:avLst/>
                      </a:prstGeom>
                    </p:spPr>
                  </p:pic>
                </p:oleObj>
              </mc:Fallback>
            </mc:AlternateContent>
          </a:graphicData>
        </a:graphic>
      </p:graphicFrame>
      <p:cxnSp>
        <p:nvCxnSpPr>
          <p:cNvPr id="9" name="直線矢印コネクタ 8">
            <a:extLst>
              <a:ext uri="{FF2B5EF4-FFF2-40B4-BE49-F238E27FC236}">
                <a16:creationId xmlns:a16="http://schemas.microsoft.com/office/drawing/2014/main" id="{96D1FB76-DC7B-4C0A-88D7-48B87924A235}"/>
              </a:ext>
            </a:extLst>
          </p:cNvPr>
          <p:cNvCxnSpPr>
            <a:cxnSpLocks/>
          </p:cNvCxnSpPr>
          <p:nvPr/>
        </p:nvCxnSpPr>
        <p:spPr>
          <a:xfrm flipH="1">
            <a:off x="1351851" y="4129318"/>
            <a:ext cx="318389" cy="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5" name="直線矢印コネクタ 64">
            <a:extLst>
              <a:ext uri="{FF2B5EF4-FFF2-40B4-BE49-F238E27FC236}">
                <a16:creationId xmlns:a16="http://schemas.microsoft.com/office/drawing/2014/main" id="{A82783C7-2FF5-4577-A3EB-0002BCA5573C}"/>
              </a:ext>
            </a:extLst>
          </p:cNvPr>
          <p:cNvCxnSpPr>
            <a:cxnSpLocks/>
          </p:cNvCxnSpPr>
          <p:nvPr/>
        </p:nvCxnSpPr>
        <p:spPr>
          <a:xfrm>
            <a:off x="3253804" y="4129318"/>
            <a:ext cx="318389" cy="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0A9043B4-7794-403F-83BF-96755FE02808}"/>
              </a:ext>
            </a:extLst>
          </p:cNvPr>
          <p:cNvSpPr txBox="1"/>
          <p:nvPr/>
        </p:nvSpPr>
        <p:spPr>
          <a:xfrm>
            <a:off x="275386" y="2924796"/>
            <a:ext cx="1114408" cy="369332"/>
          </a:xfrm>
          <a:prstGeom prst="rect">
            <a:avLst/>
          </a:prstGeom>
          <a:noFill/>
        </p:spPr>
        <p:txBody>
          <a:bodyPr wrap="none" rtlCol="0">
            <a:spAutoFit/>
          </a:bodyPr>
          <a:lstStyle/>
          <a:p>
            <a:r>
              <a:rPr kumimoji="1" lang="ja-JP" altLang="en-US" b="1" dirty="0">
                <a:latin typeface="+mn-ea"/>
                <a:ea typeface="+mn-ea"/>
              </a:rPr>
              <a:t>正常形態</a:t>
            </a:r>
          </a:p>
        </p:txBody>
      </p:sp>
      <p:sp>
        <p:nvSpPr>
          <p:cNvPr id="83" name="テキスト ボックス 82">
            <a:extLst>
              <a:ext uri="{FF2B5EF4-FFF2-40B4-BE49-F238E27FC236}">
                <a16:creationId xmlns:a16="http://schemas.microsoft.com/office/drawing/2014/main" id="{E738D72C-DC00-4A96-91C8-5C9EAB7031AE}"/>
              </a:ext>
            </a:extLst>
          </p:cNvPr>
          <p:cNvSpPr txBox="1"/>
          <p:nvPr/>
        </p:nvSpPr>
        <p:spPr>
          <a:xfrm>
            <a:off x="3586638" y="2924796"/>
            <a:ext cx="1114408" cy="369332"/>
          </a:xfrm>
          <a:prstGeom prst="rect">
            <a:avLst/>
          </a:prstGeom>
          <a:noFill/>
        </p:spPr>
        <p:txBody>
          <a:bodyPr wrap="none" rtlCol="0">
            <a:spAutoFit/>
          </a:bodyPr>
          <a:lstStyle/>
          <a:p>
            <a:r>
              <a:rPr kumimoji="1" lang="ja-JP" altLang="en-US" b="1" dirty="0">
                <a:latin typeface="+mn-ea"/>
                <a:ea typeface="+mn-ea"/>
              </a:rPr>
              <a:t>形態変化</a:t>
            </a:r>
          </a:p>
        </p:txBody>
      </p:sp>
      <p:sp>
        <p:nvSpPr>
          <p:cNvPr id="84" name="テキスト ボックス 83">
            <a:extLst>
              <a:ext uri="{FF2B5EF4-FFF2-40B4-BE49-F238E27FC236}">
                <a16:creationId xmlns:a16="http://schemas.microsoft.com/office/drawing/2014/main" id="{FB24A7B7-ED13-42B7-99BB-324E02336C55}"/>
              </a:ext>
            </a:extLst>
          </p:cNvPr>
          <p:cNvSpPr txBox="1"/>
          <p:nvPr/>
        </p:nvSpPr>
        <p:spPr>
          <a:xfrm>
            <a:off x="1914365" y="3974422"/>
            <a:ext cx="1156086" cy="523220"/>
          </a:xfrm>
          <a:prstGeom prst="rect">
            <a:avLst/>
          </a:prstGeom>
          <a:noFill/>
        </p:spPr>
        <p:txBody>
          <a:bodyPr wrap="none" rtlCol="0">
            <a:spAutoFit/>
          </a:bodyPr>
          <a:lstStyle/>
          <a:p>
            <a:r>
              <a:rPr kumimoji="1" lang="ja-JP" altLang="en-US" sz="1400" b="1" dirty="0">
                <a:solidFill>
                  <a:srgbClr val="008080"/>
                </a:solidFill>
                <a:latin typeface="+mn-ea"/>
                <a:ea typeface="+mn-ea"/>
              </a:rPr>
              <a:t>正常</a:t>
            </a:r>
            <a:r>
              <a:rPr kumimoji="1" lang="ja-JP" altLang="en-US" sz="1400" b="1" dirty="0">
                <a:latin typeface="+mn-ea"/>
                <a:ea typeface="+mn-ea"/>
              </a:rPr>
              <a:t>　</a:t>
            </a:r>
            <a:r>
              <a:rPr kumimoji="1" lang="ja-JP" altLang="en-US" sz="1400" b="1" dirty="0">
                <a:solidFill>
                  <a:srgbClr val="C00000"/>
                </a:solidFill>
                <a:latin typeface="+mn-ea"/>
                <a:ea typeface="+mn-ea"/>
              </a:rPr>
              <a:t>変異</a:t>
            </a:r>
            <a:endParaRPr kumimoji="1" lang="en-US" altLang="ja-JP" sz="1400" b="1" dirty="0">
              <a:solidFill>
                <a:srgbClr val="C00000"/>
              </a:solidFill>
              <a:latin typeface="+mn-ea"/>
              <a:ea typeface="+mn-ea"/>
            </a:endParaRPr>
          </a:p>
          <a:p>
            <a:r>
              <a:rPr kumimoji="1" lang="ja-JP" altLang="en-US" sz="1400" b="1" dirty="0">
                <a:solidFill>
                  <a:srgbClr val="C00000"/>
                </a:solidFill>
                <a:latin typeface="+mn-ea"/>
                <a:ea typeface="+mn-ea"/>
              </a:rPr>
              <a:t>　　  </a:t>
            </a:r>
            <a:r>
              <a:rPr kumimoji="1" lang="en-US" altLang="ja-JP" sz="1400" b="1" dirty="0">
                <a:solidFill>
                  <a:srgbClr val="C00000"/>
                </a:solidFill>
                <a:latin typeface="+mn-ea"/>
                <a:ea typeface="+mn-ea"/>
              </a:rPr>
              <a:t>(</a:t>
            </a:r>
            <a:r>
              <a:rPr kumimoji="1" lang="ja-JP" altLang="en-US" sz="1400" b="1" dirty="0">
                <a:solidFill>
                  <a:srgbClr val="C00000"/>
                </a:solidFill>
                <a:latin typeface="+mn-ea"/>
                <a:ea typeface="+mn-ea"/>
              </a:rPr>
              <a:t>多型</a:t>
            </a:r>
            <a:r>
              <a:rPr kumimoji="1" lang="en-US" altLang="ja-JP" sz="1400" b="1" dirty="0">
                <a:solidFill>
                  <a:srgbClr val="C00000"/>
                </a:solidFill>
                <a:latin typeface="+mn-ea"/>
                <a:ea typeface="+mn-ea"/>
              </a:rPr>
              <a:t>)</a:t>
            </a:r>
            <a:endParaRPr kumimoji="1" lang="ja-JP" altLang="en-US" sz="1400" b="1" dirty="0">
              <a:solidFill>
                <a:srgbClr val="C00000"/>
              </a:solidFill>
              <a:latin typeface="+mn-ea"/>
              <a:ea typeface="+mn-ea"/>
            </a:endParaRPr>
          </a:p>
        </p:txBody>
      </p:sp>
      <p:sp>
        <p:nvSpPr>
          <p:cNvPr id="85" name="テキスト ボックス 84">
            <a:extLst>
              <a:ext uri="{FF2B5EF4-FFF2-40B4-BE49-F238E27FC236}">
                <a16:creationId xmlns:a16="http://schemas.microsoft.com/office/drawing/2014/main" id="{3D3CD01A-40B1-4D5A-8B6D-72842A1C01DF}"/>
              </a:ext>
            </a:extLst>
          </p:cNvPr>
          <p:cNvSpPr txBox="1"/>
          <p:nvPr/>
        </p:nvSpPr>
        <p:spPr>
          <a:xfrm>
            <a:off x="2022254" y="3541963"/>
            <a:ext cx="881973" cy="369332"/>
          </a:xfrm>
          <a:prstGeom prst="rect">
            <a:avLst/>
          </a:prstGeom>
          <a:noFill/>
        </p:spPr>
        <p:txBody>
          <a:bodyPr wrap="none" rtlCol="0">
            <a:spAutoFit/>
          </a:bodyPr>
          <a:lstStyle/>
          <a:p>
            <a:r>
              <a:rPr kumimoji="1" lang="ja-JP" altLang="en-US" b="1" dirty="0">
                <a:latin typeface="+mn-ea"/>
                <a:ea typeface="+mn-ea"/>
              </a:rPr>
              <a:t>遺伝子</a:t>
            </a:r>
          </a:p>
        </p:txBody>
      </p:sp>
      <p:sp>
        <p:nvSpPr>
          <p:cNvPr id="86" name="テキスト ボックス 85">
            <a:extLst>
              <a:ext uri="{FF2B5EF4-FFF2-40B4-BE49-F238E27FC236}">
                <a16:creationId xmlns:a16="http://schemas.microsoft.com/office/drawing/2014/main" id="{43B6D377-9F8C-45CF-9716-059BC622CB45}"/>
              </a:ext>
            </a:extLst>
          </p:cNvPr>
          <p:cNvSpPr txBox="1"/>
          <p:nvPr/>
        </p:nvSpPr>
        <p:spPr>
          <a:xfrm>
            <a:off x="1915314" y="1513119"/>
            <a:ext cx="1082348" cy="1169551"/>
          </a:xfrm>
          <a:prstGeom prst="rect">
            <a:avLst/>
          </a:prstGeom>
          <a:noFill/>
        </p:spPr>
        <p:txBody>
          <a:bodyPr wrap="none" rtlCol="0">
            <a:spAutoFit/>
          </a:bodyPr>
          <a:lstStyle/>
          <a:p>
            <a:pPr algn="ctr"/>
            <a:r>
              <a:rPr kumimoji="1" lang="ja-JP" altLang="en-US" sz="2000" b="1" dirty="0">
                <a:latin typeface="+mn-ea"/>
                <a:ea typeface="+mn-ea"/>
              </a:rPr>
              <a:t>染色体</a:t>
            </a:r>
            <a:endParaRPr kumimoji="1" lang="en-US" altLang="ja-JP" sz="2000" b="1" dirty="0">
              <a:latin typeface="+mn-ea"/>
              <a:ea typeface="+mn-ea"/>
            </a:endParaRPr>
          </a:p>
          <a:p>
            <a:pPr algn="ctr"/>
            <a:endParaRPr kumimoji="1" lang="en-US" altLang="ja-JP" sz="800" dirty="0">
              <a:latin typeface="+mn-ea"/>
              <a:ea typeface="+mn-ea"/>
            </a:endParaRPr>
          </a:p>
          <a:p>
            <a:pPr algn="ctr"/>
            <a:r>
              <a:rPr kumimoji="1" lang="ja-JP" altLang="en-US" sz="1400" dirty="0">
                <a:latin typeface="+mn-ea"/>
                <a:ea typeface="+mn-ea"/>
              </a:rPr>
              <a:t>一方が母親</a:t>
            </a:r>
            <a:endParaRPr kumimoji="1" lang="en-US" altLang="ja-JP" sz="1400" dirty="0">
              <a:latin typeface="+mn-ea"/>
              <a:ea typeface="+mn-ea"/>
            </a:endParaRPr>
          </a:p>
          <a:p>
            <a:pPr algn="ctr"/>
            <a:r>
              <a:rPr kumimoji="1" lang="ja-JP" altLang="en-US" sz="1400" dirty="0">
                <a:latin typeface="+mn-ea"/>
                <a:ea typeface="+mn-ea"/>
              </a:rPr>
              <a:t>一方が父親</a:t>
            </a:r>
            <a:endParaRPr kumimoji="1" lang="en-US" altLang="ja-JP" sz="1400" dirty="0">
              <a:latin typeface="+mn-ea"/>
              <a:ea typeface="+mn-ea"/>
            </a:endParaRPr>
          </a:p>
          <a:p>
            <a:pPr algn="ctr"/>
            <a:r>
              <a:rPr kumimoji="1" lang="ja-JP" altLang="en-US" sz="1400" dirty="0">
                <a:latin typeface="+mn-ea"/>
                <a:ea typeface="+mn-ea"/>
              </a:rPr>
              <a:t>由来</a:t>
            </a:r>
          </a:p>
        </p:txBody>
      </p:sp>
      <p:grpSp>
        <p:nvGrpSpPr>
          <p:cNvPr id="12" name="グループ化 11">
            <a:extLst>
              <a:ext uri="{FF2B5EF4-FFF2-40B4-BE49-F238E27FC236}">
                <a16:creationId xmlns:a16="http://schemas.microsoft.com/office/drawing/2014/main" id="{6CD44BAF-1A66-4E6A-9957-8F2C71045F1F}"/>
              </a:ext>
            </a:extLst>
          </p:cNvPr>
          <p:cNvGrpSpPr/>
          <p:nvPr/>
        </p:nvGrpSpPr>
        <p:grpSpPr>
          <a:xfrm>
            <a:off x="1670568" y="2232280"/>
            <a:ext cx="356386" cy="3677782"/>
            <a:chOff x="1731528" y="2050479"/>
            <a:chExt cx="356386" cy="4422971"/>
          </a:xfrm>
        </p:grpSpPr>
        <p:grpSp>
          <p:nvGrpSpPr>
            <p:cNvPr id="4" name="グループ化 3">
              <a:extLst>
                <a:ext uri="{FF2B5EF4-FFF2-40B4-BE49-F238E27FC236}">
                  <a16:creationId xmlns:a16="http://schemas.microsoft.com/office/drawing/2014/main" id="{07BA3EC1-22BF-4492-91EB-82716ECFFAB7}"/>
                </a:ext>
              </a:extLst>
            </p:cNvPr>
            <p:cNvGrpSpPr/>
            <p:nvPr/>
          </p:nvGrpSpPr>
          <p:grpSpPr>
            <a:xfrm>
              <a:off x="1794987" y="2050479"/>
              <a:ext cx="216693" cy="3908425"/>
              <a:chOff x="2038827" y="2233359"/>
              <a:chExt cx="216693" cy="3908425"/>
            </a:xfrm>
          </p:grpSpPr>
          <p:sp>
            <p:nvSpPr>
              <p:cNvPr id="48" name="AutoShape 41">
                <a:extLst>
                  <a:ext uri="{FF2B5EF4-FFF2-40B4-BE49-F238E27FC236}">
                    <a16:creationId xmlns:a16="http://schemas.microsoft.com/office/drawing/2014/main" id="{E75D3453-5E64-45A6-8229-CBFA6C48109C}"/>
                  </a:ext>
                </a:extLst>
              </p:cNvPr>
              <p:cNvSpPr>
                <a:spLocks noChangeArrowheads="1"/>
              </p:cNvSpPr>
              <p:nvPr/>
            </p:nvSpPr>
            <p:spPr bwMode="auto">
              <a:xfrm>
                <a:off x="2039620" y="2233359"/>
                <a:ext cx="215900" cy="1400175"/>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 name="AutoShape 42">
                <a:extLst>
                  <a:ext uri="{FF2B5EF4-FFF2-40B4-BE49-F238E27FC236}">
                    <a16:creationId xmlns:a16="http://schemas.microsoft.com/office/drawing/2014/main" id="{83E04F4D-7940-44AC-AB0F-3DFDEF675C92}"/>
                  </a:ext>
                </a:extLst>
              </p:cNvPr>
              <p:cNvSpPr>
                <a:spLocks noChangeArrowheads="1"/>
              </p:cNvSpPr>
              <p:nvPr/>
            </p:nvSpPr>
            <p:spPr bwMode="auto">
              <a:xfrm>
                <a:off x="2039620" y="3639884"/>
                <a:ext cx="215900" cy="2501900"/>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 name="Rectangle 43">
                <a:extLst>
                  <a:ext uri="{FF2B5EF4-FFF2-40B4-BE49-F238E27FC236}">
                    <a16:creationId xmlns:a16="http://schemas.microsoft.com/office/drawing/2014/main" id="{85120437-106B-4394-ABA2-AFC6701AE3B2}"/>
                  </a:ext>
                </a:extLst>
              </p:cNvPr>
              <p:cNvSpPr>
                <a:spLocks noChangeArrowheads="1"/>
              </p:cNvSpPr>
              <p:nvPr/>
            </p:nvSpPr>
            <p:spPr bwMode="auto">
              <a:xfrm>
                <a:off x="2039620" y="3693859"/>
                <a:ext cx="215900" cy="12700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 name="Rectangle 44">
                <a:extLst>
                  <a:ext uri="{FF2B5EF4-FFF2-40B4-BE49-F238E27FC236}">
                    <a16:creationId xmlns:a16="http://schemas.microsoft.com/office/drawing/2014/main" id="{576AF3EC-365A-4D3B-8940-6075D1819A5E}"/>
                  </a:ext>
                </a:extLst>
              </p:cNvPr>
              <p:cNvSpPr>
                <a:spLocks noChangeArrowheads="1"/>
              </p:cNvSpPr>
              <p:nvPr/>
            </p:nvSpPr>
            <p:spPr bwMode="auto">
              <a:xfrm>
                <a:off x="2039620" y="3466847"/>
                <a:ext cx="215900" cy="12541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 name="Rectangle 45">
                <a:extLst>
                  <a:ext uri="{FF2B5EF4-FFF2-40B4-BE49-F238E27FC236}">
                    <a16:creationId xmlns:a16="http://schemas.microsoft.com/office/drawing/2014/main" id="{435AC70F-F928-4CBA-899D-42A80BB4DB01}"/>
                  </a:ext>
                </a:extLst>
              </p:cNvPr>
              <p:cNvSpPr>
                <a:spLocks noChangeArrowheads="1"/>
              </p:cNvSpPr>
              <p:nvPr/>
            </p:nvSpPr>
            <p:spPr bwMode="auto">
              <a:xfrm>
                <a:off x="2039620" y="3352547"/>
                <a:ext cx="215900" cy="1412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 name="Rectangle 46">
                <a:extLst>
                  <a:ext uri="{FF2B5EF4-FFF2-40B4-BE49-F238E27FC236}">
                    <a16:creationId xmlns:a16="http://schemas.microsoft.com/office/drawing/2014/main" id="{D0BFF745-1A8C-4A56-A447-D7BE039DEAA4}"/>
                  </a:ext>
                </a:extLst>
              </p:cNvPr>
              <p:cNvSpPr>
                <a:spLocks noChangeArrowheads="1"/>
              </p:cNvSpPr>
              <p:nvPr/>
            </p:nvSpPr>
            <p:spPr bwMode="auto">
              <a:xfrm>
                <a:off x="2039620" y="3797047"/>
                <a:ext cx="215900" cy="777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4" name="Rectangle 47">
                <a:extLst>
                  <a:ext uri="{FF2B5EF4-FFF2-40B4-BE49-F238E27FC236}">
                    <a16:creationId xmlns:a16="http://schemas.microsoft.com/office/drawing/2014/main" id="{5AB161C9-D006-43D4-9542-5E4F3C53223A}"/>
                  </a:ext>
                </a:extLst>
              </p:cNvPr>
              <p:cNvSpPr>
                <a:spLocks noChangeArrowheads="1"/>
              </p:cNvSpPr>
              <p:nvPr/>
            </p:nvSpPr>
            <p:spPr bwMode="auto">
              <a:xfrm>
                <a:off x="2039620" y="4165347"/>
                <a:ext cx="215900" cy="230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 name="Rectangle 48">
                <a:extLst>
                  <a:ext uri="{FF2B5EF4-FFF2-40B4-BE49-F238E27FC236}">
                    <a16:creationId xmlns:a16="http://schemas.microsoft.com/office/drawing/2014/main" id="{FC6A7CC7-576F-4432-A9FB-0445EA18321B}"/>
                  </a:ext>
                </a:extLst>
              </p:cNvPr>
              <p:cNvSpPr>
                <a:spLocks noChangeArrowheads="1"/>
              </p:cNvSpPr>
              <p:nvPr/>
            </p:nvSpPr>
            <p:spPr bwMode="auto">
              <a:xfrm>
                <a:off x="2039620" y="3023934"/>
                <a:ext cx="215900" cy="1682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6" name="Rectangle 49">
                <a:extLst>
                  <a:ext uri="{FF2B5EF4-FFF2-40B4-BE49-F238E27FC236}">
                    <a16:creationId xmlns:a16="http://schemas.microsoft.com/office/drawing/2014/main" id="{D48645E2-B897-47D2-A20A-7003151B7AEE}"/>
                  </a:ext>
                </a:extLst>
              </p:cNvPr>
              <p:cNvSpPr>
                <a:spLocks noChangeArrowheads="1"/>
              </p:cNvSpPr>
              <p:nvPr/>
            </p:nvSpPr>
            <p:spPr bwMode="auto">
              <a:xfrm>
                <a:off x="2039620" y="2879472"/>
                <a:ext cx="215900" cy="1270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7" name="Rectangle 50">
                <a:extLst>
                  <a:ext uri="{FF2B5EF4-FFF2-40B4-BE49-F238E27FC236}">
                    <a16:creationId xmlns:a16="http://schemas.microsoft.com/office/drawing/2014/main" id="{9ABB2B68-A682-48D7-B330-8E2E6018A9E4}"/>
                  </a:ext>
                </a:extLst>
              </p:cNvPr>
              <p:cNvSpPr>
                <a:spLocks noChangeArrowheads="1"/>
              </p:cNvSpPr>
              <p:nvPr/>
            </p:nvSpPr>
            <p:spPr bwMode="auto">
              <a:xfrm>
                <a:off x="2039620" y="2436559"/>
                <a:ext cx="215900" cy="3206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8" name="Rectangle 51">
                <a:extLst>
                  <a:ext uri="{FF2B5EF4-FFF2-40B4-BE49-F238E27FC236}">
                    <a16:creationId xmlns:a16="http://schemas.microsoft.com/office/drawing/2014/main" id="{E7834A7C-F354-4CD5-9650-0B12A9A0D337}"/>
                  </a:ext>
                </a:extLst>
              </p:cNvPr>
              <p:cNvSpPr>
                <a:spLocks noChangeArrowheads="1"/>
              </p:cNvSpPr>
              <p:nvPr/>
            </p:nvSpPr>
            <p:spPr bwMode="auto">
              <a:xfrm>
                <a:off x="2039620" y="4466972"/>
                <a:ext cx="215900" cy="109538"/>
              </a:xfrm>
              <a:prstGeom prst="rect">
                <a:avLst/>
              </a:prstGeom>
              <a:gradFill flip="none" rotWithShape="1">
                <a:gsLst>
                  <a:gs pos="0">
                    <a:srgbClr val="00642D"/>
                  </a:gs>
                  <a:gs pos="50000">
                    <a:srgbClr val="92D050"/>
                  </a:gs>
                  <a:gs pos="100000">
                    <a:srgbClr val="00642D"/>
                  </a:gs>
                </a:gsLst>
                <a:lin ang="10800000" scaled="1"/>
                <a:tileRect/>
              </a:gradFill>
              <a:ln w="12700">
                <a:solidFill>
                  <a:srgbClr val="1E003C"/>
                </a:solidFill>
                <a:miter lim="800000"/>
                <a:headEnd/>
                <a:tailEnd/>
              </a:ln>
              <a:effectLst/>
            </p:spPr>
            <p:txBody>
              <a:bodyPr wrap="none" anchor="ctr"/>
              <a:lstStyle/>
              <a:p>
                <a:endParaRPr lang="ja-JP" altLang="en-US"/>
              </a:p>
            </p:txBody>
          </p:sp>
          <p:sp>
            <p:nvSpPr>
              <p:cNvPr id="59" name="Rectangle 52">
                <a:extLst>
                  <a:ext uri="{FF2B5EF4-FFF2-40B4-BE49-F238E27FC236}">
                    <a16:creationId xmlns:a16="http://schemas.microsoft.com/office/drawing/2014/main" id="{66EF8163-EA01-4E77-981A-B27BA39B1F80}"/>
                  </a:ext>
                </a:extLst>
              </p:cNvPr>
              <p:cNvSpPr>
                <a:spLocks noChangeArrowheads="1"/>
              </p:cNvSpPr>
              <p:nvPr/>
            </p:nvSpPr>
            <p:spPr bwMode="auto">
              <a:xfrm>
                <a:off x="2039620" y="4882897"/>
                <a:ext cx="215900" cy="12223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0" name="Rectangle 53">
                <a:extLst>
                  <a:ext uri="{FF2B5EF4-FFF2-40B4-BE49-F238E27FC236}">
                    <a16:creationId xmlns:a16="http://schemas.microsoft.com/office/drawing/2014/main" id="{8030B35B-6D55-4232-BE81-7B36C7151E7D}"/>
                  </a:ext>
                </a:extLst>
              </p:cNvPr>
              <p:cNvSpPr>
                <a:spLocks noChangeArrowheads="1"/>
              </p:cNvSpPr>
              <p:nvPr/>
            </p:nvSpPr>
            <p:spPr bwMode="auto">
              <a:xfrm>
                <a:off x="2039620" y="5074984"/>
                <a:ext cx="215900" cy="30162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 name="Rectangle 54">
                <a:extLst>
                  <a:ext uri="{FF2B5EF4-FFF2-40B4-BE49-F238E27FC236}">
                    <a16:creationId xmlns:a16="http://schemas.microsoft.com/office/drawing/2014/main" id="{29027DCD-7050-47E1-A876-D1D6AF7C9BAC}"/>
                  </a:ext>
                </a:extLst>
              </p:cNvPr>
              <p:cNvSpPr>
                <a:spLocks noChangeArrowheads="1"/>
              </p:cNvSpPr>
              <p:nvPr/>
            </p:nvSpPr>
            <p:spPr bwMode="auto">
              <a:xfrm>
                <a:off x="2039620" y="5576634"/>
                <a:ext cx="215900" cy="93663"/>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2" name="Rectangle 55">
                <a:extLst>
                  <a:ext uri="{FF2B5EF4-FFF2-40B4-BE49-F238E27FC236}">
                    <a16:creationId xmlns:a16="http://schemas.microsoft.com/office/drawing/2014/main" id="{2236389D-C8CC-48C9-A717-F1C2C9A6EFC3}"/>
                  </a:ext>
                </a:extLst>
              </p:cNvPr>
              <p:cNvSpPr>
                <a:spLocks noChangeArrowheads="1"/>
              </p:cNvSpPr>
              <p:nvPr/>
            </p:nvSpPr>
            <p:spPr bwMode="auto">
              <a:xfrm>
                <a:off x="2039620" y="5779834"/>
                <a:ext cx="215900" cy="103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3" name="AutoShape 56">
                <a:extLst>
                  <a:ext uri="{FF2B5EF4-FFF2-40B4-BE49-F238E27FC236}">
                    <a16:creationId xmlns:a16="http://schemas.microsoft.com/office/drawing/2014/main" id="{5309CF6D-673D-4C9F-B9CB-65088A132065}"/>
                  </a:ext>
                </a:extLst>
              </p:cNvPr>
              <p:cNvSpPr>
                <a:spLocks noChangeArrowheads="1"/>
              </p:cNvSpPr>
              <p:nvPr/>
            </p:nvSpPr>
            <p:spPr bwMode="auto">
              <a:xfrm rot="5400000" flipV="1">
                <a:off x="2120583" y="3511297"/>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 name="AutoShape 57">
                <a:extLst>
                  <a:ext uri="{FF2B5EF4-FFF2-40B4-BE49-F238E27FC236}">
                    <a16:creationId xmlns:a16="http://schemas.microsoft.com/office/drawing/2014/main" id="{1EBDDCB7-CB73-435F-9568-233A7B6B010A}"/>
                  </a:ext>
                </a:extLst>
              </p:cNvPr>
              <p:cNvSpPr>
                <a:spLocks noChangeArrowheads="1"/>
              </p:cNvSpPr>
              <p:nvPr/>
            </p:nvSpPr>
            <p:spPr bwMode="auto">
              <a:xfrm rot="16200000">
                <a:off x="2120583" y="3560509"/>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87" name="テキスト ボックス 86">
              <a:extLst>
                <a:ext uri="{FF2B5EF4-FFF2-40B4-BE49-F238E27FC236}">
                  <a16:creationId xmlns:a16="http://schemas.microsoft.com/office/drawing/2014/main" id="{DC947C78-1731-4F0A-9158-C9EC28920869}"/>
                </a:ext>
              </a:extLst>
            </p:cNvPr>
            <p:cNvSpPr txBox="1"/>
            <p:nvPr/>
          </p:nvSpPr>
          <p:spPr>
            <a:xfrm>
              <a:off x="1731528" y="5918243"/>
              <a:ext cx="356386" cy="555207"/>
            </a:xfrm>
            <a:prstGeom prst="rect">
              <a:avLst/>
            </a:prstGeom>
            <a:noFill/>
          </p:spPr>
          <p:txBody>
            <a:bodyPr wrap="square">
              <a:spAutoFit/>
            </a:bodyPr>
            <a:lstStyle/>
            <a:p>
              <a:pPr algn="ctr"/>
              <a:r>
                <a:rPr kumimoji="1" lang="en-US" altLang="ja-JP" sz="2400" dirty="0">
                  <a:solidFill>
                    <a:srgbClr val="008080"/>
                  </a:solidFill>
                  <a:latin typeface="Trebuchet MS" panose="020B0603020202020204" pitchFamily="34" charset="0"/>
                  <a:ea typeface="+mn-ea"/>
                </a:rPr>
                <a:t>A</a:t>
              </a:r>
            </a:p>
          </p:txBody>
        </p:sp>
      </p:grpSp>
      <p:grpSp>
        <p:nvGrpSpPr>
          <p:cNvPr id="13" name="グループ化 12">
            <a:extLst>
              <a:ext uri="{FF2B5EF4-FFF2-40B4-BE49-F238E27FC236}">
                <a16:creationId xmlns:a16="http://schemas.microsoft.com/office/drawing/2014/main" id="{FE95BFCC-1EE1-4EB8-B6F9-1B5413E4B029}"/>
              </a:ext>
            </a:extLst>
          </p:cNvPr>
          <p:cNvGrpSpPr/>
          <p:nvPr/>
        </p:nvGrpSpPr>
        <p:grpSpPr>
          <a:xfrm>
            <a:off x="2914153" y="2232280"/>
            <a:ext cx="356386" cy="3677782"/>
            <a:chOff x="3127512" y="2050479"/>
            <a:chExt cx="356386" cy="4422971"/>
          </a:xfrm>
        </p:grpSpPr>
        <p:grpSp>
          <p:nvGrpSpPr>
            <p:cNvPr id="3" name="グループ化 2">
              <a:extLst>
                <a:ext uri="{FF2B5EF4-FFF2-40B4-BE49-F238E27FC236}">
                  <a16:creationId xmlns:a16="http://schemas.microsoft.com/office/drawing/2014/main" id="{87B2489A-1DE8-48F6-B7DF-51B9AF77349E}"/>
                </a:ext>
              </a:extLst>
            </p:cNvPr>
            <p:cNvGrpSpPr/>
            <p:nvPr/>
          </p:nvGrpSpPr>
          <p:grpSpPr>
            <a:xfrm>
              <a:off x="3186272" y="2050479"/>
              <a:ext cx="216693" cy="3908425"/>
              <a:chOff x="2759552" y="2233359"/>
              <a:chExt cx="216693" cy="3908425"/>
            </a:xfrm>
          </p:grpSpPr>
          <p:sp>
            <p:nvSpPr>
              <p:cNvPr id="66" name="AutoShape 59">
                <a:extLst>
                  <a:ext uri="{FF2B5EF4-FFF2-40B4-BE49-F238E27FC236}">
                    <a16:creationId xmlns:a16="http://schemas.microsoft.com/office/drawing/2014/main" id="{A58FDFA8-A0A8-4F63-9DC3-11FE1E9C8B1E}"/>
                  </a:ext>
                </a:extLst>
              </p:cNvPr>
              <p:cNvSpPr>
                <a:spLocks noChangeArrowheads="1"/>
              </p:cNvSpPr>
              <p:nvPr/>
            </p:nvSpPr>
            <p:spPr bwMode="auto">
              <a:xfrm>
                <a:off x="2760345" y="2233359"/>
                <a:ext cx="215900" cy="1400175"/>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7" name="AutoShape 60">
                <a:extLst>
                  <a:ext uri="{FF2B5EF4-FFF2-40B4-BE49-F238E27FC236}">
                    <a16:creationId xmlns:a16="http://schemas.microsoft.com/office/drawing/2014/main" id="{FDBA46C9-4A15-4973-AD5D-47F820690362}"/>
                  </a:ext>
                </a:extLst>
              </p:cNvPr>
              <p:cNvSpPr>
                <a:spLocks noChangeArrowheads="1"/>
              </p:cNvSpPr>
              <p:nvPr/>
            </p:nvSpPr>
            <p:spPr bwMode="auto">
              <a:xfrm>
                <a:off x="2760345" y="3639884"/>
                <a:ext cx="215900" cy="2501900"/>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8" name="Rectangle 61">
                <a:extLst>
                  <a:ext uri="{FF2B5EF4-FFF2-40B4-BE49-F238E27FC236}">
                    <a16:creationId xmlns:a16="http://schemas.microsoft.com/office/drawing/2014/main" id="{E2F093CC-A85E-41DB-8BC7-DBF7CDC702A0}"/>
                  </a:ext>
                </a:extLst>
              </p:cNvPr>
              <p:cNvSpPr>
                <a:spLocks noChangeArrowheads="1"/>
              </p:cNvSpPr>
              <p:nvPr/>
            </p:nvSpPr>
            <p:spPr bwMode="auto">
              <a:xfrm>
                <a:off x="2760345" y="3693859"/>
                <a:ext cx="215900" cy="12700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9" name="Rectangle 62">
                <a:extLst>
                  <a:ext uri="{FF2B5EF4-FFF2-40B4-BE49-F238E27FC236}">
                    <a16:creationId xmlns:a16="http://schemas.microsoft.com/office/drawing/2014/main" id="{DB376F64-9AE1-4F25-BA29-4CE9B52CB9BA}"/>
                  </a:ext>
                </a:extLst>
              </p:cNvPr>
              <p:cNvSpPr>
                <a:spLocks noChangeArrowheads="1"/>
              </p:cNvSpPr>
              <p:nvPr/>
            </p:nvSpPr>
            <p:spPr bwMode="auto">
              <a:xfrm>
                <a:off x="2760345" y="3466847"/>
                <a:ext cx="215900" cy="12541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0" name="Rectangle 63">
                <a:extLst>
                  <a:ext uri="{FF2B5EF4-FFF2-40B4-BE49-F238E27FC236}">
                    <a16:creationId xmlns:a16="http://schemas.microsoft.com/office/drawing/2014/main" id="{416A4F5B-DD5F-4C13-BFDF-14EDC6756456}"/>
                  </a:ext>
                </a:extLst>
              </p:cNvPr>
              <p:cNvSpPr>
                <a:spLocks noChangeArrowheads="1"/>
              </p:cNvSpPr>
              <p:nvPr/>
            </p:nvSpPr>
            <p:spPr bwMode="auto">
              <a:xfrm>
                <a:off x="2760345" y="3352547"/>
                <a:ext cx="215900" cy="1412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 name="Rectangle 64">
                <a:extLst>
                  <a:ext uri="{FF2B5EF4-FFF2-40B4-BE49-F238E27FC236}">
                    <a16:creationId xmlns:a16="http://schemas.microsoft.com/office/drawing/2014/main" id="{0C62BEF5-EC50-4BC0-B323-8E82B9FA652F}"/>
                  </a:ext>
                </a:extLst>
              </p:cNvPr>
              <p:cNvSpPr>
                <a:spLocks noChangeArrowheads="1"/>
              </p:cNvSpPr>
              <p:nvPr/>
            </p:nvSpPr>
            <p:spPr bwMode="auto">
              <a:xfrm>
                <a:off x="2760345" y="3797047"/>
                <a:ext cx="215900" cy="777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 name="Rectangle 65">
                <a:extLst>
                  <a:ext uri="{FF2B5EF4-FFF2-40B4-BE49-F238E27FC236}">
                    <a16:creationId xmlns:a16="http://schemas.microsoft.com/office/drawing/2014/main" id="{B02A7113-5BF3-4110-8142-3E843D8A7D1B}"/>
                  </a:ext>
                </a:extLst>
              </p:cNvPr>
              <p:cNvSpPr>
                <a:spLocks noChangeArrowheads="1"/>
              </p:cNvSpPr>
              <p:nvPr/>
            </p:nvSpPr>
            <p:spPr bwMode="auto">
              <a:xfrm>
                <a:off x="2760345" y="4165347"/>
                <a:ext cx="215900" cy="230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3" name="Rectangle 66">
                <a:extLst>
                  <a:ext uri="{FF2B5EF4-FFF2-40B4-BE49-F238E27FC236}">
                    <a16:creationId xmlns:a16="http://schemas.microsoft.com/office/drawing/2014/main" id="{20583582-748E-442C-80E5-F98359C910C1}"/>
                  </a:ext>
                </a:extLst>
              </p:cNvPr>
              <p:cNvSpPr>
                <a:spLocks noChangeArrowheads="1"/>
              </p:cNvSpPr>
              <p:nvPr/>
            </p:nvSpPr>
            <p:spPr bwMode="auto">
              <a:xfrm>
                <a:off x="2760345" y="3023934"/>
                <a:ext cx="215900" cy="1682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4" name="Rectangle 67">
                <a:extLst>
                  <a:ext uri="{FF2B5EF4-FFF2-40B4-BE49-F238E27FC236}">
                    <a16:creationId xmlns:a16="http://schemas.microsoft.com/office/drawing/2014/main" id="{54E4EFB8-A30A-4CA9-9942-79349F63D1FA}"/>
                  </a:ext>
                </a:extLst>
              </p:cNvPr>
              <p:cNvSpPr>
                <a:spLocks noChangeArrowheads="1"/>
              </p:cNvSpPr>
              <p:nvPr/>
            </p:nvSpPr>
            <p:spPr bwMode="auto">
              <a:xfrm>
                <a:off x="2760345" y="2879472"/>
                <a:ext cx="215900" cy="1270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5" name="Rectangle 68">
                <a:extLst>
                  <a:ext uri="{FF2B5EF4-FFF2-40B4-BE49-F238E27FC236}">
                    <a16:creationId xmlns:a16="http://schemas.microsoft.com/office/drawing/2014/main" id="{9116AF8C-6A65-48BD-8702-1A825894B779}"/>
                  </a:ext>
                </a:extLst>
              </p:cNvPr>
              <p:cNvSpPr>
                <a:spLocks noChangeArrowheads="1"/>
              </p:cNvSpPr>
              <p:nvPr/>
            </p:nvSpPr>
            <p:spPr bwMode="auto">
              <a:xfrm>
                <a:off x="2760345" y="2436559"/>
                <a:ext cx="215900" cy="3206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6" name="Rectangle 69">
                <a:extLst>
                  <a:ext uri="{FF2B5EF4-FFF2-40B4-BE49-F238E27FC236}">
                    <a16:creationId xmlns:a16="http://schemas.microsoft.com/office/drawing/2014/main" id="{73287010-DC08-4674-A7F5-9B0376747E13}"/>
                  </a:ext>
                </a:extLst>
              </p:cNvPr>
              <p:cNvSpPr>
                <a:spLocks noChangeArrowheads="1"/>
              </p:cNvSpPr>
              <p:nvPr/>
            </p:nvSpPr>
            <p:spPr bwMode="auto">
              <a:xfrm>
                <a:off x="2760345" y="4466972"/>
                <a:ext cx="215900" cy="109538"/>
              </a:xfrm>
              <a:prstGeom prst="rect">
                <a:avLst/>
              </a:prstGeom>
              <a:gradFill rotWithShape="1">
                <a:gsLst>
                  <a:gs pos="0">
                    <a:srgbClr val="642100"/>
                  </a:gs>
                  <a:gs pos="50000">
                    <a:srgbClr val="FF0000"/>
                  </a:gs>
                  <a:gs pos="100000">
                    <a:srgbClr val="642100"/>
                  </a:gs>
                </a:gsLst>
                <a:lin ang="0" scaled="1"/>
              </a:gradFill>
              <a:ln w="12700">
                <a:solidFill>
                  <a:srgbClr val="1E003C"/>
                </a:solidFill>
                <a:miter lim="800000"/>
                <a:headEnd/>
                <a:tailEnd/>
              </a:ln>
              <a:effectLst/>
            </p:spPr>
            <p:txBody>
              <a:bodyPr wrap="none" anchor="ctr"/>
              <a:lstStyle/>
              <a:p>
                <a:endParaRPr lang="ja-JP" altLang="en-US"/>
              </a:p>
            </p:txBody>
          </p:sp>
          <p:sp>
            <p:nvSpPr>
              <p:cNvPr id="77" name="Rectangle 70">
                <a:extLst>
                  <a:ext uri="{FF2B5EF4-FFF2-40B4-BE49-F238E27FC236}">
                    <a16:creationId xmlns:a16="http://schemas.microsoft.com/office/drawing/2014/main" id="{576376EC-EDF0-4DE8-AFF7-D921E3E39DE1}"/>
                  </a:ext>
                </a:extLst>
              </p:cNvPr>
              <p:cNvSpPr>
                <a:spLocks noChangeArrowheads="1"/>
              </p:cNvSpPr>
              <p:nvPr/>
            </p:nvSpPr>
            <p:spPr bwMode="auto">
              <a:xfrm>
                <a:off x="2760345" y="4882897"/>
                <a:ext cx="215900" cy="12223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8" name="Rectangle 71">
                <a:extLst>
                  <a:ext uri="{FF2B5EF4-FFF2-40B4-BE49-F238E27FC236}">
                    <a16:creationId xmlns:a16="http://schemas.microsoft.com/office/drawing/2014/main" id="{C6B8880B-02CF-4F99-8126-A26A93315E7B}"/>
                  </a:ext>
                </a:extLst>
              </p:cNvPr>
              <p:cNvSpPr>
                <a:spLocks noChangeArrowheads="1"/>
              </p:cNvSpPr>
              <p:nvPr/>
            </p:nvSpPr>
            <p:spPr bwMode="auto">
              <a:xfrm>
                <a:off x="2760345" y="5074984"/>
                <a:ext cx="215900" cy="30162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9" name="Rectangle 72">
                <a:extLst>
                  <a:ext uri="{FF2B5EF4-FFF2-40B4-BE49-F238E27FC236}">
                    <a16:creationId xmlns:a16="http://schemas.microsoft.com/office/drawing/2014/main" id="{543E9F8A-1B49-4F53-A9F6-05EC1B0A5023}"/>
                  </a:ext>
                </a:extLst>
              </p:cNvPr>
              <p:cNvSpPr>
                <a:spLocks noChangeArrowheads="1"/>
              </p:cNvSpPr>
              <p:nvPr/>
            </p:nvSpPr>
            <p:spPr bwMode="auto">
              <a:xfrm>
                <a:off x="2760345" y="5576634"/>
                <a:ext cx="215900" cy="93663"/>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0" name="Rectangle 73">
                <a:extLst>
                  <a:ext uri="{FF2B5EF4-FFF2-40B4-BE49-F238E27FC236}">
                    <a16:creationId xmlns:a16="http://schemas.microsoft.com/office/drawing/2014/main" id="{48D99DC6-61F1-4062-AD74-78DDB1BE81A7}"/>
                  </a:ext>
                </a:extLst>
              </p:cNvPr>
              <p:cNvSpPr>
                <a:spLocks noChangeArrowheads="1"/>
              </p:cNvSpPr>
              <p:nvPr/>
            </p:nvSpPr>
            <p:spPr bwMode="auto">
              <a:xfrm>
                <a:off x="2760345" y="5779834"/>
                <a:ext cx="215900" cy="103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1" name="AutoShape 74">
                <a:extLst>
                  <a:ext uri="{FF2B5EF4-FFF2-40B4-BE49-F238E27FC236}">
                    <a16:creationId xmlns:a16="http://schemas.microsoft.com/office/drawing/2014/main" id="{917C21E6-250B-4B6A-A30C-1674CEF73136}"/>
                  </a:ext>
                </a:extLst>
              </p:cNvPr>
              <p:cNvSpPr>
                <a:spLocks noChangeArrowheads="1"/>
              </p:cNvSpPr>
              <p:nvPr/>
            </p:nvSpPr>
            <p:spPr bwMode="auto">
              <a:xfrm rot="5400000" flipV="1">
                <a:off x="2841308" y="3511297"/>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 name="AutoShape 75">
                <a:extLst>
                  <a:ext uri="{FF2B5EF4-FFF2-40B4-BE49-F238E27FC236}">
                    <a16:creationId xmlns:a16="http://schemas.microsoft.com/office/drawing/2014/main" id="{242A974F-5C9D-4592-8D71-B4577538920D}"/>
                  </a:ext>
                </a:extLst>
              </p:cNvPr>
              <p:cNvSpPr>
                <a:spLocks noChangeArrowheads="1"/>
              </p:cNvSpPr>
              <p:nvPr/>
            </p:nvSpPr>
            <p:spPr bwMode="auto">
              <a:xfrm rot="16200000">
                <a:off x="2841308" y="3560509"/>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88" name="テキスト ボックス 87">
              <a:extLst>
                <a:ext uri="{FF2B5EF4-FFF2-40B4-BE49-F238E27FC236}">
                  <a16:creationId xmlns:a16="http://schemas.microsoft.com/office/drawing/2014/main" id="{43D21488-9E5E-4AF4-9431-73AAC338F1DD}"/>
                </a:ext>
              </a:extLst>
            </p:cNvPr>
            <p:cNvSpPr txBox="1"/>
            <p:nvPr/>
          </p:nvSpPr>
          <p:spPr>
            <a:xfrm>
              <a:off x="3127512" y="5918243"/>
              <a:ext cx="356386" cy="555207"/>
            </a:xfrm>
            <a:prstGeom prst="rect">
              <a:avLst/>
            </a:prstGeom>
            <a:noFill/>
          </p:spPr>
          <p:txBody>
            <a:bodyPr wrap="square">
              <a:spAutoFit/>
            </a:bodyPr>
            <a:lstStyle/>
            <a:p>
              <a:pPr algn="ctr"/>
              <a:r>
                <a:rPr kumimoji="1" lang="en-US" altLang="ja-JP" sz="2400" dirty="0">
                  <a:solidFill>
                    <a:srgbClr val="C00000"/>
                  </a:solidFill>
                  <a:latin typeface="Trebuchet MS" panose="020B0603020202020204" pitchFamily="34" charset="0"/>
                  <a:ea typeface="+mn-ea"/>
                </a:rPr>
                <a:t>a</a:t>
              </a:r>
            </a:p>
          </p:txBody>
        </p:sp>
      </p:grpSp>
      <p:grpSp>
        <p:nvGrpSpPr>
          <p:cNvPr id="5" name="グループ化 4">
            <a:extLst>
              <a:ext uri="{FF2B5EF4-FFF2-40B4-BE49-F238E27FC236}">
                <a16:creationId xmlns:a16="http://schemas.microsoft.com/office/drawing/2014/main" id="{67E1EA54-7813-48AB-A97D-04200F352CF9}"/>
              </a:ext>
            </a:extLst>
          </p:cNvPr>
          <p:cNvGrpSpPr/>
          <p:nvPr/>
        </p:nvGrpSpPr>
        <p:grpSpPr>
          <a:xfrm>
            <a:off x="5161573" y="1864100"/>
            <a:ext cx="3550172" cy="4045962"/>
            <a:chOff x="5161573" y="1864100"/>
            <a:chExt cx="3550172" cy="4045962"/>
          </a:xfrm>
        </p:grpSpPr>
        <p:grpSp>
          <p:nvGrpSpPr>
            <p:cNvPr id="16" name="グループ化 15">
              <a:extLst>
                <a:ext uri="{FF2B5EF4-FFF2-40B4-BE49-F238E27FC236}">
                  <a16:creationId xmlns:a16="http://schemas.microsoft.com/office/drawing/2014/main" id="{FB4238CC-8B5D-49E9-A468-6C34986AB82B}"/>
                </a:ext>
              </a:extLst>
            </p:cNvPr>
            <p:cNvGrpSpPr/>
            <p:nvPr/>
          </p:nvGrpSpPr>
          <p:grpSpPr>
            <a:xfrm>
              <a:off x="5161573" y="2232280"/>
              <a:ext cx="886738" cy="3677782"/>
              <a:chOff x="5612677" y="2232280"/>
              <a:chExt cx="886738" cy="4422971"/>
            </a:xfrm>
          </p:grpSpPr>
          <p:grpSp>
            <p:nvGrpSpPr>
              <p:cNvPr id="169" name="グループ化 168">
                <a:extLst>
                  <a:ext uri="{FF2B5EF4-FFF2-40B4-BE49-F238E27FC236}">
                    <a16:creationId xmlns:a16="http://schemas.microsoft.com/office/drawing/2014/main" id="{6390151E-B8A6-496B-B83C-AD990193C554}"/>
                  </a:ext>
                </a:extLst>
              </p:cNvPr>
              <p:cNvGrpSpPr/>
              <p:nvPr/>
            </p:nvGrpSpPr>
            <p:grpSpPr>
              <a:xfrm>
                <a:off x="6143029" y="2232280"/>
                <a:ext cx="356386" cy="4422971"/>
                <a:chOff x="1731528" y="2050479"/>
                <a:chExt cx="356386" cy="4422971"/>
              </a:xfrm>
            </p:grpSpPr>
            <p:grpSp>
              <p:nvGrpSpPr>
                <p:cNvPr id="170" name="グループ化 169">
                  <a:extLst>
                    <a:ext uri="{FF2B5EF4-FFF2-40B4-BE49-F238E27FC236}">
                      <a16:creationId xmlns:a16="http://schemas.microsoft.com/office/drawing/2014/main" id="{19983D04-165D-46B2-A82D-97BD8965F347}"/>
                    </a:ext>
                  </a:extLst>
                </p:cNvPr>
                <p:cNvGrpSpPr/>
                <p:nvPr/>
              </p:nvGrpSpPr>
              <p:grpSpPr>
                <a:xfrm>
                  <a:off x="1794987" y="2050479"/>
                  <a:ext cx="216693" cy="3908425"/>
                  <a:chOff x="2038827" y="2233359"/>
                  <a:chExt cx="216693" cy="3908425"/>
                </a:xfrm>
              </p:grpSpPr>
              <p:sp>
                <p:nvSpPr>
                  <p:cNvPr id="172" name="AutoShape 41">
                    <a:extLst>
                      <a:ext uri="{FF2B5EF4-FFF2-40B4-BE49-F238E27FC236}">
                        <a16:creationId xmlns:a16="http://schemas.microsoft.com/office/drawing/2014/main" id="{71115C7E-89FC-4435-9E4A-20E28C949C85}"/>
                      </a:ext>
                    </a:extLst>
                  </p:cNvPr>
                  <p:cNvSpPr>
                    <a:spLocks noChangeArrowheads="1"/>
                  </p:cNvSpPr>
                  <p:nvPr/>
                </p:nvSpPr>
                <p:spPr bwMode="auto">
                  <a:xfrm>
                    <a:off x="2039620" y="2233359"/>
                    <a:ext cx="215900" cy="1400175"/>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 name="AutoShape 42">
                    <a:extLst>
                      <a:ext uri="{FF2B5EF4-FFF2-40B4-BE49-F238E27FC236}">
                        <a16:creationId xmlns:a16="http://schemas.microsoft.com/office/drawing/2014/main" id="{7901FD3A-0BD1-40B7-9D2B-5D334E8130B4}"/>
                      </a:ext>
                    </a:extLst>
                  </p:cNvPr>
                  <p:cNvSpPr>
                    <a:spLocks noChangeArrowheads="1"/>
                  </p:cNvSpPr>
                  <p:nvPr/>
                </p:nvSpPr>
                <p:spPr bwMode="auto">
                  <a:xfrm>
                    <a:off x="2039620" y="3639884"/>
                    <a:ext cx="215900" cy="2501900"/>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 name="Rectangle 43">
                    <a:extLst>
                      <a:ext uri="{FF2B5EF4-FFF2-40B4-BE49-F238E27FC236}">
                        <a16:creationId xmlns:a16="http://schemas.microsoft.com/office/drawing/2014/main" id="{42FE4F7D-6201-416F-8291-EA6259C7259C}"/>
                      </a:ext>
                    </a:extLst>
                  </p:cNvPr>
                  <p:cNvSpPr>
                    <a:spLocks noChangeArrowheads="1"/>
                  </p:cNvSpPr>
                  <p:nvPr/>
                </p:nvSpPr>
                <p:spPr bwMode="auto">
                  <a:xfrm>
                    <a:off x="2039620" y="3693859"/>
                    <a:ext cx="215900" cy="12700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5" name="Rectangle 44">
                    <a:extLst>
                      <a:ext uri="{FF2B5EF4-FFF2-40B4-BE49-F238E27FC236}">
                        <a16:creationId xmlns:a16="http://schemas.microsoft.com/office/drawing/2014/main" id="{D2B15355-3C15-44AB-85AC-83B0A0C43F9B}"/>
                      </a:ext>
                    </a:extLst>
                  </p:cNvPr>
                  <p:cNvSpPr>
                    <a:spLocks noChangeArrowheads="1"/>
                  </p:cNvSpPr>
                  <p:nvPr/>
                </p:nvSpPr>
                <p:spPr bwMode="auto">
                  <a:xfrm>
                    <a:off x="2039620" y="3466847"/>
                    <a:ext cx="215900" cy="12541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6" name="Rectangle 45">
                    <a:extLst>
                      <a:ext uri="{FF2B5EF4-FFF2-40B4-BE49-F238E27FC236}">
                        <a16:creationId xmlns:a16="http://schemas.microsoft.com/office/drawing/2014/main" id="{B312E102-F05E-4648-8FB5-366440346EF0}"/>
                      </a:ext>
                    </a:extLst>
                  </p:cNvPr>
                  <p:cNvSpPr>
                    <a:spLocks noChangeArrowheads="1"/>
                  </p:cNvSpPr>
                  <p:nvPr/>
                </p:nvSpPr>
                <p:spPr bwMode="auto">
                  <a:xfrm>
                    <a:off x="2039620" y="3352547"/>
                    <a:ext cx="215900" cy="1412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7" name="Rectangle 46">
                    <a:extLst>
                      <a:ext uri="{FF2B5EF4-FFF2-40B4-BE49-F238E27FC236}">
                        <a16:creationId xmlns:a16="http://schemas.microsoft.com/office/drawing/2014/main" id="{E368CB71-BB99-4602-9BA5-1CFEFF9F77ED}"/>
                      </a:ext>
                    </a:extLst>
                  </p:cNvPr>
                  <p:cNvSpPr>
                    <a:spLocks noChangeArrowheads="1"/>
                  </p:cNvSpPr>
                  <p:nvPr/>
                </p:nvSpPr>
                <p:spPr bwMode="auto">
                  <a:xfrm>
                    <a:off x="2039620" y="3797047"/>
                    <a:ext cx="215900" cy="777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 name="Rectangle 47">
                    <a:extLst>
                      <a:ext uri="{FF2B5EF4-FFF2-40B4-BE49-F238E27FC236}">
                        <a16:creationId xmlns:a16="http://schemas.microsoft.com/office/drawing/2014/main" id="{F4ECA7E0-B55B-4C0D-96B5-5EBDC2A48508}"/>
                      </a:ext>
                    </a:extLst>
                  </p:cNvPr>
                  <p:cNvSpPr>
                    <a:spLocks noChangeArrowheads="1"/>
                  </p:cNvSpPr>
                  <p:nvPr/>
                </p:nvSpPr>
                <p:spPr bwMode="auto">
                  <a:xfrm>
                    <a:off x="2039620" y="4165347"/>
                    <a:ext cx="215900" cy="230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9" name="Rectangle 48">
                    <a:extLst>
                      <a:ext uri="{FF2B5EF4-FFF2-40B4-BE49-F238E27FC236}">
                        <a16:creationId xmlns:a16="http://schemas.microsoft.com/office/drawing/2014/main" id="{EF23561F-F1A5-469D-A5A4-BEC02F1BD02A}"/>
                      </a:ext>
                    </a:extLst>
                  </p:cNvPr>
                  <p:cNvSpPr>
                    <a:spLocks noChangeArrowheads="1"/>
                  </p:cNvSpPr>
                  <p:nvPr/>
                </p:nvSpPr>
                <p:spPr bwMode="auto">
                  <a:xfrm>
                    <a:off x="2039620" y="3023934"/>
                    <a:ext cx="215900" cy="1682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0" name="Rectangle 49">
                    <a:extLst>
                      <a:ext uri="{FF2B5EF4-FFF2-40B4-BE49-F238E27FC236}">
                        <a16:creationId xmlns:a16="http://schemas.microsoft.com/office/drawing/2014/main" id="{F3DE3E6F-281E-45BA-A38A-4A213F75ACE6}"/>
                      </a:ext>
                    </a:extLst>
                  </p:cNvPr>
                  <p:cNvSpPr>
                    <a:spLocks noChangeArrowheads="1"/>
                  </p:cNvSpPr>
                  <p:nvPr/>
                </p:nvSpPr>
                <p:spPr bwMode="auto">
                  <a:xfrm>
                    <a:off x="2039620" y="2879472"/>
                    <a:ext cx="215900" cy="1270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1" name="Rectangle 50">
                    <a:extLst>
                      <a:ext uri="{FF2B5EF4-FFF2-40B4-BE49-F238E27FC236}">
                        <a16:creationId xmlns:a16="http://schemas.microsoft.com/office/drawing/2014/main" id="{9AFE9707-6A4E-42A5-A4E0-2BC7AF142223}"/>
                      </a:ext>
                    </a:extLst>
                  </p:cNvPr>
                  <p:cNvSpPr>
                    <a:spLocks noChangeArrowheads="1"/>
                  </p:cNvSpPr>
                  <p:nvPr/>
                </p:nvSpPr>
                <p:spPr bwMode="auto">
                  <a:xfrm>
                    <a:off x="2039620" y="2436559"/>
                    <a:ext cx="215900" cy="3206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2" name="Rectangle 51">
                    <a:extLst>
                      <a:ext uri="{FF2B5EF4-FFF2-40B4-BE49-F238E27FC236}">
                        <a16:creationId xmlns:a16="http://schemas.microsoft.com/office/drawing/2014/main" id="{4285FEDB-3CED-4C03-88DA-68B044624784}"/>
                      </a:ext>
                    </a:extLst>
                  </p:cNvPr>
                  <p:cNvSpPr>
                    <a:spLocks noChangeArrowheads="1"/>
                  </p:cNvSpPr>
                  <p:nvPr/>
                </p:nvSpPr>
                <p:spPr bwMode="auto">
                  <a:xfrm>
                    <a:off x="2039620" y="4466972"/>
                    <a:ext cx="215900" cy="109538"/>
                  </a:xfrm>
                  <a:prstGeom prst="rect">
                    <a:avLst/>
                  </a:prstGeom>
                  <a:gradFill flip="none" rotWithShape="1">
                    <a:gsLst>
                      <a:gs pos="0">
                        <a:srgbClr val="00642D"/>
                      </a:gs>
                      <a:gs pos="50000">
                        <a:srgbClr val="92D050"/>
                      </a:gs>
                      <a:gs pos="100000">
                        <a:srgbClr val="00642D"/>
                      </a:gs>
                    </a:gsLst>
                    <a:lin ang="10800000" scaled="1"/>
                    <a:tileRect/>
                  </a:gradFill>
                  <a:ln w="12700">
                    <a:solidFill>
                      <a:srgbClr val="1E003C"/>
                    </a:solidFill>
                    <a:miter lim="800000"/>
                    <a:headEnd/>
                    <a:tailEnd/>
                  </a:ln>
                  <a:effectLst/>
                </p:spPr>
                <p:txBody>
                  <a:bodyPr wrap="none" anchor="ctr"/>
                  <a:lstStyle/>
                  <a:p>
                    <a:endParaRPr lang="ja-JP" altLang="en-US"/>
                  </a:p>
                </p:txBody>
              </p:sp>
              <p:sp>
                <p:nvSpPr>
                  <p:cNvPr id="183" name="Rectangle 52">
                    <a:extLst>
                      <a:ext uri="{FF2B5EF4-FFF2-40B4-BE49-F238E27FC236}">
                        <a16:creationId xmlns:a16="http://schemas.microsoft.com/office/drawing/2014/main" id="{AA734B0D-05D6-4FA2-91E0-95A329570E58}"/>
                      </a:ext>
                    </a:extLst>
                  </p:cNvPr>
                  <p:cNvSpPr>
                    <a:spLocks noChangeArrowheads="1"/>
                  </p:cNvSpPr>
                  <p:nvPr/>
                </p:nvSpPr>
                <p:spPr bwMode="auto">
                  <a:xfrm>
                    <a:off x="2039620" y="4882897"/>
                    <a:ext cx="215900" cy="12223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 name="Rectangle 53">
                    <a:extLst>
                      <a:ext uri="{FF2B5EF4-FFF2-40B4-BE49-F238E27FC236}">
                        <a16:creationId xmlns:a16="http://schemas.microsoft.com/office/drawing/2014/main" id="{DC0CBCE1-CCEE-4C0B-9A50-147F5854C24B}"/>
                      </a:ext>
                    </a:extLst>
                  </p:cNvPr>
                  <p:cNvSpPr>
                    <a:spLocks noChangeArrowheads="1"/>
                  </p:cNvSpPr>
                  <p:nvPr/>
                </p:nvSpPr>
                <p:spPr bwMode="auto">
                  <a:xfrm>
                    <a:off x="2039620" y="5074984"/>
                    <a:ext cx="215900" cy="30162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 name="Rectangle 54">
                    <a:extLst>
                      <a:ext uri="{FF2B5EF4-FFF2-40B4-BE49-F238E27FC236}">
                        <a16:creationId xmlns:a16="http://schemas.microsoft.com/office/drawing/2014/main" id="{2B76CECD-B4CF-4239-8091-BBAAE4D00661}"/>
                      </a:ext>
                    </a:extLst>
                  </p:cNvPr>
                  <p:cNvSpPr>
                    <a:spLocks noChangeArrowheads="1"/>
                  </p:cNvSpPr>
                  <p:nvPr/>
                </p:nvSpPr>
                <p:spPr bwMode="auto">
                  <a:xfrm>
                    <a:off x="2039620" y="5576634"/>
                    <a:ext cx="215900" cy="93663"/>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6" name="Rectangle 55">
                    <a:extLst>
                      <a:ext uri="{FF2B5EF4-FFF2-40B4-BE49-F238E27FC236}">
                        <a16:creationId xmlns:a16="http://schemas.microsoft.com/office/drawing/2014/main" id="{8AF9DFE3-60B6-441C-B8A8-172F9B546AB8}"/>
                      </a:ext>
                    </a:extLst>
                  </p:cNvPr>
                  <p:cNvSpPr>
                    <a:spLocks noChangeArrowheads="1"/>
                  </p:cNvSpPr>
                  <p:nvPr/>
                </p:nvSpPr>
                <p:spPr bwMode="auto">
                  <a:xfrm>
                    <a:off x="2039620" y="5779834"/>
                    <a:ext cx="215900" cy="103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7" name="AutoShape 56">
                    <a:extLst>
                      <a:ext uri="{FF2B5EF4-FFF2-40B4-BE49-F238E27FC236}">
                        <a16:creationId xmlns:a16="http://schemas.microsoft.com/office/drawing/2014/main" id="{874427A1-3781-4583-B7D2-F62ABA7054D0}"/>
                      </a:ext>
                    </a:extLst>
                  </p:cNvPr>
                  <p:cNvSpPr>
                    <a:spLocks noChangeArrowheads="1"/>
                  </p:cNvSpPr>
                  <p:nvPr/>
                </p:nvSpPr>
                <p:spPr bwMode="auto">
                  <a:xfrm rot="5400000" flipV="1">
                    <a:off x="2120583" y="3511297"/>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8" name="AutoShape 57">
                    <a:extLst>
                      <a:ext uri="{FF2B5EF4-FFF2-40B4-BE49-F238E27FC236}">
                        <a16:creationId xmlns:a16="http://schemas.microsoft.com/office/drawing/2014/main" id="{55B3E6E1-7D9D-4470-A8F9-D99410815F44}"/>
                      </a:ext>
                    </a:extLst>
                  </p:cNvPr>
                  <p:cNvSpPr>
                    <a:spLocks noChangeArrowheads="1"/>
                  </p:cNvSpPr>
                  <p:nvPr/>
                </p:nvSpPr>
                <p:spPr bwMode="auto">
                  <a:xfrm rot="16200000">
                    <a:off x="2120583" y="3560509"/>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71" name="テキスト ボックス 170">
                  <a:extLst>
                    <a:ext uri="{FF2B5EF4-FFF2-40B4-BE49-F238E27FC236}">
                      <a16:creationId xmlns:a16="http://schemas.microsoft.com/office/drawing/2014/main" id="{158AE009-AA27-4734-9BDE-B307A5AC08BC}"/>
                    </a:ext>
                  </a:extLst>
                </p:cNvPr>
                <p:cNvSpPr txBox="1"/>
                <p:nvPr/>
              </p:nvSpPr>
              <p:spPr>
                <a:xfrm>
                  <a:off x="1731528" y="5918243"/>
                  <a:ext cx="356386" cy="555207"/>
                </a:xfrm>
                <a:prstGeom prst="rect">
                  <a:avLst/>
                </a:prstGeom>
                <a:noFill/>
              </p:spPr>
              <p:txBody>
                <a:bodyPr wrap="square">
                  <a:spAutoFit/>
                </a:bodyPr>
                <a:lstStyle/>
                <a:p>
                  <a:pPr algn="ctr"/>
                  <a:r>
                    <a:rPr kumimoji="1" lang="en-US" altLang="ja-JP" sz="2400" dirty="0">
                      <a:solidFill>
                        <a:srgbClr val="008080"/>
                      </a:solidFill>
                      <a:latin typeface="Trebuchet MS" panose="020B0603020202020204" pitchFamily="34" charset="0"/>
                      <a:ea typeface="+mn-ea"/>
                    </a:rPr>
                    <a:t>A</a:t>
                  </a:r>
                </a:p>
              </p:txBody>
            </p:sp>
          </p:grpSp>
          <p:grpSp>
            <p:nvGrpSpPr>
              <p:cNvPr id="89" name="グループ化 88">
                <a:extLst>
                  <a:ext uri="{FF2B5EF4-FFF2-40B4-BE49-F238E27FC236}">
                    <a16:creationId xmlns:a16="http://schemas.microsoft.com/office/drawing/2014/main" id="{EC56E81E-B8E5-482C-94F4-FD8CC961642D}"/>
                  </a:ext>
                </a:extLst>
              </p:cNvPr>
              <p:cNvGrpSpPr/>
              <p:nvPr/>
            </p:nvGrpSpPr>
            <p:grpSpPr>
              <a:xfrm>
                <a:off x="5612677" y="2232280"/>
                <a:ext cx="356386" cy="4422971"/>
                <a:chOff x="1731528" y="2050479"/>
                <a:chExt cx="356386" cy="4422971"/>
              </a:xfrm>
            </p:grpSpPr>
            <p:grpSp>
              <p:nvGrpSpPr>
                <p:cNvPr id="90" name="グループ化 89">
                  <a:extLst>
                    <a:ext uri="{FF2B5EF4-FFF2-40B4-BE49-F238E27FC236}">
                      <a16:creationId xmlns:a16="http://schemas.microsoft.com/office/drawing/2014/main" id="{1CCBB519-E3DA-4187-A768-96E95108DB8C}"/>
                    </a:ext>
                  </a:extLst>
                </p:cNvPr>
                <p:cNvGrpSpPr/>
                <p:nvPr/>
              </p:nvGrpSpPr>
              <p:grpSpPr>
                <a:xfrm>
                  <a:off x="1794987" y="2050479"/>
                  <a:ext cx="216693" cy="3908425"/>
                  <a:chOff x="2038827" y="2233359"/>
                  <a:chExt cx="216693" cy="3908425"/>
                </a:xfrm>
              </p:grpSpPr>
              <p:sp>
                <p:nvSpPr>
                  <p:cNvPr id="92" name="AutoShape 41">
                    <a:extLst>
                      <a:ext uri="{FF2B5EF4-FFF2-40B4-BE49-F238E27FC236}">
                        <a16:creationId xmlns:a16="http://schemas.microsoft.com/office/drawing/2014/main" id="{894EB413-E1FB-4834-A7CD-813DCF027B4F}"/>
                      </a:ext>
                    </a:extLst>
                  </p:cNvPr>
                  <p:cNvSpPr>
                    <a:spLocks noChangeArrowheads="1"/>
                  </p:cNvSpPr>
                  <p:nvPr/>
                </p:nvSpPr>
                <p:spPr bwMode="auto">
                  <a:xfrm>
                    <a:off x="2039620" y="2233359"/>
                    <a:ext cx="215900" cy="1400175"/>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3" name="AutoShape 42">
                    <a:extLst>
                      <a:ext uri="{FF2B5EF4-FFF2-40B4-BE49-F238E27FC236}">
                        <a16:creationId xmlns:a16="http://schemas.microsoft.com/office/drawing/2014/main" id="{902FC64D-F593-4B0F-91BA-0475E40A375D}"/>
                      </a:ext>
                    </a:extLst>
                  </p:cNvPr>
                  <p:cNvSpPr>
                    <a:spLocks noChangeArrowheads="1"/>
                  </p:cNvSpPr>
                  <p:nvPr/>
                </p:nvSpPr>
                <p:spPr bwMode="auto">
                  <a:xfrm>
                    <a:off x="2039620" y="3639884"/>
                    <a:ext cx="215900" cy="2501900"/>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4" name="Rectangle 43">
                    <a:extLst>
                      <a:ext uri="{FF2B5EF4-FFF2-40B4-BE49-F238E27FC236}">
                        <a16:creationId xmlns:a16="http://schemas.microsoft.com/office/drawing/2014/main" id="{60D9B830-6FD6-44A9-B184-4243C1A2E22B}"/>
                      </a:ext>
                    </a:extLst>
                  </p:cNvPr>
                  <p:cNvSpPr>
                    <a:spLocks noChangeArrowheads="1"/>
                  </p:cNvSpPr>
                  <p:nvPr/>
                </p:nvSpPr>
                <p:spPr bwMode="auto">
                  <a:xfrm>
                    <a:off x="2039620" y="3693859"/>
                    <a:ext cx="215900" cy="12700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5" name="Rectangle 44">
                    <a:extLst>
                      <a:ext uri="{FF2B5EF4-FFF2-40B4-BE49-F238E27FC236}">
                        <a16:creationId xmlns:a16="http://schemas.microsoft.com/office/drawing/2014/main" id="{AF5168E9-DC0C-4CFD-8410-93BB6638F432}"/>
                      </a:ext>
                    </a:extLst>
                  </p:cNvPr>
                  <p:cNvSpPr>
                    <a:spLocks noChangeArrowheads="1"/>
                  </p:cNvSpPr>
                  <p:nvPr/>
                </p:nvSpPr>
                <p:spPr bwMode="auto">
                  <a:xfrm>
                    <a:off x="2039620" y="3466847"/>
                    <a:ext cx="215900" cy="12541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6" name="Rectangle 45">
                    <a:extLst>
                      <a:ext uri="{FF2B5EF4-FFF2-40B4-BE49-F238E27FC236}">
                        <a16:creationId xmlns:a16="http://schemas.microsoft.com/office/drawing/2014/main" id="{DC6E6392-A9D7-4706-BFFE-63D2B6F2D3B1}"/>
                      </a:ext>
                    </a:extLst>
                  </p:cNvPr>
                  <p:cNvSpPr>
                    <a:spLocks noChangeArrowheads="1"/>
                  </p:cNvSpPr>
                  <p:nvPr/>
                </p:nvSpPr>
                <p:spPr bwMode="auto">
                  <a:xfrm>
                    <a:off x="2039620" y="3352547"/>
                    <a:ext cx="215900" cy="1412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7" name="Rectangle 46">
                    <a:extLst>
                      <a:ext uri="{FF2B5EF4-FFF2-40B4-BE49-F238E27FC236}">
                        <a16:creationId xmlns:a16="http://schemas.microsoft.com/office/drawing/2014/main" id="{0F36B411-AA99-4B92-9891-C46FDE2F7F6C}"/>
                      </a:ext>
                    </a:extLst>
                  </p:cNvPr>
                  <p:cNvSpPr>
                    <a:spLocks noChangeArrowheads="1"/>
                  </p:cNvSpPr>
                  <p:nvPr/>
                </p:nvSpPr>
                <p:spPr bwMode="auto">
                  <a:xfrm>
                    <a:off x="2039620" y="3797047"/>
                    <a:ext cx="215900" cy="777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8" name="Rectangle 47">
                    <a:extLst>
                      <a:ext uri="{FF2B5EF4-FFF2-40B4-BE49-F238E27FC236}">
                        <a16:creationId xmlns:a16="http://schemas.microsoft.com/office/drawing/2014/main" id="{6B3860AE-5B52-45B5-9C50-77AFE3D4A780}"/>
                      </a:ext>
                    </a:extLst>
                  </p:cNvPr>
                  <p:cNvSpPr>
                    <a:spLocks noChangeArrowheads="1"/>
                  </p:cNvSpPr>
                  <p:nvPr/>
                </p:nvSpPr>
                <p:spPr bwMode="auto">
                  <a:xfrm>
                    <a:off x="2039620" y="4165347"/>
                    <a:ext cx="215900" cy="230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9" name="Rectangle 48">
                    <a:extLst>
                      <a:ext uri="{FF2B5EF4-FFF2-40B4-BE49-F238E27FC236}">
                        <a16:creationId xmlns:a16="http://schemas.microsoft.com/office/drawing/2014/main" id="{13B51E5E-2820-4233-8BB8-42AE7396165B}"/>
                      </a:ext>
                    </a:extLst>
                  </p:cNvPr>
                  <p:cNvSpPr>
                    <a:spLocks noChangeArrowheads="1"/>
                  </p:cNvSpPr>
                  <p:nvPr/>
                </p:nvSpPr>
                <p:spPr bwMode="auto">
                  <a:xfrm>
                    <a:off x="2039620" y="3023934"/>
                    <a:ext cx="215900" cy="1682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0" name="Rectangle 49">
                    <a:extLst>
                      <a:ext uri="{FF2B5EF4-FFF2-40B4-BE49-F238E27FC236}">
                        <a16:creationId xmlns:a16="http://schemas.microsoft.com/office/drawing/2014/main" id="{207A014C-580E-4361-8D98-5EAAFBB11680}"/>
                      </a:ext>
                    </a:extLst>
                  </p:cNvPr>
                  <p:cNvSpPr>
                    <a:spLocks noChangeArrowheads="1"/>
                  </p:cNvSpPr>
                  <p:nvPr/>
                </p:nvSpPr>
                <p:spPr bwMode="auto">
                  <a:xfrm>
                    <a:off x="2039620" y="2879472"/>
                    <a:ext cx="215900" cy="1270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1" name="Rectangle 50">
                    <a:extLst>
                      <a:ext uri="{FF2B5EF4-FFF2-40B4-BE49-F238E27FC236}">
                        <a16:creationId xmlns:a16="http://schemas.microsoft.com/office/drawing/2014/main" id="{1370AC3A-49B3-4523-B8BE-C3A65D1CE335}"/>
                      </a:ext>
                    </a:extLst>
                  </p:cNvPr>
                  <p:cNvSpPr>
                    <a:spLocks noChangeArrowheads="1"/>
                  </p:cNvSpPr>
                  <p:nvPr/>
                </p:nvSpPr>
                <p:spPr bwMode="auto">
                  <a:xfrm>
                    <a:off x="2039620" y="2436559"/>
                    <a:ext cx="215900" cy="3206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 name="Rectangle 51">
                    <a:extLst>
                      <a:ext uri="{FF2B5EF4-FFF2-40B4-BE49-F238E27FC236}">
                        <a16:creationId xmlns:a16="http://schemas.microsoft.com/office/drawing/2014/main" id="{01BB046C-17CF-4618-9F23-FFDD5EDAFF77}"/>
                      </a:ext>
                    </a:extLst>
                  </p:cNvPr>
                  <p:cNvSpPr>
                    <a:spLocks noChangeArrowheads="1"/>
                  </p:cNvSpPr>
                  <p:nvPr/>
                </p:nvSpPr>
                <p:spPr bwMode="auto">
                  <a:xfrm>
                    <a:off x="2039620" y="4466972"/>
                    <a:ext cx="215900" cy="109538"/>
                  </a:xfrm>
                  <a:prstGeom prst="rect">
                    <a:avLst/>
                  </a:prstGeom>
                  <a:gradFill flip="none" rotWithShape="1">
                    <a:gsLst>
                      <a:gs pos="0">
                        <a:srgbClr val="00642D"/>
                      </a:gs>
                      <a:gs pos="50000">
                        <a:srgbClr val="92D050"/>
                      </a:gs>
                      <a:gs pos="100000">
                        <a:srgbClr val="00642D"/>
                      </a:gs>
                    </a:gsLst>
                    <a:lin ang="10800000" scaled="1"/>
                    <a:tileRect/>
                  </a:gradFill>
                  <a:ln w="12700">
                    <a:solidFill>
                      <a:srgbClr val="1E003C"/>
                    </a:solidFill>
                    <a:miter lim="800000"/>
                    <a:headEnd/>
                    <a:tailEnd/>
                  </a:ln>
                  <a:effectLst/>
                </p:spPr>
                <p:txBody>
                  <a:bodyPr wrap="none" anchor="ctr"/>
                  <a:lstStyle/>
                  <a:p>
                    <a:endParaRPr lang="ja-JP" altLang="en-US"/>
                  </a:p>
                </p:txBody>
              </p:sp>
              <p:sp>
                <p:nvSpPr>
                  <p:cNvPr id="103" name="Rectangle 52">
                    <a:extLst>
                      <a:ext uri="{FF2B5EF4-FFF2-40B4-BE49-F238E27FC236}">
                        <a16:creationId xmlns:a16="http://schemas.microsoft.com/office/drawing/2014/main" id="{54D7D1C2-B18F-4975-9701-89C62AB1F340}"/>
                      </a:ext>
                    </a:extLst>
                  </p:cNvPr>
                  <p:cNvSpPr>
                    <a:spLocks noChangeArrowheads="1"/>
                  </p:cNvSpPr>
                  <p:nvPr/>
                </p:nvSpPr>
                <p:spPr bwMode="auto">
                  <a:xfrm>
                    <a:off x="2039620" y="4882897"/>
                    <a:ext cx="215900" cy="12223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 name="Rectangle 53">
                    <a:extLst>
                      <a:ext uri="{FF2B5EF4-FFF2-40B4-BE49-F238E27FC236}">
                        <a16:creationId xmlns:a16="http://schemas.microsoft.com/office/drawing/2014/main" id="{69401C6D-AD84-4E80-9943-0B26293A41ED}"/>
                      </a:ext>
                    </a:extLst>
                  </p:cNvPr>
                  <p:cNvSpPr>
                    <a:spLocks noChangeArrowheads="1"/>
                  </p:cNvSpPr>
                  <p:nvPr/>
                </p:nvSpPr>
                <p:spPr bwMode="auto">
                  <a:xfrm>
                    <a:off x="2039620" y="5074984"/>
                    <a:ext cx="215900" cy="30162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 name="Rectangle 54">
                    <a:extLst>
                      <a:ext uri="{FF2B5EF4-FFF2-40B4-BE49-F238E27FC236}">
                        <a16:creationId xmlns:a16="http://schemas.microsoft.com/office/drawing/2014/main" id="{15732A1B-19D7-4DD6-A447-C710EB8C72A1}"/>
                      </a:ext>
                    </a:extLst>
                  </p:cNvPr>
                  <p:cNvSpPr>
                    <a:spLocks noChangeArrowheads="1"/>
                  </p:cNvSpPr>
                  <p:nvPr/>
                </p:nvSpPr>
                <p:spPr bwMode="auto">
                  <a:xfrm>
                    <a:off x="2039620" y="5576634"/>
                    <a:ext cx="215900" cy="93663"/>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6" name="Rectangle 55">
                    <a:extLst>
                      <a:ext uri="{FF2B5EF4-FFF2-40B4-BE49-F238E27FC236}">
                        <a16:creationId xmlns:a16="http://schemas.microsoft.com/office/drawing/2014/main" id="{6BCE1268-4B90-4225-B950-0C6E58813BE7}"/>
                      </a:ext>
                    </a:extLst>
                  </p:cNvPr>
                  <p:cNvSpPr>
                    <a:spLocks noChangeArrowheads="1"/>
                  </p:cNvSpPr>
                  <p:nvPr/>
                </p:nvSpPr>
                <p:spPr bwMode="auto">
                  <a:xfrm>
                    <a:off x="2039620" y="5779834"/>
                    <a:ext cx="215900" cy="103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7" name="AutoShape 56">
                    <a:extLst>
                      <a:ext uri="{FF2B5EF4-FFF2-40B4-BE49-F238E27FC236}">
                        <a16:creationId xmlns:a16="http://schemas.microsoft.com/office/drawing/2014/main" id="{9CEF8E7F-738A-4094-81D0-3F73B5D186E9}"/>
                      </a:ext>
                    </a:extLst>
                  </p:cNvPr>
                  <p:cNvSpPr>
                    <a:spLocks noChangeArrowheads="1"/>
                  </p:cNvSpPr>
                  <p:nvPr/>
                </p:nvSpPr>
                <p:spPr bwMode="auto">
                  <a:xfrm rot="5400000" flipV="1">
                    <a:off x="2120583" y="3511297"/>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8" name="AutoShape 57">
                    <a:extLst>
                      <a:ext uri="{FF2B5EF4-FFF2-40B4-BE49-F238E27FC236}">
                        <a16:creationId xmlns:a16="http://schemas.microsoft.com/office/drawing/2014/main" id="{69C01ADC-C78E-4236-AC85-6B93C3E017C5}"/>
                      </a:ext>
                    </a:extLst>
                  </p:cNvPr>
                  <p:cNvSpPr>
                    <a:spLocks noChangeArrowheads="1"/>
                  </p:cNvSpPr>
                  <p:nvPr/>
                </p:nvSpPr>
                <p:spPr bwMode="auto">
                  <a:xfrm rot="16200000">
                    <a:off x="2120583" y="3560509"/>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91" name="テキスト ボックス 90">
                  <a:extLst>
                    <a:ext uri="{FF2B5EF4-FFF2-40B4-BE49-F238E27FC236}">
                      <a16:creationId xmlns:a16="http://schemas.microsoft.com/office/drawing/2014/main" id="{DC00EB40-5EC0-430A-B029-DEDFE55CC146}"/>
                    </a:ext>
                  </a:extLst>
                </p:cNvPr>
                <p:cNvSpPr txBox="1"/>
                <p:nvPr/>
              </p:nvSpPr>
              <p:spPr>
                <a:xfrm>
                  <a:off x="1731528" y="5918243"/>
                  <a:ext cx="356386" cy="555207"/>
                </a:xfrm>
                <a:prstGeom prst="rect">
                  <a:avLst/>
                </a:prstGeom>
                <a:noFill/>
              </p:spPr>
              <p:txBody>
                <a:bodyPr wrap="square">
                  <a:spAutoFit/>
                </a:bodyPr>
                <a:lstStyle/>
                <a:p>
                  <a:pPr algn="ctr"/>
                  <a:r>
                    <a:rPr kumimoji="1" lang="en-US" altLang="ja-JP" sz="2400" dirty="0">
                      <a:solidFill>
                        <a:srgbClr val="008080"/>
                      </a:solidFill>
                      <a:latin typeface="Trebuchet MS" panose="020B0603020202020204" pitchFamily="34" charset="0"/>
                      <a:ea typeface="+mn-ea"/>
                    </a:rPr>
                    <a:t>A</a:t>
                  </a:r>
                </a:p>
              </p:txBody>
            </p:sp>
          </p:grpSp>
        </p:grpSp>
        <p:grpSp>
          <p:nvGrpSpPr>
            <p:cNvPr id="15" name="グループ化 14">
              <a:extLst>
                <a:ext uri="{FF2B5EF4-FFF2-40B4-BE49-F238E27FC236}">
                  <a16:creationId xmlns:a16="http://schemas.microsoft.com/office/drawing/2014/main" id="{65615978-57F5-4B99-B6F8-AA36A0B2E45D}"/>
                </a:ext>
              </a:extLst>
            </p:cNvPr>
            <p:cNvGrpSpPr/>
            <p:nvPr/>
          </p:nvGrpSpPr>
          <p:grpSpPr>
            <a:xfrm>
              <a:off x="6493290" y="2232280"/>
              <a:ext cx="886738" cy="3677782"/>
              <a:chOff x="6686798" y="2232280"/>
              <a:chExt cx="886738" cy="4422971"/>
            </a:xfrm>
          </p:grpSpPr>
          <p:grpSp>
            <p:nvGrpSpPr>
              <p:cNvPr id="129" name="グループ化 128">
                <a:extLst>
                  <a:ext uri="{FF2B5EF4-FFF2-40B4-BE49-F238E27FC236}">
                    <a16:creationId xmlns:a16="http://schemas.microsoft.com/office/drawing/2014/main" id="{55E0FB04-B689-4FA0-B322-AA8D32B33627}"/>
                  </a:ext>
                </a:extLst>
              </p:cNvPr>
              <p:cNvGrpSpPr/>
              <p:nvPr/>
            </p:nvGrpSpPr>
            <p:grpSpPr>
              <a:xfrm>
                <a:off x="6686798" y="2232280"/>
                <a:ext cx="356386" cy="4422971"/>
                <a:chOff x="1731528" y="2050479"/>
                <a:chExt cx="356386" cy="4422971"/>
              </a:xfrm>
            </p:grpSpPr>
            <p:grpSp>
              <p:nvGrpSpPr>
                <p:cNvPr id="130" name="グループ化 129">
                  <a:extLst>
                    <a:ext uri="{FF2B5EF4-FFF2-40B4-BE49-F238E27FC236}">
                      <a16:creationId xmlns:a16="http://schemas.microsoft.com/office/drawing/2014/main" id="{162069A7-70F5-49ED-B9E5-EBE36E46B9C9}"/>
                    </a:ext>
                  </a:extLst>
                </p:cNvPr>
                <p:cNvGrpSpPr/>
                <p:nvPr/>
              </p:nvGrpSpPr>
              <p:grpSpPr>
                <a:xfrm>
                  <a:off x="1794987" y="2050479"/>
                  <a:ext cx="216693" cy="3908425"/>
                  <a:chOff x="2038827" y="2233359"/>
                  <a:chExt cx="216693" cy="3908425"/>
                </a:xfrm>
              </p:grpSpPr>
              <p:sp>
                <p:nvSpPr>
                  <p:cNvPr id="132" name="AutoShape 41">
                    <a:extLst>
                      <a:ext uri="{FF2B5EF4-FFF2-40B4-BE49-F238E27FC236}">
                        <a16:creationId xmlns:a16="http://schemas.microsoft.com/office/drawing/2014/main" id="{B88E2633-CB2F-475B-B061-0323A0973934}"/>
                      </a:ext>
                    </a:extLst>
                  </p:cNvPr>
                  <p:cNvSpPr>
                    <a:spLocks noChangeArrowheads="1"/>
                  </p:cNvSpPr>
                  <p:nvPr/>
                </p:nvSpPr>
                <p:spPr bwMode="auto">
                  <a:xfrm>
                    <a:off x="2039620" y="2233359"/>
                    <a:ext cx="215900" cy="1400175"/>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 name="AutoShape 42">
                    <a:extLst>
                      <a:ext uri="{FF2B5EF4-FFF2-40B4-BE49-F238E27FC236}">
                        <a16:creationId xmlns:a16="http://schemas.microsoft.com/office/drawing/2014/main" id="{A6F02BBA-680C-4891-8E7E-B8697F753568}"/>
                      </a:ext>
                    </a:extLst>
                  </p:cNvPr>
                  <p:cNvSpPr>
                    <a:spLocks noChangeArrowheads="1"/>
                  </p:cNvSpPr>
                  <p:nvPr/>
                </p:nvSpPr>
                <p:spPr bwMode="auto">
                  <a:xfrm>
                    <a:off x="2039620" y="3639884"/>
                    <a:ext cx="215900" cy="2501900"/>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4" name="Rectangle 43">
                    <a:extLst>
                      <a:ext uri="{FF2B5EF4-FFF2-40B4-BE49-F238E27FC236}">
                        <a16:creationId xmlns:a16="http://schemas.microsoft.com/office/drawing/2014/main" id="{04B7B901-7AE5-4258-9FB2-18BF577080A2}"/>
                      </a:ext>
                    </a:extLst>
                  </p:cNvPr>
                  <p:cNvSpPr>
                    <a:spLocks noChangeArrowheads="1"/>
                  </p:cNvSpPr>
                  <p:nvPr/>
                </p:nvSpPr>
                <p:spPr bwMode="auto">
                  <a:xfrm>
                    <a:off x="2039620" y="3693859"/>
                    <a:ext cx="215900" cy="12700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5" name="Rectangle 44">
                    <a:extLst>
                      <a:ext uri="{FF2B5EF4-FFF2-40B4-BE49-F238E27FC236}">
                        <a16:creationId xmlns:a16="http://schemas.microsoft.com/office/drawing/2014/main" id="{A0E177EF-57F7-442D-A718-04F8533C8DA6}"/>
                      </a:ext>
                    </a:extLst>
                  </p:cNvPr>
                  <p:cNvSpPr>
                    <a:spLocks noChangeArrowheads="1"/>
                  </p:cNvSpPr>
                  <p:nvPr/>
                </p:nvSpPr>
                <p:spPr bwMode="auto">
                  <a:xfrm>
                    <a:off x="2039620" y="3466847"/>
                    <a:ext cx="215900" cy="12541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6" name="Rectangle 45">
                    <a:extLst>
                      <a:ext uri="{FF2B5EF4-FFF2-40B4-BE49-F238E27FC236}">
                        <a16:creationId xmlns:a16="http://schemas.microsoft.com/office/drawing/2014/main" id="{7A3950B9-E190-40E1-9FB6-5CCC88723611}"/>
                      </a:ext>
                    </a:extLst>
                  </p:cNvPr>
                  <p:cNvSpPr>
                    <a:spLocks noChangeArrowheads="1"/>
                  </p:cNvSpPr>
                  <p:nvPr/>
                </p:nvSpPr>
                <p:spPr bwMode="auto">
                  <a:xfrm>
                    <a:off x="2039620" y="3352547"/>
                    <a:ext cx="215900" cy="1412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7" name="Rectangle 46">
                    <a:extLst>
                      <a:ext uri="{FF2B5EF4-FFF2-40B4-BE49-F238E27FC236}">
                        <a16:creationId xmlns:a16="http://schemas.microsoft.com/office/drawing/2014/main" id="{37D0E8BC-C3C3-4266-997D-0F70926B3278}"/>
                      </a:ext>
                    </a:extLst>
                  </p:cNvPr>
                  <p:cNvSpPr>
                    <a:spLocks noChangeArrowheads="1"/>
                  </p:cNvSpPr>
                  <p:nvPr/>
                </p:nvSpPr>
                <p:spPr bwMode="auto">
                  <a:xfrm>
                    <a:off x="2039620" y="3797047"/>
                    <a:ext cx="215900" cy="777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8" name="Rectangle 47">
                    <a:extLst>
                      <a:ext uri="{FF2B5EF4-FFF2-40B4-BE49-F238E27FC236}">
                        <a16:creationId xmlns:a16="http://schemas.microsoft.com/office/drawing/2014/main" id="{5C8DBD1F-0575-4EC9-B97B-742E7B5E6124}"/>
                      </a:ext>
                    </a:extLst>
                  </p:cNvPr>
                  <p:cNvSpPr>
                    <a:spLocks noChangeArrowheads="1"/>
                  </p:cNvSpPr>
                  <p:nvPr/>
                </p:nvSpPr>
                <p:spPr bwMode="auto">
                  <a:xfrm>
                    <a:off x="2039620" y="4165347"/>
                    <a:ext cx="215900" cy="230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9" name="Rectangle 48">
                    <a:extLst>
                      <a:ext uri="{FF2B5EF4-FFF2-40B4-BE49-F238E27FC236}">
                        <a16:creationId xmlns:a16="http://schemas.microsoft.com/office/drawing/2014/main" id="{6A05DE0F-BD1D-4761-BE7A-59C33ED16B48}"/>
                      </a:ext>
                    </a:extLst>
                  </p:cNvPr>
                  <p:cNvSpPr>
                    <a:spLocks noChangeArrowheads="1"/>
                  </p:cNvSpPr>
                  <p:nvPr/>
                </p:nvSpPr>
                <p:spPr bwMode="auto">
                  <a:xfrm>
                    <a:off x="2039620" y="3023934"/>
                    <a:ext cx="215900" cy="1682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0" name="Rectangle 49">
                    <a:extLst>
                      <a:ext uri="{FF2B5EF4-FFF2-40B4-BE49-F238E27FC236}">
                        <a16:creationId xmlns:a16="http://schemas.microsoft.com/office/drawing/2014/main" id="{F6AED0E9-228B-4D40-8E60-9BC9FE4F679C}"/>
                      </a:ext>
                    </a:extLst>
                  </p:cNvPr>
                  <p:cNvSpPr>
                    <a:spLocks noChangeArrowheads="1"/>
                  </p:cNvSpPr>
                  <p:nvPr/>
                </p:nvSpPr>
                <p:spPr bwMode="auto">
                  <a:xfrm>
                    <a:off x="2039620" y="2879472"/>
                    <a:ext cx="215900" cy="1270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1" name="Rectangle 50">
                    <a:extLst>
                      <a:ext uri="{FF2B5EF4-FFF2-40B4-BE49-F238E27FC236}">
                        <a16:creationId xmlns:a16="http://schemas.microsoft.com/office/drawing/2014/main" id="{84E467CC-6854-4C56-A163-FFC2B1B80B37}"/>
                      </a:ext>
                    </a:extLst>
                  </p:cNvPr>
                  <p:cNvSpPr>
                    <a:spLocks noChangeArrowheads="1"/>
                  </p:cNvSpPr>
                  <p:nvPr/>
                </p:nvSpPr>
                <p:spPr bwMode="auto">
                  <a:xfrm>
                    <a:off x="2039620" y="2436559"/>
                    <a:ext cx="215900" cy="3206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2" name="Rectangle 51">
                    <a:extLst>
                      <a:ext uri="{FF2B5EF4-FFF2-40B4-BE49-F238E27FC236}">
                        <a16:creationId xmlns:a16="http://schemas.microsoft.com/office/drawing/2014/main" id="{AA1E319F-3519-4772-B8B7-FCB36CE9039D}"/>
                      </a:ext>
                    </a:extLst>
                  </p:cNvPr>
                  <p:cNvSpPr>
                    <a:spLocks noChangeArrowheads="1"/>
                  </p:cNvSpPr>
                  <p:nvPr/>
                </p:nvSpPr>
                <p:spPr bwMode="auto">
                  <a:xfrm>
                    <a:off x="2039620" y="4466972"/>
                    <a:ext cx="215900" cy="109538"/>
                  </a:xfrm>
                  <a:prstGeom prst="rect">
                    <a:avLst/>
                  </a:prstGeom>
                  <a:gradFill flip="none" rotWithShape="1">
                    <a:gsLst>
                      <a:gs pos="0">
                        <a:srgbClr val="00642D"/>
                      </a:gs>
                      <a:gs pos="50000">
                        <a:srgbClr val="92D050"/>
                      </a:gs>
                      <a:gs pos="100000">
                        <a:srgbClr val="00642D"/>
                      </a:gs>
                    </a:gsLst>
                    <a:lin ang="10800000" scaled="1"/>
                    <a:tileRect/>
                  </a:gradFill>
                  <a:ln w="12700">
                    <a:solidFill>
                      <a:srgbClr val="1E003C"/>
                    </a:solidFill>
                    <a:miter lim="800000"/>
                    <a:headEnd/>
                    <a:tailEnd/>
                  </a:ln>
                  <a:effectLst/>
                </p:spPr>
                <p:txBody>
                  <a:bodyPr wrap="none" anchor="ctr"/>
                  <a:lstStyle/>
                  <a:p>
                    <a:endParaRPr lang="ja-JP" altLang="en-US"/>
                  </a:p>
                </p:txBody>
              </p:sp>
              <p:sp>
                <p:nvSpPr>
                  <p:cNvPr id="143" name="Rectangle 52">
                    <a:extLst>
                      <a:ext uri="{FF2B5EF4-FFF2-40B4-BE49-F238E27FC236}">
                        <a16:creationId xmlns:a16="http://schemas.microsoft.com/office/drawing/2014/main" id="{CAC46F36-A0BE-4BED-84E9-A57E89815B26}"/>
                      </a:ext>
                    </a:extLst>
                  </p:cNvPr>
                  <p:cNvSpPr>
                    <a:spLocks noChangeArrowheads="1"/>
                  </p:cNvSpPr>
                  <p:nvPr/>
                </p:nvSpPr>
                <p:spPr bwMode="auto">
                  <a:xfrm>
                    <a:off x="2039620" y="4882897"/>
                    <a:ext cx="215900" cy="12223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 name="Rectangle 53">
                    <a:extLst>
                      <a:ext uri="{FF2B5EF4-FFF2-40B4-BE49-F238E27FC236}">
                        <a16:creationId xmlns:a16="http://schemas.microsoft.com/office/drawing/2014/main" id="{E4D8188D-D873-40EE-B554-BE31C65754FD}"/>
                      </a:ext>
                    </a:extLst>
                  </p:cNvPr>
                  <p:cNvSpPr>
                    <a:spLocks noChangeArrowheads="1"/>
                  </p:cNvSpPr>
                  <p:nvPr/>
                </p:nvSpPr>
                <p:spPr bwMode="auto">
                  <a:xfrm>
                    <a:off x="2039620" y="5074984"/>
                    <a:ext cx="215900" cy="30162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 name="Rectangle 54">
                    <a:extLst>
                      <a:ext uri="{FF2B5EF4-FFF2-40B4-BE49-F238E27FC236}">
                        <a16:creationId xmlns:a16="http://schemas.microsoft.com/office/drawing/2014/main" id="{26C00EC4-4999-4406-A1A5-EFA8B85222D8}"/>
                      </a:ext>
                    </a:extLst>
                  </p:cNvPr>
                  <p:cNvSpPr>
                    <a:spLocks noChangeArrowheads="1"/>
                  </p:cNvSpPr>
                  <p:nvPr/>
                </p:nvSpPr>
                <p:spPr bwMode="auto">
                  <a:xfrm>
                    <a:off x="2039620" y="5576634"/>
                    <a:ext cx="215900" cy="93663"/>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6" name="Rectangle 55">
                    <a:extLst>
                      <a:ext uri="{FF2B5EF4-FFF2-40B4-BE49-F238E27FC236}">
                        <a16:creationId xmlns:a16="http://schemas.microsoft.com/office/drawing/2014/main" id="{9AB77717-C3E7-43B5-9738-972DBCC3FEEC}"/>
                      </a:ext>
                    </a:extLst>
                  </p:cNvPr>
                  <p:cNvSpPr>
                    <a:spLocks noChangeArrowheads="1"/>
                  </p:cNvSpPr>
                  <p:nvPr/>
                </p:nvSpPr>
                <p:spPr bwMode="auto">
                  <a:xfrm>
                    <a:off x="2039620" y="5779834"/>
                    <a:ext cx="215900" cy="103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7" name="AutoShape 56">
                    <a:extLst>
                      <a:ext uri="{FF2B5EF4-FFF2-40B4-BE49-F238E27FC236}">
                        <a16:creationId xmlns:a16="http://schemas.microsoft.com/office/drawing/2014/main" id="{F53B06E7-4117-4B7B-AF1B-F05367D98E7C}"/>
                      </a:ext>
                    </a:extLst>
                  </p:cNvPr>
                  <p:cNvSpPr>
                    <a:spLocks noChangeArrowheads="1"/>
                  </p:cNvSpPr>
                  <p:nvPr/>
                </p:nvSpPr>
                <p:spPr bwMode="auto">
                  <a:xfrm rot="5400000" flipV="1">
                    <a:off x="2120583" y="3511297"/>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8" name="AutoShape 57">
                    <a:extLst>
                      <a:ext uri="{FF2B5EF4-FFF2-40B4-BE49-F238E27FC236}">
                        <a16:creationId xmlns:a16="http://schemas.microsoft.com/office/drawing/2014/main" id="{B24B9360-5980-4EBB-908E-431C867A89A6}"/>
                      </a:ext>
                    </a:extLst>
                  </p:cNvPr>
                  <p:cNvSpPr>
                    <a:spLocks noChangeArrowheads="1"/>
                  </p:cNvSpPr>
                  <p:nvPr/>
                </p:nvSpPr>
                <p:spPr bwMode="auto">
                  <a:xfrm rot="16200000">
                    <a:off x="2120583" y="3560509"/>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31" name="テキスト ボックス 130">
                  <a:extLst>
                    <a:ext uri="{FF2B5EF4-FFF2-40B4-BE49-F238E27FC236}">
                      <a16:creationId xmlns:a16="http://schemas.microsoft.com/office/drawing/2014/main" id="{7522B17F-3A81-47E7-88CC-B289A1738D54}"/>
                    </a:ext>
                  </a:extLst>
                </p:cNvPr>
                <p:cNvSpPr txBox="1"/>
                <p:nvPr/>
              </p:nvSpPr>
              <p:spPr>
                <a:xfrm>
                  <a:off x="1731528" y="5918243"/>
                  <a:ext cx="356386" cy="555207"/>
                </a:xfrm>
                <a:prstGeom prst="rect">
                  <a:avLst/>
                </a:prstGeom>
                <a:noFill/>
              </p:spPr>
              <p:txBody>
                <a:bodyPr wrap="square">
                  <a:spAutoFit/>
                </a:bodyPr>
                <a:lstStyle/>
                <a:p>
                  <a:pPr algn="ctr"/>
                  <a:r>
                    <a:rPr kumimoji="1" lang="en-US" altLang="ja-JP" sz="2400" dirty="0">
                      <a:solidFill>
                        <a:srgbClr val="008080"/>
                      </a:solidFill>
                      <a:latin typeface="Trebuchet MS" panose="020B0603020202020204" pitchFamily="34" charset="0"/>
                      <a:ea typeface="+mn-ea"/>
                    </a:rPr>
                    <a:t>A</a:t>
                  </a:r>
                </a:p>
              </p:txBody>
            </p:sp>
          </p:grpSp>
          <p:grpSp>
            <p:nvGrpSpPr>
              <p:cNvPr id="149" name="グループ化 148">
                <a:extLst>
                  <a:ext uri="{FF2B5EF4-FFF2-40B4-BE49-F238E27FC236}">
                    <a16:creationId xmlns:a16="http://schemas.microsoft.com/office/drawing/2014/main" id="{3B69F9DF-50AF-4CC1-8FAB-102EDD4BA99E}"/>
                  </a:ext>
                </a:extLst>
              </p:cNvPr>
              <p:cNvGrpSpPr/>
              <p:nvPr/>
            </p:nvGrpSpPr>
            <p:grpSpPr>
              <a:xfrm>
                <a:off x="7217150" y="2232280"/>
                <a:ext cx="356386" cy="4422971"/>
                <a:chOff x="3127512" y="2050479"/>
                <a:chExt cx="356386" cy="4422971"/>
              </a:xfrm>
            </p:grpSpPr>
            <p:grpSp>
              <p:nvGrpSpPr>
                <p:cNvPr id="150" name="グループ化 149">
                  <a:extLst>
                    <a:ext uri="{FF2B5EF4-FFF2-40B4-BE49-F238E27FC236}">
                      <a16:creationId xmlns:a16="http://schemas.microsoft.com/office/drawing/2014/main" id="{458D7BD2-053A-4402-BC50-5286B24CD9E1}"/>
                    </a:ext>
                  </a:extLst>
                </p:cNvPr>
                <p:cNvGrpSpPr/>
                <p:nvPr/>
              </p:nvGrpSpPr>
              <p:grpSpPr>
                <a:xfrm>
                  <a:off x="3186272" y="2050479"/>
                  <a:ext cx="216693" cy="3908425"/>
                  <a:chOff x="2759552" y="2233359"/>
                  <a:chExt cx="216693" cy="3908425"/>
                </a:xfrm>
              </p:grpSpPr>
              <p:sp>
                <p:nvSpPr>
                  <p:cNvPr id="152" name="AutoShape 59">
                    <a:extLst>
                      <a:ext uri="{FF2B5EF4-FFF2-40B4-BE49-F238E27FC236}">
                        <a16:creationId xmlns:a16="http://schemas.microsoft.com/office/drawing/2014/main" id="{D6DEB88E-F7AF-44AF-9FCA-68C4FB7699CC}"/>
                      </a:ext>
                    </a:extLst>
                  </p:cNvPr>
                  <p:cNvSpPr>
                    <a:spLocks noChangeArrowheads="1"/>
                  </p:cNvSpPr>
                  <p:nvPr/>
                </p:nvSpPr>
                <p:spPr bwMode="auto">
                  <a:xfrm>
                    <a:off x="2760345" y="2233359"/>
                    <a:ext cx="215900" cy="1400175"/>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 name="AutoShape 60">
                    <a:extLst>
                      <a:ext uri="{FF2B5EF4-FFF2-40B4-BE49-F238E27FC236}">
                        <a16:creationId xmlns:a16="http://schemas.microsoft.com/office/drawing/2014/main" id="{49EE873C-A829-496E-9A45-F23392EEF171}"/>
                      </a:ext>
                    </a:extLst>
                  </p:cNvPr>
                  <p:cNvSpPr>
                    <a:spLocks noChangeArrowheads="1"/>
                  </p:cNvSpPr>
                  <p:nvPr/>
                </p:nvSpPr>
                <p:spPr bwMode="auto">
                  <a:xfrm>
                    <a:off x="2760345" y="3639884"/>
                    <a:ext cx="215900" cy="2501900"/>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4" name="Rectangle 61">
                    <a:extLst>
                      <a:ext uri="{FF2B5EF4-FFF2-40B4-BE49-F238E27FC236}">
                        <a16:creationId xmlns:a16="http://schemas.microsoft.com/office/drawing/2014/main" id="{1FF1BB78-6819-4C0D-A0E6-B6C30A6E8606}"/>
                      </a:ext>
                    </a:extLst>
                  </p:cNvPr>
                  <p:cNvSpPr>
                    <a:spLocks noChangeArrowheads="1"/>
                  </p:cNvSpPr>
                  <p:nvPr/>
                </p:nvSpPr>
                <p:spPr bwMode="auto">
                  <a:xfrm>
                    <a:off x="2760345" y="3693859"/>
                    <a:ext cx="215900" cy="12700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Rectangle 62">
                    <a:extLst>
                      <a:ext uri="{FF2B5EF4-FFF2-40B4-BE49-F238E27FC236}">
                        <a16:creationId xmlns:a16="http://schemas.microsoft.com/office/drawing/2014/main" id="{B9D1CF29-BBA3-4BE5-9C6C-7C5914980B48}"/>
                      </a:ext>
                    </a:extLst>
                  </p:cNvPr>
                  <p:cNvSpPr>
                    <a:spLocks noChangeArrowheads="1"/>
                  </p:cNvSpPr>
                  <p:nvPr/>
                </p:nvSpPr>
                <p:spPr bwMode="auto">
                  <a:xfrm>
                    <a:off x="2760345" y="3466847"/>
                    <a:ext cx="215900" cy="12541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6" name="Rectangle 63">
                    <a:extLst>
                      <a:ext uri="{FF2B5EF4-FFF2-40B4-BE49-F238E27FC236}">
                        <a16:creationId xmlns:a16="http://schemas.microsoft.com/office/drawing/2014/main" id="{B3078DE5-E11F-4E80-A5A8-12199EFA62ED}"/>
                      </a:ext>
                    </a:extLst>
                  </p:cNvPr>
                  <p:cNvSpPr>
                    <a:spLocks noChangeArrowheads="1"/>
                  </p:cNvSpPr>
                  <p:nvPr/>
                </p:nvSpPr>
                <p:spPr bwMode="auto">
                  <a:xfrm>
                    <a:off x="2760345" y="3352547"/>
                    <a:ext cx="215900" cy="1412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7" name="Rectangle 64">
                    <a:extLst>
                      <a:ext uri="{FF2B5EF4-FFF2-40B4-BE49-F238E27FC236}">
                        <a16:creationId xmlns:a16="http://schemas.microsoft.com/office/drawing/2014/main" id="{B84F9C3B-7C2D-40B1-9F67-77B58A9032F3}"/>
                      </a:ext>
                    </a:extLst>
                  </p:cNvPr>
                  <p:cNvSpPr>
                    <a:spLocks noChangeArrowheads="1"/>
                  </p:cNvSpPr>
                  <p:nvPr/>
                </p:nvSpPr>
                <p:spPr bwMode="auto">
                  <a:xfrm>
                    <a:off x="2760345" y="3797047"/>
                    <a:ext cx="215900" cy="777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8" name="Rectangle 65">
                    <a:extLst>
                      <a:ext uri="{FF2B5EF4-FFF2-40B4-BE49-F238E27FC236}">
                        <a16:creationId xmlns:a16="http://schemas.microsoft.com/office/drawing/2014/main" id="{FF54425B-FFF1-4625-A857-E9AF285DB562}"/>
                      </a:ext>
                    </a:extLst>
                  </p:cNvPr>
                  <p:cNvSpPr>
                    <a:spLocks noChangeArrowheads="1"/>
                  </p:cNvSpPr>
                  <p:nvPr/>
                </p:nvSpPr>
                <p:spPr bwMode="auto">
                  <a:xfrm>
                    <a:off x="2760345" y="4165347"/>
                    <a:ext cx="215900" cy="230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9" name="Rectangle 66">
                    <a:extLst>
                      <a:ext uri="{FF2B5EF4-FFF2-40B4-BE49-F238E27FC236}">
                        <a16:creationId xmlns:a16="http://schemas.microsoft.com/office/drawing/2014/main" id="{4CFB3C9E-381F-43E2-BCFB-B9B9E968BDBF}"/>
                      </a:ext>
                    </a:extLst>
                  </p:cNvPr>
                  <p:cNvSpPr>
                    <a:spLocks noChangeArrowheads="1"/>
                  </p:cNvSpPr>
                  <p:nvPr/>
                </p:nvSpPr>
                <p:spPr bwMode="auto">
                  <a:xfrm>
                    <a:off x="2760345" y="3023934"/>
                    <a:ext cx="215900" cy="1682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0" name="Rectangle 67">
                    <a:extLst>
                      <a:ext uri="{FF2B5EF4-FFF2-40B4-BE49-F238E27FC236}">
                        <a16:creationId xmlns:a16="http://schemas.microsoft.com/office/drawing/2014/main" id="{BBD2716F-68BE-4109-8150-ACE5AD4BF34D}"/>
                      </a:ext>
                    </a:extLst>
                  </p:cNvPr>
                  <p:cNvSpPr>
                    <a:spLocks noChangeArrowheads="1"/>
                  </p:cNvSpPr>
                  <p:nvPr/>
                </p:nvSpPr>
                <p:spPr bwMode="auto">
                  <a:xfrm>
                    <a:off x="2760345" y="2879472"/>
                    <a:ext cx="215900" cy="1270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1" name="Rectangle 68">
                    <a:extLst>
                      <a:ext uri="{FF2B5EF4-FFF2-40B4-BE49-F238E27FC236}">
                        <a16:creationId xmlns:a16="http://schemas.microsoft.com/office/drawing/2014/main" id="{8C3CC3F3-4F31-477E-B3DF-E7BB89E28665}"/>
                      </a:ext>
                    </a:extLst>
                  </p:cNvPr>
                  <p:cNvSpPr>
                    <a:spLocks noChangeArrowheads="1"/>
                  </p:cNvSpPr>
                  <p:nvPr/>
                </p:nvSpPr>
                <p:spPr bwMode="auto">
                  <a:xfrm>
                    <a:off x="2760345" y="2436559"/>
                    <a:ext cx="215900" cy="3206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2" name="Rectangle 69">
                    <a:extLst>
                      <a:ext uri="{FF2B5EF4-FFF2-40B4-BE49-F238E27FC236}">
                        <a16:creationId xmlns:a16="http://schemas.microsoft.com/office/drawing/2014/main" id="{072D3A07-D853-4242-84B5-477CCE112977}"/>
                      </a:ext>
                    </a:extLst>
                  </p:cNvPr>
                  <p:cNvSpPr>
                    <a:spLocks noChangeArrowheads="1"/>
                  </p:cNvSpPr>
                  <p:nvPr/>
                </p:nvSpPr>
                <p:spPr bwMode="auto">
                  <a:xfrm>
                    <a:off x="2760345" y="4466972"/>
                    <a:ext cx="215900" cy="109538"/>
                  </a:xfrm>
                  <a:prstGeom prst="rect">
                    <a:avLst/>
                  </a:prstGeom>
                  <a:gradFill rotWithShape="1">
                    <a:gsLst>
                      <a:gs pos="0">
                        <a:srgbClr val="642100"/>
                      </a:gs>
                      <a:gs pos="50000">
                        <a:srgbClr val="FF0000"/>
                      </a:gs>
                      <a:gs pos="100000">
                        <a:srgbClr val="642100"/>
                      </a:gs>
                    </a:gsLst>
                    <a:lin ang="0" scaled="1"/>
                  </a:gradFill>
                  <a:ln w="12700">
                    <a:solidFill>
                      <a:srgbClr val="1E003C"/>
                    </a:solidFill>
                    <a:miter lim="800000"/>
                    <a:headEnd/>
                    <a:tailEnd/>
                  </a:ln>
                  <a:effectLst/>
                </p:spPr>
                <p:txBody>
                  <a:bodyPr wrap="none" anchor="ctr"/>
                  <a:lstStyle/>
                  <a:p>
                    <a:endParaRPr lang="ja-JP" altLang="en-US"/>
                  </a:p>
                </p:txBody>
              </p:sp>
              <p:sp>
                <p:nvSpPr>
                  <p:cNvPr id="163" name="Rectangle 70">
                    <a:extLst>
                      <a:ext uri="{FF2B5EF4-FFF2-40B4-BE49-F238E27FC236}">
                        <a16:creationId xmlns:a16="http://schemas.microsoft.com/office/drawing/2014/main" id="{1C4ECF86-38E2-4640-838B-8713AD5C3F65}"/>
                      </a:ext>
                    </a:extLst>
                  </p:cNvPr>
                  <p:cNvSpPr>
                    <a:spLocks noChangeArrowheads="1"/>
                  </p:cNvSpPr>
                  <p:nvPr/>
                </p:nvSpPr>
                <p:spPr bwMode="auto">
                  <a:xfrm>
                    <a:off x="2760345" y="4882897"/>
                    <a:ext cx="215900" cy="12223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4" name="Rectangle 71">
                    <a:extLst>
                      <a:ext uri="{FF2B5EF4-FFF2-40B4-BE49-F238E27FC236}">
                        <a16:creationId xmlns:a16="http://schemas.microsoft.com/office/drawing/2014/main" id="{04528B07-1337-4B7A-96F2-01ECAB2A4C8B}"/>
                      </a:ext>
                    </a:extLst>
                  </p:cNvPr>
                  <p:cNvSpPr>
                    <a:spLocks noChangeArrowheads="1"/>
                  </p:cNvSpPr>
                  <p:nvPr/>
                </p:nvSpPr>
                <p:spPr bwMode="auto">
                  <a:xfrm>
                    <a:off x="2760345" y="5074984"/>
                    <a:ext cx="215900" cy="30162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5" name="Rectangle 72">
                    <a:extLst>
                      <a:ext uri="{FF2B5EF4-FFF2-40B4-BE49-F238E27FC236}">
                        <a16:creationId xmlns:a16="http://schemas.microsoft.com/office/drawing/2014/main" id="{65F74D3A-BCEC-4CD8-93F7-9C59C9979298}"/>
                      </a:ext>
                    </a:extLst>
                  </p:cNvPr>
                  <p:cNvSpPr>
                    <a:spLocks noChangeArrowheads="1"/>
                  </p:cNvSpPr>
                  <p:nvPr/>
                </p:nvSpPr>
                <p:spPr bwMode="auto">
                  <a:xfrm>
                    <a:off x="2760345" y="5576634"/>
                    <a:ext cx="215900" cy="93663"/>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6" name="Rectangle 73">
                    <a:extLst>
                      <a:ext uri="{FF2B5EF4-FFF2-40B4-BE49-F238E27FC236}">
                        <a16:creationId xmlns:a16="http://schemas.microsoft.com/office/drawing/2014/main" id="{6444DDE3-3CBE-4161-BFCE-1036594FB734}"/>
                      </a:ext>
                    </a:extLst>
                  </p:cNvPr>
                  <p:cNvSpPr>
                    <a:spLocks noChangeArrowheads="1"/>
                  </p:cNvSpPr>
                  <p:nvPr/>
                </p:nvSpPr>
                <p:spPr bwMode="auto">
                  <a:xfrm>
                    <a:off x="2760345" y="5779834"/>
                    <a:ext cx="215900" cy="103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7" name="AutoShape 74">
                    <a:extLst>
                      <a:ext uri="{FF2B5EF4-FFF2-40B4-BE49-F238E27FC236}">
                        <a16:creationId xmlns:a16="http://schemas.microsoft.com/office/drawing/2014/main" id="{E2B6E8A5-DB5E-476E-8CE9-4EA09202E955}"/>
                      </a:ext>
                    </a:extLst>
                  </p:cNvPr>
                  <p:cNvSpPr>
                    <a:spLocks noChangeArrowheads="1"/>
                  </p:cNvSpPr>
                  <p:nvPr/>
                </p:nvSpPr>
                <p:spPr bwMode="auto">
                  <a:xfrm rot="5400000" flipV="1">
                    <a:off x="2841308" y="3511297"/>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8" name="AutoShape 75">
                    <a:extLst>
                      <a:ext uri="{FF2B5EF4-FFF2-40B4-BE49-F238E27FC236}">
                        <a16:creationId xmlns:a16="http://schemas.microsoft.com/office/drawing/2014/main" id="{03BD9780-845D-415C-A349-7F551E4B3EA2}"/>
                      </a:ext>
                    </a:extLst>
                  </p:cNvPr>
                  <p:cNvSpPr>
                    <a:spLocks noChangeArrowheads="1"/>
                  </p:cNvSpPr>
                  <p:nvPr/>
                </p:nvSpPr>
                <p:spPr bwMode="auto">
                  <a:xfrm rot="16200000">
                    <a:off x="2841308" y="3560509"/>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51" name="テキスト ボックス 150">
                  <a:extLst>
                    <a:ext uri="{FF2B5EF4-FFF2-40B4-BE49-F238E27FC236}">
                      <a16:creationId xmlns:a16="http://schemas.microsoft.com/office/drawing/2014/main" id="{D8A1D978-C450-4BD0-BFDC-0FD979843DEF}"/>
                    </a:ext>
                  </a:extLst>
                </p:cNvPr>
                <p:cNvSpPr txBox="1"/>
                <p:nvPr/>
              </p:nvSpPr>
              <p:spPr>
                <a:xfrm>
                  <a:off x="3127512" y="5918243"/>
                  <a:ext cx="356386" cy="555207"/>
                </a:xfrm>
                <a:prstGeom prst="rect">
                  <a:avLst/>
                </a:prstGeom>
                <a:noFill/>
              </p:spPr>
              <p:txBody>
                <a:bodyPr wrap="square">
                  <a:spAutoFit/>
                </a:bodyPr>
                <a:lstStyle/>
                <a:p>
                  <a:pPr algn="ctr"/>
                  <a:r>
                    <a:rPr kumimoji="1" lang="en-US" altLang="ja-JP" sz="2400" dirty="0">
                      <a:solidFill>
                        <a:srgbClr val="C00000"/>
                      </a:solidFill>
                      <a:latin typeface="Trebuchet MS" panose="020B0603020202020204" pitchFamily="34" charset="0"/>
                      <a:ea typeface="+mn-ea"/>
                    </a:rPr>
                    <a:t>a</a:t>
                  </a:r>
                </a:p>
              </p:txBody>
            </p:sp>
          </p:grpSp>
        </p:grpSp>
        <p:grpSp>
          <p:nvGrpSpPr>
            <p:cNvPr id="14" name="グループ化 13">
              <a:extLst>
                <a:ext uri="{FF2B5EF4-FFF2-40B4-BE49-F238E27FC236}">
                  <a16:creationId xmlns:a16="http://schemas.microsoft.com/office/drawing/2014/main" id="{4C8CBEAD-F06B-4BB2-A186-5D3690B033F1}"/>
                </a:ext>
              </a:extLst>
            </p:cNvPr>
            <p:cNvGrpSpPr/>
            <p:nvPr/>
          </p:nvGrpSpPr>
          <p:grpSpPr>
            <a:xfrm>
              <a:off x="7825007" y="2232280"/>
              <a:ext cx="886738" cy="3677782"/>
              <a:chOff x="7825007" y="2232280"/>
              <a:chExt cx="886738" cy="4422971"/>
            </a:xfrm>
          </p:grpSpPr>
          <p:grpSp>
            <p:nvGrpSpPr>
              <p:cNvPr id="189" name="グループ化 188">
                <a:extLst>
                  <a:ext uri="{FF2B5EF4-FFF2-40B4-BE49-F238E27FC236}">
                    <a16:creationId xmlns:a16="http://schemas.microsoft.com/office/drawing/2014/main" id="{0A874232-2A01-410D-BA09-6A24C02089CC}"/>
                  </a:ext>
                </a:extLst>
              </p:cNvPr>
              <p:cNvGrpSpPr/>
              <p:nvPr/>
            </p:nvGrpSpPr>
            <p:grpSpPr>
              <a:xfrm>
                <a:off x="8355359" y="2232280"/>
                <a:ext cx="356386" cy="4422971"/>
                <a:chOff x="3127512" y="2050479"/>
                <a:chExt cx="356386" cy="4422971"/>
              </a:xfrm>
            </p:grpSpPr>
            <p:grpSp>
              <p:nvGrpSpPr>
                <p:cNvPr id="190" name="グループ化 189">
                  <a:extLst>
                    <a:ext uri="{FF2B5EF4-FFF2-40B4-BE49-F238E27FC236}">
                      <a16:creationId xmlns:a16="http://schemas.microsoft.com/office/drawing/2014/main" id="{0EC40C11-7E72-486D-8578-1D321815B871}"/>
                    </a:ext>
                  </a:extLst>
                </p:cNvPr>
                <p:cNvGrpSpPr/>
                <p:nvPr/>
              </p:nvGrpSpPr>
              <p:grpSpPr>
                <a:xfrm>
                  <a:off x="3186272" y="2050479"/>
                  <a:ext cx="216693" cy="3908425"/>
                  <a:chOff x="2759552" y="2233359"/>
                  <a:chExt cx="216693" cy="3908425"/>
                </a:xfrm>
              </p:grpSpPr>
              <p:sp>
                <p:nvSpPr>
                  <p:cNvPr id="192" name="AutoShape 59">
                    <a:extLst>
                      <a:ext uri="{FF2B5EF4-FFF2-40B4-BE49-F238E27FC236}">
                        <a16:creationId xmlns:a16="http://schemas.microsoft.com/office/drawing/2014/main" id="{1B4EF095-E930-443B-B43C-43D808177442}"/>
                      </a:ext>
                    </a:extLst>
                  </p:cNvPr>
                  <p:cNvSpPr>
                    <a:spLocks noChangeArrowheads="1"/>
                  </p:cNvSpPr>
                  <p:nvPr/>
                </p:nvSpPr>
                <p:spPr bwMode="auto">
                  <a:xfrm>
                    <a:off x="2760345" y="2233359"/>
                    <a:ext cx="215900" cy="1400175"/>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3" name="AutoShape 60">
                    <a:extLst>
                      <a:ext uri="{FF2B5EF4-FFF2-40B4-BE49-F238E27FC236}">
                        <a16:creationId xmlns:a16="http://schemas.microsoft.com/office/drawing/2014/main" id="{8B79F320-EC11-4591-A5B1-732038D2E4BB}"/>
                      </a:ext>
                    </a:extLst>
                  </p:cNvPr>
                  <p:cNvSpPr>
                    <a:spLocks noChangeArrowheads="1"/>
                  </p:cNvSpPr>
                  <p:nvPr/>
                </p:nvSpPr>
                <p:spPr bwMode="auto">
                  <a:xfrm>
                    <a:off x="2760345" y="3639884"/>
                    <a:ext cx="215900" cy="2501900"/>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 name="Rectangle 61">
                    <a:extLst>
                      <a:ext uri="{FF2B5EF4-FFF2-40B4-BE49-F238E27FC236}">
                        <a16:creationId xmlns:a16="http://schemas.microsoft.com/office/drawing/2014/main" id="{2863EFFE-37E3-4957-9B64-5A7E052A407F}"/>
                      </a:ext>
                    </a:extLst>
                  </p:cNvPr>
                  <p:cNvSpPr>
                    <a:spLocks noChangeArrowheads="1"/>
                  </p:cNvSpPr>
                  <p:nvPr/>
                </p:nvSpPr>
                <p:spPr bwMode="auto">
                  <a:xfrm>
                    <a:off x="2760345" y="3693859"/>
                    <a:ext cx="215900" cy="12700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 name="Rectangle 62">
                    <a:extLst>
                      <a:ext uri="{FF2B5EF4-FFF2-40B4-BE49-F238E27FC236}">
                        <a16:creationId xmlns:a16="http://schemas.microsoft.com/office/drawing/2014/main" id="{2F57ECEE-04E2-468E-A191-145BC1F9C252}"/>
                      </a:ext>
                    </a:extLst>
                  </p:cNvPr>
                  <p:cNvSpPr>
                    <a:spLocks noChangeArrowheads="1"/>
                  </p:cNvSpPr>
                  <p:nvPr/>
                </p:nvSpPr>
                <p:spPr bwMode="auto">
                  <a:xfrm>
                    <a:off x="2760345" y="3466847"/>
                    <a:ext cx="215900" cy="12541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6" name="Rectangle 63">
                    <a:extLst>
                      <a:ext uri="{FF2B5EF4-FFF2-40B4-BE49-F238E27FC236}">
                        <a16:creationId xmlns:a16="http://schemas.microsoft.com/office/drawing/2014/main" id="{CDA2B223-A4C0-4F03-BA3D-B0997089786D}"/>
                      </a:ext>
                    </a:extLst>
                  </p:cNvPr>
                  <p:cNvSpPr>
                    <a:spLocks noChangeArrowheads="1"/>
                  </p:cNvSpPr>
                  <p:nvPr/>
                </p:nvSpPr>
                <p:spPr bwMode="auto">
                  <a:xfrm>
                    <a:off x="2760345" y="3352547"/>
                    <a:ext cx="215900" cy="1412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7" name="Rectangle 64">
                    <a:extLst>
                      <a:ext uri="{FF2B5EF4-FFF2-40B4-BE49-F238E27FC236}">
                        <a16:creationId xmlns:a16="http://schemas.microsoft.com/office/drawing/2014/main" id="{B65C69F8-22C4-4866-9761-CCA65549541D}"/>
                      </a:ext>
                    </a:extLst>
                  </p:cNvPr>
                  <p:cNvSpPr>
                    <a:spLocks noChangeArrowheads="1"/>
                  </p:cNvSpPr>
                  <p:nvPr/>
                </p:nvSpPr>
                <p:spPr bwMode="auto">
                  <a:xfrm>
                    <a:off x="2760345" y="3797047"/>
                    <a:ext cx="215900" cy="777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8" name="Rectangle 65">
                    <a:extLst>
                      <a:ext uri="{FF2B5EF4-FFF2-40B4-BE49-F238E27FC236}">
                        <a16:creationId xmlns:a16="http://schemas.microsoft.com/office/drawing/2014/main" id="{3E2A0CF4-1286-40F3-9F66-58A6B53719FA}"/>
                      </a:ext>
                    </a:extLst>
                  </p:cNvPr>
                  <p:cNvSpPr>
                    <a:spLocks noChangeArrowheads="1"/>
                  </p:cNvSpPr>
                  <p:nvPr/>
                </p:nvSpPr>
                <p:spPr bwMode="auto">
                  <a:xfrm>
                    <a:off x="2760345" y="4165347"/>
                    <a:ext cx="215900" cy="230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9" name="Rectangle 66">
                    <a:extLst>
                      <a:ext uri="{FF2B5EF4-FFF2-40B4-BE49-F238E27FC236}">
                        <a16:creationId xmlns:a16="http://schemas.microsoft.com/office/drawing/2014/main" id="{9350A9F8-1742-4780-ABD9-730084FBF96F}"/>
                      </a:ext>
                    </a:extLst>
                  </p:cNvPr>
                  <p:cNvSpPr>
                    <a:spLocks noChangeArrowheads="1"/>
                  </p:cNvSpPr>
                  <p:nvPr/>
                </p:nvSpPr>
                <p:spPr bwMode="auto">
                  <a:xfrm>
                    <a:off x="2760345" y="3023934"/>
                    <a:ext cx="215900" cy="1682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0" name="Rectangle 67">
                    <a:extLst>
                      <a:ext uri="{FF2B5EF4-FFF2-40B4-BE49-F238E27FC236}">
                        <a16:creationId xmlns:a16="http://schemas.microsoft.com/office/drawing/2014/main" id="{F19F2617-C6F3-4E74-B196-0ADFB8326122}"/>
                      </a:ext>
                    </a:extLst>
                  </p:cNvPr>
                  <p:cNvSpPr>
                    <a:spLocks noChangeArrowheads="1"/>
                  </p:cNvSpPr>
                  <p:nvPr/>
                </p:nvSpPr>
                <p:spPr bwMode="auto">
                  <a:xfrm>
                    <a:off x="2760345" y="2879472"/>
                    <a:ext cx="215900" cy="1270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1" name="Rectangle 68">
                    <a:extLst>
                      <a:ext uri="{FF2B5EF4-FFF2-40B4-BE49-F238E27FC236}">
                        <a16:creationId xmlns:a16="http://schemas.microsoft.com/office/drawing/2014/main" id="{355BED6F-DC3F-4E01-9F11-B3DE3E417137}"/>
                      </a:ext>
                    </a:extLst>
                  </p:cNvPr>
                  <p:cNvSpPr>
                    <a:spLocks noChangeArrowheads="1"/>
                  </p:cNvSpPr>
                  <p:nvPr/>
                </p:nvSpPr>
                <p:spPr bwMode="auto">
                  <a:xfrm>
                    <a:off x="2760345" y="2436559"/>
                    <a:ext cx="215900" cy="3206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2" name="Rectangle 69">
                    <a:extLst>
                      <a:ext uri="{FF2B5EF4-FFF2-40B4-BE49-F238E27FC236}">
                        <a16:creationId xmlns:a16="http://schemas.microsoft.com/office/drawing/2014/main" id="{E72B373B-D59B-445C-8FB9-0FD98A157E53}"/>
                      </a:ext>
                    </a:extLst>
                  </p:cNvPr>
                  <p:cNvSpPr>
                    <a:spLocks noChangeArrowheads="1"/>
                  </p:cNvSpPr>
                  <p:nvPr/>
                </p:nvSpPr>
                <p:spPr bwMode="auto">
                  <a:xfrm>
                    <a:off x="2760345" y="4466972"/>
                    <a:ext cx="215900" cy="109538"/>
                  </a:xfrm>
                  <a:prstGeom prst="rect">
                    <a:avLst/>
                  </a:prstGeom>
                  <a:gradFill rotWithShape="1">
                    <a:gsLst>
                      <a:gs pos="0">
                        <a:srgbClr val="642100"/>
                      </a:gs>
                      <a:gs pos="50000">
                        <a:srgbClr val="FF0000"/>
                      </a:gs>
                      <a:gs pos="100000">
                        <a:srgbClr val="642100"/>
                      </a:gs>
                    </a:gsLst>
                    <a:lin ang="0" scaled="1"/>
                  </a:gradFill>
                  <a:ln w="12700">
                    <a:solidFill>
                      <a:srgbClr val="1E003C"/>
                    </a:solidFill>
                    <a:miter lim="800000"/>
                    <a:headEnd/>
                    <a:tailEnd/>
                  </a:ln>
                  <a:effectLst/>
                </p:spPr>
                <p:txBody>
                  <a:bodyPr wrap="none" anchor="ctr"/>
                  <a:lstStyle/>
                  <a:p>
                    <a:endParaRPr lang="ja-JP" altLang="en-US"/>
                  </a:p>
                </p:txBody>
              </p:sp>
              <p:sp>
                <p:nvSpPr>
                  <p:cNvPr id="203" name="Rectangle 70">
                    <a:extLst>
                      <a:ext uri="{FF2B5EF4-FFF2-40B4-BE49-F238E27FC236}">
                        <a16:creationId xmlns:a16="http://schemas.microsoft.com/office/drawing/2014/main" id="{A01B18F0-F5A5-4ED6-8B2B-AEC5C92A953C}"/>
                      </a:ext>
                    </a:extLst>
                  </p:cNvPr>
                  <p:cNvSpPr>
                    <a:spLocks noChangeArrowheads="1"/>
                  </p:cNvSpPr>
                  <p:nvPr/>
                </p:nvSpPr>
                <p:spPr bwMode="auto">
                  <a:xfrm>
                    <a:off x="2760345" y="4882897"/>
                    <a:ext cx="215900" cy="12223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4" name="Rectangle 71">
                    <a:extLst>
                      <a:ext uri="{FF2B5EF4-FFF2-40B4-BE49-F238E27FC236}">
                        <a16:creationId xmlns:a16="http://schemas.microsoft.com/office/drawing/2014/main" id="{B4EA865C-3FB2-49C9-B35D-C57DC182F14E}"/>
                      </a:ext>
                    </a:extLst>
                  </p:cNvPr>
                  <p:cNvSpPr>
                    <a:spLocks noChangeArrowheads="1"/>
                  </p:cNvSpPr>
                  <p:nvPr/>
                </p:nvSpPr>
                <p:spPr bwMode="auto">
                  <a:xfrm>
                    <a:off x="2760345" y="5074984"/>
                    <a:ext cx="215900" cy="30162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 name="Rectangle 72">
                    <a:extLst>
                      <a:ext uri="{FF2B5EF4-FFF2-40B4-BE49-F238E27FC236}">
                        <a16:creationId xmlns:a16="http://schemas.microsoft.com/office/drawing/2014/main" id="{B3807598-C679-4587-BD5B-FB713ECC48FF}"/>
                      </a:ext>
                    </a:extLst>
                  </p:cNvPr>
                  <p:cNvSpPr>
                    <a:spLocks noChangeArrowheads="1"/>
                  </p:cNvSpPr>
                  <p:nvPr/>
                </p:nvSpPr>
                <p:spPr bwMode="auto">
                  <a:xfrm>
                    <a:off x="2760345" y="5576634"/>
                    <a:ext cx="215900" cy="93663"/>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6" name="Rectangle 73">
                    <a:extLst>
                      <a:ext uri="{FF2B5EF4-FFF2-40B4-BE49-F238E27FC236}">
                        <a16:creationId xmlns:a16="http://schemas.microsoft.com/office/drawing/2014/main" id="{D3D9ABE9-A347-4C78-A58E-8F2FC9CDACDF}"/>
                      </a:ext>
                    </a:extLst>
                  </p:cNvPr>
                  <p:cNvSpPr>
                    <a:spLocks noChangeArrowheads="1"/>
                  </p:cNvSpPr>
                  <p:nvPr/>
                </p:nvSpPr>
                <p:spPr bwMode="auto">
                  <a:xfrm>
                    <a:off x="2760345" y="5779834"/>
                    <a:ext cx="215900" cy="103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7" name="AutoShape 74">
                    <a:extLst>
                      <a:ext uri="{FF2B5EF4-FFF2-40B4-BE49-F238E27FC236}">
                        <a16:creationId xmlns:a16="http://schemas.microsoft.com/office/drawing/2014/main" id="{4746A2E5-58A5-4F35-808C-968890CF69F2}"/>
                      </a:ext>
                    </a:extLst>
                  </p:cNvPr>
                  <p:cNvSpPr>
                    <a:spLocks noChangeArrowheads="1"/>
                  </p:cNvSpPr>
                  <p:nvPr/>
                </p:nvSpPr>
                <p:spPr bwMode="auto">
                  <a:xfrm rot="5400000" flipV="1">
                    <a:off x="2841308" y="3511297"/>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8" name="AutoShape 75">
                    <a:extLst>
                      <a:ext uri="{FF2B5EF4-FFF2-40B4-BE49-F238E27FC236}">
                        <a16:creationId xmlns:a16="http://schemas.microsoft.com/office/drawing/2014/main" id="{E5EA6CD9-6EAB-4431-B3D4-A62E9B4226E3}"/>
                      </a:ext>
                    </a:extLst>
                  </p:cNvPr>
                  <p:cNvSpPr>
                    <a:spLocks noChangeArrowheads="1"/>
                  </p:cNvSpPr>
                  <p:nvPr/>
                </p:nvSpPr>
                <p:spPr bwMode="auto">
                  <a:xfrm rot="16200000">
                    <a:off x="2841308" y="3560509"/>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91" name="テキスト ボックス 190">
                  <a:extLst>
                    <a:ext uri="{FF2B5EF4-FFF2-40B4-BE49-F238E27FC236}">
                      <a16:creationId xmlns:a16="http://schemas.microsoft.com/office/drawing/2014/main" id="{9BF55A1F-0E4D-48E5-9800-C8CE4E902EB4}"/>
                    </a:ext>
                  </a:extLst>
                </p:cNvPr>
                <p:cNvSpPr txBox="1"/>
                <p:nvPr/>
              </p:nvSpPr>
              <p:spPr>
                <a:xfrm>
                  <a:off x="3127512" y="5918243"/>
                  <a:ext cx="356386" cy="555207"/>
                </a:xfrm>
                <a:prstGeom prst="rect">
                  <a:avLst/>
                </a:prstGeom>
                <a:noFill/>
              </p:spPr>
              <p:txBody>
                <a:bodyPr wrap="square">
                  <a:spAutoFit/>
                </a:bodyPr>
                <a:lstStyle/>
                <a:p>
                  <a:pPr algn="ctr"/>
                  <a:r>
                    <a:rPr kumimoji="1" lang="en-US" altLang="ja-JP" sz="2400" dirty="0">
                      <a:solidFill>
                        <a:srgbClr val="C00000"/>
                      </a:solidFill>
                      <a:latin typeface="Trebuchet MS" panose="020B0603020202020204" pitchFamily="34" charset="0"/>
                      <a:ea typeface="+mn-ea"/>
                    </a:rPr>
                    <a:t>a</a:t>
                  </a:r>
                </a:p>
              </p:txBody>
            </p:sp>
          </p:grpSp>
          <p:grpSp>
            <p:nvGrpSpPr>
              <p:cNvPr id="209" name="グループ化 208">
                <a:extLst>
                  <a:ext uri="{FF2B5EF4-FFF2-40B4-BE49-F238E27FC236}">
                    <a16:creationId xmlns:a16="http://schemas.microsoft.com/office/drawing/2014/main" id="{9E013794-8EFF-4795-A631-7C3CC24D44CA}"/>
                  </a:ext>
                </a:extLst>
              </p:cNvPr>
              <p:cNvGrpSpPr/>
              <p:nvPr/>
            </p:nvGrpSpPr>
            <p:grpSpPr>
              <a:xfrm>
                <a:off x="7825007" y="2232280"/>
                <a:ext cx="356386" cy="4422971"/>
                <a:chOff x="3127512" y="2050479"/>
                <a:chExt cx="356386" cy="4422971"/>
              </a:xfrm>
            </p:grpSpPr>
            <p:grpSp>
              <p:nvGrpSpPr>
                <p:cNvPr id="210" name="グループ化 209">
                  <a:extLst>
                    <a:ext uri="{FF2B5EF4-FFF2-40B4-BE49-F238E27FC236}">
                      <a16:creationId xmlns:a16="http://schemas.microsoft.com/office/drawing/2014/main" id="{1685B267-45E4-4415-9056-55977EE85314}"/>
                    </a:ext>
                  </a:extLst>
                </p:cNvPr>
                <p:cNvGrpSpPr/>
                <p:nvPr/>
              </p:nvGrpSpPr>
              <p:grpSpPr>
                <a:xfrm>
                  <a:off x="3186272" y="2050479"/>
                  <a:ext cx="216693" cy="3908425"/>
                  <a:chOff x="2759552" y="2233359"/>
                  <a:chExt cx="216693" cy="3908425"/>
                </a:xfrm>
              </p:grpSpPr>
              <p:sp>
                <p:nvSpPr>
                  <p:cNvPr id="212" name="AutoShape 59">
                    <a:extLst>
                      <a:ext uri="{FF2B5EF4-FFF2-40B4-BE49-F238E27FC236}">
                        <a16:creationId xmlns:a16="http://schemas.microsoft.com/office/drawing/2014/main" id="{B01A7623-AE0F-4EBB-ABC3-47543EF76C5F}"/>
                      </a:ext>
                    </a:extLst>
                  </p:cNvPr>
                  <p:cNvSpPr>
                    <a:spLocks noChangeArrowheads="1"/>
                  </p:cNvSpPr>
                  <p:nvPr/>
                </p:nvSpPr>
                <p:spPr bwMode="auto">
                  <a:xfrm>
                    <a:off x="2760345" y="2233359"/>
                    <a:ext cx="215900" cy="1400175"/>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 name="AutoShape 60">
                    <a:extLst>
                      <a:ext uri="{FF2B5EF4-FFF2-40B4-BE49-F238E27FC236}">
                        <a16:creationId xmlns:a16="http://schemas.microsoft.com/office/drawing/2014/main" id="{4FAE98AE-9D68-4233-BF22-B0E83D021EC5}"/>
                      </a:ext>
                    </a:extLst>
                  </p:cNvPr>
                  <p:cNvSpPr>
                    <a:spLocks noChangeArrowheads="1"/>
                  </p:cNvSpPr>
                  <p:nvPr/>
                </p:nvSpPr>
                <p:spPr bwMode="auto">
                  <a:xfrm>
                    <a:off x="2760345" y="3639884"/>
                    <a:ext cx="215900" cy="2501900"/>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 name="Rectangle 61">
                    <a:extLst>
                      <a:ext uri="{FF2B5EF4-FFF2-40B4-BE49-F238E27FC236}">
                        <a16:creationId xmlns:a16="http://schemas.microsoft.com/office/drawing/2014/main" id="{B5300374-76F9-4844-B970-B498FA7F8426}"/>
                      </a:ext>
                    </a:extLst>
                  </p:cNvPr>
                  <p:cNvSpPr>
                    <a:spLocks noChangeArrowheads="1"/>
                  </p:cNvSpPr>
                  <p:nvPr/>
                </p:nvSpPr>
                <p:spPr bwMode="auto">
                  <a:xfrm>
                    <a:off x="2760345" y="3693859"/>
                    <a:ext cx="215900" cy="12700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 name="Rectangle 62">
                    <a:extLst>
                      <a:ext uri="{FF2B5EF4-FFF2-40B4-BE49-F238E27FC236}">
                        <a16:creationId xmlns:a16="http://schemas.microsoft.com/office/drawing/2014/main" id="{A07EE359-EDF2-4891-9C53-B89613B96CCC}"/>
                      </a:ext>
                    </a:extLst>
                  </p:cNvPr>
                  <p:cNvSpPr>
                    <a:spLocks noChangeArrowheads="1"/>
                  </p:cNvSpPr>
                  <p:nvPr/>
                </p:nvSpPr>
                <p:spPr bwMode="auto">
                  <a:xfrm>
                    <a:off x="2760345" y="3466847"/>
                    <a:ext cx="215900" cy="125413"/>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6" name="Rectangle 63">
                    <a:extLst>
                      <a:ext uri="{FF2B5EF4-FFF2-40B4-BE49-F238E27FC236}">
                        <a16:creationId xmlns:a16="http://schemas.microsoft.com/office/drawing/2014/main" id="{CFEA3F79-1B20-4155-BE62-E55F51843E31}"/>
                      </a:ext>
                    </a:extLst>
                  </p:cNvPr>
                  <p:cNvSpPr>
                    <a:spLocks noChangeArrowheads="1"/>
                  </p:cNvSpPr>
                  <p:nvPr/>
                </p:nvSpPr>
                <p:spPr bwMode="auto">
                  <a:xfrm>
                    <a:off x="2760345" y="3352547"/>
                    <a:ext cx="215900" cy="1412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7" name="Rectangle 64">
                    <a:extLst>
                      <a:ext uri="{FF2B5EF4-FFF2-40B4-BE49-F238E27FC236}">
                        <a16:creationId xmlns:a16="http://schemas.microsoft.com/office/drawing/2014/main" id="{32F44120-858E-42E3-AC62-8DC0F2DCBF09}"/>
                      </a:ext>
                    </a:extLst>
                  </p:cNvPr>
                  <p:cNvSpPr>
                    <a:spLocks noChangeArrowheads="1"/>
                  </p:cNvSpPr>
                  <p:nvPr/>
                </p:nvSpPr>
                <p:spPr bwMode="auto">
                  <a:xfrm>
                    <a:off x="2760345" y="3797047"/>
                    <a:ext cx="215900" cy="777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8" name="Rectangle 65">
                    <a:extLst>
                      <a:ext uri="{FF2B5EF4-FFF2-40B4-BE49-F238E27FC236}">
                        <a16:creationId xmlns:a16="http://schemas.microsoft.com/office/drawing/2014/main" id="{DA7D9CE5-65E7-45B2-B4F5-E7DD0449BE73}"/>
                      </a:ext>
                    </a:extLst>
                  </p:cNvPr>
                  <p:cNvSpPr>
                    <a:spLocks noChangeArrowheads="1"/>
                  </p:cNvSpPr>
                  <p:nvPr/>
                </p:nvSpPr>
                <p:spPr bwMode="auto">
                  <a:xfrm>
                    <a:off x="2760345" y="4165347"/>
                    <a:ext cx="215900" cy="230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9" name="Rectangle 66">
                    <a:extLst>
                      <a:ext uri="{FF2B5EF4-FFF2-40B4-BE49-F238E27FC236}">
                        <a16:creationId xmlns:a16="http://schemas.microsoft.com/office/drawing/2014/main" id="{B64028EA-900D-42F8-A0FE-9CDA642183D4}"/>
                      </a:ext>
                    </a:extLst>
                  </p:cNvPr>
                  <p:cNvSpPr>
                    <a:spLocks noChangeArrowheads="1"/>
                  </p:cNvSpPr>
                  <p:nvPr/>
                </p:nvSpPr>
                <p:spPr bwMode="auto">
                  <a:xfrm>
                    <a:off x="2760345" y="3023934"/>
                    <a:ext cx="215900" cy="1682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0" name="Rectangle 67">
                    <a:extLst>
                      <a:ext uri="{FF2B5EF4-FFF2-40B4-BE49-F238E27FC236}">
                        <a16:creationId xmlns:a16="http://schemas.microsoft.com/office/drawing/2014/main" id="{DDCDD9B6-274D-4945-A777-F5675342B745}"/>
                      </a:ext>
                    </a:extLst>
                  </p:cNvPr>
                  <p:cNvSpPr>
                    <a:spLocks noChangeArrowheads="1"/>
                  </p:cNvSpPr>
                  <p:nvPr/>
                </p:nvSpPr>
                <p:spPr bwMode="auto">
                  <a:xfrm>
                    <a:off x="2760345" y="2879472"/>
                    <a:ext cx="215900" cy="1270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1" name="Rectangle 68">
                    <a:extLst>
                      <a:ext uri="{FF2B5EF4-FFF2-40B4-BE49-F238E27FC236}">
                        <a16:creationId xmlns:a16="http://schemas.microsoft.com/office/drawing/2014/main" id="{5C2DE660-DBA6-4A52-9CC1-933F72033492}"/>
                      </a:ext>
                    </a:extLst>
                  </p:cNvPr>
                  <p:cNvSpPr>
                    <a:spLocks noChangeArrowheads="1"/>
                  </p:cNvSpPr>
                  <p:nvPr/>
                </p:nvSpPr>
                <p:spPr bwMode="auto">
                  <a:xfrm>
                    <a:off x="2760345" y="2436559"/>
                    <a:ext cx="215900" cy="32067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2" name="Rectangle 69">
                    <a:extLst>
                      <a:ext uri="{FF2B5EF4-FFF2-40B4-BE49-F238E27FC236}">
                        <a16:creationId xmlns:a16="http://schemas.microsoft.com/office/drawing/2014/main" id="{43284A6A-60E2-4B84-9241-56F88487F669}"/>
                      </a:ext>
                    </a:extLst>
                  </p:cNvPr>
                  <p:cNvSpPr>
                    <a:spLocks noChangeArrowheads="1"/>
                  </p:cNvSpPr>
                  <p:nvPr/>
                </p:nvSpPr>
                <p:spPr bwMode="auto">
                  <a:xfrm>
                    <a:off x="2760345" y="4466972"/>
                    <a:ext cx="215900" cy="109538"/>
                  </a:xfrm>
                  <a:prstGeom prst="rect">
                    <a:avLst/>
                  </a:prstGeom>
                  <a:gradFill rotWithShape="1">
                    <a:gsLst>
                      <a:gs pos="0">
                        <a:srgbClr val="642100"/>
                      </a:gs>
                      <a:gs pos="50000">
                        <a:srgbClr val="FF0000"/>
                      </a:gs>
                      <a:gs pos="100000">
                        <a:srgbClr val="642100"/>
                      </a:gs>
                    </a:gsLst>
                    <a:lin ang="0" scaled="1"/>
                  </a:gradFill>
                  <a:ln w="12700">
                    <a:solidFill>
                      <a:srgbClr val="1E003C"/>
                    </a:solidFill>
                    <a:miter lim="800000"/>
                    <a:headEnd/>
                    <a:tailEnd/>
                  </a:ln>
                  <a:effectLst/>
                </p:spPr>
                <p:txBody>
                  <a:bodyPr wrap="none" anchor="ctr"/>
                  <a:lstStyle/>
                  <a:p>
                    <a:endParaRPr lang="ja-JP" altLang="en-US"/>
                  </a:p>
                </p:txBody>
              </p:sp>
              <p:sp>
                <p:nvSpPr>
                  <p:cNvPr id="223" name="Rectangle 70">
                    <a:extLst>
                      <a:ext uri="{FF2B5EF4-FFF2-40B4-BE49-F238E27FC236}">
                        <a16:creationId xmlns:a16="http://schemas.microsoft.com/office/drawing/2014/main" id="{2B075CC0-B7D1-4F25-A2B5-B19C0898A4D1}"/>
                      </a:ext>
                    </a:extLst>
                  </p:cNvPr>
                  <p:cNvSpPr>
                    <a:spLocks noChangeArrowheads="1"/>
                  </p:cNvSpPr>
                  <p:nvPr/>
                </p:nvSpPr>
                <p:spPr bwMode="auto">
                  <a:xfrm>
                    <a:off x="2760345" y="4882897"/>
                    <a:ext cx="215900" cy="12223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4" name="Rectangle 71">
                    <a:extLst>
                      <a:ext uri="{FF2B5EF4-FFF2-40B4-BE49-F238E27FC236}">
                        <a16:creationId xmlns:a16="http://schemas.microsoft.com/office/drawing/2014/main" id="{D4156C16-F443-4A8B-84C7-8C190E5D3523}"/>
                      </a:ext>
                    </a:extLst>
                  </p:cNvPr>
                  <p:cNvSpPr>
                    <a:spLocks noChangeArrowheads="1"/>
                  </p:cNvSpPr>
                  <p:nvPr/>
                </p:nvSpPr>
                <p:spPr bwMode="auto">
                  <a:xfrm>
                    <a:off x="2760345" y="5074984"/>
                    <a:ext cx="215900" cy="30162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 name="Rectangle 72">
                    <a:extLst>
                      <a:ext uri="{FF2B5EF4-FFF2-40B4-BE49-F238E27FC236}">
                        <a16:creationId xmlns:a16="http://schemas.microsoft.com/office/drawing/2014/main" id="{D3A52F02-3EDF-492A-9B78-7806CD4929AF}"/>
                      </a:ext>
                    </a:extLst>
                  </p:cNvPr>
                  <p:cNvSpPr>
                    <a:spLocks noChangeArrowheads="1"/>
                  </p:cNvSpPr>
                  <p:nvPr/>
                </p:nvSpPr>
                <p:spPr bwMode="auto">
                  <a:xfrm>
                    <a:off x="2760345" y="5576634"/>
                    <a:ext cx="215900" cy="93663"/>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6" name="Rectangle 73">
                    <a:extLst>
                      <a:ext uri="{FF2B5EF4-FFF2-40B4-BE49-F238E27FC236}">
                        <a16:creationId xmlns:a16="http://schemas.microsoft.com/office/drawing/2014/main" id="{D64D02B9-8990-422F-96C7-ABD2AE39D53F}"/>
                      </a:ext>
                    </a:extLst>
                  </p:cNvPr>
                  <p:cNvSpPr>
                    <a:spLocks noChangeArrowheads="1"/>
                  </p:cNvSpPr>
                  <p:nvPr/>
                </p:nvSpPr>
                <p:spPr bwMode="auto">
                  <a:xfrm>
                    <a:off x="2760345" y="5779834"/>
                    <a:ext cx="215900" cy="10318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7" name="AutoShape 74">
                    <a:extLst>
                      <a:ext uri="{FF2B5EF4-FFF2-40B4-BE49-F238E27FC236}">
                        <a16:creationId xmlns:a16="http://schemas.microsoft.com/office/drawing/2014/main" id="{61D10755-950F-4633-8C7B-EC8CBE35488E}"/>
                      </a:ext>
                    </a:extLst>
                  </p:cNvPr>
                  <p:cNvSpPr>
                    <a:spLocks noChangeArrowheads="1"/>
                  </p:cNvSpPr>
                  <p:nvPr/>
                </p:nvSpPr>
                <p:spPr bwMode="auto">
                  <a:xfrm rot="5400000" flipV="1">
                    <a:off x="2841308" y="3511297"/>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8" name="AutoShape 75">
                    <a:extLst>
                      <a:ext uri="{FF2B5EF4-FFF2-40B4-BE49-F238E27FC236}">
                        <a16:creationId xmlns:a16="http://schemas.microsoft.com/office/drawing/2014/main" id="{045619CB-348A-44FA-B9BD-43E7977E4028}"/>
                      </a:ext>
                    </a:extLst>
                  </p:cNvPr>
                  <p:cNvSpPr>
                    <a:spLocks noChangeArrowheads="1"/>
                  </p:cNvSpPr>
                  <p:nvPr/>
                </p:nvSpPr>
                <p:spPr bwMode="auto">
                  <a:xfrm rot="16200000">
                    <a:off x="2841308" y="3560509"/>
                    <a:ext cx="52388" cy="215900"/>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11" name="テキスト ボックス 210">
                  <a:extLst>
                    <a:ext uri="{FF2B5EF4-FFF2-40B4-BE49-F238E27FC236}">
                      <a16:creationId xmlns:a16="http://schemas.microsoft.com/office/drawing/2014/main" id="{0B6450D3-0088-4175-8483-02B95E10B259}"/>
                    </a:ext>
                  </a:extLst>
                </p:cNvPr>
                <p:cNvSpPr txBox="1"/>
                <p:nvPr/>
              </p:nvSpPr>
              <p:spPr>
                <a:xfrm>
                  <a:off x="3127512" y="5918243"/>
                  <a:ext cx="356386" cy="555207"/>
                </a:xfrm>
                <a:prstGeom prst="rect">
                  <a:avLst/>
                </a:prstGeom>
                <a:noFill/>
              </p:spPr>
              <p:txBody>
                <a:bodyPr wrap="square">
                  <a:spAutoFit/>
                </a:bodyPr>
                <a:lstStyle/>
                <a:p>
                  <a:pPr algn="ctr"/>
                  <a:r>
                    <a:rPr kumimoji="1" lang="en-US" altLang="ja-JP" sz="2400" dirty="0">
                      <a:solidFill>
                        <a:srgbClr val="C00000"/>
                      </a:solidFill>
                      <a:latin typeface="Trebuchet MS" panose="020B0603020202020204" pitchFamily="34" charset="0"/>
                      <a:ea typeface="+mn-ea"/>
                    </a:rPr>
                    <a:t>a</a:t>
                  </a:r>
                </a:p>
              </p:txBody>
            </p:sp>
          </p:grpSp>
        </p:grpSp>
        <p:sp>
          <p:nvSpPr>
            <p:cNvPr id="229" name="テキスト ボックス 228">
              <a:extLst>
                <a:ext uri="{FF2B5EF4-FFF2-40B4-BE49-F238E27FC236}">
                  <a16:creationId xmlns:a16="http://schemas.microsoft.com/office/drawing/2014/main" id="{0C496C62-3B5C-438C-BABE-9B5D05C8B766}"/>
                </a:ext>
              </a:extLst>
            </p:cNvPr>
            <p:cNvSpPr txBox="1"/>
            <p:nvPr/>
          </p:nvSpPr>
          <p:spPr>
            <a:xfrm>
              <a:off x="7796440" y="1864100"/>
              <a:ext cx="912131" cy="341632"/>
            </a:xfrm>
            <a:prstGeom prst="rect">
              <a:avLst/>
            </a:prstGeom>
            <a:noFill/>
          </p:spPr>
          <p:txBody>
            <a:bodyPr wrap="square">
              <a:spAutoFit/>
            </a:bodyPr>
            <a:lstStyle/>
            <a:p>
              <a:pPr algn="ctr">
                <a:lnSpc>
                  <a:spcPct val="90000"/>
                </a:lnSpc>
              </a:pPr>
              <a:r>
                <a:rPr kumimoji="1" lang="ja-JP" altLang="en-US" b="1" dirty="0">
                  <a:solidFill>
                    <a:srgbClr val="C00000"/>
                  </a:solidFill>
                  <a:latin typeface="Trebuchet MS" panose="020B0603020202020204" pitchFamily="34" charset="0"/>
                  <a:ea typeface="+mn-ea"/>
                </a:rPr>
                <a:t>重篤</a:t>
              </a:r>
              <a:endParaRPr kumimoji="1" lang="en-US" altLang="ja-JP" b="1" dirty="0">
                <a:solidFill>
                  <a:srgbClr val="C00000"/>
                </a:solidFill>
                <a:latin typeface="Trebuchet MS" panose="020B0603020202020204" pitchFamily="34" charset="0"/>
                <a:ea typeface="+mn-ea"/>
              </a:endParaRPr>
            </a:p>
          </p:txBody>
        </p:sp>
        <p:sp>
          <p:nvSpPr>
            <p:cNvPr id="230" name="テキスト ボックス 229">
              <a:extLst>
                <a:ext uri="{FF2B5EF4-FFF2-40B4-BE49-F238E27FC236}">
                  <a16:creationId xmlns:a16="http://schemas.microsoft.com/office/drawing/2014/main" id="{54D5208C-9F83-4B21-A474-B2FD41E6F524}"/>
                </a:ext>
              </a:extLst>
            </p:cNvPr>
            <p:cNvSpPr txBox="1"/>
            <p:nvPr/>
          </p:nvSpPr>
          <p:spPr>
            <a:xfrm>
              <a:off x="5256700" y="1864100"/>
              <a:ext cx="759841" cy="341632"/>
            </a:xfrm>
            <a:prstGeom prst="rect">
              <a:avLst/>
            </a:prstGeom>
            <a:noFill/>
          </p:spPr>
          <p:txBody>
            <a:bodyPr wrap="square">
              <a:spAutoFit/>
            </a:bodyPr>
            <a:lstStyle/>
            <a:p>
              <a:pPr algn="ctr">
                <a:lnSpc>
                  <a:spcPct val="90000"/>
                </a:lnSpc>
              </a:pPr>
              <a:r>
                <a:rPr kumimoji="1" lang="ja-JP" altLang="en-US" b="1" dirty="0">
                  <a:solidFill>
                    <a:srgbClr val="008080"/>
                  </a:solidFill>
                  <a:latin typeface="Trebuchet MS" panose="020B0603020202020204" pitchFamily="34" charset="0"/>
                  <a:ea typeface="+mn-ea"/>
                </a:rPr>
                <a:t>健常</a:t>
              </a:r>
              <a:endParaRPr kumimoji="1" lang="en-US" altLang="ja-JP" b="1" dirty="0">
                <a:solidFill>
                  <a:srgbClr val="008080"/>
                </a:solidFill>
                <a:latin typeface="Trebuchet MS" panose="020B0603020202020204" pitchFamily="34" charset="0"/>
                <a:ea typeface="+mn-ea"/>
              </a:endParaRPr>
            </a:p>
          </p:txBody>
        </p:sp>
        <p:sp>
          <p:nvSpPr>
            <p:cNvPr id="231" name="テキスト ボックス 230">
              <a:extLst>
                <a:ext uri="{FF2B5EF4-FFF2-40B4-BE49-F238E27FC236}">
                  <a16:creationId xmlns:a16="http://schemas.microsoft.com/office/drawing/2014/main" id="{46A2DB15-0CD5-47DB-BEF6-0BF566AEC899}"/>
                </a:ext>
              </a:extLst>
            </p:cNvPr>
            <p:cNvSpPr txBox="1"/>
            <p:nvPr/>
          </p:nvSpPr>
          <p:spPr>
            <a:xfrm>
              <a:off x="6288712" y="1864100"/>
              <a:ext cx="1299171" cy="341632"/>
            </a:xfrm>
            <a:prstGeom prst="rect">
              <a:avLst/>
            </a:prstGeom>
            <a:noFill/>
          </p:spPr>
          <p:txBody>
            <a:bodyPr wrap="square">
              <a:spAutoFit/>
            </a:bodyPr>
            <a:lstStyle/>
            <a:p>
              <a:pPr algn="ctr">
                <a:lnSpc>
                  <a:spcPct val="90000"/>
                </a:lnSpc>
              </a:pPr>
              <a:r>
                <a:rPr kumimoji="1" lang="ja-JP" altLang="en-US" b="1" dirty="0">
                  <a:solidFill>
                    <a:srgbClr val="C00000"/>
                  </a:solidFill>
                  <a:latin typeface="Trebuchet MS" panose="020B0603020202020204" pitchFamily="34" charset="0"/>
                  <a:ea typeface="+mn-ea"/>
                </a:rPr>
                <a:t>罹患</a:t>
              </a:r>
              <a:endParaRPr kumimoji="1" lang="en-US" altLang="ja-JP" b="1" dirty="0">
                <a:solidFill>
                  <a:srgbClr val="C00000"/>
                </a:solidFill>
                <a:latin typeface="Trebuchet MS" panose="020B0603020202020204" pitchFamily="34" charset="0"/>
                <a:ea typeface="+mn-ea"/>
              </a:endParaRPr>
            </a:p>
          </p:txBody>
        </p:sp>
      </p:grpSp>
      <p:sp>
        <p:nvSpPr>
          <p:cNvPr id="232" name="テキスト ボックス 231">
            <a:extLst>
              <a:ext uri="{FF2B5EF4-FFF2-40B4-BE49-F238E27FC236}">
                <a16:creationId xmlns:a16="http://schemas.microsoft.com/office/drawing/2014/main" id="{F91A133A-B3BD-444D-A7BE-8B9D5D8C456E}"/>
              </a:ext>
            </a:extLst>
          </p:cNvPr>
          <p:cNvSpPr txBox="1"/>
          <p:nvPr/>
        </p:nvSpPr>
        <p:spPr>
          <a:xfrm>
            <a:off x="4926128" y="5853952"/>
            <a:ext cx="4083169" cy="954107"/>
          </a:xfrm>
          <a:prstGeom prst="rect">
            <a:avLst/>
          </a:prstGeom>
          <a:noFill/>
        </p:spPr>
        <p:txBody>
          <a:bodyPr wrap="none" rtlCol="0">
            <a:spAutoFit/>
          </a:bodyPr>
          <a:lstStyle/>
          <a:p>
            <a:r>
              <a:rPr kumimoji="1" lang="ja-JP" altLang="en-US" sz="1600" dirty="0">
                <a:latin typeface="+mn-ea"/>
                <a:ea typeface="+mn-ea"/>
              </a:rPr>
              <a:t>ホモ接合体は重症となるか流産する可能性</a:t>
            </a:r>
            <a:endParaRPr kumimoji="1" lang="en-US" altLang="ja-JP" sz="1600" dirty="0">
              <a:latin typeface="+mn-ea"/>
              <a:ea typeface="+mn-ea"/>
            </a:endParaRPr>
          </a:p>
          <a:p>
            <a:endParaRPr kumimoji="1" lang="en-US" altLang="ja-JP" sz="800" dirty="0">
              <a:latin typeface="+mn-ea"/>
              <a:ea typeface="+mn-ea"/>
            </a:endParaRPr>
          </a:p>
          <a:p>
            <a:r>
              <a:rPr kumimoji="1" lang="ja-JP" altLang="en-US" sz="1600" dirty="0">
                <a:latin typeface="+mn-ea"/>
                <a:ea typeface="+mn-ea"/>
              </a:rPr>
              <a:t>次世代に変異遺伝子が伝えられる確率は</a:t>
            </a:r>
            <a:endParaRPr kumimoji="1" lang="en-US" altLang="ja-JP" sz="1600" dirty="0">
              <a:latin typeface="+mn-ea"/>
              <a:ea typeface="+mn-ea"/>
            </a:endParaRPr>
          </a:p>
          <a:p>
            <a:r>
              <a:rPr kumimoji="1" lang="ja-JP" altLang="en-US" sz="1600" dirty="0">
                <a:latin typeface="+mn-ea"/>
                <a:ea typeface="+mn-ea"/>
              </a:rPr>
              <a:t>ヘテロ接合体の場合は</a:t>
            </a:r>
            <a:r>
              <a:rPr kumimoji="1" lang="en-US" altLang="ja-JP" sz="1600" dirty="0">
                <a:latin typeface="+mn-ea"/>
                <a:ea typeface="+mn-ea"/>
              </a:rPr>
              <a:t>50</a:t>
            </a:r>
            <a:r>
              <a:rPr kumimoji="1" lang="ja-JP" altLang="en-US" sz="1600" dirty="0">
                <a:latin typeface="+mn-ea"/>
                <a:ea typeface="+mn-ea"/>
              </a:rPr>
              <a:t>％</a:t>
            </a:r>
            <a:endParaRPr kumimoji="1" lang="en-US" altLang="ja-JP" sz="1600" dirty="0">
              <a:latin typeface="+mn-ea"/>
              <a:ea typeface="+mn-ea"/>
            </a:endParaRPr>
          </a:p>
        </p:txBody>
      </p:sp>
    </p:spTree>
    <p:extLst>
      <p:ext uri="{BB962C8B-B14F-4D97-AF65-F5344CB8AC3E}">
        <p14:creationId xmlns:p14="http://schemas.microsoft.com/office/powerpoint/2010/main" val="67338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53975" y="142875"/>
            <a:ext cx="90138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algn="ctr" eaLnBrk="1" hangingPunct="1">
              <a:spcBef>
                <a:spcPct val="0"/>
              </a:spcBef>
              <a:buFontTx/>
              <a:buNone/>
            </a:pPr>
            <a:endParaRPr lang="ja-JP" altLang="ja-JP" sz="4000" b="1">
              <a:solidFill>
                <a:srgbClr val="00FF99"/>
              </a:solidFill>
            </a:endParaRPr>
          </a:p>
        </p:txBody>
      </p:sp>
      <p:sp>
        <p:nvSpPr>
          <p:cNvPr id="46083" name="AutoShape 3"/>
          <p:cNvSpPr>
            <a:spLocks noChangeArrowheads="1"/>
          </p:cNvSpPr>
          <p:nvPr/>
        </p:nvSpPr>
        <p:spPr bwMode="auto">
          <a:xfrm>
            <a:off x="1981200" y="3609975"/>
            <a:ext cx="4175125" cy="2571750"/>
          </a:xfrm>
          <a:prstGeom prst="homePlate">
            <a:avLst>
              <a:gd name="adj" fmla="val 40586"/>
            </a:avLst>
          </a:prstGeom>
          <a:solidFill>
            <a:srgbClr val="FF99FF"/>
          </a:solidFill>
          <a:ln w="25400">
            <a:solidFill>
              <a:srgbClr val="FF0000"/>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084" name="Rectangle 4"/>
          <p:cNvSpPr>
            <a:spLocks noChangeArrowheads="1"/>
          </p:cNvSpPr>
          <p:nvPr/>
        </p:nvSpPr>
        <p:spPr bwMode="auto">
          <a:xfrm>
            <a:off x="265113" y="1205379"/>
            <a:ext cx="879951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342900" indent="-342900" eaLnBrk="1" hangingPunct="1">
              <a:spcBef>
                <a:spcPct val="0"/>
              </a:spcBef>
              <a:buFont typeface="Arial" panose="020B0604020202020204" pitchFamily="34" charset="0"/>
              <a:buChar char="•"/>
            </a:pPr>
            <a:r>
              <a:rPr lang="ja-JP" altLang="en-US" sz="2400" b="1" dirty="0">
                <a:solidFill>
                  <a:srgbClr val="663300"/>
                </a:solidFill>
              </a:rPr>
              <a:t>２個１組ある遺伝子の一方の変異で先天異常を生じるのが優性遺伝．</a:t>
            </a:r>
          </a:p>
          <a:p>
            <a:pPr marL="342900" indent="-342900" eaLnBrk="1" hangingPunct="1">
              <a:spcBef>
                <a:spcPct val="0"/>
              </a:spcBef>
              <a:buFont typeface="Arial" panose="020B0604020202020204" pitchFamily="34" charset="0"/>
              <a:buChar char="•"/>
            </a:pPr>
            <a:r>
              <a:rPr lang="ja-JP" altLang="en-US" sz="2400" b="1" dirty="0">
                <a:solidFill>
                  <a:srgbClr val="663300"/>
                </a:solidFill>
              </a:rPr>
              <a:t>これが常染色体上の遺伝子で生じるのが常染色体優性遺伝．</a:t>
            </a:r>
          </a:p>
          <a:p>
            <a:pPr marL="342900" indent="-342900" eaLnBrk="1" hangingPunct="1">
              <a:spcBef>
                <a:spcPct val="0"/>
              </a:spcBef>
              <a:buFont typeface="Arial" panose="020B0604020202020204" pitchFamily="34" charset="0"/>
              <a:buChar char="•"/>
            </a:pPr>
            <a:r>
              <a:rPr lang="ja-JP" altLang="en-US" sz="2400" b="1" dirty="0">
                <a:solidFill>
                  <a:srgbClr val="663300"/>
                </a:solidFill>
              </a:rPr>
              <a:t>乾いた耳垢か湿った耳垢かといった疾患とは考えない個人差の範囲のものも多い．</a:t>
            </a:r>
          </a:p>
        </p:txBody>
      </p:sp>
      <p:grpSp>
        <p:nvGrpSpPr>
          <p:cNvPr id="46085" name="Group 5"/>
          <p:cNvGrpSpPr>
            <a:grpSpLocks noChangeAspect="1"/>
          </p:cNvGrpSpPr>
          <p:nvPr/>
        </p:nvGrpSpPr>
        <p:grpSpPr bwMode="auto">
          <a:xfrm>
            <a:off x="3394075" y="3679825"/>
            <a:ext cx="233363" cy="2449513"/>
            <a:chOff x="1488" y="1787"/>
            <a:chExt cx="136" cy="2462"/>
          </a:xfrm>
        </p:grpSpPr>
        <p:sp>
          <p:nvSpPr>
            <p:cNvPr id="46111" name="AutoShape 6"/>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12" name="AutoShape 7"/>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13" name="Rectangle 8"/>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14" name="Rectangle 9"/>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15" name="Rectangle 10"/>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16" name="Rectangle 11"/>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17" name="Rectangle 12"/>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18" name="Rectangle 13"/>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19" name="Rectangle 14"/>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20" name="Rectangle 15"/>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21" name="Rectangle 16"/>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22" name="Rectangle 17"/>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23" name="Rectangle 18"/>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24" name="Rectangle 19"/>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25" name="Rectangle 20"/>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26" name="AutoShape 21"/>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27" name="AutoShape 22"/>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grpSp>
        <p:nvGrpSpPr>
          <p:cNvPr id="46086" name="Group 23"/>
          <p:cNvGrpSpPr>
            <a:grpSpLocks noChangeAspect="1"/>
          </p:cNvGrpSpPr>
          <p:nvPr/>
        </p:nvGrpSpPr>
        <p:grpSpPr bwMode="auto">
          <a:xfrm>
            <a:off x="4033838" y="3675063"/>
            <a:ext cx="233362" cy="2454275"/>
            <a:chOff x="1488" y="1787"/>
            <a:chExt cx="136" cy="2462"/>
          </a:xfrm>
        </p:grpSpPr>
        <p:sp>
          <p:nvSpPr>
            <p:cNvPr id="46094" name="AutoShape 24"/>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095" name="AutoShape 25"/>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096" name="Rectangle 26"/>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097" name="Rectangle 27"/>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098" name="Rectangle 28"/>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099" name="Rectangle 29"/>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00" name="Rectangle 30"/>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01" name="Rectangle 31"/>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02" name="Rectangle 32"/>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03" name="Rectangle 33"/>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04" name="Rectangle 34"/>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05" name="Rectangle 35"/>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06" name="Rectangle 36"/>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07" name="Rectangle 37"/>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08" name="Rectangle 38"/>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09" name="AutoShape 39"/>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110" name="AutoShape 40"/>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sp>
        <p:nvSpPr>
          <p:cNvPr id="46087" name="Line 41"/>
          <p:cNvSpPr>
            <a:spLocks noChangeShapeType="1"/>
          </p:cNvSpPr>
          <p:nvPr/>
        </p:nvSpPr>
        <p:spPr bwMode="auto">
          <a:xfrm flipH="1">
            <a:off x="4257675" y="5230813"/>
            <a:ext cx="369888" cy="0"/>
          </a:xfrm>
          <a:prstGeom prst="line">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46088" name="Text Box 42"/>
          <p:cNvSpPr txBox="1">
            <a:spLocks noChangeArrowheads="1"/>
          </p:cNvSpPr>
          <p:nvPr/>
        </p:nvSpPr>
        <p:spPr bwMode="auto">
          <a:xfrm>
            <a:off x="1981200" y="4989513"/>
            <a:ext cx="11128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r>
              <a:rPr lang="ja-JP" altLang="en-US" sz="2400" b="1" dirty="0">
                <a:latin typeface="Arial" panose="020B0604020202020204" pitchFamily="34" charset="0"/>
              </a:rPr>
              <a:t>遺伝子</a:t>
            </a:r>
          </a:p>
        </p:txBody>
      </p:sp>
      <p:sp>
        <p:nvSpPr>
          <p:cNvPr id="46089" name="Text Box 43"/>
          <p:cNvSpPr txBox="1">
            <a:spLocks noChangeArrowheads="1"/>
          </p:cNvSpPr>
          <p:nvPr/>
        </p:nvSpPr>
        <p:spPr bwMode="auto">
          <a:xfrm>
            <a:off x="4556125" y="4989513"/>
            <a:ext cx="11128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r>
              <a:rPr lang="ja-JP" altLang="en-US" sz="2400" b="1">
                <a:latin typeface="Arial" panose="020B0604020202020204" pitchFamily="34" charset="0"/>
              </a:rPr>
              <a:t>遺伝子</a:t>
            </a:r>
          </a:p>
        </p:txBody>
      </p:sp>
      <p:sp>
        <p:nvSpPr>
          <p:cNvPr id="46090" name="AutoShape 44"/>
          <p:cNvSpPr>
            <a:spLocks noChangeArrowheads="1"/>
          </p:cNvSpPr>
          <p:nvPr/>
        </p:nvSpPr>
        <p:spPr bwMode="auto">
          <a:xfrm rot="1800000">
            <a:off x="3349625" y="5140325"/>
            <a:ext cx="360363" cy="215900"/>
          </a:xfrm>
          <a:prstGeom prst="irregularSeal2">
            <a:avLst/>
          </a:prstGeom>
          <a:solidFill>
            <a:srgbClr val="FF6600"/>
          </a:solidFill>
          <a:ln w="25400">
            <a:solidFill>
              <a:srgbClr val="FF0000"/>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46091" name="Line 45"/>
          <p:cNvSpPr>
            <a:spLocks noChangeShapeType="1"/>
          </p:cNvSpPr>
          <p:nvPr/>
        </p:nvSpPr>
        <p:spPr bwMode="auto">
          <a:xfrm>
            <a:off x="3014663" y="5230813"/>
            <a:ext cx="371475" cy="0"/>
          </a:xfrm>
          <a:prstGeom prst="line">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46092" name="Text Box 46"/>
          <p:cNvSpPr txBox="1">
            <a:spLocks noChangeArrowheads="1"/>
          </p:cNvSpPr>
          <p:nvPr/>
        </p:nvSpPr>
        <p:spPr bwMode="auto">
          <a:xfrm>
            <a:off x="6308725" y="4614863"/>
            <a:ext cx="12319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r>
              <a:rPr lang="ja-JP" altLang="en-US" b="1" dirty="0">
                <a:solidFill>
                  <a:srgbClr val="CC0099"/>
                </a:solidFill>
                <a:latin typeface="Arial" panose="020B0604020202020204" pitchFamily="34" charset="0"/>
              </a:rPr>
              <a:t>発症</a:t>
            </a:r>
          </a:p>
        </p:txBody>
      </p:sp>
      <p:sp>
        <p:nvSpPr>
          <p:cNvPr id="46093" name="Rectangle 47"/>
          <p:cNvSpPr>
            <a:spLocks noGrp="1" noChangeArrowheads="1"/>
          </p:cNvSpPr>
          <p:nvPr>
            <p:ph type="title" idx="4294967295"/>
          </p:nvPr>
        </p:nvSpPr>
        <p:spPr/>
        <p:txBody>
          <a:bodyPr/>
          <a:lstStyle/>
          <a:p>
            <a:pPr eaLnBrk="1" hangingPunct="1"/>
            <a:r>
              <a:rPr lang="zh-TW" altLang="en-US" dirty="0">
                <a:solidFill>
                  <a:srgbClr val="006600"/>
                </a:solidFill>
              </a:rPr>
              <a:t>常染色体優性遺伝 </a:t>
            </a:r>
            <a:r>
              <a:rPr lang="ja-JP" altLang="en-US" dirty="0">
                <a:solidFill>
                  <a:srgbClr val="006600"/>
                </a:solidFill>
              </a:rPr>
              <a:t>原理</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53975" y="142875"/>
            <a:ext cx="90138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ja-JP" sz="4000" b="0" i="0" u="none" strike="noStrike" kern="0" cap="none" spc="0" normalizeH="0" baseline="0" noProof="0">
              <a:ln>
                <a:noFill/>
              </a:ln>
              <a:solidFill>
                <a:srgbClr val="00FF99"/>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p:txBody>
      </p:sp>
      <p:grpSp>
        <p:nvGrpSpPr>
          <p:cNvPr id="84995" name="Group 4"/>
          <p:cNvGrpSpPr>
            <a:grpSpLocks noChangeAspect="1"/>
          </p:cNvGrpSpPr>
          <p:nvPr/>
        </p:nvGrpSpPr>
        <p:grpSpPr bwMode="auto">
          <a:xfrm>
            <a:off x="3292475" y="1279525"/>
            <a:ext cx="233363" cy="2449513"/>
            <a:chOff x="1488" y="1787"/>
            <a:chExt cx="136" cy="2462"/>
          </a:xfrm>
        </p:grpSpPr>
        <p:sp>
          <p:nvSpPr>
            <p:cNvPr id="85037" name="AutoShape 5"/>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38" name="AutoShape 6"/>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39" name="Rectangle 7"/>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40" name="Rectangle 8"/>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41" name="Rectangle 9"/>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42" name="Rectangle 10"/>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43" name="Rectangle 11"/>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44" name="Rectangle 12"/>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45" name="Rectangle 13"/>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46" name="Rectangle 14"/>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47" name="Rectangle 15"/>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48" name="Rectangle 16"/>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49" name="Rectangle 17"/>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50" name="Rectangle 18"/>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51" name="Rectangle 19"/>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52" name="AutoShape 20"/>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53" name="AutoShape 21"/>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grpSp>
      <p:grpSp>
        <p:nvGrpSpPr>
          <p:cNvPr id="84996" name="Group 22"/>
          <p:cNvGrpSpPr>
            <a:grpSpLocks noChangeAspect="1"/>
          </p:cNvGrpSpPr>
          <p:nvPr/>
        </p:nvGrpSpPr>
        <p:grpSpPr bwMode="auto">
          <a:xfrm>
            <a:off x="3932238" y="1274763"/>
            <a:ext cx="233362" cy="2454275"/>
            <a:chOff x="1488" y="1787"/>
            <a:chExt cx="136" cy="2462"/>
          </a:xfrm>
        </p:grpSpPr>
        <p:sp>
          <p:nvSpPr>
            <p:cNvPr id="85020" name="AutoShape 23"/>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21" name="AutoShape 24"/>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22" name="Rectangle 25"/>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23" name="Rectangle 26"/>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24" name="Rectangle 27"/>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25" name="Rectangle 28"/>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26" name="Rectangle 29"/>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27" name="Rectangle 30"/>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28" name="Rectangle 31"/>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29" name="Rectangle 32"/>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30" name="Rectangle 33"/>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31" name="Rectangle 34"/>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32" name="Rectangle 35"/>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33" name="Rectangle 36"/>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34" name="Rectangle 37"/>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35" name="AutoShape 38"/>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36" name="AutoShape 39"/>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grpSp>
      <p:sp>
        <p:nvSpPr>
          <p:cNvPr id="84997" name="Line 40"/>
          <p:cNvSpPr>
            <a:spLocks noChangeShapeType="1"/>
          </p:cNvSpPr>
          <p:nvPr/>
        </p:nvSpPr>
        <p:spPr bwMode="auto">
          <a:xfrm flipH="1">
            <a:off x="4156075" y="2830513"/>
            <a:ext cx="369888" cy="0"/>
          </a:xfrm>
          <a:prstGeom prst="line">
            <a:avLst/>
          </a:prstGeom>
          <a:noFill/>
          <a:ln w="25400">
            <a:solidFill>
              <a:srgbClr val="336600"/>
            </a:solidFill>
            <a:round/>
            <a:headEnd/>
            <a:tailEnd type="triangle" w="lg" len="lg"/>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4998" name="Text Box 41"/>
          <p:cNvSpPr txBox="1">
            <a:spLocks noChangeArrowheads="1"/>
          </p:cNvSpPr>
          <p:nvPr/>
        </p:nvSpPr>
        <p:spPr bwMode="auto">
          <a:xfrm>
            <a:off x="1879600" y="2589213"/>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a:ln>
                  <a:noFill/>
                </a:ln>
                <a:solidFill>
                  <a:srgbClr val="336600"/>
                </a:solidFill>
                <a:effectLst/>
                <a:uLnTx/>
                <a:uFillTx/>
                <a:latin typeface="Arial" panose="020B0604020202020204" pitchFamily="34" charset="0"/>
                <a:ea typeface="HG丸ｺﾞｼｯｸM-PRO" panose="020F0600000000000000" pitchFamily="50" charset="-128"/>
                <a:cs typeface="ＭＳ Ｐゴシック" panose="020B0600070205080204" pitchFamily="50" charset="-128"/>
              </a:rPr>
              <a:t>遺伝子</a:t>
            </a:r>
          </a:p>
        </p:txBody>
      </p:sp>
      <p:sp>
        <p:nvSpPr>
          <p:cNvPr id="84999" name="Text Box 42"/>
          <p:cNvSpPr txBox="1">
            <a:spLocks noChangeArrowheads="1"/>
          </p:cNvSpPr>
          <p:nvPr/>
        </p:nvSpPr>
        <p:spPr bwMode="auto">
          <a:xfrm>
            <a:off x="4454525" y="2589213"/>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a:ln>
                  <a:noFill/>
                </a:ln>
                <a:solidFill>
                  <a:srgbClr val="336600"/>
                </a:solidFill>
                <a:effectLst/>
                <a:uLnTx/>
                <a:uFillTx/>
                <a:latin typeface="Arial" panose="020B0604020202020204" pitchFamily="34" charset="0"/>
                <a:ea typeface="HG丸ｺﾞｼｯｸM-PRO" panose="020F0600000000000000" pitchFamily="50" charset="-128"/>
                <a:cs typeface="ＭＳ Ｐゴシック" panose="020B0600070205080204" pitchFamily="50" charset="-128"/>
              </a:rPr>
              <a:t>遺伝子</a:t>
            </a:r>
          </a:p>
        </p:txBody>
      </p:sp>
      <p:sp>
        <p:nvSpPr>
          <p:cNvPr id="85000" name="AutoShape 43"/>
          <p:cNvSpPr>
            <a:spLocks noChangeArrowheads="1"/>
          </p:cNvSpPr>
          <p:nvPr/>
        </p:nvSpPr>
        <p:spPr bwMode="auto">
          <a:xfrm rot="1800000">
            <a:off x="3248025" y="2740025"/>
            <a:ext cx="360363" cy="215900"/>
          </a:xfrm>
          <a:prstGeom prst="irregularSeal2">
            <a:avLst/>
          </a:prstGeom>
          <a:solidFill>
            <a:srgbClr val="FF6600"/>
          </a:solidFill>
          <a:ln w="25400">
            <a:solidFill>
              <a:srgbClr val="FF0000"/>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01" name="Line 44"/>
          <p:cNvSpPr>
            <a:spLocks noChangeShapeType="1"/>
          </p:cNvSpPr>
          <p:nvPr/>
        </p:nvSpPr>
        <p:spPr bwMode="auto">
          <a:xfrm>
            <a:off x="2913063" y="2830513"/>
            <a:ext cx="371475" cy="0"/>
          </a:xfrm>
          <a:prstGeom prst="line">
            <a:avLst/>
          </a:prstGeom>
          <a:noFill/>
          <a:ln w="25400">
            <a:solidFill>
              <a:srgbClr val="336600"/>
            </a:solidFill>
            <a:round/>
            <a:headEnd/>
            <a:tailEnd type="triangle" w="lg" len="lg"/>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5002" name="Rectangle 45"/>
          <p:cNvSpPr>
            <a:spLocks noGrp="1" noChangeArrowheads="1"/>
          </p:cNvSpPr>
          <p:nvPr>
            <p:ph type="title" idx="4294967295"/>
          </p:nvPr>
        </p:nvSpPr>
        <p:spPr/>
        <p:txBody>
          <a:bodyPr/>
          <a:lstStyle/>
          <a:p>
            <a:pPr eaLnBrk="1" hangingPunct="1"/>
            <a:r>
              <a:rPr lang="zh-TW" altLang="en-US" dirty="0">
                <a:solidFill>
                  <a:srgbClr val="006600"/>
                </a:solidFill>
              </a:rPr>
              <a:t>常染色体優性遺伝 </a:t>
            </a:r>
            <a:r>
              <a:rPr lang="ja-JP" altLang="en-US" dirty="0">
                <a:solidFill>
                  <a:srgbClr val="006600"/>
                </a:solidFill>
              </a:rPr>
              <a:t>原理</a:t>
            </a:r>
          </a:p>
        </p:txBody>
      </p:sp>
      <p:sp>
        <p:nvSpPr>
          <p:cNvPr id="85003" name="Rectangle 59"/>
          <p:cNvSpPr>
            <a:spLocks noChangeArrowheads="1"/>
          </p:cNvSpPr>
          <p:nvPr/>
        </p:nvSpPr>
        <p:spPr bwMode="auto">
          <a:xfrm>
            <a:off x="5421313" y="1245027"/>
            <a:ext cx="32496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dirty="0">
                <a:ln>
                  <a:noFill/>
                </a:ln>
                <a:solidFill>
                  <a:srgbClr val="6633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ハプロ不全</a:t>
            </a: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2400" b="0" i="0" u="none" strike="noStrike" kern="0" cap="none" spc="0" normalizeH="0" baseline="0" noProof="0" dirty="0" err="1">
                <a:ln>
                  <a:noFill/>
                </a:ln>
                <a:solidFill>
                  <a:srgbClr val="663300"/>
                </a:solidFill>
                <a:effectLst/>
                <a:uLnTx/>
                <a:uFillTx/>
                <a:latin typeface="Trebuchet MS" panose="020B0603020202020204" pitchFamily="34" charset="0"/>
                <a:ea typeface="HG丸ｺﾞｼｯｸM-PRO" panose="020F0600000000000000" pitchFamily="50" charset="-128"/>
              </a:rPr>
              <a:t>Haproinsufficiency</a:t>
            </a:r>
            <a:endParaRPr kumimoji="1" lang="en-US" altLang="ja-JP" sz="2400" b="0" i="0" u="none" strike="noStrike" kern="0" cap="none" spc="0" normalizeH="0" baseline="0" noProof="0" dirty="0">
              <a:ln>
                <a:noFill/>
              </a:ln>
              <a:solidFill>
                <a:srgbClr val="663300"/>
              </a:solidFill>
              <a:effectLst/>
              <a:uLnTx/>
              <a:uFillTx/>
              <a:latin typeface="Trebuchet MS" panose="020B0603020202020204" pitchFamily="34" charset="0"/>
              <a:ea typeface="HG丸ｺﾞｼｯｸM-PRO" panose="020F0600000000000000" pitchFamily="50" charset="-128"/>
            </a:endParaRPr>
          </a:p>
        </p:txBody>
      </p:sp>
      <p:sp>
        <p:nvSpPr>
          <p:cNvPr id="85004" name="Rectangle 60"/>
          <p:cNvSpPr>
            <a:spLocks noChangeArrowheads="1"/>
          </p:cNvSpPr>
          <p:nvPr/>
        </p:nvSpPr>
        <p:spPr bwMode="auto">
          <a:xfrm>
            <a:off x="5662613" y="2143125"/>
            <a:ext cx="2754312"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a:ln>
                  <a:noFill/>
                </a:ln>
                <a:solidFill>
                  <a:srgbClr val="3333CC"/>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一方の遺伝子変異により本来必要とされる十分な遺伝子産物が生成されなくなる</a:t>
            </a:r>
          </a:p>
        </p:txBody>
      </p:sp>
      <p:sp>
        <p:nvSpPr>
          <p:cNvPr id="85005" name="Line 61"/>
          <p:cNvSpPr>
            <a:spLocks noChangeShapeType="1"/>
          </p:cNvSpPr>
          <p:nvPr/>
        </p:nvSpPr>
        <p:spPr bwMode="auto">
          <a:xfrm>
            <a:off x="2463800" y="3098800"/>
            <a:ext cx="952500" cy="1384300"/>
          </a:xfrm>
          <a:prstGeom prst="line">
            <a:avLst/>
          </a:prstGeom>
          <a:noFill/>
          <a:ln w="25400">
            <a:solidFill>
              <a:srgbClr val="3366FF"/>
            </a:solidFill>
            <a:prstDash val="sysDot"/>
            <a:round/>
            <a:headEnd/>
            <a:tailEnd type="triangle" w="lg"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5006" name="Line 63"/>
          <p:cNvSpPr>
            <a:spLocks noChangeShapeType="1"/>
          </p:cNvSpPr>
          <p:nvPr/>
        </p:nvSpPr>
        <p:spPr bwMode="auto">
          <a:xfrm flipH="1">
            <a:off x="4038600" y="3098800"/>
            <a:ext cx="952500" cy="1384300"/>
          </a:xfrm>
          <a:prstGeom prst="line">
            <a:avLst/>
          </a:prstGeom>
          <a:noFill/>
          <a:ln w="25400">
            <a:solidFill>
              <a:srgbClr val="3366FF"/>
            </a:solidFill>
            <a:round/>
            <a:headEnd/>
            <a:tailEnd type="triangle" w="lg"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5007" name="Oval 65"/>
          <p:cNvSpPr>
            <a:spLocks noChangeArrowheads="1"/>
          </p:cNvSpPr>
          <p:nvPr/>
        </p:nvSpPr>
        <p:spPr bwMode="auto">
          <a:xfrm>
            <a:off x="3797300" y="4508500"/>
            <a:ext cx="360363" cy="360363"/>
          </a:xfrm>
          <a:prstGeom prst="ellipse">
            <a:avLst/>
          </a:prstGeom>
          <a:solidFill>
            <a:schemeClr val="accent1"/>
          </a:solidFill>
          <a:ln w="25400">
            <a:solidFill>
              <a:srgbClr val="00808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08" name="Oval 66"/>
          <p:cNvSpPr>
            <a:spLocks noChangeArrowheads="1"/>
          </p:cNvSpPr>
          <p:nvPr/>
        </p:nvSpPr>
        <p:spPr bwMode="auto">
          <a:xfrm>
            <a:off x="3606800" y="4914900"/>
            <a:ext cx="360363" cy="360363"/>
          </a:xfrm>
          <a:prstGeom prst="ellipse">
            <a:avLst/>
          </a:prstGeom>
          <a:solidFill>
            <a:schemeClr val="accent1"/>
          </a:solidFill>
          <a:ln w="25400">
            <a:solidFill>
              <a:srgbClr val="00808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09" name="Oval 67"/>
          <p:cNvSpPr>
            <a:spLocks noChangeArrowheads="1"/>
          </p:cNvSpPr>
          <p:nvPr/>
        </p:nvSpPr>
        <p:spPr bwMode="auto">
          <a:xfrm>
            <a:off x="3784600" y="5435600"/>
            <a:ext cx="360363" cy="360363"/>
          </a:xfrm>
          <a:prstGeom prst="ellipse">
            <a:avLst/>
          </a:prstGeom>
          <a:solidFill>
            <a:schemeClr val="accent1"/>
          </a:solidFill>
          <a:ln w="25400">
            <a:solidFill>
              <a:srgbClr val="00808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10" name="Oval 68"/>
          <p:cNvSpPr>
            <a:spLocks noChangeArrowheads="1"/>
          </p:cNvSpPr>
          <p:nvPr/>
        </p:nvSpPr>
        <p:spPr bwMode="auto">
          <a:xfrm>
            <a:off x="4025900" y="5092700"/>
            <a:ext cx="360363" cy="360363"/>
          </a:xfrm>
          <a:prstGeom prst="ellipse">
            <a:avLst/>
          </a:prstGeom>
          <a:solidFill>
            <a:schemeClr val="accent1"/>
          </a:solidFill>
          <a:ln w="25400">
            <a:solidFill>
              <a:srgbClr val="00808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11" name="Oval 69"/>
          <p:cNvSpPr>
            <a:spLocks noChangeArrowheads="1"/>
          </p:cNvSpPr>
          <p:nvPr/>
        </p:nvSpPr>
        <p:spPr bwMode="auto">
          <a:xfrm>
            <a:off x="4211638" y="4673600"/>
            <a:ext cx="360362" cy="360363"/>
          </a:xfrm>
          <a:prstGeom prst="ellipse">
            <a:avLst/>
          </a:prstGeom>
          <a:solidFill>
            <a:schemeClr val="accent1"/>
          </a:solidFill>
          <a:ln w="25400">
            <a:solidFill>
              <a:srgbClr val="00808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12" name="Oval 70"/>
          <p:cNvSpPr>
            <a:spLocks noChangeArrowheads="1"/>
          </p:cNvSpPr>
          <p:nvPr/>
        </p:nvSpPr>
        <p:spPr bwMode="auto">
          <a:xfrm>
            <a:off x="4572000" y="5207000"/>
            <a:ext cx="360363" cy="360363"/>
          </a:xfrm>
          <a:prstGeom prst="ellipse">
            <a:avLst/>
          </a:prstGeom>
          <a:solidFill>
            <a:schemeClr val="accent1"/>
          </a:solidFill>
          <a:ln w="25400">
            <a:solidFill>
              <a:srgbClr val="00808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13" name="Oval 71"/>
          <p:cNvSpPr>
            <a:spLocks noChangeArrowheads="1"/>
          </p:cNvSpPr>
          <p:nvPr/>
        </p:nvSpPr>
        <p:spPr bwMode="auto">
          <a:xfrm>
            <a:off x="3352800" y="4495800"/>
            <a:ext cx="360363" cy="360363"/>
          </a:xfrm>
          <a:prstGeom prst="ellipse">
            <a:avLst/>
          </a:prstGeom>
          <a:solidFill>
            <a:srgbClr val="E6FDFE"/>
          </a:solidFill>
          <a:ln w="25400" cap="rnd">
            <a:solidFill>
              <a:srgbClr val="008080"/>
            </a:solidFill>
            <a:prstDash val="sysDot"/>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14" name="Oval 72"/>
          <p:cNvSpPr>
            <a:spLocks noChangeArrowheads="1"/>
          </p:cNvSpPr>
          <p:nvPr/>
        </p:nvSpPr>
        <p:spPr bwMode="auto">
          <a:xfrm>
            <a:off x="2565400" y="5016500"/>
            <a:ext cx="360363" cy="360363"/>
          </a:xfrm>
          <a:prstGeom prst="ellipse">
            <a:avLst/>
          </a:prstGeom>
          <a:solidFill>
            <a:srgbClr val="E6FDFE"/>
          </a:solidFill>
          <a:ln w="25400" cap="rnd">
            <a:solidFill>
              <a:srgbClr val="008080"/>
            </a:solidFill>
            <a:prstDash val="sysDot"/>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15" name="Oval 73"/>
          <p:cNvSpPr>
            <a:spLocks noChangeArrowheads="1"/>
          </p:cNvSpPr>
          <p:nvPr/>
        </p:nvSpPr>
        <p:spPr bwMode="auto">
          <a:xfrm>
            <a:off x="3200400" y="4991100"/>
            <a:ext cx="360363" cy="360363"/>
          </a:xfrm>
          <a:prstGeom prst="ellipse">
            <a:avLst/>
          </a:prstGeom>
          <a:solidFill>
            <a:srgbClr val="E6FDFE"/>
          </a:solidFill>
          <a:ln w="25400" cap="rnd">
            <a:solidFill>
              <a:srgbClr val="008080"/>
            </a:solidFill>
            <a:prstDash val="sysDot"/>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16" name="Oval 74"/>
          <p:cNvSpPr>
            <a:spLocks noChangeArrowheads="1"/>
          </p:cNvSpPr>
          <p:nvPr/>
        </p:nvSpPr>
        <p:spPr bwMode="auto">
          <a:xfrm>
            <a:off x="3251200" y="5410200"/>
            <a:ext cx="360363" cy="360363"/>
          </a:xfrm>
          <a:prstGeom prst="ellipse">
            <a:avLst/>
          </a:prstGeom>
          <a:solidFill>
            <a:srgbClr val="E6FDFE"/>
          </a:solidFill>
          <a:ln w="25400" cap="rnd">
            <a:solidFill>
              <a:srgbClr val="008080"/>
            </a:solidFill>
            <a:prstDash val="sysDot"/>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17" name="Oval 75"/>
          <p:cNvSpPr>
            <a:spLocks noChangeArrowheads="1"/>
          </p:cNvSpPr>
          <p:nvPr/>
        </p:nvSpPr>
        <p:spPr bwMode="auto">
          <a:xfrm>
            <a:off x="2870200" y="4597400"/>
            <a:ext cx="360363" cy="360363"/>
          </a:xfrm>
          <a:prstGeom prst="ellipse">
            <a:avLst/>
          </a:prstGeom>
          <a:solidFill>
            <a:srgbClr val="E6FDFE"/>
          </a:solidFill>
          <a:ln w="25400" cap="rnd">
            <a:solidFill>
              <a:srgbClr val="008080"/>
            </a:solidFill>
            <a:prstDash val="sysDot"/>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18" name="Oval 76"/>
          <p:cNvSpPr>
            <a:spLocks noChangeArrowheads="1"/>
          </p:cNvSpPr>
          <p:nvPr/>
        </p:nvSpPr>
        <p:spPr bwMode="auto">
          <a:xfrm>
            <a:off x="2730500" y="5410200"/>
            <a:ext cx="360363" cy="360363"/>
          </a:xfrm>
          <a:prstGeom prst="ellipse">
            <a:avLst/>
          </a:prstGeom>
          <a:solidFill>
            <a:srgbClr val="E6FDFE"/>
          </a:solidFill>
          <a:ln w="25400" cap="rnd">
            <a:solidFill>
              <a:srgbClr val="008080"/>
            </a:solidFill>
            <a:prstDash val="sysDot"/>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5019" name="Rectangle 77"/>
          <p:cNvSpPr>
            <a:spLocks noChangeArrowheads="1"/>
          </p:cNvSpPr>
          <p:nvPr/>
        </p:nvSpPr>
        <p:spPr bwMode="auto">
          <a:xfrm>
            <a:off x="5103813" y="4667250"/>
            <a:ext cx="2754312"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a:ln>
                  <a:noFill/>
                </a:ln>
                <a:solidFill>
                  <a:srgbClr val="3333CC"/>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十分な生物学的機能を維持する量としては不足</a:t>
            </a:r>
          </a:p>
        </p:txBody>
      </p:sp>
    </p:spTree>
    <p:extLst>
      <p:ext uri="{BB962C8B-B14F-4D97-AF65-F5344CB8AC3E}">
        <p14:creationId xmlns:p14="http://schemas.microsoft.com/office/powerpoint/2010/main" val="298790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53975" y="142875"/>
            <a:ext cx="90138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ja-JP" sz="4000" b="0" i="0" u="none" strike="noStrike" kern="0" cap="none" spc="0" normalizeH="0" baseline="0" noProof="0">
              <a:ln>
                <a:noFill/>
              </a:ln>
              <a:solidFill>
                <a:srgbClr val="00FF99"/>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p:txBody>
      </p:sp>
      <p:sp>
        <p:nvSpPr>
          <p:cNvPr id="86019" name="Rectangle 3"/>
          <p:cNvSpPr>
            <a:spLocks noChangeArrowheads="1"/>
          </p:cNvSpPr>
          <p:nvPr/>
        </p:nvSpPr>
        <p:spPr bwMode="auto">
          <a:xfrm>
            <a:off x="328613" y="5156200"/>
            <a:ext cx="27543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a:ln>
                  <a:noFill/>
                </a:ln>
                <a:solidFill>
                  <a:srgbClr val="3333CC"/>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一方のレセプターのサブユニットが合成されない</a:t>
            </a:r>
          </a:p>
        </p:txBody>
      </p:sp>
      <p:grpSp>
        <p:nvGrpSpPr>
          <p:cNvPr id="86020" name="Group 4"/>
          <p:cNvGrpSpPr>
            <a:grpSpLocks noChangeAspect="1"/>
          </p:cNvGrpSpPr>
          <p:nvPr/>
        </p:nvGrpSpPr>
        <p:grpSpPr bwMode="auto">
          <a:xfrm>
            <a:off x="3292475" y="1279525"/>
            <a:ext cx="233363" cy="2449513"/>
            <a:chOff x="1488" y="1787"/>
            <a:chExt cx="136" cy="2462"/>
          </a:xfrm>
        </p:grpSpPr>
        <p:sp>
          <p:nvSpPr>
            <p:cNvPr id="86060" name="AutoShape 5"/>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61" name="AutoShape 6"/>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62" name="Rectangle 7"/>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63" name="Rectangle 8"/>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64" name="Rectangle 9"/>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65" name="Rectangle 10"/>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66" name="Rectangle 11"/>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67" name="Rectangle 12"/>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68" name="Rectangle 13"/>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69" name="Rectangle 14"/>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70" name="Rectangle 15"/>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71" name="Rectangle 16"/>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72" name="Rectangle 17"/>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73" name="Rectangle 18"/>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74" name="Rectangle 19"/>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75" name="AutoShape 20"/>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76" name="AutoShape 21"/>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grpSp>
      <p:grpSp>
        <p:nvGrpSpPr>
          <p:cNvPr id="86021" name="Group 22"/>
          <p:cNvGrpSpPr>
            <a:grpSpLocks noChangeAspect="1"/>
          </p:cNvGrpSpPr>
          <p:nvPr/>
        </p:nvGrpSpPr>
        <p:grpSpPr bwMode="auto">
          <a:xfrm>
            <a:off x="3932238" y="1274763"/>
            <a:ext cx="233362" cy="2454275"/>
            <a:chOff x="1488" y="1787"/>
            <a:chExt cx="136" cy="2462"/>
          </a:xfrm>
        </p:grpSpPr>
        <p:sp>
          <p:nvSpPr>
            <p:cNvPr id="86043" name="AutoShape 23"/>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44" name="AutoShape 24"/>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45" name="Rectangle 25"/>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46" name="Rectangle 26"/>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47" name="Rectangle 27"/>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48" name="Rectangle 28"/>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49" name="Rectangle 29"/>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50" name="Rectangle 30"/>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51" name="Rectangle 31"/>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52" name="Rectangle 32"/>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53" name="Rectangle 33"/>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54" name="Rectangle 34"/>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55" name="Rectangle 35"/>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56" name="Rectangle 36"/>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57" name="Rectangle 37"/>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58" name="AutoShape 38"/>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59" name="AutoShape 39"/>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grpSp>
      <p:sp>
        <p:nvSpPr>
          <p:cNvPr id="86022" name="Line 40"/>
          <p:cNvSpPr>
            <a:spLocks noChangeShapeType="1"/>
          </p:cNvSpPr>
          <p:nvPr/>
        </p:nvSpPr>
        <p:spPr bwMode="auto">
          <a:xfrm flipH="1">
            <a:off x="4156075" y="2830513"/>
            <a:ext cx="369888" cy="0"/>
          </a:xfrm>
          <a:prstGeom prst="line">
            <a:avLst/>
          </a:prstGeom>
          <a:noFill/>
          <a:ln w="25400">
            <a:solidFill>
              <a:srgbClr val="336600"/>
            </a:solidFill>
            <a:round/>
            <a:headEnd/>
            <a:tailEnd type="triangle" w="lg" len="lg"/>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6023" name="Text Box 41"/>
          <p:cNvSpPr txBox="1">
            <a:spLocks noChangeArrowheads="1"/>
          </p:cNvSpPr>
          <p:nvPr/>
        </p:nvSpPr>
        <p:spPr bwMode="auto">
          <a:xfrm>
            <a:off x="1879600" y="2589213"/>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a:ln>
                  <a:noFill/>
                </a:ln>
                <a:solidFill>
                  <a:srgbClr val="336600"/>
                </a:solidFill>
                <a:effectLst/>
                <a:uLnTx/>
                <a:uFillTx/>
                <a:latin typeface="Arial" panose="020B0604020202020204" pitchFamily="34" charset="0"/>
                <a:ea typeface="HG丸ｺﾞｼｯｸM-PRO" panose="020F0600000000000000" pitchFamily="50" charset="-128"/>
                <a:cs typeface="ＭＳ Ｐゴシック" panose="020B0600070205080204" pitchFamily="50" charset="-128"/>
              </a:rPr>
              <a:t>遺伝子</a:t>
            </a:r>
          </a:p>
        </p:txBody>
      </p:sp>
      <p:sp>
        <p:nvSpPr>
          <p:cNvPr id="86024" name="Text Box 42"/>
          <p:cNvSpPr txBox="1">
            <a:spLocks noChangeArrowheads="1"/>
          </p:cNvSpPr>
          <p:nvPr/>
        </p:nvSpPr>
        <p:spPr bwMode="auto">
          <a:xfrm>
            <a:off x="4454525" y="2589213"/>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a:ln>
                  <a:noFill/>
                </a:ln>
                <a:solidFill>
                  <a:srgbClr val="336600"/>
                </a:solidFill>
                <a:effectLst/>
                <a:uLnTx/>
                <a:uFillTx/>
                <a:latin typeface="Arial" panose="020B0604020202020204" pitchFamily="34" charset="0"/>
                <a:ea typeface="HG丸ｺﾞｼｯｸM-PRO" panose="020F0600000000000000" pitchFamily="50" charset="-128"/>
                <a:cs typeface="ＭＳ Ｐゴシック" panose="020B0600070205080204" pitchFamily="50" charset="-128"/>
              </a:rPr>
              <a:t>遺伝子</a:t>
            </a:r>
          </a:p>
        </p:txBody>
      </p:sp>
      <p:sp>
        <p:nvSpPr>
          <p:cNvPr id="86025" name="AutoShape 43"/>
          <p:cNvSpPr>
            <a:spLocks noChangeArrowheads="1"/>
          </p:cNvSpPr>
          <p:nvPr/>
        </p:nvSpPr>
        <p:spPr bwMode="auto">
          <a:xfrm rot="1800000">
            <a:off x="3248025" y="2740025"/>
            <a:ext cx="360363" cy="215900"/>
          </a:xfrm>
          <a:prstGeom prst="irregularSeal2">
            <a:avLst/>
          </a:prstGeom>
          <a:solidFill>
            <a:srgbClr val="FF6600"/>
          </a:solidFill>
          <a:ln w="25400">
            <a:solidFill>
              <a:srgbClr val="FF0000"/>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26" name="Line 44"/>
          <p:cNvSpPr>
            <a:spLocks noChangeShapeType="1"/>
          </p:cNvSpPr>
          <p:nvPr/>
        </p:nvSpPr>
        <p:spPr bwMode="auto">
          <a:xfrm>
            <a:off x="2913063" y="2830513"/>
            <a:ext cx="371475" cy="0"/>
          </a:xfrm>
          <a:prstGeom prst="line">
            <a:avLst/>
          </a:prstGeom>
          <a:noFill/>
          <a:ln w="25400">
            <a:solidFill>
              <a:srgbClr val="336600"/>
            </a:solidFill>
            <a:round/>
            <a:headEnd/>
            <a:tailEnd type="triangle" w="lg" len="lg"/>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6027" name="Rectangle 45"/>
          <p:cNvSpPr>
            <a:spLocks noGrp="1" noChangeArrowheads="1"/>
          </p:cNvSpPr>
          <p:nvPr>
            <p:ph type="title" idx="4294967295"/>
          </p:nvPr>
        </p:nvSpPr>
        <p:spPr/>
        <p:txBody>
          <a:bodyPr/>
          <a:lstStyle/>
          <a:p>
            <a:pPr eaLnBrk="1" hangingPunct="1"/>
            <a:r>
              <a:rPr lang="zh-TW" altLang="en-US" dirty="0">
                <a:solidFill>
                  <a:srgbClr val="006600"/>
                </a:solidFill>
              </a:rPr>
              <a:t>常染色体優性遺伝 </a:t>
            </a:r>
            <a:r>
              <a:rPr lang="ja-JP" altLang="en-US" dirty="0">
                <a:solidFill>
                  <a:srgbClr val="006600"/>
                </a:solidFill>
              </a:rPr>
              <a:t>原理</a:t>
            </a:r>
          </a:p>
        </p:txBody>
      </p:sp>
      <p:sp>
        <p:nvSpPr>
          <p:cNvPr id="86028" name="Oval 46"/>
          <p:cNvSpPr>
            <a:spLocks noChangeArrowheads="1"/>
          </p:cNvSpPr>
          <p:nvPr/>
        </p:nvSpPr>
        <p:spPr bwMode="auto">
          <a:xfrm>
            <a:off x="3136900" y="4851400"/>
            <a:ext cx="1257300" cy="1257300"/>
          </a:xfrm>
          <a:prstGeom prst="ellipse">
            <a:avLst/>
          </a:prstGeom>
          <a:gradFill rotWithShape="1">
            <a:gsLst>
              <a:gs pos="0">
                <a:srgbClr val="99FFCC"/>
              </a:gs>
              <a:gs pos="100000">
                <a:srgbClr val="00FF99"/>
              </a:gs>
            </a:gsLst>
            <a:path path="shape">
              <a:fillToRect l="50000" t="50000" r="50000" b="50000"/>
            </a:path>
          </a:gradFill>
          <a:ln w="25400">
            <a:solidFill>
              <a:srgbClr val="00808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grpSp>
        <p:nvGrpSpPr>
          <p:cNvPr id="86029" name="Group 47"/>
          <p:cNvGrpSpPr>
            <a:grpSpLocks/>
          </p:cNvGrpSpPr>
          <p:nvPr/>
        </p:nvGrpSpPr>
        <p:grpSpPr bwMode="auto">
          <a:xfrm>
            <a:off x="3514725" y="4419600"/>
            <a:ext cx="177800" cy="508000"/>
            <a:chOff x="902" y="2176"/>
            <a:chExt cx="112" cy="320"/>
          </a:xfrm>
        </p:grpSpPr>
        <p:sp>
          <p:nvSpPr>
            <p:cNvPr id="86041" name="Arc 48"/>
            <p:cNvSpPr>
              <a:spLocks noChangeAspect="1"/>
            </p:cNvSpPr>
            <p:nvPr/>
          </p:nvSpPr>
          <p:spPr bwMode="auto">
            <a:xfrm flipH="1" flipV="1">
              <a:off x="902" y="2176"/>
              <a:ext cx="112" cy="177"/>
            </a:xfrm>
            <a:custGeom>
              <a:avLst/>
              <a:gdLst>
                <a:gd name="T0" fmla="*/ 0 w 21600"/>
                <a:gd name="T1" fmla="*/ 0 h 34414"/>
                <a:gd name="T2" fmla="*/ 0 w 21600"/>
                <a:gd name="T3" fmla="*/ 0 h 34414"/>
                <a:gd name="T4" fmla="*/ 0 w 21600"/>
                <a:gd name="T5" fmla="*/ 0 h 34414"/>
                <a:gd name="T6" fmla="*/ 0 60000 65536"/>
                <a:gd name="T7" fmla="*/ 0 60000 65536"/>
                <a:gd name="T8" fmla="*/ 0 60000 65536"/>
                <a:gd name="T9" fmla="*/ 0 w 21600"/>
                <a:gd name="T10" fmla="*/ 0 h 34414"/>
                <a:gd name="T11" fmla="*/ 21600 w 21600"/>
                <a:gd name="T12" fmla="*/ 34414 h 34414"/>
              </a:gdLst>
              <a:ahLst/>
              <a:cxnLst>
                <a:cxn ang="T6">
                  <a:pos x="T0" y="T1"/>
                </a:cxn>
                <a:cxn ang="T7">
                  <a:pos x="T2" y="T3"/>
                </a:cxn>
                <a:cxn ang="T8">
                  <a:pos x="T4" y="T5"/>
                </a:cxn>
              </a:cxnLst>
              <a:rect l="T9" t="T10" r="T11" b="T12"/>
              <a:pathLst>
                <a:path w="21600" h="34414" fill="none" extrusionOk="0">
                  <a:moveTo>
                    <a:pt x="4486" y="0"/>
                  </a:moveTo>
                  <a:cubicBezTo>
                    <a:pt x="14464" y="2119"/>
                    <a:pt x="21600" y="10928"/>
                    <a:pt x="21600" y="21129"/>
                  </a:cubicBezTo>
                  <a:cubicBezTo>
                    <a:pt x="21600" y="25942"/>
                    <a:pt x="19991" y="30618"/>
                    <a:pt x="17031" y="34414"/>
                  </a:cubicBezTo>
                </a:path>
                <a:path w="21600" h="34414" stroke="0" extrusionOk="0">
                  <a:moveTo>
                    <a:pt x="4486" y="0"/>
                  </a:moveTo>
                  <a:cubicBezTo>
                    <a:pt x="14464" y="2119"/>
                    <a:pt x="21600" y="10928"/>
                    <a:pt x="21600" y="21129"/>
                  </a:cubicBezTo>
                  <a:cubicBezTo>
                    <a:pt x="21600" y="25942"/>
                    <a:pt x="19991" y="30618"/>
                    <a:pt x="17031" y="34414"/>
                  </a:cubicBezTo>
                  <a:lnTo>
                    <a:pt x="0" y="21129"/>
                  </a:lnTo>
                  <a:lnTo>
                    <a:pt x="4486" y="0"/>
                  </a:lnTo>
                  <a:close/>
                </a:path>
              </a:pathLst>
            </a:custGeom>
            <a:noFill/>
            <a:ln w="50800">
              <a:solidFill>
                <a:srgbClr val="00008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6042" name="Line 49"/>
            <p:cNvSpPr>
              <a:spLocks noChangeShapeType="1"/>
            </p:cNvSpPr>
            <p:nvPr/>
          </p:nvSpPr>
          <p:spPr bwMode="auto">
            <a:xfrm>
              <a:off x="994" y="2339"/>
              <a:ext cx="0" cy="157"/>
            </a:xfrm>
            <a:prstGeom prst="line">
              <a:avLst/>
            </a:prstGeom>
            <a:noFill/>
            <a:ln w="50800">
              <a:solidFill>
                <a:srgbClr val="000080"/>
              </a:solidFill>
              <a:prstDash val="sysDot"/>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grpSp>
      <p:grpSp>
        <p:nvGrpSpPr>
          <p:cNvPr id="86030" name="Group 50"/>
          <p:cNvGrpSpPr>
            <a:grpSpLocks/>
          </p:cNvGrpSpPr>
          <p:nvPr/>
        </p:nvGrpSpPr>
        <p:grpSpPr bwMode="auto">
          <a:xfrm flipH="1">
            <a:off x="3819525" y="4419600"/>
            <a:ext cx="177800" cy="508000"/>
            <a:chOff x="902" y="2176"/>
            <a:chExt cx="112" cy="320"/>
          </a:xfrm>
        </p:grpSpPr>
        <p:sp>
          <p:nvSpPr>
            <p:cNvPr id="86039" name="Arc 51"/>
            <p:cNvSpPr>
              <a:spLocks noChangeAspect="1"/>
            </p:cNvSpPr>
            <p:nvPr/>
          </p:nvSpPr>
          <p:spPr bwMode="auto">
            <a:xfrm flipH="1" flipV="1">
              <a:off x="902" y="2176"/>
              <a:ext cx="112" cy="177"/>
            </a:xfrm>
            <a:custGeom>
              <a:avLst/>
              <a:gdLst>
                <a:gd name="T0" fmla="*/ 0 w 21600"/>
                <a:gd name="T1" fmla="*/ 0 h 34414"/>
                <a:gd name="T2" fmla="*/ 0 w 21600"/>
                <a:gd name="T3" fmla="*/ 0 h 34414"/>
                <a:gd name="T4" fmla="*/ 0 w 21600"/>
                <a:gd name="T5" fmla="*/ 0 h 34414"/>
                <a:gd name="T6" fmla="*/ 0 60000 65536"/>
                <a:gd name="T7" fmla="*/ 0 60000 65536"/>
                <a:gd name="T8" fmla="*/ 0 60000 65536"/>
                <a:gd name="T9" fmla="*/ 0 w 21600"/>
                <a:gd name="T10" fmla="*/ 0 h 34414"/>
                <a:gd name="T11" fmla="*/ 21600 w 21600"/>
                <a:gd name="T12" fmla="*/ 34414 h 34414"/>
              </a:gdLst>
              <a:ahLst/>
              <a:cxnLst>
                <a:cxn ang="T6">
                  <a:pos x="T0" y="T1"/>
                </a:cxn>
                <a:cxn ang="T7">
                  <a:pos x="T2" y="T3"/>
                </a:cxn>
                <a:cxn ang="T8">
                  <a:pos x="T4" y="T5"/>
                </a:cxn>
              </a:cxnLst>
              <a:rect l="T9" t="T10" r="T11" b="T12"/>
              <a:pathLst>
                <a:path w="21600" h="34414" fill="none" extrusionOk="0">
                  <a:moveTo>
                    <a:pt x="4486" y="0"/>
                  </a:moveTo>
                  <a:cubicBezTo>
                    <a:pt x="14464" y="2119"/>
                    <a:pt x="21600" y="10928"/>
                    <a:pt x="21600" y="21129"/>
                  </a:cubicBezTo>
                  <a:cubicBezTo>
                    <a:pt x="21600" y="25942"/>
                    <a:pt x="19991" y="30618"/>
                    <a:pt x="17031" y="34414"/>
                  </a:cubicBezTo>
                </a:path>
                <a:path w="21600" h="34414" stroke="0" extrusionOk="0">
                  <a:moveTo>
                    <a:pt x="4486" y="0"/>
                  </a:moveTo>
                  <a:cubicBezTo>
                    <a:pt x="14464" y="2119"/>
                    <a:pt x="21600" y="10928"/>
                    <a:pt x="21600" y="21129"/>
                  </a:cubicBezTo>
                  <a:cubicBezTo>
                    <a:pt x="21600" y="25942"/>
                    <a:pt x="19991" y="30618"/>
                    <a:pt x="17031" y="34414"/>
                  </a:cubicBezTo>
                  <a:lnTo>
                    <a:pt x="0" y="21129"/>
                  </a:lnTo>
                  <a:lnTo>
                    <a:pt x="4486" y="0"/>
                  </a:lnTo>
                  <a:close/>
                </a:path>
              </a:pathLst>
            </a:custGeom>
            <a:noFill/>
            <a:ln w="50800">
              <a:solidFill>
                <a:srgbClr val="00008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6040" name="Line 52"/>
            <p:cNvSpPr>
              <a:spLocks noChangeShapeType="1"/>
            </p:cNvSpPr>
            <p:nvPr/>
          </p:nvSpPr>
          <p:spPr bwMode="auto">
            <a:xfrm>
              <a:off x="994" y="2339"/>
              <a:ext cx="0" cy="157"/>
            </a:xfrm>
            <a:prstGeom prst="line">
              <a:avLst/>
            </a:prstGeom>
            <a:noFill/>
            <a:ln w="50800">
              <a:solidFill>
                <a:srgbClr val="00008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grpSp>
      <p:sp>
        <p:nvSpPr>
          <p:cNvPr id="86031" name="Oval 53"/>
          <p:cNvSpPr>
            <a:spLocks noChangeArrowheads="1"/>
          </p:cNvSpPr>
          <p:nvPr/>
        </p:nvSpPr>
        <p:spPr bwMode="auto">
          <a:xfrm>
            <a:off x="2832100" y="3860800"/>
            <a:ext cx="279400" cy="279400"/>
          </a:xfrm>
          <a:prstGeom prst="ellipse">
            <a:avLst/>
          </a:prstGeom>
          <a:solidFill>
            <a:srgbClr val="FFCC00"/>
          </a:solidFill>
          <a:ln w="25400">
            <a:solidFill>
              <a:srgbClr val="80000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6032" name="Arc 54"/>
          <p:cNvSpPr>
            <a:spLocks/>
          </p:cNvSpPr>
          <p:nvPr/>
        </p:nvSpPr>
        <p:spPr bwMode="auto">
          <a:xfrm>
            <a:off x="3225800" y="4000500"/>
            <a:ext cx="533400" cy="439738"/>
          </a:xfrm>
          <a:custGeom>
            <a:avLst/>
            <a:gdLst>
              <a:gd name="T0" fmla="*/ 0 w 21600"/>
              <a:gd name="T1" fmla="*/ 0 h 25776"/>
              <a:gd name="T2" fmla="*/ 2147483646 w 21600"/>
              <a:gd name="T3" fmla="*/ 2147483646 h 25776"/>
              <a:gd name="T4" fmla="*/ 0 w 21600"/>
              <a:gd name="T5" fmla="*/ 2147483646 h 25776"/>
              <a:gd name="T6" fmla="*/ 0 60000 65536"/>
              <a:gd name="T7" fmla="*/ 0 60000 65536"/>
              <a:gd name="T8" fmla="*/ 0 60000 65536"/>
              <a:gd name="T9" fmla="*/ 0 w 21600"/>
              <a:gd name="T10" fmla="*/ 0 h 25776"/>
              <a:gd name="T11" fmla="*/ 21600 w 21600"/>
              <a:gd name="T12" fmla="*/ 25776 h 25776"/>
            </a:gdLst>
            <a:ahLst/>
            <a:cxnLst>
              <a:cxn ang="T6">
                <a:pos x="T0" y="T1"/>
              </a:cxn>
              <a:cxn ang="T7">
                <a:pos x="T2" y="T3"/>
              </a:cxn>
              <a:cxn ang="T8">
                <a:pos x="T4" y="T5"/>
              </a:cxn>
            </a:cxnLst>
            <a:rect l="T9" t="T10" r="T11" b="T12"/>
            <a:pathLst>
              <a:path w="21600" h="25776" fill="none" extrusionOk="0">
                <a:moveTo>
                  <a:pt x="-1" y="0"/>
                </a:moveTo>
                <a:cubicBezTo>
                  <a:pt x="11929" y="0"/>
                  <a:pt x="21600" y="9670"/>
                  <a:pt x="21600" y="21600"/>
                </a:cubicBezTo>
                <a:cubicBezTo>
                  <a:pt x="21600" y="23001"/>
                  <a:pt x="21463" y="24400"/>
                  <a:pt x="21192" y="25775"/>
                </a:cubicBezTo>
              </a:path>
              <a:path w="21600" h="25776" stroke="0" extrusionOk="0">
                <a:moveTo>
                  <a:pt x="-1" y="0"/>
                </a:moveTo>
                <a:cubicBezTo>
                  <a:pt x="11929" y="0"/>
                  <a:pt x="21600" y="9670"/>
                  <a:pt x="21600" y="21600"/>
                </a:cubicBezTo>
                <a:cubicBezTo>
                  <a:pt x="21600" y="23001"/>
                  <a:pt x="21463" y="24400"/>
                  <a:pt x="21192" y="25775"/>
                </a:cubicBezTo>
                <a:lnTo>
                  <a:pt x="0" y="21600"/>
                </a:lnTo>
                <a:lnTo>
                  <a:pt x="-1" y="0"/>
                </a:lnTo>
                <a:close/>
              </a:path>
            </a:pathLst>
          </a:custGeom>
          <a:noFill/>
          <a:ln w="25400">
            <a:solidFill>
              <a:schemeClr val="tx1"/>
            </a:solidFill>
            <a:round/>
            <a:headEnd/>
            <a:tailEnd type="stealth" w="lg" len="lg"/>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6033" name="Freeform 55"/>
          <p:cNvSpPr>
            <a:spLocks/>
          </p:cNvSpPr>
          <p:nvPr/>
        </p:nvSpPr>
        <p:spPr bwMode="auto">
          <a:xfrm>
            <a:off x="2451100" y="3035300"/>
            <a:ext cx="927100" cy="1727200"/>
          </a:xfrm>
          <a:custGeom>
            <a:avLst/>
            <a:gdLst>
              <a:gd name="T0" fmla="*/ 0 w 584"/>
              <a:gd name="T1" fmla="*/ 0 h 1152"/>
              <a:gd name="T2" fmla="*/ 0 w 584"/>
              <a:gd name="T3" fmla="*/ 2147483646 h 1152"/>
              <a:gd name="T4" fmla="*/ 2147483646 w 584"/>
              <a:gd name="T5" fmla="*/ 2147483646 h 1152"/>
              <a:gd name="T6" fmla="*/ 0 60000 65536"/>
              <a:gd name="T7" fmla="*/ 0 60000 65536"/>
              <a:gd name="T8" fmla="*/ 0 60000 65536"/>
              <a:gd name="T9" fmla="*/ 0 w 584"/>
              <a:gd name="T10" fmla="*/ 0 h 1152"/>
              <a:gd name="T11" fmla="*/ 584 w 584"/>
              <a:gd name="T12" fmla="*/ 1152 h 1152"/>
            </a:gdLst>
            <a:ahLst/>
            <a:cxnLst>
              <a:cxn ang="T6">
                <a:pos x="T0" y="T1"/>
              </a:cxn>
              <a:cxn ang="T7">
                <a:pos x="T2" y="T3"/>
              </a:cxn>
              <a:cxn ang="T8">
                <a:pos x="T4" y="T5"/>
              </a:cxn>
            </a:cxnLst>
            <a:rect l="T9" t="T10" r="T11" b="T12"/>
            <a:pathLst>
              <a:path w="584" h="1152">
                <a:moveTo>
                  <a:pt x="0" y="0"/>
                </a:moveTo>
                <a:lnTo>
                  <a:pt x="0" y="1152"/>
                </a:lnTo>
                <a:lnTo>
                  <a:pt x="584" y="1152"/>
                </a:lnTo>
              </a:path>
            </a:pathLst>
          </a:custGeom>
          <a:noFill/>
          <a:ln w="25400" cap="flat">
            <a:solidFill>
              <a:srgbClr val="0000FF"/>
            </a:solidFill>
            <a:prstDash val="dash"/>
            <a:round/>
            <a:headEnd/>
            <a:tailEnd type="triangle" w="lg" len="lg"/>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6034" name="Freeform 56"/>
          <p:cNvSpPr>
            <a:spLocks/>
          </p:cNvSpPr>
          <p:nvPr/>
        </p:nvSpPr>
        <p:spPr bwMode="auto">
          <a:xfrm flipH="1">
            <a:off x="4089400" y="3035300"/>
            <a:ext cx="927100" cy="1727200"/>
          </a:xfrm>
          <a:custGeom>
            <a:avLst/>
            <a:gdLst>
              <a:gd name="T0" fmla="*/ 0 w 584"/>
              <a:gd name="T1" fmla="*/ 0 h 1152"/>
              <a:gd name="T2" fmla="*/ 0 w 584"/>
              <a:gd name="T3" fmla="*/ 2147483646 h 1152"/>
              <a:gd name="T4" fmla="*/ 2147483646 w 584"/>
              <a:gd name="T5" fmla="*/ 2147483646 h 1152"/>
              <a:gd name="T6" fmla="*/ 0 60000 65536"/>
              <a:gd name="T7" fmla="*/ 0 60000 65536"/>
              <a:gd name="T8" fmla="*/ 0 60000 65536"/>
              <a:gd name="T9" fmla="*/ 0 w 584"/>
              <a:gd name="T10" fmla="*/ 0 h 1152"/>
              <a:gd name="T11" fmla="*/ 584 w 584"/>
              <a:gd name="T12" fmla="*/ 1152 h 1152"/>
            </a:gdLst>
            <a:ahLst/>
            <a:cxnLst>
              <a:cxn ang="T6">
                <a:pos x="T0" y="T1"/>
              </a:cxn>
              <a:cxn ang="T7">
                <a:pos x="T2" y="T3"/>
              </a:cxn>
              <a:cxn ang="T8">
                <a:pos x="T4" y="T5"/>
              </a:cxn>
            </a:cxnLst>
            <a:rect l="T9" t="T10" r="T11" b="T12"/>
            <a:pathLst>
              <a:path w="584" h="1152">
                <a:moveTo>
                  <a:pt x="0" y="0"/>
                </a:moveTo>
                <a:lnTo>
                  <a:pt x="0" y="1152"/>
                </a:lnTo>
                <a:lnTo>
                  <a:pt x="584" y="1152"/>
                </a:lnTo>
              </a:path>
            </a:pathLst>
          </a:custGeom>
          <a:noFill/>
          <a:ln w="25400">
            <a:solidFill>
              <a:srgbClr val="0000FF"/>
            </a:solidFill>
            <a:round/>
            <a:headEnd/>
            <a:tailEnd type="triangle" w="lg" len="lg"/>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6035" name="Line 57"/>
          <p:cNvSpPr>
            <a:spLocks noChangeShapeType="1"/>
          </p:cNvSpPr>
          <p:nvPr/>
        </p:nvSpPr>
        <p:spPr bwMode="auto">
          <a:xfrm>
            <a:off x="3746500" y="4914900"/>
            <a:ext cx="0" cy="342900"/>
          </a:xfrm>
          <a:prstGeom prst="line">
            <a:avLst/>
          </a:prstGeom>
          <a:noFill/>
          <a:ln w="38100">
            <a:solidFill>
              <a:srgbClr val="80008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6036" name="Rectangle 58"/>
          <p:cNvSpPr>
            <a:spLocks noChangeArrowheads="1"/>
          </p:cNvSpPr>
          <p:nvPr/>
        </p:nvSpPr>
        <p:spPr bwMode="auto">
          <a:xfrm>
            <a:off x="3160713" y="5287963"/>
            <a:ext cx="117951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auto" latinLnBrk="0" hangingPunct="1">
              <a:lnSpc>
                <a:spcPct val="80000"/>
              </a:lnSpc>
              <a:spcBef>
                <a:spcPct val="0"/>
              </a:spcBef>
              <a:spcAft>
                <a:spcPts val="0"/>
              </a:spcAft>
              <a:buClrTx/>
              <a:buSzTx/>
              <a:buFontTx/>
              <a:buNone/>
              <a:tabLst/>
              <a:defRPr/>
            </a:pPr>
            <a:r>
              <a:rPr kumimoji="1" lang="ja-JP" altLang="en-US" sz="1800" b="0" i="0" u="none" strike="noStrike" kern="0" cap="none" spc="0" normalizeH="0" baseline="0" noProof="0">
                <a:ln>
                  <a:noFill/>
                </a:ln>
                <a:solidFill>
                  <a:srgbClr val="920049"/>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信号</a:t>
            </a:r>
          </a:p>
          <a:p>
            <a:pPr marL="0" marR="0" lvl="0" indent="0" algn="ctr" defTabSz="914400" rtl="0" eaLnBrk="1" fontAlgn="auto" latinLnBrk="0" hangingPunct="1">
              <a:lnSpc>
                <a:spcPct val="80000"/>
              </a:lnSpc>
              <a:spcBef>
                <a:spcPct val="0"/>
              </a:spcBef>
              <a:spcAft>
                <a:spcPts val="0"/>
              </a:spcAft>
              <a:buClrTx/>
              <a:buSzTx/>
              <a:buFontTx/>
              <a:buNone/>
              <a:tabLst/>
              <a:defRPr/>
            </a:pPr>
            <a:r>
              <a:rPr kumimoji="1" lang="ja-JP" altLang="en-US" sz="1800" b="0" i="0" u="none" strike="noStrike" kern="0" cap="none" spc="0" normalizeH="0" baseline="0" noProof="0">
                <a:ln>
                  <a:noFill/>
                </a:ln>
                <a:solidFill>
                  <a:srgbClr val="920049"/>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伝達不全</a:t>
            </a:r>
          </a:p>
        </p:txBody>
      </p:sp>
      <p:sp>
        <p:nvSpPr>
          <p:cNvPr id="86037" name="Rectangle 59"/>
          <p:cNvSpPr>
            <a:spLocks noChangeArrowheads="1"/>
          </p:cNvSpPr>
          <p:nvPr/>
        </p:nvSpPr>
        <p:spPr bwMode="auto">
          <a:xfrm>
            <a:off x="5421313" y="1245027"/>
            <a:ext cx="32496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dirty="0">
                <a:ln>
                  <a:noFill/>
                </a:ln>
                <a:solidFill>
                  <a:srgbClr val="6633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ハプロ不全</a:t>
            </a: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2400" b="0" i="0" u="none" strike="noStrike" kern="0" cap="none" spc="0" normalizeH="0" baseline="0" noProof="0" dirty="0" err="1">
                <a:ln>
                  <a:noFill/>
                </a:ln>
                <a:solidFill>
                  <a:srgbClr val="663300"/>
                </a:solidFill>
                <a:effectLst/>
                <a:uLnTx/>
                <a:uFillTx/>
                <a:latin typeface="Trebuchet MS" panose="020B0603020202020204" pitchFamily="34" charset="0"/>
                <a:ea typeface="HG丸ｺﾞｼｯｸM-PRO" panose="020F0600000000000000" pitchFamily="50" charset="-128"/>
              </a:rPr>
              <a:t>Haproinsufficiency</a:t>
            </a:r>
            <a:endParaRPr kumimoji="1" lang="en-US" altLang="ja-JP" sz="2400" b="0" i="0" u="none" strike="noStrike" kern="0" cap="none" spc="0" normalizeH="0" baseline="0" noProof="0" dirty="0">
              <a:ln>
                <a:noFill/>
              </a:ln>
              <a:solidFill>
                <a:srgbClr val="663300"/>
              </a:solidFill>
              <a:effectLst/>
              <a:uLnTx/>
              <a:uFillTx/>
              <a:latin typeface="Trebuchet MS" panose="020B0603020202020204" pitchFamily="34" charset="0"/>
              <a:ea typeface="HG丸ｺﾞｼｯｸM-PRO" panose="020F0600000000000000" pitchFamily="50" charset="-128"/>
            </a:endParaRPr>
          </a:p>
        </p:txBody>
      </p:sp>
      <p:sp>
        <p:nvSpPr>
          <p:cNvPr id="86038" name="Rectangle 60"/>
          <p:cNvSpPr>
            <a:spLocks noChangeArrowheads="1"/>
          </p:cNvSpPr>
          <p:nvPr/>
        </p:nvSpPr>
        <p:spPr bwMode="auto">
          <a:xfrm>
            <a:off x="5662613" y="2143125"/>
            <a:ext cx="2754312"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a:ln>
                  <a:noFill/>
                </a:ln>
                <a:solidFill>
                  <a:srgbClr val="3333CC"/>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一方の遺伝子変異により本来必要とされる十分な遺伝子産物が生成されなくなる</a:t>
            </a:r>
          </a:p>
        </p:txBody>
      </p:sp>
    </p:spTree>
    <p:extLst>
      <p:ext uri="{BB962C8B-B14F-4D97-AF65-F5344CB8AC3E}">
        <p14:creationId xmlns:p14="http://schemas.microsoft.com/office/powerpoint/2010/main" val="400246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Oval 61"/>
          <p:cNvSpPr>
            <a:spLocks noChangeArrowheads="1"/>
          </p:cNvSpPr>
          <p:nvPr/>
        </p:nvSpPr>
        <p:spPr bwMode="auto">
          <a:xfrm>
            <a:off x="4572000" y="3886200"/>
            <a:ext cx="1714500" cy="635000"/>
          </a:xfrm>
          <a:prstGeom prst="ellipse">
            <a:avLst/>
          </a:prstGeom>
          <a:solidFill>
            <a:srgbClr val="CC99FF"/>
          </a:solidFill>
          <a:ln w="25400">
            <a:solidFill>
              <a:srgbClr val="80008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43" name="Text Box 2"/>
          <p:cNvSpPr txBox="1">
            <a:spLocks noChangeArrowheads="1"/>
          </p:cNvSpPr>
          <p:nvPr/>
        </p:nvSpPr>
        <p:spPr bwMode="auto">
          <a:xfrm>
            <a:off x="53975" y="142875"/>
            <a:ext cx="90138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ja-JP" sz="4000" b="0" i="0" u="none" strike="noStrike" kern="0" cap="none" spc="0" normalizeH="0" baseline="0" noProof="0">
              <a:ln>
                <a:noFill/>
              </a:ln>
              <a:solidFill>
                <a:srgbClr val="00FF99"/>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p:txBody>
      </p:sp>
      <p:sp>
        <p:nvSpPr>
          <p:cNvPr id="87044" name="Rectangle 3"/>
          <p:cNvSpPr>
            <a:spLocks noChangeArrowheads="1"/>
          </p:cNvSpPr>
          <p:nvPr/>
        </p:nvSpPr>
        <p:spPr bwMode="auto">
          <a:xfrm>
            <a:off x="5662613" y="2058988"/>
            <a:ext cx="2754312"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a:ln>
                  <a:noFill/>
                </a:ln>
                <a:solidFill>
                  <a:srgbClr val="3333CC"/>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変異遺伝子より生成された異常産物が新たな機能を獲得する</a:t>
            </a:r>
          </a:p>
        </p:txBody>
      </p:sp>
      <p:grpSp>
        <p:nvGrpSpPr>
          <p:cNvPr id="87045" name="Group 4"/>
          <p:cNvGrpSpPr>
            <a:grpSpLocks noChangeAspect="1"/>
          </p:cNvGrpSpPr>
          <p:nvPr/>
        </p:nvGrpSpPr>
        <p:grpSpPr bwMode="auto">
          <a:xfrm>
            <a:off x="3292475" y="1279525"/>
            <a:ext cx="233363" cy="2449513"/>
            <a:chOff x="1488" y="1787"/>
            <a:chExt cx="136" cy="2462"/>
          </a:xfrm>
        </p:grpSpPr>
        <p:sp>
          <p:nvSpPr>
            <p:cNvPr id="87076" name="AutoShape 5"/>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77" name="AutoShape 6"/>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78" name="Rectangle 7"/>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79" name="Rectangle 8"/>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0" name="Rectangle 9"/>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1" name="Rectangle 10"/>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2" name="Rectangle 11"/>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3" name="Rectangle 12"/>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4" name="Rectangle 13"/>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5" name="Rectangle 14"/>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6" name="Rectangle 15"/>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7" name="Rectangle 16"/>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8" name="Rectangle 17"/>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9" name="Rectangle 18"/>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90" name="Rectangle 19"/>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91" name="AutoShape 20"/>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92" name="AutoShape 21"/>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grpSp>
      <p:grpSp>
        <p:nvGrpSpPr>
          <p:cNvPr id="87046" name="Group 22"/>
          <p:cNvGrpSpPr>
            <a:grpSpLocks noChangeAspect="1"/>
          </p:cNvGrpSpPr>
          <p:nvPr/>
        </p:nvGrpSpPr>
        <p:grpSpPr bwMode="auto">
          <a:xfrm>
            <a:off x="3932238" y="1274763"/>
            <a:ext cx="233362" cy="2454275"/>
            <a:chOff x="1488" y="1787"/>
            <a:chExt cx="136" cy="2462"/>
          </a:xfrm>
        </p:grpSpPr>
        <p:sp>
          <p:nvSpPr>
            <p:cNvPr id="87059" name="AutoShape 23"/>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0" name="AutoShape 24"/>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1" name="Rectangle 25"/>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2" name="Rectangle 26"/>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3" name="Rectangle 27"/>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4" name="Rectangle 28"/>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5" name="Rectangle 29"/>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6" name="Rectangle 30"/>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7" name="Rectangle 31"/>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8" name="Rectangle 32"/>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9" name="Rectangle 33"/>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70" name="Rectangle 34"/>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71" name="Rectangle 35"/>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72" name="Rectangle 36"/>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73" name="Rectangle 37"/>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74" name="AutoShape 38"/>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75" name="AutoShape 39"/>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grpSp>
      <p:sp>
        <p:nvSpPr>
          <p:cNvPr id="87047" name="Line 40"/>
          <p:cNvSpPr>
            <a:spLocks noChangeShapeType="1"/>
          </p:cNvSpPr>
          <p:nvPr/>
        </p:nvSpPr>
        <p:spPr bwMode="auto">
          <a:xfrm flipH="1">
            <a:off x="4156075" y="2830513"/>
            <a:ext cx="369888" cy="0"/>
          </a:xfrm>
          <a:prstGeom prst="line">
            <a:avLst/>
          </a:prstGeom>
          <a:noFill/>
          <a:ln w="25400">
            <a:solidFill>
              <a:srgbClr val="336600"/>
            </a:solidFill>
            <a:round/>
            <a:headEnd/>
            <a:tailEnd type="triangle" w="lg" len="lg"/>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7048" name="Text Box 41"/>
          <p:cNvSpPr txBox="1">
            <a:spLocks noChangeArrowheads="1"/>
          </p:cNvSpPr>
          <p:nvPr/>
        </p:nvSpPr>
        <p:spPr bwMode="auto">
          <a:xfrm>
            <a:off x="1879600" y="2589213"/>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a:ln>
                  <a:noFill/>
                </a:ln>
                <a:solidFill>
                  <a:srgbClr val="336600"/>
                </a:solidFill>
                <a:effectLst/>
                <a:uLnTx/>
                <a:uFillTx/>
                <a:latin typeface="Arial" panose="020B0604020202020204" pitchFamily="34" charset="0"/>
                <a:ea typeface="HG丸ｺﾞｼｯｸM-PRO" panose="020F0600000000000000" pitchFamily="50" charset="-128"/>
                <a:cs typeface="ＭＳ Ｐゴシック" panose="020B0600070205080204" pitchFamily="50" charset="-128"/>
              </a:rPr>
              <a:t>遺伝子</a:t>
            </a:r>
          </a:p>
        </p:txBody>
      </p:sp>
      <p:sp>
        <p:nvSpPr>
          <p:cNvPr id="87049" name="Text Box 42"/>
          <p:cNvSpPr txBox="1">
            <a:spLocks noChangeArrowheads="1"/>
          </p:cNvSpPr>
          <p:nvPr/>
        </p:nvSpPr>
        <p:spPr bwMode="auto">
          <a:xfrm>
            <a:off x="4454525" y="2589213"/>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a:ln>
                  <a:noFill/>
                </a:ln>
                <a:solidFill>
                  <a:srgbClr val="336600"/>
                </a:solidFill>
                <a:effectLst/>
                <a:uLnTx/>
                <a:uFillTx/>
                <a:latin typeface="Arial" panose="020B0604020202020204" pitchFamily="34" charset="0"/>
                <a:ea typeface="HG丸ｺﾞｼｯｸM-PRO" panose="020F0600000000000000" pitchFamily="50" charset="-128"/>
                <a:cs typeface="ＭＳ Ｐゴシック" panose="020B0600070205080204" pitchFamily="50" charset="-128"/>
              </a:rPr>
              <a:t>遺伝子</a:t>
            </a:r>
          </a:p>
        </p:txBody>
      </p:sp>
      <p:sp>
        <p:nvSpPr>
          <p:cNvPr id="87050" name="AutoShape 43"/>
          <p:cNvSpPr>
            <a:spLocks noChangeArrowheads="1"/>
          </p:cNvSpPr>
          <p:nvPr/>
        </p:nvSpPr>
        <p:spPr bwMode="auto">
          <a:xfrm rot="1800000">
            <a:off x="3248025" y="2740025"/>
            <a:ext cx="360363" cy="215900"/>
          </a:xfrm>
          <a:prstGeom prst="irregularSeal2">
            <a:avLst/>
          </a:prstGeom>
          <a:solidFill>
            <a:srgbClr val="FF6600"/>
          </a:solidFill>
          <a:ln w="25400">
            <a:solidFill>
              <a:srgbClr val="FF0000"/>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51" name="Line 44"/>
          <p:cNvSpPr>
            <a:spLocks noChangeShapeType="1"/>
          </p:cNvSpPr>
          <p:nvPr/>
        </p:nvSpPr>
        <p:spPr bwMode="auto">
          <a:xfrm>
            <a:off x="2913063" y="2830513"/>
            <a:ext cx="371475" cy="0"/>
          </a:xfrm>
          <a:prstGeom prst="line">
            <a:avLst/>
          </a:prstGeom>
          <a:noFill/>
          <a:ln w="25400">
            <a:solidFill>
              <a:srgbClr val="336600"/>
            </a:solidFill>
            <a:round/>
            <a:headEnd/>
            <a:tailEnd type="triangle" w="lg" len="lg"/>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7052" name="Rectangle 45"/>
          <p:cNvSpPr>
            <a:spLocks noGrp="1" noChangeArrowheads="1"/>
          </p:cNvSpPr>
          <p:nvPr>
            <p:ph type="title" idx="4294967295"/>
          </p:nvPr>
        </p:nvSpPr>
        <p:spPr/>
        <p:txBody>
          <a:bodyPr/>
          <a:lstStyle/>
          <a:p>
            <a:pPr eaLnBrk="1" hangingPunct="1"/>
            <a:r>
              <a:rPr lang="zh-TW" altLang="en-US" dirty="0">
                <a:solidFill>
                  <a:srgbClr val="006600"/>
                </a:solidFill>
              </a:rPr>
              <a:t>常染色体優性遺伝 </a:t>
            </a:r>
            <a:r>
              <a:rPr lang="ja-JP" altLang="en-US" dirty="0">
                <a:solidFill>
                  <a:srgbClr val="006600"/>
                </a:solidFill>
              </a:rPr>
              <a:t>原理</a:t>
            </a:r>
          </a:p>
        </p:txBody>
      </p:sp>
      <p:sp>
        <p:nvSpPr>
          <p:cNvPr id="87053" name="Freeform 55"/>
          <p:cNvSpPr>
            <a:spLocks/>
          </p:cNvSpPr>
          <p:nvPr/>
        </p:nvSpPr>
        <p:spPr bwMode="auto">
          <a:xfrm>
            <a:off x="2451100" y="3035300"/>
            <a:ext cx="2120900" cy="2387600"/>
          </a:xfrm>
          <a:custGeom>
            <a:avLst/>
            <a:gdLst>
              <a:gd name="T0" fmla="*/ 0 w 584"/>
              <a:gd name="T1" fmla="*/ 0 h 1152"/>
              <a:gd name="T2" fmla="*/ 0 w 584"/>
              <a:gd name="T3" fmla="*/ 2147483646 h 1152"/>
              <a:gd name="T4" fmla="*/ 2147483646 w 584"/>
              <a:gd name="T5" fmla="*/ 2147483646 h 1152"/>
              <a:gd name="T6" fmla="*/ 0 60000 65536"/>
              <a:gd name="T7" fmla="*/ 0 60000 65536"/>
              <a:gd name="T8" fmla="*/ 0 60000 65536"/>
              <a:gd name="T9" fmla="*/ 0 w 584"/>
              <a:gd name="T10" fmla="*/ 0 h 1152"/>
              <a:gd name="T11" fmla="*/ 584 w 584"/>
              <a:gd name="T12" fmla="*/ 1152 h 1152"/>
            </a:gdLst>
            <a:ahLst/>
            <a:cxnLst>
              <a:cxn ang="T6">
                <a:pos x="T0" y="T1"/>
              </a:cxn>
              <a:cxn ang="T7">
                <a:pos x="T2" y="T3"/>
              </a:cxn>
              <a:cxn ang="T8">
                <a:pos x="T4" y="T5"/>
              </a:cxn>
            </a:cxnLst>
            <a:rect l="T9" t="T10" r="T11" b="T12"/>
            <a:pathLst>
              <a:path w="584" h="1152">
                <a:moveTo>
                  <a:pt x="0" y="0"/>
                </a:moveTo>
                <a:lnTo>
                  <a:pt x="0" y="1152"/>
                </a:lnTo>
                <a:lnTo>
                  <a:pt x="584" y="1152"/>
                </a:lnTo>
              </a:path>
            </a:pathLst>
          </a:custGeom>
          <a:noFill/>
          <a:ln w="25400">
            <a:solidFill>
              <a:srgbClr val="0000FF"/>
            </a:solidFill>
            <a:prstDash val="dash"/>
            <a:round/>
            <a:headEnd/>
            <a:tailEnd type="triangle" w="lg" len="lg"/>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7054" name="Line 62"/>
          <p:cNvSpPr>
            <a:spLocks noChangeShapeType="1"/>
          </p:cNvSpPr>
          <p:nvPr/>
        </p:nvSpPr>
        <p:spPr bwMode="auto">
          <a:xfrm>
            <a:off x="5016500" y="3060700"/>
            <a:ext cx="0" cy="723900"/>
          </a:xfrm>
          <a:prstGeom prst="line">
            <a:avLst/>
          </a:prstGeom>
          <a:noFill/>
          <a:ln w="25400">
            <a:solidFill>
              <a:srgbClr val="0000FF"/>
            </a:solidFill>
            <a:round/>
            <a:headEnd/>
            <a:tailEnd type="triangle" w="lg" len="lg"/>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7055" name="Rectangle 65"/>
          <p:cNvSpPr>
            <a:spLocks noChangeArrowheads="1"/>
          </p:cNvSpPr>
          <p:nvPr/>
        </p:nvSpPr>
        <p:spPr bwMode="auto">
          <a:xfrm>
            <a:off x="6376988" y="5222875"/>
            <a:ext cx="12938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800" b="0" i="0" u="none" strike="noStrike" kern="0" cap="none" spc="0" normalizeH="0" baseline="0" noProof="0">
                <a:ln>
                  <a:noFill/>
                </a:ln>
                <a:solidFill>
                  <a:srgbClr val="920049"/>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病的作用</a:t>
            </a:r>
          </a:p>
        </p:txBody>
      </p:sp>
      <p:sp>
        <p:nvSpPr>
          <p:cNvPr id="87056" name="Rectangle 59"/>
          <p:cNvSpPr>
            <a:spLocks noChangeArrowheads="1"/>
          </p:cNvSpPr>
          <p:nvPr/>
        </p:nvSpPr>
        <p:spPr bwMode="auto">
          <a:xfrm>
            <a:off x="5421313" y="1249363"/>
            <a:ext cx="32496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dirty="0">
                <a:ln>
                  <a:noFill/>
                </a:ln>
                <a:solidFill>
                  <a:srgbClr val="6633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機能獲得型変異</a:t>
            </a: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2400" b="0" i="0" u="none" strike="noStrike" kern="0" cap="none" spc="0" normalizeH="0" baseline="0" noProof="0" dirty="0">
                <a:ln>
                  <a:noFill/>
                </a:ln>
                <a:solidFill>
                  <a:srgbClr val="663300"/>
                </a:solidFill>
                <a:effectLst/>
                <a:uLnTx/>
                <a:uFillTx/>
                <a:latin typeface="Trebuchet MS" panose="020B0603020202020204" pitchFamily="34" charset="0"/>
                <a:ea typeface="HG丸ｺﾞｼｯｸM-PRO" panose="020F0600000000000000" pitchFamily="50" charset="-128"/>
              </a:rPr>
              <a:t>Gain of function</a:t>
            </a:r>
          </a:p>
        </p:txBody>
      </p:sp>
      <p:sp>
        <p:nvSpPr>
          <p:cNvPr id="87057" name="AutoShape 53"/>
          <p:cNvSpPr>
            <a:spLocks noChangeArrowheads="1"/>
          </p:cNvSpPr>
          <p:nvPr/>
        </p:nvSpPr>
        <p:spPr bwMode="auto">
          <a:xfrm>
            <a:off x="4660900" y="4694238"/>
            <a:ext cx="1679575" cy="1635125"/>
          </a:xfrm>
          <a:prstGeom prst="irregularSeal1">
            <a:avLst/>
          </a:prstGeom>
          <a:solidFill>
            <a:srgbClr val="FF9999"/>
          </a:solidFill>
          <a:ln w="25400">
            <a:solidFill>
              <a:srgbClr val="993366"/>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58" name="Rectangle 65"/>
          <p:cNvSpPr>
            <a:spLocks noChangeArrowheads="1"/>
          </p:cNvSpPr>
          <p:nvPr/>
        </p:nvSpPr>
        <p:spPr bwMode="auto">
          <a:xfrm>
            <a:off x="6376988" y="3992563"/>
            <a:ext cx="12938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800" b="0" i="0" u="none" strike="noStrike" kern="0" cap="none" spc="0" normalizeH="0" baseline="0" noProof="0">
                <a:ln>
                  <a:noFill/>
                </a:ln>
                <a:solidFill>
                  <a:srgbClr val="6600CC"/>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正常作用</a:t>
            </a:r>
          </a:p>
        </p:txBody>
      </p:sp>
      <p:sp>
        <p:nvSpPr>
          <p:cNvPr id="2" name="正方形/長方形 1"/>
          <p:cNvSpPr/>
          <p:nvPr/>
        </p:nvSpPr>
        <p:spPr>
          <a:xfrm>
            <a:off x="3047489" y="6324127"/>
            <a:ext cx="5920210" cy="400110"/>
          </a:xfrm>
          <a:prstGeom prst="rect">
            <a:avLst/>
          </a:prstGeom>
        </p:spPr>
        <p:txBody>
          <a:bodyPr wrap="none">
            <a:sp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1" lang="en-US" altLang="ja-JP" sz="2000" b="0" i="0" u="none" strike="noStrike" kern="0" cap="none" spc="0" normalizeH="0" baseline="0" noProof="0" dirty="0">
                <a:ln>
                  <a:noFill/>
                </a:ln>
                <a:solidFill>
                  <a:srgbClr val="002060"/>
                </a:solidFill>
                <a:effectLst/>
                <a:uLnTx/>
                <a:uFillTx/>
                <a:latin typeface="Trebuchet MS" panose="020B0603020202020204" pitchFamily="34" charset="0"/>
                <a:ea typeface="ＭＳ Ｐゴシック" panose="020B0600070205080204" pitchFamily="50" charset="-128"/>
              </a:rPr>
              <a:t>Gain of function</a:t>
            </a:r>
            <a:r>
              <a:rPr kumimoji="1" lang="ja-JP" altLang="en-US" sz="2000" b="0" i="0" u="none" strike="noStrike" kern="0" cap="none" spc="0" normalizeH="0" baseline="0" noProof="0" dirty="0">
                <a:ln>
                  <a:noFill/>
                </a:ln>
                <a:solidFill>
                  <a:srgbClr val="002060"/>
                </a:solidFill>
                <a:effectLst/>
                <a:uLnTx/>
                <a:uFillTx/>
                <a:latin typeface="Trebuchet MS" panose="020B0603020202020204" pitchFamily="34" charset="0"/>
                <a:ea typeface="ＭＳ Ｐゴシック" panose="020B0600070205080204" pitchFamily="50" charset="-128"/>
              </a:rPr>
              <a:t> </a:t>
            </a:r>
            <a:r>
              <a:rPr kumimoji="1" lang="en-US" altLang="ja-JP" sz="2000" b="0" i="0" u="none" strike="noStrike" kern="0" cap="none" spc="0" normalizeH="0" baseline="0" noProof="0" dirty="0">
                <a:ln>
                  <a:noFill/>
                </a:ln>
                <a:solidFill>
                  <a:srgbClr val="002060"/>
                </a:solidFill>
                <a:effectLst/>
                <a:uLnTx/>
                <a:uFillTx/>
                <a:latin typeface="Trebuchet MS" panose="020B0603020202020204" pitchFamily="34" charset="0"/>
                <a:ea typeface="ＭＳ Ｐゴシック" panose="020B0600070205080204" pitchFamily="50" charset="-128"/>
              </a:rPr>
              <a:t>mutation </a:t>
            </a:r>
            <a:r>
              <a:rPr kumimoji="1" lang="ja-JP" altLang="en-US" sz="2000" b="0" i="0" u="none" strike="noStrike" kern="0" cap="none" spc="0" normalizeH="0" baseline="0" noProof="0" dirty="0">
                <a:ln>
                  <a:noFill/>
                </a:ln>
                <a:solidFill>
                  <a:srgbClr val="002060"/>
                </a:solidFill>
                <a:effectLst/>
                <a:uLnTx/>
                <a:uFillTx/>
                <a:latin typeface="Trebuchet MS" panose="020B0603020202020204" pitchFamily="34" charset="0"/>
                <a:ea typeface="ＭＳ Ｐゴシック" panose="020B0600070205080204" pitchFamily="50" charset="-128"/>
              </a:rPr>
              <a:t>≒ </a:t>
            </a:r>
            <a:r>
              <a:rPr kumimoji="1" lang="en-US" altLang="ja-JP" sz="2000" b="0" i="0" u="none" strike="noStrike" kern="0" cap="none" spc="0" normalizeH="0" baseline="0" noProof="0" dirty="0">
                <a:ln>
                  <a:noFill/>
                </a:ln>
                <a:solidFill>
                  <a:srgbClr val="002060"/>
                </a:solidFill>
                <a:effectLst/>
                <a:uLnTx/>
                <a:uFillTx/>
                <a:latin typeface="Trebuchet MS" panose="020B0603020202020204" pitchFamily="34" charset="0"/>
                <a:ea typeface="ＭＳ Ｐゴシック" panose="020B0600070205080204" pitchFamily="50" charset="-128"/>
              </a:rPr>
              <a:t>Activating mutation</a:t>
            </a:r>
            <a:r>
              <a:rPr kumimoji="1" lang="ja-JP" altLang="en-US" sz="2000" b="0" i="0" u="none" strike="noStrike" kern="0" cap="none" spc="0" normalizeH="0" baseline="0" noProof="0" dirty="0">
                <a:ln>
                  <a:noFill/>
                </a:ln>
                <a:solidFill>
                  <a:srgbClr val="002060"/>
                </a:solidFill>
                <a:effectLst/>
                <a:uLnTx/>
                <a:uFillTx/>
                <a:latin typeface="Trebuchet MS" panose="020B0603020202020204" pitchFamily="34" charset="0"/>
                <a:ea typeface="ＭＳ Ｐゴシック" panose="020B0600070205080204" pitchFamily="50" charset="-128"/>
              </a:rPr>
              <a:t> </a:t>
            </a:r>
            <a:endParaRPr kumimoji="1" lang="en-US" altLang="ja-JP" sz="2000" b="0" i="0" u="none" strike="noStrike" kern="0" cap="none" spc="0" normalizeH="0" baseline="0" noProof="0" dirty="0">
              <a:ln>
                <a:noFill/>
              </a:ln>
              <a:solidFill>
                <a:srgbClr val="002060"/>
              </a:solidFill>
              <a:effectLst/>
              <a:uLnTx/>
              <a:uFillTx/>
              <a:latin typeface="Trebuchet MS" panose="020B0603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686971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Oval 61"/>
          <p:cNvSpPr>
            <a:spLocks noChangeArrowheads="1"/>
          </p:cNvSpPr>
          <p:nvPr/>
        </p:nvSpPr>
        <p:spPr bwMode="auto">
          <a:xfrm>
            <a:off x="4572000" y="3886200"/>
            <a:ext cx="1714500" cy="635000"/>
          </a:xfrm>
          <a:prstGeom prst="ellipse">
            <a:avLst/>
          </a:prstGeom>
          <a:solidFill>
            <a:srgbClr val="CC99FF"/>
          </a:solidFill>
          <a:ln w="25400">
            <a:solidFill>
              <a:srgbClr val="80008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43" name="Text Box 2"/>
          <p:cNvSpPr txBox="1">
            <a:spLocks noChangeArrowheads="1"/>
          </p:cNvSpPr>
          <p:nvPr/>
        </p:nvSpPr>
        <p:spPr bwMode="auto">
          <a:xfrm>
            <a:off x="53975" y="142875"/>
            <a:ext cx="90138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ja-JP" sz="4000" b="0" i="0" u="none" strike="noStrike" kern="0" cap="none" spc="0" normalizeH="0" baseline="0" noProof="0">
              <a:ln>
                <a:noFill/>
              </a:ln>
              <a:solidFill>
                <a:srgbClr val="00FF99"/>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p:txBody>
      </p:sp>
      <p:sp>
        <p:nvSpPr>
          <p:cNvPr id="87044" name="Rectangle 3"/>
          <p:cNvSpPr>
            <a:spLocks noChangeArrowheads="1"/>
          </p:cNvSpPr>
          <p:nvPr/>
        </p:nvSpPr>
        <p:spPr bwMode="auto">
          <a:xfrm>
            <a:off x="5662613" y="2059177"/>
            <a:ext cx="275431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dirty="0">
                <a:ln>
                  <a:noFill/>
                </a:ln>
                <a:solidFill>
                  <a:srgbClr val="3333CC"/>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変異遺伝子より生成された産物が本来の機能を増強する</a:t>
            </a:r>
          </a:p>
        </p:txBody>
      </p:sp>
      <p:grpSp>
        <p:nvGrpSpPr>
          <p:cNvPr id="87045" name="Group 4"/>
          <p:cNvGrpSpPr>
            <a:grpSpLocks noChangeAspect="1"/>
          </p:cNvGrpSpPr>
          <p:nvPr/>
        </p:nvGrpSpPr>
        <p:grpSpPr bwMode="auto">
          <a:xfrm>
            <a:off x="3292475" y="1279525"/>
            <a:ext cx="233363" cy="2449513"/>
            <a:chOff x="1488" y="1787"/>
            <a:chExt cx="136" cy="2462"/>
          </a:xfrm>
        </p:grpSpPr>
        <p:sp>
          <p:nvSpPr>
            <p:cNvPr id="87076" name="AutoShape 5"/>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77" name="AutoShape 6"/>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78" name="Rectangle 7"/>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79" name="Rectangle 8"/>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0" name="Rectangle 9"/>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1" name="Rectangle 10"/>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2" name="Rectangle 11"/>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3" name="Rectangle 12"/>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4" name="Rectangle 13"/>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5" name="Rectangle 14"/>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6" name="Rectangle 15"/>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7" name="Rectangle 16"/>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8" name="Rectangle 17"/>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89" name="Rectangle 18"/>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90" name="Rectangle 19"/>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91" name="AutoShape 20"/>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92" name="AutoShape 21"/>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grpSp>
      <p:grpSp>
        <p:nvGrpSpPr>
          <p:cNvPr id="87046" name="Group 22"/>
          <p:cNvGrpSpPr>
            <a:grpSpLocks noChangeAspect="1"/>
          </p:cNvGrpSpPr>
          <p:nvPr/>
        </p:nvGrpSpPr>
        <p:grpSpPr bwMode="auto">
          <a:xfrm>
            <a:off x="3932238" y="1274763"/>
            <a:ext cx="233362" cy="2454275"/>
            <a:chOff x="1488" y="1787"/>
            <a:chExt cx="136" cy="2462"/>
          </a:xfrm>
        </p:grpSpPr>
        <p:sp>
          <p:nvSpPr>
            <p:cNvPr id="87059" name="AutoShape 23"/>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0" name="AutoShape 24"/>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1" name="Rectangle 25"/>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2" name="Rectangle 26"/>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3" name="Rectangle 27"/>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4" name="Rectangle 28"/>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5" name="Rectangle 29"/>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6" name="Rectangle 30"/>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7" name="Rectangle 31"/>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8" name="Rectangle 32"/>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69" name="Rectangle 33"/>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70" name="Rectangle 34"/>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71" name="Rectangle 35"/>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72" name="Rectangle 36"/>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73" name="Rectangle 37"/>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74" name="AutoShape 38"/>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75" name="AutoShape 39"/>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grpSp>
      <p:sp>
        <p:nvSpPr>
          <p:cNvPr id="87047" name="Line 40"/>
          <p:cNvSpPr>
            <a:spLocks noChangeShapeType="1"/>
          </p:cNvSpPr>
          <p:nvPr/>
        </p:nvSpPr>
        <p:spPr bwMode="auto">
          <a:xfrm flipH="1">
            <a:off x="4156075" y="2830513"/>
            <a:ext cx="369888" cy="0"/>
          </a:xfrm>
          <a:prstGeom prst="line">
            <a:avLst/>
          </a:prstGeom>
          <a:noFill/>
          <a:ln w="25400">
            <a:solidFill>
              <a:srgbClr val="336600"/>
            </a:solidFill>
            <a:round/>
            <a:headEnd/>
            <a:tailEnd type="triangle" w="lg" len="lg"/>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7048" name="Text Box 41"/>
          <p:cNvSpPr txBox="1">
            <a:spLocks noChangeArrowheads="1"/>
          </p:cNvSpPr>
          <p:nvPr/>
        </p:nvSpPr>
        <p:spPr bwMode="auto">
          <a:xfrm>
            <a:off x="1879600" y="2589213"/>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a:ln>
                  <a:noFill/>
                </a:ln>
                <a:solidFill>
                  <a:srgbClr val="336600"/>
                </a:solidFill>
                <a:effectLst/>
                <a:uLnTx/>
                <a:uFillTx/>
                <a:latin typeface="Arial" panose="020B0604020202020204" pitchFamily="34" charset="0"/>
                <a:ea typeface="HG丸ｺﾞｼｯｸM-PRO" panose="020F0600000000000000" pitchFamily="50" charset="-128"/>
                <a:cs typeface="ＭＳ Ｐゴシック" panose="020B0600070205080204" pitchFamily="50" charset="-128"/>
              </a:rPr>
              <a:t>遺伝子</a:t>
            </a:r>
          </a:p>
        </p:txBody>
      </p:sp>
      <p:sp>
        <p:nvSpPr>
          <p:cNvPr id="87049" name="Text Box 42"/>
          <p:cNvSpPr txBox="1">
            <a:spLocks noChangeArrowheads="1"/>
          </p:cNvSpPr>
          <p:nvPr/>
        </p:nvSpPr>
        <p:spPr bwMode="auto">
          <a:xfrm>
            <a:off x="4454525" y="2589213"/>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a:ln>
                  <a:noFill/>
                </a:ln>
                <a:solidFill>
                  <a:srgbClr val="336600"/>
                </a:solidFill>
                <a:effectLst/>
                <a:uLnTx/>
                <a:uFillTx/>
                <a:latin typeface="Arial" panose="020B0604020202020204" pitchFamily="34" charset="0"/>
                <a:ea typeface="HG丸ｺﾞｼｯｸM-PRO" panose="020F0600000000000000" pitchFamily="50" charset="-128"/>
                <a:cs typeface="ＭＳ Ｐゴシック" panose="020B0600070205080204" pitchFamily="50" charset="-128"/>
              </a:rPr>
              <a:t>遺伝子</a:t>
            </a:r>
          </a:p>
        </p:txBody>
      </p:sp>
      <p:sp>
        <p:nvSpPr>
          <p:cNvPr id="87050" name="AutoShape 43"/>
          <p:cNvSpPr>
            <a:spLocks noChangeArrowheads="1"/>
          </p:cNvSpPr>
          <p:nvPr/>
        </p:nvSpPr>
        <p:spPr bwMode="auto">
          <a:xfrm rot="1800000">
            <a:off x="3248025" y="2740025"/>
            <a:ext cx="360363" cy="215900"/>
          </a:xfrm>
          <a:prstGeom prst="irregularSeal2">
            <a:avLst/>
          </a:prstGeom>
          <a:solidFill>
            <a:srgbClr val="FF6600"/>
          </a:solidFill>
          <a:ln w="25400">
            <a:solidFill>
              <a:srgbClr val="FF0000"/>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ja-JP"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87051" name="Line 44"/>
          <p:cNvSpPr>
            <a:spLocks noChangeShapeType="1"/>
          </p:cNvSpPr>
          <p:nvPr/>
        </p:nvSpPr>
        <p:spPr bwMode="auto">
          <a:xfrm>
            <a:off x="2913063" y="2830513"/>
            <a:ext cx="371475" cy="0"/>
          </a:xfrm>
          <a:prstGeom prst="line">
            <a:avLst/>
          </a:prstGeom>
          <a:noFill/>
          <a:ln w="25400">
            <a:solidFill>
              <a:srgbClr val="336600"/>
            </a:solidFill>
            <a:round/>
            <a:headEnd/>
            <a:tailEnd type="triangle" w="lg" len="lg"/>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7052" name="Rectangle 45"/>
          <p:cNvSpPr>
            <a:spLocks noGrp="1" noChangeArrowheads="1"/>
          </p:cNvSpPr>
          <p:nvPr>
            <p:ph type="title" idx="4294967295"/>
          </p:nvPr>
        </p:nvSpPr>
        <p:spPr/>
        <p:txBody>
          <a:bodyPr/>
          <a:lstStyle/>
          <a:p>
            <a:pPr eaLnBrk="1" hangingPunct="1"/>
            <a:r>
              <a:rPr lang="zh-TW" altLang="en-US" dirty="0">
                <a:solidFill>
                  <a:srgbClr val="006600"/>
                </a:solidFill>
              </a:rPr>
              <a:t>常染色体優性遺伝 </a:t>
            </a:r>
            <a:r>
              <a:rPr lang="ja-JP" altLang="en-US" dirty="0">
                <a:solidFill>
                  <a:srgbClr val="006600"/>
                </a:solidFill>
              </a:rPr>
              <a:t>原理</a:t>
            </a:r>
          </a:p>
        </p:txBody>
      </p:sp>
      <p:sp>
        <p:nvSpPr>
          <p:cNvPr id="87053" name="Freeform 55"/>
          <p:cNvSpPr>
            <a:spLocks/>
          </p:cNvSpPr>
          <p:nvPr/>
        </p:nvSpPr>
        <p:spPr bwMode="auto">
          <a:xfrm>
            <a:off x="2451100" y="3035300"/>
            <a:ext cx="1893887" cy="2387600"/>
          </a:xfrm>
          <a:custGeom>
            <a:avLst/>
            <a:gdLst>
              <a:gd name="T0" fmla="*/ 0 w 584"/>
              <a:gd name="T1" fmla="*/ 0 h 1152"/>
              <a:gd name="T2" fmla="*/ 0 w 584"/>
              <a:gd name="T3" fmla="*/ 2147483646 h 1152"/>
              <a:gd name="T4" fmla="*/ 2147483646 w 584"/>
              <a:gd name="T5" fmla="*/ 2147483646 h 1152"/>
              <a:gd name="T6" fmla="*/ 0 60000 65536"/>
              <a:gd name="T7" fmla="*/ 0 60000 65536"/>
              <a:gd name="T8" fmla="*/ 0 60000 65536"/>
              <a:gd name="T9" fmla="*/ 0 w 584"/>
              <a:gd name="T10" fmla="*/ 0 h 1152"/>
              <a:gd name="T11" fmla="*/ 584 w 584"/>
              <a:gd name="T12" fmla="*/ 1152 h 1152"/>
            </a:gdLst>
            <a:ahLst/>
            <a:cxnLst>
              <a:cxn ang="T6">
                <a:pos x="T0" y="T1"/>
              </a:cxn>
              <a:cxn ang="T7">
                <a:pos x="T2" y="T3"/>
              </a:cxn>
              <a:cxn ang="T8">
                <a:pos x="T4" y="T5"/>
              </a:cxn>
            </a:cxnLst>
            <a:rect l="T9" t="T10" r="T11" b="T12"/>
            <a:pathLst>
              <a:path w="584" h="1152">
                <a:moveTo>
                  <a:pt x="0" y="0"/>
                </a:moveTo>
                <a:lnTo>
                  <a:pt x="0" y="1152"/>
                </a:lnTo>
                <a:lnTo>
                  <a:pt x="584" y="1152"/>
                </a:lnTo>
              </a:path>
            </a:pathLst>
          </a:custGeom>
          <a:noFill/>
          <a:ln w="25400">
            <a:solidFill>
              <a:srgbClr val="0000FF"/>
            </a:solidFill>
            <a:prstDash val="dash"/>
            <a:round/>
            <a:headEnd/>
            <a:tailEnd type="triangle" w="lg" len="lg"/>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7054" name="Line 62"/>
          <p:cNvSpPr>
            <a:spLocks noChangeShapeType="1"/>
          </p:cNvSpPr>
          <p:nvPr/>
        </p:nvSpPr>
        <p:spPr bwMode="auto">
          <a:xfrm>
            <a:off x="5016500" y="3060700"/>
            <a:ext cx="0" cy="723900"/>
          </a:xfrm>
          <a:prstGeom prst="line">
            <a:avLst/>
          </a:prstGeom>
          <a:noFill/>
          <a:ln w="25400">
            <a:solidFill>
              <a:srgbClr val="0000FF"/>
            </a:solidFill>
            <a:round/>
            <a:headEnd/>
            <a:tailEnd type="triangle" w="lg" len="lg"/>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87055" name="Rectangle 65"/>
          <p:cNvSpPr>
            <a:spLocks noChangeArrowheads="1"/>
          </p:cNvSpPr>
          <p:nvPr/>
        </p:nvSpPr>
        <p:spPr bwMode="auto">
          <a:xfrm>
            <a:off x="6376988" y="5223153"/>
            <a:ext cx="12938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800" b="0" i="0" u="none" strike="noStrike" kern="0" cap="none" spc="0" normalizeH="0" baseline="0" noProof="0" dirty="0">
                <a:ln>
                  <a:noFill/>
                </a:ln>
                <a:solidFill>
                  <a:srgbClr val="920049"/>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増強作用</a:t>
            </a:r>
          </a:p>
        </p:txBody>
      </p:sp>
      <p:sp>
        <p:nvSpPr>
          <p:cNvPr id="87056" name="Rectangle 59"/>
          <p:cNvSpPr>
            <a:spLocks noChangeArrowheads="1"/>
          </p:cNvSpPr>
          <p:nvPr/>
        </p:nvSpPr>
        <p:spPr bwMode="auto">
          <a:xfrm>
            <a:off x="5421313" y="1248996"/>
            <a:ext cx="32496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dirty="0">
                <a:ln>
                  <a:noFill/>
                </a:ln>
                <a:solidFill>
                  <a:srgbClr val="6633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活性型変異</a:t>
            </a: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2400" b="0" i="0" u="none" strike="noStrike" kern="0" cap="none" spc="0" normalizeH="0" baseline="0" noProof="0" dirty="0">
                <a:ln>
                  <a:noFill/>
                </a:ln>
                <a:solidFill>
                  <a:srgbClr val="663300"/>
                </a:solidFill>
                <a:effectLst/>
                <a:uLnTx/>
                <a:uFillTx/>
                <a:latin typeface="Trebuchet MS" panose="020B0603020202020204" pitchFamily="34" charset="0"/>
                <a:ea typeface="HG丸ｺﾞｼｯｸM-PRO" panose="020F0600000000000000" pitchFamily="50" charset="-128"/>
              </a:rPr>
              <a:t>Activating mutation</a:t>
            </a:r>
          </a:p>
        </p:txBody>
      </p:sp>
      <p:sp>
        <p:nvSpPr>
          <p:cNvPr id="87058" name="Rectangle 65"/>
          <p:cNvSpPr>
            <a:spLocks noChangeArrowheads="1"/>
          </p:cNvSpPr>
          <p:nvPr/>
        </p:nvSpPr>
        <p:spPr bwMode="auto">
          <a:xfrm>
            <a:off x="6376988" y="3992563"/>
            <a:ext cx="12938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800" b="0" i="0" u="none" strike="noStrike" kern="0" cap="none" spc="0" normalizeH="0" baseline="0" noProof="0">
                <a:ln>
                  <a:noFill/>
                </a:ln>
                <a:solidFill>
                  <a:srgbClr val="6600CC"/>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正常作用</a:t>
            </a:r>
          </a:p>
        </p:txBody>
      </p:sp>
      <p:sp>
        <p:nvSpPr>
          <p:cNvPr id="2" name="星: 32 pt 1"/>
          <p:cNvSpPr/>
          <p:nvPr/>
        </p:nvSpPr>
        <p:spPr>
          <a:xfrm>
            <a:off x="4511671" y="4774374"/>
            <a:ext cx="1800000" cy="1306286"/>
          </a:xfrm>
          <a:prstGeom prst="star32">
            <a:avLst/>
          </a:prstGeom>
          <a:solidFill>
            <a:srgbClr val="FE9AF2"/>
          </a:solidFill>
          <a:ln>
            <a:solidFill>
              <a:srgbClr val="99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HG丸ｺﾞｼｯｸM-PRO"/>
              <a:ea typeface="HG丸ｺﾞｼｯｸM-PRO"/>
            </a:endParaRPr>
          </a:p>
        </p:txBody>
      </p:sp>
      <p:sp>
        <p:nvSpPr>
          <p:cNvPr id="54" name="正方形/長方形 53"/>
          <p:cNvSpPr/>
          <p:nvPr/>
        </p:nvSpPr>
        <p:spPr>
          <a:xfrm>
            <a:off x="3047488" y="6324127"/>
            <a:ext cx="5920211" cy="400110"/>
          </a:xfrm>
          <a:prstGeom prst="rect">
            <a:avLst/>
          </a:prstGeom>
        </p:spPr>
        <p:txBody>
          <a:bodyPr wrap="none">
            <a:sp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1" lang="en-US" altLang="ja-JP" sz="2000" b="0" i="0" u="none" strike="noStrike" kern="0" cap="none" spc="0" normalizeH="0" baseline="0" noProof="0" dirty="0">
                <a:ln>
                  <a:noFill/>
                </a:ln>
                <a:solidFill>
                  <a:srgbClr val="002060"/>
                </a:solidFill>
                <a:effectLst/>
                <a:uLnTx/>
                <a:uFillTx/>
                <a:latin typeface="Trebuchet MS" panose="020B0603020202020204" pitchFamily="34" charset="0"/>
                <a:ea typeface="ＭＳ Ｐゴシック" panose="020B0600070205080204" pitchFamily="50" charset="-128"/>
              </a:rPr>
              <a:t>Activating mutation </a:t>
            </a:r>
            <a:r>
              <a:rPr kumimoji="1" lang="ja-JP" altLang="en-US" sz="2000" b="0" i="0" u="none" strike="noStrike" kern="0" cap="none" spc="0" normalizeH="0" baseline="0" noProof="0" dirty="0">
                <a:ln>
                  <a:noFill/>
                </a:ln>
                <a:solidFill>
                  <a:srgbClr val="002060"/>
                </a:solidFill>
                <a:effectLst/>
                <a:uLnTx/>
                <a:uFillTx/>
                <a:latin typeface="Trebuchet MS" panose="020B0603020202020204" pitchFamily="34" charset="0"/>
                <a:ea typeface="ＭＳ Ｐゴシック" panose="020B0600070205080204" pitchFamily="50" charset="-128"/>
              </a:rPr>
              <a:t>≒ </a:t>
            </a:r>
            <a:r>
              <a:rPr kumimoji="1" lang="en-US" altLang="ja-JP" sz="2000" b="0" i="0" u="none" strike="noStrike" kern="0" cap="none" spc="0" normalizeH="0" baseline="0" noProof="0" dirty="0">
                <a:ln>
                  <a:noFill/>
                </a:ln>
                <a:solidFill>
                  <a:srgbClr val="002060"/>
                </a:solidFill>
                <a:effectLst/>
                <a:uLnTx/>
                <a:uFillTx/>
                <a:latin typeface="Trebuchet MS" panose="020B0603020202020204" pitchFamily="34" charset="0"/>
                <a:ea typeface="ＭＳ Ｐゴシック" panose="020B0600070205080204" pitchFamily="50" charset="-128"/>
              </a:rPr>
              <a:t>Gain of function</a:t>
            </a:r>
            <a:r>
              <a:rPr kumimoji="1" lang="ja-JP" altLang="en-US" sz="2000" b="0" i="0" u="none" strike="noStrike" kern="0" cap="none" spc="0" normalizeH="0" baseline="0" noProof="0" dirty="0">
                <a:ln>
                  <a:noFill/>
                </a:ln>
                <a:solidFill>
                  <a:srgbClr val="002060"/>
                </a:solidFill>
                <a:effectLst/>
                <a:uLnTx/>
                <a:uFillTx/>
                <a:latin typeface="Trebuchet MS" panose="020B0603020202020204" pitchFamily="34" charset="0"/>
                <a:ea typeface="ＭＳ Ｐゴシック" panose="020B0600070205080204" pitchFamily="50" charset="-128"/>
              </a:rPr>
              <a:t> </a:t>
            </a:r>
            <a:r>
              <a:rPr kumimoji="1" lang="en-US" altLang="ja-JP" sz="2000" b="0" i="0" u="none" strike="noStrike" kern="0" cap="none" spc="0" normalizeH="0" baseline="0" noProof="0" dirty="0">
                <a:ln>
                  <a:noFill/>
                </a:ln>
                <a:solidFill>
                  <a:srgbClr val="002060"/>
                </a:solidFill>
                <a:effectLst/>
                <a:uLnTx/>
                <a:uFillTx/>
                <a:latin typeface="Trebuchet MS" panose="020B0603020202020204" pitchFamily="34" charset="0"/>
                <a:ea typeface="ＭＳ Ｐゴシック" panose="020B0600070205080204" pitchFamily="50" charset="-128"/>
              </a:rPr>
              <a:t>mutation</a:t>
            </a:r>
            <a:r>
              <a:rPr kumimoji="1" lang="ja-JP" altLang="en-US" sz="2000" b="0" i="0" u="none" strike="noStrike" kern="0" cap="none" spc="0" normalizeH="0" baseline="0" noProof="0" dirty="0">
                <a:ln>
                  <a:noFill/>
                </a:ln>
                <a:solidFill>
                  <a:srgbClr val="002060"/>
                </a:solidFill>
                <a:effectLst/>
                <a:uLnTx/>
                <a:uFillTx/>
                <a:latin typeface="Trebuchet MS" panose="020B0603020202020204" pitchFamily="34" charset="0"/>
                <a:ea typeface="ＭＳ Ｐゴシック" panose="020B0600070205080204" pitchFamily="50" charset="-128"/>
              </a:rPr>
              <a:t> </a:t>
            </a:r>
            <a:endParaRPr kumimoji="1" lang="en-US" altLang="ja-JP" sz="2000" b="0" i="0" u="none" strike="noStrike" kern="0" cap="none" spc="0" normalizeH="0" baseline="0" noProof="0" dirty="0">
              <a:ln>
                <a:noFill/>
              </a:ln>
              <a:solidFill>
                <a:srgbClr val="002060"/>
              </a:solidFill>
              <a:effectLst/>
              <a:uLnTx/>
              <a:uFillTx/>
              <a:latin typeface="Trebuchet MS" panose="020B0603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401339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Oval 61"/>
          <p:cNvSpPr>
            <a:spLocks noChangeArrowheads="1"/>
          </p:cNvSpPr>
          <p:nvPr/>
        </p:nvSpPr>
        <p:spPr bwMode="auto">
          <a:xfrm>
            <a:off x="4572000" y="3886200"/>
            <a:ext cx="1714500" cy="635000"/>
          </a:xfrm>
          <a:prstGeom prst="ellipse">
            <a:avLst/>
          </a:prstGeom>
          <a:solidFill>
            <a:srgbClr val="CC99FF"/>
          </a:solidFill>
          <a:ln w="25400">
            <a:solidFill>
              <a:srgbClr val="80008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1987" name="Text Box 2"/>
          <p:cNvSpPr txBox="1">
            <a:spLocks noChangeArrowheads="1"/>
          </p:cNvSpPr>
          <p:nvPr/>
        </p:nvSpPr>
        <p:spPr bwMode="auto">
          <a:xfrm>
            <a:off x="53975" y="142875"/>
            <a:ext cx="90138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ja-JP" sz="4000" b="1" i="0" u="none" strike="noStrike" kern="0" cap="none" spc="0" normalizeH="0" baseline="0" noProof="0">
              <a:ln>
                <a:noFill/>
              </a:ln>
              <a:solidFill>
                <a:srgbClr val="00FF99"/>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p:txBody>
      </p:sp>
      <p:sp>
        <p:nvSpPr>
          <p:cNvPr id="41988" name="Rectangle 3"/>
          <p:cNvSpPr>
            <a:spLocks noChangeArrowheads="1"/>
          </p:cNvSpPr>
          <p:nvPr/>
        </p:nvSpPr>
        <p:spPr bwMode="auto">
          <a:xfrm>
            <a:off x="5662613" y="2050446"/>
            <a:ext cx="275431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dirty="0">
                <a:ln>
                  <a:noFill/>
                </a:ln>
                <a:solidFill>
                  <a:srgbClr val="3333CC"/>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変異遺伝子より生成された異常産物が正常産物の作用を阻害する</a:t>
            </a:r>
          </a:p>
        </p:txBody>
      </p:sp>
      <p:grpSp>
        <p:nvGrpSpPr>
          <p:cNvPr id="41989" name="Group 4"/>
          <p:cNvGrpSpPr>
            <a:grpSpLocks noChangeAspect="1"/>
          </p:cNvGrpSpPr>
          <p:nvPr/>
        </p:nvGrpSpPr>
        <p:grpSpPr bwMode="auto">
          <a:xfrm>
            <a:off x="3292475" y="1279525"/>
            <a:ext cx="233363" cy="2449513"/>
            <a:chOff x="1488" y="1787"/>
            <a:chExt cx="136" cy="2462"/>
          </a:xfrm>
        </p:grpSpPr>
        <p:sp>
          <p:nvSpPr>
            <p:cNvPr id="42020" name="AutoShape 5"/>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21" name="AutoShape 6"/>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22" name="Rectangle 7"/>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23" name="Rectangle 8"/>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24" name="Rectangle 9"/>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25" name="Rectangle 10"/>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26" name="Rectangle 11"/>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27" name="Rectangle 12"/>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28" name="Rectangle 13"/>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29" name="Rectangle 14"/>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30" name="Rectangle 15"/>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31" name="Rectangle 16"/>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32" name="Rectangle 17"/>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33" name="Rectangle 18"/>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34" name="Rectangle 19"/>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35" name="AutoShape 20"/>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36" name="AutoShape 21"/>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grpSp>
      <p:grpSp>
        <p:nvGrpSpPr>
          <p:cNvPr id="41990" name="Group 22"/>
          <p:cNvGrpSpPr>
            <a:grpSpLocks noChangeAspect="1"/>
          </p:cNvGrpSpPr>
          <p:nvPr/>
        </p:nvGrpSpPr>
        <p:grpSpPr bwMode="auto">
          <a:xfrm>
            <a:off x="3932238" y="1274763"/>
            <a:ext cx="233362" cy="2454275"/>
            <a:chOff x="1488" y="1787"/>
            <a:chExt cx="136" cy="2462"/>
          </a:xfrm>
        </p:grpSpPr>
        <p:sp>
          <p:nvSpPr>
            <p:cNvPr id="42003" name="AutoShape 23"/>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04" name="AutoShape 24"/>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05" name="Rectangle 25"/>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06" name="Rectangle 26"/>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07" name="Rectangle 27"/>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08" name="Rectangle 28"/>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09" name="Rectangle 29"/>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10" name="Rectangle 30"/>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11" name="Rectangle 31"/>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12" name="Rectangle 32"/>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13" name="Rectangle 33"/>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14" name="Rectangle 34"/>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15" name="Rectangle 35"/>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16" name="Rectangle 36"/>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17" name="Rectangle 37"/>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18" name="AutoShape 38"/>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19" name="AutoShape 39"/>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grpSp>
      <p:sp>
        <p:nvSpPr>
          <p:cNvPr id="41991" name="Line 40"/>
          <p:cNvSpPr>
            <a:spLocks noChangeShapeType="1"/>
          </p:cNvSpPr>
          <p:nvPr/>
        </p:nvSpPr>
        <p:spPr bwMode="auto">
          <a:xfrm flipH="1">
            <a:off x="4156075" y="2830513"/>
            <a:ext cx="369888" cy="0"/>
          </a:xfrm>
          <a:prstGeom prst="line">
            <a:avLst/>
          </a:prstGeom>
          <a:noFill/>
          <a:ln w="25400">
            <a:solidFill>
              <a:srgbClr val="336600"/>
            </a:solidFill>
            <a:round/>
            <a:headEnd/>
            <a:tailEnd type="triangle" w="lg" len="lg"/>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41992" name="Text Box 41"/>
          <p:cNvSpPr txBox="1">
            <a:spLocks noChangeArrowheads="1"/>
          </p:cNvSpPr>
          <p:nvPr/>
        </p:nvSpPr>
        <p:spPr bwMode="auto">
          <a:xfrm>
            <a:off x="1879600" y="2589213"/>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a:ln>
                  <a:noFill/>
                </a:ln>
                <a:solidFill>
                  <a:srgbClr val="336600"/>
                </a:solidFill>
                <a:effectLst/>
                <a:uLnTx/>
                <a:uFillTx/>
                <a:latin typeface="Arial" panose="020B0604020202020204" pitchFamily="34" charset="0"/>
                <a:ea typeface="HG丸ｺﾞｼｯｸM-PRO" panose="020F0600000000000000" pitchFamily="50" charset="-128"/>
                <a:cs typeface="ＭＳ Ｐゴシック" panose="020B0600070205080204" pitchFamily="50" charset="-128"/>
              </a:rPr>
              <a:t>遺伝子</a:t>
            </a:r>
          </a:p>
        </p:txBody>
      </p:sp>
      <p:sp>
        <p:nvSpPr>
          <p:cNvPr id="41993" name="Text Box 42"/>
          <p:cNvSpPr txBox="1">
            <a:spLocks noChangeArrowheads="1"/>
          </p:cNvSpPr>
          <p:nvPr/>
        </p:nvSpPr>
        <p:spPr bwMode="auto">
          <a:xfrm>
            <a:off x="4454525" y="2589213"/>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0" cap="none" spc="0" normalizeH="0" baseline="0" noProof="0">
                <a:ln>
                  <a:noFill/>
                </a:ln>
                <a:solidFill>
                  <a:srgbClr val="336600"/>
                </a:solidFill>
                <a:effectLst/>
                <a:uLnTx/>
                <a:uFillTx/>
                <a:latin typeface="Arial" panose="020B0604020202020204" pitchFamily="34" charset="0"/>
                <a:ea typeface="HG丸ｺﾞｼｯｸM-PRO" panose="020F0600000000000000" pitchFamily="50" charset="-128"/>
                <a:cs typeface="ＭＳ Ｐゴシック" panose="020B0600070205080204" pitchFamily="50" charset="-128"/>
              </a:rPr>
              <a:t>遺伝子</a:t>
            </a:r>
          </a:p>
        </p:txBody>
      </p:sp>
      <p:sp>
        <p:nvSpPr>
          <p:cNvPr id="41994" name="AutoShape 43"/>
          <p:cNvSpPr>
            <a:spLocks noChangeArrowheads="1"/>
          </p:cNvSpPr>
          <p:nvPr/>
        </p:nvSpPr>
        <p:spPr bwMode="auto">
          <a:xfrm rot="1800000">
            <a:off x="3248025" y="2740025"/>
            <a:ext cx="360363" cy="215900"/>
          </a:xfrm>
          <a:prstGeom prst="irregularSeal2">
            <a:avLst/>
          </a:prstGeom>
          <a:solidFill>
            <a:srgbClr val="FF6600"/>
          </a:solidFill>
          <a:ln w="25400">
            <a:solidFill>
              <a:srgbClr val="FF0000"/>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1995" name="Line 44"/>
          <p:cNvSpPr>
            <a:spLocks noChangeShapeType="1"/>
          </p:cNvSpPr>
          <p:nvPr/>
        </p:nvSpPr>
        <p:spPr bwMode="auto">
          <a:xfrm>
            <a:off x="2913063" y="2830513"/>
            <a:ext cx="371475" cy="0"/>
          </a:xfrm>
          <a:prstGeom prst="line">
            <a:avLst/>
          </a:prstGeom>
          <a:noFill/>
          <a:ln w="25400">
            <a:solidFill>
              <a:srgbClr val="336600"/>
            </a:solidFill>
            <a:round/>
            <a:headEnd/>
            <a:tailEnd type="triangle" w="lg" len="lg"/>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41996" name="Rectangle 45"/>
          <p:cNvSpPr>
            <a:spLocks noGrp="1" noChangeArrowheads="1"/>
          </p:cNvSpPr>
          <p:nvPr>
            <p:ph type="title" idx="4294967295"/>
          </p:nvPr>
        </p:nvSpPr>
        <p:spPr/>
        <p:txBody>
          <a:bodyPr/>
          <a:lstStyle/>
          <a:p>
            <a:pPr eaLnBrk="1" hangingPunct="1"/>
            <a:r>
              <a:rPr lang="zh-TW" altLang="en-US" dirty="0">
                <a:solidFill>
                  <a:srgbClr val="006600"/>
                </a:solidFill>
              </a:rPr>
              <a:t>常染色体優性遺伝 </a:t>
            </a:r>
            <a:r>
              <a:rPr lang="ja-JP" altLang="en-US" dirty="0">
                <a:solidFill>
                  <a:srgbClr val="006600"/>
                </a:solidFill>
              </a:rPr>
              <a:t>原理</a:t>
            </a:r>
          </a:p>
        </p:txBody>
      </p:sp>
      <p:sp>
        <p:nvSpPr>
          <p:cNvPr id="41997" name="Freeform 55"/>
          <p:cNvSpPr>
            <a:spLocks/>
          </p:cNvSpPr>
          <p:nvPr/>
        </p:nvSpPr>
        <p:spPr bwMode="auto">
          <a:xfrm>
            <a:off x="2451100" y="3035300"/>
            <a:ext cx="2120900" cy="1727200"/>
          </a:xfrm>
          <a:custGeom>
            <a:avLst/>
            <a:gdLst>
              <a:gd name="T0" fmla="*/ 0 w 584"/>
              <a:gd name="T1" fmla="*/ 0 h 1152"/>
              <a:gd name="T2" fmla="*/ 0 w 584"/>
              <a:gd name="T3" fmla="*/ 2147483646 h 1152"/>
              <a:gd name="T4" fmla="*/ 2147483646 w 584"/>
              <a:gd name="T5" fmla="*/ 2147483646 h 1152"/>
              <a:gd name="T6" fmla="*/ 0 60000 65536"/>
              <a:gd name="T7" fmla="*/ 0 60000 65536"/>
              <a:gd name="T8" fmla="*/ 0 60000 65536"/>
              <a:gd name="T9" fmla="*/ 0 w 584"/>
              <a:gd name="T10" fmla="*/ 0 h 1152"/>
              <a:gd name="T11" fmla="*/ 584 w 584"/>
              <a:gd name="T12" fmla="*/ 1152 h 1152"/>
            </a:gdLst>
            <a:ahLst/>
            <a:cxnLst>
              <a:cxn ang="T6">
                <a:pos x="T0" y="T1"/>
              </a:cxn>
              <a:cxn ang="T7">
                <a:pos x="T2" y="T3"/>
              </a:cxn>
              <a:cxn ang="T8">
                <a:pos x="T4" y="T5"/>
              </a:cxn>
            </a:cxnLst>
            <a:rect l="T9" t="T10" r="T11" b="T12"/>
            <a:pathLst>
              <a:path w="584" h="1152">
                <a:moveTo>
                  <a:pt x="0" y="0"/>
                </a:moveTo>
                <a:lnTo>
                  <a:pt x="0" y="1152"/>
                </a:lnTo>
                <a:lnTo>
                  <a:pt x="584" y="1152"/>
                </a:lnTo>
              </a:path>
            </a:pathLst>
          </a:custGeom>
          <a:noFill/>
          <a:ln w="25400" cap="flat">
            <a:solidFill>
              <a:srgbClr val="0000FF"/>
            </a:solidFill>
            <a:prstDash val="dash"/>
            <a:round/>
            <a:headEnd/>
            <a:tailEnd type="triangle" w="lg" len="lg"/>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41998" name="Rectangle 59"/>
          <p:cNvSpPr>
            <a:spLocks noChangeArrowheads="1"/>
          </p:cNvSpPr>
          <p:nvPr/>
        </p:nvSpPr>
        <p:spPr bwMode="auto">
          <a:xfrm>
            <a:off x="5421313" y="1245027"/>
            <a:ext cx="32496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1" i="0" u="none" strike="noStrike" kern="0" cap="none" spc="0" normalizeH="0" baseline="0" noProof="0" dirty="0">
                <a:ln>
                  <a:noFill/>
                </a:ln>
                <a:solidFill>
                  <a:srgbClr val="6633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優性ネガティブ効果</a:t>
            </a:r>
            <a:r>
              <a:rPr kumimoji="1" lang="en-US" altLang="ja-JP" sz="2400" b="0" i="0" u="none" strike="noStrike" kern="0" cap="none" spc="0" normalizeH="0" baseline="0" noProof="0" dirty="0">
                <a:ln>
                  <a:noFill/>
                </a:ln>
                <a:solidFill>
                  <a:srgbClr val="663300"/>
                </a:solidFill>
                <a:effectLst/>
                <a:uLnTx/>
                <a:uFillTx/>
                <a:latin typeface="Trebuchet MS" panose="020B0603020202020204" pitchFamily="34" charset="0"/>
                <a:ea typeface="HG丸ｺﾞｼｯｸM-PRO" panose="020F0600000000000000" pitchFamily="50" charset="-128"/>
              </a:rPr>
              <a:t>Dominant negative</a:t>
            </a:r>
          </a:p>
        </p:txBody>
      </p:sp>
      <p:sp>
        <p:nvSpPr>
          <p:cNvPr id="41999" name="AutoShape 60"/>
          <p:cNvSpPr>
            <a:spLocks noChangeArrowheads="1"/>
          </p:cNvSpPr>
          <p:nvPr/>
        </p:nvSpPr>
        <p:spPr bwMode="auto">
          <a:xfrm>
            <a:off x="4479925" y="3962400"/>
            <a:ext cx="2362200" cy="1341438"/>
          </a:xfrm>
          <a:prstGeom prst="irregularSeal2">
            <a:avLst/>
          </a:prstGeom>
          <a:solidFill>
            <a:srgbClr val="FFCC00"/>
          </a:solidFill>
          <a:ln w="25400">
            <a:solidFill>
              <a:srgbClr val="FF0000"/>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42000" name="Line 62"/>
          <p:cNvSpPr>
            <a:spLocks noChangeShapeType="1"/>
          </p:cNvSpPr>
          <p:nvPr/>
        </p:nvSpPr>
        <p:spPr bwMode="auto">
          <a:xfrm>
            <a:off x="5016500" y="3060700"/>
            <a:ext cx="0" cy="723900"/>
          </a:xfrm>
          <a:prstGeom prst="line">
            <a:avLst/>
          </a:prstGeom>
          <a:noFill/>
          <a:ln w="25400">
            <a:solidFill>
              <a:srgbClr val="0000FF"/>
            </a:solidFill>
            <a:round/>
            <a:headEnd/>
            <a:tailEnd type="triangle" w="lg" len="lg"/>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42001" name="Arc 64"/>
          <p:cNvSpPr>
            <a:spLocks/>
          </p:cNvSpPr>
          <p:nvPr/>
        </p:nvSpPr>
        <p:spPr bwMode="auto">
          <a:xfrm flipH="1" flipV="1">
            <a:off x="5397500" y="4521200"/>
            <a:ext cx="927100" cy="889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800080"/>
            </a:solidFill>
            <a:prstDash val="dash"/>
            <a:round/>
            <a:headEnd type="triangle" w="lg" len="lg"/>
            <a:tailEnd type="none" w="lg" len="lg"/>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endParaRPr>
          </a:p>
        </p:txBody>
      </p:sp>
      <p:sp>
        <p:nvSpPr>
          <p:cNvPr id="42002" name="Rectangle 65"/>
          <p:cNvSpPr>
            <a:spLocks noChangeArrowheads="1"/>
          </p:cNvSpPr>
          <p:nvPr/>
        </p:nvSpPr>
        <p:spPr bwMode="auto">
          <a:xfrm>
            <a:off x="6326188" y="5222875"/>
            <a:ext cx="11668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800" b="1" i="0" u="none" strike="noStrike" kern="0" cap="none" spc="0" normalizeH="0" baseline="0" noProof="0">
                <a:ln>
                  <a:noFill/>
                </a:ln>
                <a:solidFill>
                  <a:srgbClr val="920049"/>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作用阻害</a:t>
            </a:r>
          </a:p>
        </p:txBody>
      </p:sp>
    </p:spTree>
    <p:extLst>
      <p:ext uri="{BB962C8B-B14F-4D97-AF65-F5344CB8AC3E}">
        <p14:creationId xmlns:p14="http://schemas.microsoft.com/office/powerpoint/2010/main" val="3708282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AutoShape 2"/>
          <p:cNvSpPr>
            <a:spLocks noChangeArrowheads="1"/>
          </p:cNvSpPr>
          <p:nvPr/>
        </p:nvSpPr>
        <p:spPr bwMode="auto">
          <a:xfrm>
            <a:off x="2232025" y="2055813"/>
            <a:ext cx="1614488" cy="1800225"/>
          </a:xfrm>
          <a:prstGeom prst="roundRect">
            <a:avLst>
              <a:gd name="adj" fmla="val 16667"/>
            </a:avLst>
          </a:prstGeom>
          <a:solidFill>
            <a:srgbClr val="FF00FF"/>
          </a:solidFill>
          <a:ln w="25400">
            <a:solidFill>
              <a:srgbClr val="FF000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nvGrpSpPr>
          <p:cNvPr id="51203" name="Group 3"/>
          <p:cNvGrpSpPr>
            <a:grpSpLocks noChangeAspect="1"/>
          </p:cNvGrpSpPr>
          <p:nvPr/>
        </p:nvGrpSpPr>
        <p:grpSpPr bwMode="auto">
          <a:xfrm flipH="1">
            <a:off x="3236913" y="2105025"/>
            <a:ext cx="233362" cy="1714500"/>
            <a:chOff x="1488" y="1787"/>
            <a:chExt cx="136" cy="2462"/>
          </a:xfrm>
        </p:grpSpPr>
        <p:sp>
          <p:nvSpPr>
            <p:cNvPr id="51425" name="AutoShape 4"/>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26" name="AutoShape 5"/>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27" name="Rectangle 6"/>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28" name="Rectangle 7"/>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29" name="Rectangle 8"/>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30" name="Rectangle 9"/>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31" name="Rectangle 10"/>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32" name="Rectangle 11"/>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33" name="Rectangle 12"/>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34" name="Rectangle 13"/>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35" name="Rectangle 14"/>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36" name="Rectangle 15"/>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37" name="Rectangle 16"/>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38" name="Rectangle 17"/>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39" name="Rectangle 18"/>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40" name="AutoShape 19"/>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41" name="AutoShape 20"/>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grpSp>
        <p:nvGrpSpPr>
          <p:cNvPr id="51204" name="Group 21"/>
          <p:cNvGrpSpPr>
            <a:grpSpLocks noChangeAspect="1"/>
          </p:cNvGrpSpPr>
          <p:nvPr/>
        </p:nvGrpSpPr>
        <p:grpSpPr bwMode="auto">
          <a:xfrm flipH="1">
            <a:off x="2611438" y="2101850"/>
            <a:ext cx="233362" cy="1717675"/>
            <a:chOff x="1488" y="1787"/>
            <a:chExt cx="136" cy="2462"/>
          </a:xfrm>
        </p:grpSpPr>
        <p:sp>
          <p:nvSpPr>
            <p:cNvPr id="51408" name="AutoShape 22"/>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09" name="AutoShape 23"/>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10" name="Rectangle 24"/>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11" name="Rectangle 25"/>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12" name="Rectangle 26"/>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13" name="Rectangle 27"/>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14" name="Rectangle 28"/>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15" name="Rectangle 29"/>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16" name="Rectangle 30"/>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17" name="Rectangle 31"/>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18" name="Rectangle 32"/>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19" name="Rectangle 33"/>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20" name="Rectangle 34"/>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21" name="Rectangle 35"/>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22" name="Rectangle 36"/>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23" name="AutoShape 37"/>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24" name="AutoShape 38"/>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sp>
        <p:nvSpPr>
          <p:cNvPr id="51205" name="AutoShape 39"/>
          <p:cNvSpPr>
            <a:spLocks noChangeArrowheads="1"/>
          </p:cNvSpPr>
          <p:nvPr/>
        </p:nvSpPr>
        <p:spPr bwMode="auto">
          <a:xfrm rot="1800000">
            <a:off x="3144838" y="3127375"/>
            <a:ext cx="360362" cy="150813"/>
          </a:xfrm>
          <a:prstGeom prst="irregularSeal2">
            <a:avLst/>
          </a:prstGeom>
          <a:solidFill>
            <a:srgbClr val="FF6600"/>
          </a:solidFill>
          <a:ln w="25400">
            <a:solidFill>
              <a:srgbClr val="FF0000"/>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06" name="Rectangle 40"/>
          <p:cNvSpPr>
            <a:spLocks noChangeArrowheads="1"/>
          </p:cNvSpPr>
          <p:nvPr/>
        </p:nvSpPr>
        <p:spPr bwMode="auto">
          <a:xfrm>
            <a:off x="265113" y="971550"/>
            <a:ext cx="87995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r>
              <a:rPr lang="ja-JP" altLang="en-US" sz="2800" b="1">
                <a:solidFill>
                  <a:srgbClr val="663300"/>
                </a:solidFill>
              </a:rPr>
              <a:t>片親が常染色体優性遺伝疾患の場合</a:t>
            </a:r>
            <a:r>
              <a:rPr lang="ja-JP" altLang="ja-JP" sz="2800" b="1">
                <a:solidFill>
                  <a:srgbClr val="663300"/>
                </a:solidFill>
              </a:rPr>
              <a:t>，1/</a:t>
            </a:r>
            <a:r>
              <a:rPr lang="en-US" altLang="ja-JP" sz="2800" b="1">
                <a:solidFill>
                  <a:srgbClr val="663300"/>
                </a:solidFill>
              </a:rPr>
              <a:t>2</a:t>
            </a:r>
            <a:r>
              <a:rPr lang="ja-JP" altLang="ja-JP" sz="2800" b="1">
                <a:solidFill>
                  <a:srgbClr val="663300"/>
                </a:solidFill>
              </a:rPr>
              <a:t>の確率で子どもが罹患する．</a:t>
            </a:r>
            <a:endParaRPr lang="ja-JP" altLang="en-US" sz="2800" b="1">
              <a:solidFill>
                <a:srgbClr val="663300"/>
              </a:solidFill>
            </a:endParaRPr>
          </a:p>
        </p:txBody>
      </p:sp>
      <p:sp>
        <p:nvSpPr>
          <p:cNvPr id="51207" name="Text Box 41"/>
          <p:cNvSpPr txBox="1">
            <a:spLocks noChangeArrowheads="1"/>
          </p:cNvSpPr>
          <p:nvPr/>
        </p:nvSpPr>
        <p:spPr bwMode="auto">
          <a:xfrm>
            <a:off x="8035925" y="5187950"/>
            <a:ext cx="11080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r>
              <a:rPr lang="ja-JP" altLang="en-US" b="1">
                <a:solidFill>
                  <a:srgbClr val="CC0099"/>
                </a:solidFill>
                <a:latin typeface="Arial" panose="020B0604020202020204" pitchFamily="34" charset="0"/>
              </a:rPr>
              <a:t>発症</a:t>
            </a:r>
          </a:p>
        </p:txBody>
      </p:sp>
      <p:sp>
        <p:nvSpPr>
          <p:cNvPr id="51208" name="AutoShape 42"/>
          <p:cNvSpPr>
            <a:spLocks noChangeArrowheads="1"/>
          </p:cNvSpPr>
          <p:nvPr/>
        </p:nvSpPr>
        <p:spPr bwMode="auto">
          <a:xfrm>
            <a:off x="6448425" y="4611688"/>
            <a:ext cx="1614488" cy="1800225"/>
          </a:xfrm>
          <a:prstGeom prst="roundRect">
            <a:avLst>
              <a:gd name="adj" fmla="val 16667"/>
            </a:avLst>
          </a:prstGeom>
          <a:solidFill>
            <a:srgbClr val="FF00FF"/>
          </a:solidFill>
          <a:ln w="25400">
            <a:solidFill>
              <a:srgbClr val="FF000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nvGrpSpPr>
          <p:cNvPr id="51209" name="Group 43"/>
          <p:cNvGrpSpPr>
            <a:grpSpLocks noChangeAspect="1"/>
          </p:cNvGrpSpPr>
          <p:nvPr/>
        </p:nvGrpSpPr>
        <p:grpSpPr bwMode="auto">
          <a:xfrm flipH="1">
            <a:off x="7415213" y="4660900"/>
            <a:ext cx="233362" cy="1714500"/>
            <a:chOff x="1488" y="1787"/>
            <a:chExt cx="136" cy="2462"/>
          </a:xfrm>
        </p:grpSpPr>
        <p:sp>
          <p:nvSpPr>
            <p:cNvPr id="51391" name="AutoShape 44"/>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92" name="AutoShape 45"/>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93" name="Rectangle 46"/>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94" name="Rectangle 47"/>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95" name="Rectangle 48"/>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96" name="Rectangle 49"/>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97" name="Rectangle 50"/>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98" name="Rectangle 51"/>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99" name="Rectangle 52"/>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00" name="Rectangle 53"/>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01" name="Rectangle 54"/>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02" name="Rectangle 55"/>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03" name="Rectangle 56"/>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04" name="Rectangle 57"/>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05" name="Rectangle 58"/>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06" name="AutoShape 59"/>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407" name="AutoShape 60"/>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grpSp>
        <p:nvGrpSpPr>
          <p:cNvPr id="51210" name="Group 61"/>
          <p:cNvGrpSpPr>
            <a:grpSpLocks noChangeAspect="1"/>
          </p:cNvGrpSpPr>
          <p:nvPr/>
        </p:nvGrpSpPr>
        <p:grpSpPr bwMode="auto">
          <a:xfrm flipH="1">
            <a:off x="6808788" y="4657725"/>
            <a:ext cx="233362" cy="1717675"/>
            <a:chOff x="1488" y="1787"/>
            <a:chExt cx="136" cy="2462"/>
          </a:xfrm>
        </p:grpSpPr>
        <p:sp>
          <p:nvSpPr>
            <p:cNvPr id="51374" name="AutoShape 62"/>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75" name="AutoShape 63"/>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76" name="Rectangle 64"/>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77" name="Rectangle 65"/>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78" name="Rectangle 66"/>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79" name="Rectangle 67"/>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80" name="Rectangle 68"/>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81" name="Rectangle 69"/>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82" name="Rectangle 70"/>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83" name="Rectangle 71"/>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84" name="Rectangle 72"/>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85" name="Rectangle 73"/>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86" name="Rectangle 74"/>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87" name="Rectangle 75"/>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88" name="Rectangle 76"/>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89" name="AutoShape 77"/>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90" name="AutoShape 78"/>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sp>
        <p:nvSpPr>
          <p:cNvPr id="51211" name="AutoShape 79"/>
          <p:cNvSpPr>
            <a:spLocks noChangeArrowheads="1"/>
          </p:cNvSpPr>
          <p:nvPr/>
        </p:nvSpPr>
        <p:spPr bwMode="auto">
          <a:xfrm rot="1800000">
            <a:off x="6719888" y="5695950"/>
            <a:ext cx="360362" cy="150813"/>
          </a:xfrm>
          <a:prstGeom prst="irregularSeal2">
            <a:avLst/>
          </a:prstGeom>
          <a:solidFill>
            <a:srgbClr val="FF6600"/>
          </a:solidFill>
          <a:ln w="25400">
            <a:solidFill>
              <a:srgbClr val="FF0000"/>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12" name="AutoShape 80"/>
          <p:cNvSpPr>
            <a:spLocks noChangeArrowheads="1"/>
          </p:cNvSpPr>
          <p:nvPr/>
        </p:nvSpPr>
        <p:spPr bwMode="auto">
          <a:xfrm>
            <a:off x="5292725" y="2055813"/>
            <a:ext cx="1614488" cy="1800225"/>
          </a:xfrm>
          <a:prstGeom prst="roundRect">
            <a:avLst>
              <a:gd name="adj" fmla="val 16667"/>
            </a:avLst>
          </a:prstGeom>
          <a:solidFill>
            <a:srgbClr val="339966"/>
          </a:solidFill>
          <a:ln w="25400">
            <a:solidFill>
              <a:srgbClr val="00800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nvGrpSpPr>
          <p:cNvPr id="51213" name="Group 81"/>
          <p:cNvGrpSpPr>
            <a:grpSpLocks noChangeAspect="1"/>
          </p:cNvGrpSpPr>
          <p:nvPr/>
        </p:nvGrpSpPr>
        <p:grpSpPr bwMode="auto">
          <a:xfrm>
            <a:off x="5697538" y="2105025"/>
            <a:ext cx="233362" cy="1714500"/>
            <a:chOff x="1488" y="1787"/>
            <a:chExt cx="136" cy="2462"/>
          </a:xfrm>
        </p:grpSpPr>
        <p:sp>
          <p:nvSpPr>
            <p:cNvPr id="51357" name="AutoShape 82"/>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58" name="AutoShape 83"/>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59" name="Rectangle 84"/>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60" name="Rectangle 85"/>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61" name="Rectangle 86"/>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62" name="Rectangle 87"/>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63" name="Rectangle 88"/>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64" name="Rectangle 89"/>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65" name="Rectangle 90"/>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66" name="Rectangle 91"/>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67" name="Rectangle 92"/>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68" name="Rectangle 93"/>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69" name="Rectangle 94"/>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70" name="Rectangle 95"/>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71" name="Rectangle 96"/>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72" name="AutoShape 97"/>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73" name="AutoShape 98"/>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grpSp>
        <p:nvGrpSpPr>
          <p:cNvPr id="51214" name="Group 99"/>
          <p:cNvGrpSpPr>
            <a:grpSpLocks noChangeAspect="1"/>
          </p:cNvGrpSpPr>
          <p:nvPr/>
        </p:nvGrpSpPr>
        <p:grpSpPr bwMode="auto">
          <a:xfrm>
            <a:off x="6303963" y="2101850"/>
            <a:ext cx="233362" cy="1717675"/>
            <a:chOff x="1488" y="1787"/>
            <a:chExt cx="136" cy="2462"/>
          </a:xfrm>
        </p:grpSpPr>
        <p:sp>
          <p:nvSpPr>
            <p:cNvPr id="51340" name="AutoShape 100"/>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41" name="AutoShape 101"/>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42" name="Rectangle 102"/>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43" name="Rectangle 103"/>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44" name="Rectangle 104"/>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45" name="Rectangle 105"/>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46" name="Rectangle 106"/>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47" name="Rectangle 107"/>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48" name="Rectangle 108"/>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49" name="Rectangle 109"/>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50" name="Rectangle 110"/>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51" name="Rectangle 111"/>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52" name="Rectangle 112"/>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53" name="Rectangle 113"/>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54" name="Rectangle 114"/>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55" name="AutoShape 115"/>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56" name="AutoShape 116"/>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sp>
        <p:nvSpPr>
          <p:cNvPr id="51215" name="AutoShape 117"/>
          <p:cNvSpPr>
            <a:spLocks noChangeArrowheads="1"/>
          </p:cNvSpPr>
          <p:nvPr/>
        </p:nvSpPr>
        <p:spPr bwMode="auto">
          <a:xfrm>
            <a:off x="4649788" y="4611688"/>
            <a:ext cx="1614487" cy="1800225"/>
          </a:xfrm>
          <a:prstGeom prst="roundRect">
            <a:avLst>
              <a:gd name="adj" fmla="val 16667"/>
            </a:avLst>
          </a:prstGeom>
          <a:solidFill>
            <a:srgbClr val="339966"/>
          </a:solidFill>
          <a:ln w="25400">
            <a:solidFill>
              <a:srgbClr val="00800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nvGrpSpPr>
          <p:cNvPr id="51216" name="Group 118"/>
          <p:cNvGrpSpPr>
            <a:grpSpLocks noChangeAspect="1"/>
          </p:cNvGrpSpPr>
          <p:nvPr/>
        </p:nvGrpSpPr>
        <p:grpSpPr bwMode="auto">
          <a:xfrm>
            <a:off x="5054600" y="4660900"/>
            <a:ext cx="233363" cy="1714500"/>
            <a:chOff x="1488" y="1787"/>
            <a:chExt cx="136" cy="2462"/>
          </a:xfrm>
        </p:grpSpPr>
        <p:sp>
          <p:nvSpPr>
            <p:cNvPr id="51323" name="AutoShape 119"/>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24" name="AutoShape 120"/>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25" name="Rectangle 121"/>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26" name="Rectangle 122"/>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27" name="Rectangle 123"/>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28" name="Rectangle 124"/>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29" name="Rectangle 125"/>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30" name="Rectangle 126"/>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31" name="Rectangle 127"/>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32" name="Rectangle 128"/>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33" name="Rectangle 129"/>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34" name="Rectangle 130"/>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35" name="Rectangle 131"/>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36" name="Rectangle 132"/>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37" name="Rectangle 133"/>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38" name="AutoShape 134"/>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39" name="AutoShape 135"/>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grpSp>
        <p:nvGrpSpPr>
          <p:cNvPr id="51217" name="Group 136"/>
          <p:cNvGrpSpPr>
            <a:grpSpLocks noChangeAspect="1"/>
          </p:cNvGrpSpPr>
          <p:nvPr/>
        </p:nvGrpSpPr>
        <p:grpSpPr bwMode="auto">
          <a:xfrm>
            <a:off x="5661025" y="4657725"/>
            <a:ext cx="233363" cy="1717675"/>
            <a:chOff x="1488" y="1787"/>
            <a:chExt cx="136" cy="2462"/>
          </a:xfrm>
        </p:grpSpPr>
        <p:sp>
          <p:nvSpPr>
            <p:cNvPr id="51306" name="AutoShape 137"/>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07" name="AutoShape 138"/>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08" name="Rectangle 139"/>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09" name="Rectangle 140"/>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10" name="Rectangle 141"/>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11" name="Rectangle 142"/>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12" name="Rectangle 143"/>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13" name="Rectangle 144"/>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14" name="Rectangle 145"/>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15" name="Rectangle 146"/>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16" name="Rectangle 147"/>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17" name="Rectangle 148"/>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18" name="Rectangle 149"/>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19" name="Rectangle 150"/>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20" name="Rectangle 151"/>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21" name="AutoShape 152"/>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22" name="AutoShape 153"/>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sp>
        <p:nvSpPr>
          <p:cNvPr id="51218" name="AutoShape 154"/>
          <p:cNvSpPr>
            <a:spLocks noChangeArrowheads="1"/>
          </p:cNvSpPr>
          <p:nvPr/>
        </p:nvSpPr>
        <p:spPr bwMode="auto">
          <a:xfrm flipH="1">
            <a:off x="2849563" y="4611688"/>
            <a:ext cx="1614487" cy="1800225"/>
          </a:xfrm>
          <a:prstGeom prst="roundRect">
            <a:avLst>
              <a:gd name="adj" fmla="val 16667"/>
            </a:avLst>
          </a:prstGeom>
          <a:solidFill>
            <a:srgbClr val="FF00FF"/>
          </a:solidFill>
          <a:ln w="25400">
            <a:solidFill>
              <a:srgbClr val="FF000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nvGrpSpPr>
          <p:cNvPr id="51219" name="Group 155"/>
          <p:cNvGrpSpPr>
            <a:grpSpLocks noChangeAspect="1"/>
          </p:cNvGrpSpPr>
          <p:nvPr/>
        </p:nvGrpSpPr>
        <p:grpSpPr bwMode="auto">
          <a:xfrm flipH="1">
            <a:off x="3825875" y="4660900"/>
            <a:ext cx="233363" cy="1714500"/>
            <a:chOff x="1488" y="1787"/>
            <a:chExt cx="136" cy="2462"/>
          </a:xfrm>
        </p:grpSpPr>
        <p:sp>
          <p:nvSpPr>
            <p:cNvPr id="51289" name="AutoShape 156"/>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90" name="AutoShape 157"/>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91" name="Rectangle 158"/>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92" name="Rectangle 159"/>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93" name="Rectangle 160"/>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94" name="Rectangle 161"/>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95" name="Rectangle 162"/>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96" name="Rectangle 163"/>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97" name="Rectangle 164"/>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98" name="Rectangle 165"/>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99" name="Rectangle 166"/>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00" name="Rectangle 167"/>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01" name="Rectangle 168"/>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02" name="Rectangle 169"/>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03" name="Rectangle 170"/>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04" name="AutoShape 171"/>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305" name="AutoShape 172"/>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grpSp>
        <p:nvGrpSpPr>
          <p:cNvPr id="51220" name="Group 173"/>
          <p:cNvGrpSpPr>
            <a:grpSpLocks noChangeAspect="1"/>
          </p:cNvGrpSpPr>
          <p:nvPr/>
        </p:nvGrpSpPr>
        <p:grpSpPr bwMode="auto">
          <a:xfrm flipH="1">
            <a:off x="3219450" y="4657725"/>
            <a:ext cx="233363" cy="1717675"/>
            <a:chOff x="1488" y="1787"/>
            <a:chExt cx="136" cy="2462"/>
          </a:xfrm>
        </p:grpSpPr>
        <p:sp>
          <p:nvSpPr>
            <p:cNvPr id="51272" name="AutoShape 174"/>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73" name="AutoShape 175"/>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74" name="Rectangle 176"/>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75" name="Rectangle 177"/>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76" name="Rectangle 178"/>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77" name="Rectangle 179"/>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78" name="Rectangle 180"/>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79" name="Rectangle 181"/>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80" name="Rectangle 182"/>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81" name="Rectangle 183"/>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82" name="Rectangle 184"/>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83" name="Rectangle 185"/>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84" name="Rectangle 186"/>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85" name="Rectangle 187"/>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86" name="Rectangle 188"/>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87" name="AutoShape 189"/>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88" name="AutoShape 190"/>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sp>
        <p:nvSpPr>
          <p:cNvPr id="51221" name="AutoShape 191"/>
          <p:cNvSpPr>
            <a:spLocks noChangeArrowheads="1"/>
          </p:cNvSpPr>
          <p:nvPr/>
        </p:nvSpPr>
        <p:spPr bwMode="auto">
          <a:xfrm rot="1800000">
            <a:off x="3130550" y="5695950"/>
            <a:ext cx="360363" cy="150813"/>
          </a:xfrm>
          <a:prstGeom prst="irregularSeal2">
            <a:avLst/>
          </a:prstGeom>
          <a:solidFill>
            <a:srgbClr val="FF6600"/>
          </a:solidFill>
          <a:ln w="25400">
            <a:solidFill>
              <a:srgbClr val="FF0000"/>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22" name="AutoShape 192"/>
          <p:cNvSpPr>
            <a:spLocks noChangeArrowheads="1"/>
          </p:cNvSpPr>
          <p:nvPr/>
        </p:nvSpPr>
        <p:spPr bwMode="auto">
          <a:xfrm>
            <a:off x="1049338" y="4611688"/>
            <a:ext cx="1614487" cy="1800225"/>
          </a:xfrm>
          <a:prstGeom prst="roundRect">
            <a:avLst>
              <a:gd name="adj" fmla="val 16667"/>
            </a:avLst>
          </a:prstGeom>
          <a:solidFill>
            <a:srgbClr val="339966"/>
          </a:solidFill>
          <a:ln w="25400">
            <a:solidFill>
              <a:srgbClr val="008000"/>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nvGrpSpPr>
          <p:cNvPr id="51223" name="Group 193"/>
          <p:cNvGrpSpPr>
            <a:grpSpLocks noChangeAspect="1"/>
          </p:cNvGrpSpPr>
          <p:nvPr/>
        </p:nvGrpSpPr>
        <p:grpSpPr bwMode="auto">
          <a:xfrm>
            <a:off x="1454150" y="4660900"/>
            <a:ext cx="233363" cy="1714500"/>
            <a:chOff x="1488" y="1787"/>
            <a:chExt cx="136" cy="2462"/>
          </a:xfrm>
        </p:grpSpPr>
        <p:sp>
          <p:nvSpPr>
            <p:cNvPr id="51255" name="AutoShape 194"/>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56" name="AutoShape 195"/>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57" name="Rectangle 196"/>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58" name="Rectangle 197"/>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59" name="Rectangle 198"/>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60" name="Rectangle 199"/>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61" name="Rectangle 200"/>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62" name="Rectangle 201"/>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63" name="Rectangle 202"/>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64" name="Rectangle 203"/>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65" name="Rectangle 204"/>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66" name="Rectangle 205"/>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67" name="Rectangle 206"/>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68" name="Rectangle 207"/>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69" name="Rectangle 208"/>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70" name="AutoShape 209"/>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71" name="AutoShape 210"/>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grpSp>
        <p:nvGrpSpPr>
          <p:cNvPr id="51224" name="Group 211"/>
          <p:cNvGrpSpPr>
            <a:grpSpLocks noChangeAspect="1"/>
          </p:cNvGrpSpPr>
          <p:nvPr/>
        </p:nvGrpSpPr>
        <p:grpSpPr bwMode="auto">
          <a:xfrm>
            <a:off x="2060575" y="4657725"/>
            <a:ext cx="233363" cy="1717675"/>
            <a:chOff x="1488" y="1787"/>
            <a:chExt cx="136" cy="2462"/>
          </a:xfrm>
        </p:grpSpPr>
        <p:sp>
          <p:nvSpPr>
            <p:cNvPr id="51238" name="AutoShape 212"/>
            <p:cNvSpPr>
              <a:spLocks noChangeAspect="1" noChangeArrowheads="1"/>
            </p:cNvSpPr>
            <p:nvPr/>
          </p:nvSpPr>
          <p:spPr bwMode="auto">
            <a:xfrm>
              <a:off x="1488" y="1787"/>
              <a:ext cx="136" cy="882"/>
            </a:xfrm>
            <a:prstGeom prst="roundRect">
              <a:avLst>
                <a:gd name="adj" fmla="val 16667"/>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39" name="AutoShape 213"/>
            <p:cNvSpPr>
              <a:spLocks noChangeAspect="1" noChangeArrowheads="1"/>
            </p:cNvSpPr>
            <p:nvPr/>
          </p:nvSpPr>
          <p:spPr bwMode="auto">
            <a:xfrm>
              <a:off x="1488" y="2673"/>
              <a:ext cx="136" cy="1576"/>
            </a:xfrm>
            <a:prstGeom prst="roundRect">
              <a:avLst>
                <a:gd name="adj" fmla="val 26042"/>
              </a:avLst>
            </a:prstGeom>
            <a:gradFill rotWithShape="1">
              <a:gsLst>
                <a:gs pos="0">
                  <a:srgbClr val="6600CC"/>
                </a:gs>
                <a:gs pos="50000">
                  <a:srgbClr val="FFFFFF"/>
                </a:gs>
                <a:gs pos="100000">
                  <a:srgbClr val="6600CC"/>
                </a:gs>
              </a:gsLst>
              <a:lin ang="0" scaled="1"/>
            </a:gradFill>
            <a:ln w="12700">
              <a:solidFill>
                <a:srgbClr val="1E003C"/>
              </a:solidFill>
              <a:round/>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40" name="Rectangle 214"/>
            <p:cNvSpPr>
              <a:spLocks noChangeAspect="1" noChangeArrowheads="1"/>
            </p:cNvSpPr>
            <p:nvPr/>
          </p:nvSpPr>
          <p:spPr bwMode="auto">
            <a:xfrm>
              <a:off x="1488" y="2707"/>
              <a:ext cx="136" cy="80"/>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41" name="Rectangle 215"/>
            <p:cNvSpPr>
              <a:spLocks noChangeAspect="1" noChangeArrowheads="1"/>
            </p:cNvSpPr>
            <p:nvPr/>
          </p:nvSpPr>
          <p:spPr bwMode="auto">
            <a:xfrm>
              <a:off x="1488" y="2564"/>
              <a:ext cx="136" cy="79"/>
            </a:xfrm>
            <a:prstGeom prst="rect">
              <a:avLst/>
            </a:prstGeom>
            <a:gradFill rotWithShape="1">
              <a:gsLst>
                <a:gs pos="0">
                  <a:srgbClr val="6600CC"/>
                </a:gs>
                <a:gs pos="50000">
                  <a:srgbClr val="FFFFFF"/>
                </a:gs>
                <a:gs pos="100000">
                  <a:srgbClr val="6600C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42" name="Rectangle 216"/>
            <p:cNvSpPr>
              <a:spLocks noChangeAspect="1" noChangeArrowheads="1"/>
            </p:cNvSpPr>
            <p:nvPr/>
          </p:nvSpPr>
          <p:spPr bwMode="auto">
            <a:xfrm>
              <a:off x="1488" y="2492"/>
              <a:ext cx="136" cy="8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43" name="Rectangle 217"/>
            <p:cNvSpPr>
              <a:spLocks noChangeAspect="1" noChangeArrowheads="1"/>
            </p:cNvSpPr>
            <p:nvPr/>
          </p:nvSpPr>
          <p:spPr bwMode="auto">
            <a:xfrm>
              <a:off x="1488" y="2772"/>
              <a:ext cx="136" cy="4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44" name="Rectangle 218"/>
            <p:cNvSpPr>
              <a:spLocks noChangeAspect="1" noChangeArrowheads="1"/>
            </p:cNvSpPr>
            <p:nvPr/>
          </p:nvSpPr>
          <p:spPr bwMode="auto">
            <a:xfrm>
              <a:off x="1488" y="3004"/>
              <a:ext cx="136" cy="14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45" name="Rectangle 219"/>
            <p:cNvSpPr>
              <a:spLocks noChangeAspect="1" noChangeArrowheads="1"/>
            </p:cNvSpPr>
            <p:nvPr/>
          </p:nvSpPr>
          <p:spPr bwMode="auto">
            <a:xfrm>
              <a:off x="1488" y="2285"/>
              <a:ext cx="136" cy="106"/>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46" name="Rectangle 220"/>
            <p:cNvSpPr>
              <a:spLocks noChangeAspect="1" noChangeArrowheads="1"/>
            </p:cNvSpPr>
            <p:nvPr/>
          </p:nvSpPr>
          <p:spPr bwMode="auto">
            <a:xfrm>
              <a:off x="1488" y="2194"/>
              <a:ext cx="136" cy="8"/>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47" name="Rectangle 221"/>
            <p:cNvSpPr>
              <a:spLocks noChangeAspect="1" noChangeArrowheads="1"/>
            </p:cNvSpPr>
            <p:nvPr/>
          </p:nvSpPr>
          <p:spPr bwMode="auto">
            <a:xfrm>
              <a:off x="1488" y="1915"/>
              <a:ext cx="136" cy="202"/>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48" name="Rectangle 222"/>
            <p:cNvSpPr>
              <a:spLocks noChangeAspect="1" noChangeArrowheads="1"/>
            </p:cNvSpPr>
            <p:nvPr/>
          </p:nvSpPr>
          <p:spPr bwMode="auto">
            <a:xfrm>
              <a:off x="1488" y="3194"/>
              <a:ext cx="136" cy="6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49" name="Rectangle 223"/>
            <p:cNvSpPr>
              <a:spLocks noChangeAspect="1" noChangeArrowheads="1"/>
            </p:cNvSpPr>
            <p:nvPr/>
          </p:nvSpPr>
          <p:spPr bwMode="auto">
            <a:xfrm>
              <a:off x="1488" y="3456"/>
              <a:ext cx="136" cy="77"/>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50" name="Rectangle 224"/>
            <p:cNvSpPr>
              <a:spLocks noChangeAspect="1" noChangeArrowheads="1"/>
            </p:cNvSpPr>
            <p:nvPr/>
          </p:nvSpPr>
          <p:spPr bwMode="auto">
            <a:xfrm>
              <a:off x="1488" y="3577"/>
              <a:ext cx="136" cy="190"/>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51" name="Rectangle 225"/>
            <p:cNvSpPr>
              <a:spLocks noChangeAspect="1" noChangeArrowheads="1"/>
            </p:cNvSpPr>
            <p:nvPr/>
          </p:nvSpPr>
          <p:spPr bwMode="auto">
            <a:xfrm>
              <a:off x="1488" y="3893"/>
              <a:ext cx="136" cy="59"/>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52" name="Rectangle 226"/>
            <p:cNvSpPr>
              <a:spLocks noChangeAspect="1" noChangeArrowheads="1"/>
            </p:cNvSpPr>
            <p:nvPr/>
          </p:nvSpPr>
          <p:spPr bwMode="auto">
            <a:xfrm>
              <a:off x="1488" y="4021"/>
              <a:ext cx="136" cy="65"/>
            </a:xfrm>
            <a:prstGeom prst="rect">
              <a:avLst/>
            </a:prstGeom>
            <a:gradFill rotWithShape="1">
              <a:gsLst>
                <a:gs pos="0">
                  <a:srgbClr val="1E003C"/>
                </a:gs>
                <a:gs pos="50000">
                  <a:srgbClr val="6600CC"/>
                </a:gs>
                <a:gs pos="100000">
                  <a:srgbClr val="1E003C"/>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53" name="AutoShape 227"/>
            <p:cNvSpPr>
              <a:spLocks noChangeAspect="1" noChangeArrowheads="1"/>
            </p:cNvSpPr>
            <p:nvPr/>
          </p:nvSpPr>
          <p:spPr bwMode="auto">
            <a:xfrm rot="5400000" flipV="1">
              <a:off x="1539" y="2592"/>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51254" name="AutoShape 228"/>
            <p:cNvSpPr>
              <a:spLocks noChangeAspect="1" noChangeArrowheads="1"/>
            </p:cNvSpPr>
            <p:nvPr/>
          </p:nvSpPr>
          <p:spPr bwMode="auto">
            <a:xfrm rot="-5400000">
              <a:off x="1539" y="2623"/>
              <a:ext cx="33" cy="136"/>
            </a:xfrm>
            <a:prstGeom prst="flowChartDelay">
              <a:avLst/>
            </a:prstGeom>
            <a:gradFill rotWithShape="0">
              <a:gsLst>
                <a:gs pos="0">
                  <a:srgbClr val="660066"/>
                </a:gs>
                <a:gs pos="50000">
                  <a:srgbClr val="CC00CC"/>
                </a:gs>
                <a:gs pos="100000">
                  <a:srgbClr val="660066"/>
                </a:gs>
              </a:gsLst>
              <a:lin ang="0" scaled="1"/>
            </a:gradFill>
            <a:ln w="12700">
              <a:solidFill>
                <a:srgbClr val="1E003C"/>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grpSp>
      <p:sp>
        <p:nvSpPr>
          <p:cNvPr id="51225" name="Text Box 229"/>
          <p:cNvSpPr txBox="1">
            <a:spLocks noChangeArrowheads="1"/>
          </p:cNvSpPr>
          <p:nvPr/>
        </p:nvSpPr>
        <p:spPr bwMode="auto">
          <a:xfrm>
            <a:off x="34925" y="5187950"/>
            <a:ext cx="11080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r>
              <a:rPr lang="ja-JP" altLang="en-US" b="1">
                <a:solidFill>
                  <a:srgbClr val="00CC00"/>
                </a:solidFill>
                <a:latin typeface="Arial" panose="020B0604020202020204" pitchFamily="34" charset="0"/>
              </a:rPr>
              <a:t>正常</a:t>
            </a:r>
          </a:p>
        </p:txBody>
      </p:sp>
      <p:sp>
        <p:nvSpPr>
          <p:cNvPr id="51226" name="Line 230"/>
          <p:cNvSpPr>
            <a:spLocks noChangeShapeType="1"/>
          </p:cNvSpPr>
          <p:nvPr/>
        </p:nvSpPr>
        <p:spPr bwMode="auto">
          <a:xfrm flipH="1">
            <a:off x="1687513" y="3819525"/>
            <a:ext cx="949325" cy="792163"/>
          </a:xfrm>
          <a:prstGeom prst="line">
            <a:avLst/>
          </a:prstGeom>
          <a:noFill/>
          <a:ln w="25400">
            <a:solidFill>
              <a:srgbClr val="00FFFF"/>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51227" name="Line 231"/>
          <p:cNvSpPr>
            <a:spLocks noChangeShapeType="1"/>
          </p:cNvSpPr>
          <p:nvPr/>
        </p:nvSpPr>
        <p:spPr bwMode="auto">
          <a:xfrm>
            <a:off x="2849563" y="3819525"/>
            <a:ext cx="2205037" cy="792163"/>
          </a:xfrm>
          <a:prstGeom prst="line">
            <a:avLst/>
          </a:prstGeom>
          <a:noFill/>
          <a:ln w="25400">
            <a:solidFill>
              <a:srgbClr val="00FFFF"/>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51228" name="Line 232"/>
          <p:cNvSpPr>
            <a:spLocks noChangeShapeType="1"/>
          </p:cNvSpPr>
          <p:nvPr/>
        </p:nvSpPr>
        <p:spPr bwMode="auto">
          <a:xfrm flipH="1">
            <a:off x="4059238" y="3819525"/>
            <a:ext cx="1628775" cy="792163"/>
          </a:xfrm>
          <a:prstGeom prst="line">
            <a:avLst/>
          </a:prstGeom>
          <a:noFill/>
          <a:ln w="25400">
            <a:solidFill>
              <a:srgbClr val="00FFFF"/>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51229" name="Line 233"/>
          <p:cNvSpPr>
            <a:spLocks noChangeShapeType="1"/>
          </p:cNvSpPr>
          <p:nvPr/>
        </p:nvSpPr>
        <p:spPr bwMode="auto">
          <a:xfrm flipH="1">
            <a:off x="2232025" y="3819525"/>
            <a:ext cx="3463925" cy="792163"/>
          </a:xfrm>
          <a:prstGeom prst="line">
            <a:avLst/>
          </a:prstGeom>
          <a:noFill/>
          <a:ln w="25400">
            <a:solidFill>
              <a:srgbClr val="00FFFF"/>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51230" name="Line 234"/>
          <p:cNvSpPr>
            <a:spLocks noChangeShapeType="1"/>
          </p:cNvSpPr>
          <p:nvPr/>
        </p:nvSpPr>
        <p:spPr bwMode="auto">
          <a:xfrm flipH="1">
            <a:off x="3344863" y="3856038"/>
            <a:ext cx="0" cy="755650"/>
          </a:xfrm>
          <a:prstGeom prst="line">
            <a:avLst/>
          </a:prstGeom>
          <a:noFill/>
          <a:ln w="25400">
            <a:solidFill>
              <a:srgbClr val="CC0066"/>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51231" name="Line 235"/>
          <p:cNvSpPr>
            <a:spLocks noChangeShapeType="1"/>
          </p:cNvSpPr>
          <p:nvPr/>
        </p:nvSpPr>
        <p:spPr bwMode="auto">
          <a:xfrm>
            <a:off x="3490913" y="3819525"/>
            <a:ext cx="3317875" cy="792163"/>
          </a:xfrm>
          <a:prstGeom prst="line">
            <a:avLst/>
          </a:prstGeom>
          <a:noFill/>
          <a:ln w="25400">
            <a:solidFill>
              <a:srgbClr val="CC0066"/>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51232" name="Line 236"/>
          <p:cNvSpPr>
            <a:spLocks noChangeShapeType="1"/>
          </p:cNvSpPr>
          <p:nvPr/>
        </p:nvSpPr>
        <p:spPr bwMode="auto">
          <a:xfrm flipH="1">
            <a:off x="5894388" y="3819525"/>
            <a:ext cx="428625" cy="792163"/>
          </a:xfrm>
          <a:prstGeom prst="line">
            <a:avLst/>
          </a:prstGeom>
          <a:noFill/>
          <a:ln w="25400">
            <a:solidFill>
              <a:srgbClr val="00FFFF"/>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51233" name="Line 237"/>
          <p:cNvSpPr>
            <a:spLocks noChangeShapeType="1"/>
          </p:cNvSpPr>
          <p:nvPr/>
        </p:nvSpPr>
        <p:spPr bwMode="auto">
          <a:xfrm>
            <a:off x="6502400" y="3819525"/>
            <a:ext cx="912813" cy="792163"/>
          </a:xfrm>
          <a:prstGeom prst="line">
            <a:avLst/>
          </a:prstGeom>
          <a:noFill/>
          <a:ln w="25400">
            <a:solidFill>
              <a:srgbClr val="00FFFF"/>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51234" name="Text Box 238"/>
          <p:cNvSpPr txBox="1">
            <a:spLocks noChangeArrowheads="1"/>
          </p:cNvSpPr>
          <p:nvPr/>
        </p:nvSpPr>
        <p:spPr bwMode="auto">
          <a:xfrm>
            <a:off x="53975" y="142875"/>
            <a:ext cx="90138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algn="ctr" eaLnBrk="1" hangingPunct="1">
              <a:spcBef>
                <a:spcPct val="0"/>
              </a:spcBef>
              <a:buFontTx/>
              <a:buNone/>
            </a:pPr>
            <a:endParaRPr lang="ja-JP" altLang="ja-JP" sz="4000" b="1">
              <a:solidFill>
                <a:srgbClr val="00FF99"/>
              </a:solidFill>
            </a:endParaRPr>
          </a:p>
        </p:txBody>
      </p:sp>
      <p:sp>
        <p:nvSpPr>
          <p:cNvPr id="51235" name="Text Box 239"/>
          <p:cNvSpPr txBox="1">
            <a:spLocks noChangeArrowheads="1"/>
          </p:cNvSpPr>
          <p:nvPr/>
        </p:nvSpPr>
        <p:spPr bwMode="auto">
          <a:xfrm>
            <a:off x="6986588" y="2643188"/>
            <a:ext cx="11080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r>
              <a:rPr lang="ja-JP" altLang="en-US" b="1">
                <a:solidFill>
                  <a:srgbClr val="00CC00"/>
                </a:solidFill>
                <a:latin typeface="Arial" panose="020B0604020202020204" pitchFamily="34" charset="0"/>
              </a:rPr>
              <a:t>正常</a:t>
            </a:r>
          </a:p>
        </p:txBody>
      </p:sp>
      <p:sp>
        <p:nvSpPr>
          <p:cNvPr id="51236" name="Text Box 240"/>
          <p:cNvSpPr txBox="1">
            <a:spLocks noChangeArrowheads="1"/>
          </p:cNvSpPr>
          <p:nvPr/>
        </p:nvSpPr>
        <p:spPr bwMode="auto">
          <a:xfrm>
            <a:off x="1128713" y="2643188"/>
            <a:ext cx="11080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eaLnBrk="1" hangingPunct="1">
              <a:spcBef>
                <a:spcPct val="0"/>
              </a:spcBef>
              <a:buFontTx/>
              <a:buNone/>
            </a:pPr>
            <a:r>
              <a:rPr lang="ja-JP" altLang="en-US" b="1" dirty="0">
                <a:solidFill>
                  <a:srgbClr val="CC0099"/>
                </a:solidFill>
                <a:latin typeface="Arial" panose="020B0604020202020204" pitchFamily="34" charset="0"/>
              </a:rPr>
              <a:t>患者</a:t>
            </a:r>
          </a:p>
        </p:txBody>
      </p:sp>
      <p:sp>
        <p:nvSpPr>
          <p:cNvPr id="51237" name="Rectangle 241"/>
          <p:cNvSpPr>
            <a:spLocks noGrp="1" noChangeArrowheads="1"/>
          </p:cNvSpPr>
          <p:nvPr>
            <p:ph type="title" idx="4294967295"/>
          </p:nvPr>
        </p:nvSpPr>
        <p:spPr/>
        <p:txBody>
          <a:bodyPr/>
          <a:lstStyle/>
          <a:p>
            <a:pPr eaLnBrk="1" hangingPunct="1"/>
            <a:r>
              <a:rPr lang="zh-TW" altLang="en-US" dirty="0">
                <a:solidFill>
                  <a:srgbClr val="006600"/>
                </a:solidFill>
              </a:rPr>
              <a:t>常染色体</a:t>
            </a:r>
            <a:r>
              <a:rPr lang="ja-JP" altLang="en-US" dirty="0">
                <a:solidFill>
                  <a:srgbClr val="006600"/>
                </a:solidFill>
              </a:rPr>
              <a:t>優性</a:t>
            </a:r>
            <a:r>
              <a:rPr lang="zh-TW" altLang="en-US" dirty="0">
                <a:solidFill>
                  <a:srgbClr val="006600"/>
                </a:solidFill>
              </a:rPr>
              <a:t>遺伝</a:t>
            </a:r>
            <a:r>
              <a:rPr lang="ja-JP" altLang="en-US" dirty="0">
                <a:solidFill>
                  <a:srgbClr val="006600"/>
                </a:solidFill>
              </a:rPr>
              <a:t>の遺伝様式</a:t>
            </a:r>
          </a:p>
        </p:txBody>
      </p:sp>
    </p:spTree>
  </p:cSld>
  <p:clrMapOvr>
    <a:masterClrMapping/>
  </p:clrMapOvr>
  <p:transition/>
</p:sld>
</file>

<file path=ppt/theme/theme1.xml><?xml version="1.0" encoding="utf-8"?>
<a:theme xmlns:a="http://schemas.openxmlformats.org/drawingml/2006/main" name="沼部デザイン">
  <a:themeElements>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沼部デザイン">
      <a:majorFont>
        <a:latin typeface="HG丸ｺﾞｼｯｸM-PRO"/>
        <a:ea typeface="HG丸ｺﾞｼｯｸM-PRO"/>
        <a:cs typeface="ＭＳ Ｐゴシック"/>
      </a:majorFont>
      <a:minorFont>
        <a:latin typeface="HG丸ｺﾞｼｯｸM-PRO"/>
        <a:ea typeface="HG丸ｺﾞｼｯｸM-PRO"/>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沼部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沼部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沼部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沼部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沼部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沼部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沼部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沼部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沼部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沼部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沼部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0_沼部デザイン">
  <a:themeElements>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沼部デザイン">
      <a:majorFont>
        <a:latin typeface="HG丸ｺﾞｼｯｸM-PRO"/>
        <a:ea typeface="HG丸ｺﾞｼｯｸM-PRO"/>
        <a:cs typeface="ＭＳ Ｐゴシック"/>
      </a:majorFont>
      <a:minorFont>
        <a:latin typeface="HG丸ｺﾞｼｯｸM-PRO"/>
        <a:ea typeface="HG丸ｺﾞｼｯｸM-PRO"/>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沼部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沼部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沼部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沼部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沼部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沼部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沼部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沼部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沼部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沼部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沼部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2_沼部デザイン">
  <a:themeElements>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沼部デザイン">
      <a:majorFont>
        <a:latin typeface="HG丸ｺﾞｼｯｸM-PRO"/>
        <a:ea typeface="HG丸ｺﾞｼｯｸM-PRO"/>
        <a:cs typeface="ＭＳ Ｐゴシック"/>
      </a:majorFont>
      <a:minorFont>
        <a:latin typeface="HG丸ｺﾞｼｯｸM-PRO"/>
        <a:ea typeface="HG丸ｺﾞｼｯｸM-PRO"/>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25400">
          <a:solidFill>
            <a:srgbClr val="800000"/>
          </a:solidFill>
          <a:miter lim="800000"/>
          <a:headEnd/>
          <a:tailEnd/>
        </a:ln>
        <a:effectLst/>
      </a:spPr>
      <a:bodyPr wrap="none" anchor="ctr"/>
      <a:lstStyle>
        <a:defPPr>
          <a:defRPr dirty="0"/>
        </a:defPPr>
      </a:lstStyle>
    </a:spDef>
  </a:objectDefaults>
  <a:extraClrSchemeLst>
    <a:extraClrScheme>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沼部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沼部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沼部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沼部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沼部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沼部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沼部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沼部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沼部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沼部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沼部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沼部デザイン">
  <a:themeElements>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沼部デザイン">
      <a:majorFont>
        <a:latin typeface="HG丸ｺﾞｼｯｸM-PRO"/>
        <a:ea typeface="HG丸ｺﾞｼｯｸM-PRO"/>
        <a:cs typeface="ＭＳ Ｐゴシック"/>
      </a:majorFont>
      <a:minorFont>
        <a:latin typeface="HG丸ｺﾞｼｯｸM-PRO"/>
        <a:ea typeface="HG丸ｺﾞｼｯｸM-PRO"/>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沼部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沼部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沼部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沼部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沼部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沼部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沼部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沼部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沼部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沼部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沼部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丸ｺﾞｼｯｸM-PRO"/>
        <a:ea typeface="HG丸ｺﾞｼｯｸM-PRO"/>
        <a:cs typeface=""/>
      </a:majorFont>
      <a:minorFont>
        <a:latin typeface="Arial"/>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7160</TotalTime>
  <Words>710</Words>
  <Application>Microsoft Office PowerPoint</Application>
  <PresentationFormat>画面に合わせる (4:3)</PresentationFormat>
  <Paragraphs>198</Paragraphs>
  <Slides>15</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5</vt:i4>
      </vt:variant>
      <vt:variant>
        <vt:lpstr>埋め込まれた OLE サーバー</vt:lpstr>
      </vt:variant>
      <vt:variant>
        <vt:i4>1</vt:i4>
      </vt:variant>
      <vt:variant>
        <vt:lpstr>スライド タイトル</vt:lpstr>
      </vt:variant>
      <vt:variant>
        <vt:i4>15</vt:i4>
      </vt:variant>
    </vt:vector>
  </HeadingPairs>
  <TitlesOfParts>
    <vt:vector size="25" baseType="lpstr">
      <vt:lpstr>HG丸ｺﾞｼｯｸM-PRO</vt:lpstr>
      <vt:lpstr>Arial</vt:lpstr>
      <vt:lpstr>Trebuchet MS</vt:lpstr>
      <vt:lpstr>Wingdings</vt:lpstr>
      <vt:lpstr>沼部デザイン</vt:lpstr>
      <vt:lpstr>80_沼部デザイン</vt:lpstr>
      <vt:lpstr>12_沼部デザイン</vt:lpstr>
      <vt:lpstr>1_沼部デザイン</vt:lpstr>
      <vt:lpstr>11_標準デザイン</vt:lpstr>
      <vt:lpstr>Image</vt:lpstr>
      <vt:lpstr>PowerPoint プレゼンテーション</vt:lpstr>
      <vt:lpstr>常染色体優性遺伝 原理</vt:lpstr>
      <vt:lpstr>常染色体優性遺伝 原理</vt:lpstr>
      <vt:lpstr>常染色体優性遺伝 原理</vt:lpstr>
      <vt:lpstr>常染色体優性遺伝 原理</vt:lpstr>
      <vt:lpstr>常染色体優性遺伝 原理</vt:lpstr>
      <vt:lpstr>常染色体優性遺伝 原理</vt:lpstr>
      <vt:lpstr>常染色体優性遺伝 原理</vt:lpstr>
      <vt:lpstr>常染色体優性遺伝の遺伝様式</vt:lpstr>
      <vt:lpstr>PowerPoint プレゼンテーション</vt:lpstr>
      <vt:lpstr>PowerPoint プレゼンテーション</vt:lpstr>
      <vt:lpstr>常染色体優性遺伝 総説</vt:lpstr>
      <vt:lpstr>常染色体優性遺伝 家系図</vt:lpstr>
      <vt:lpstr>常染色体優性遺伝 傾向</vt:lpstr>
      <vt:lpstr>常染色体優性遺伝 疾患</vt:lpstr>
    </vt:vector>
  </TitlesOfParts>
  <Company>Kyoto University Graduate School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Mendel</dc:creator>
  <cp:lastModifiedBy>Hironao NUMABE</cp:lastModifiedBy>
  <cp:revision>197</cp:revision>
  <cp:lastPrinted>2020-01-21T00:06:29Z</cp:lastPrinted>
  <dcterms:created xsi:type="dcterms:W3CDTF">2006-03-31T07:02:51Z</dcterms:created>
  <dcterms:modified xsi:type="dcterms:W3CDTF">2021-02-16T00:08:26Z</dcterms:modified>
</cp:coreProperties>
</file>