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2" r:id="rId3"/>
    <p:sldMasterId id="2147483706" r:id="rId4"/>
    <p:sldMasterId id="2147483708" r:id="rId5"/>
  </p:sldMasterIdLst>
  <p:notesMasterIdLst>
    <p:notesMasterId r:id="rId14"/>
  </p:notesMasterIdLst>
  <p:handoutMasterIdLst>
    <p:handoutMasterId r:id="rId15"/>
  </p:handoutMasterIdLst>
  <p:sldIdLst>
    <p:sldId id="1652" r:id="rId6"/>
    <p:sldId id="450" r:id="rId7"/>
    <p:sldId id="1729" r:id="rId8"/>
    <p:sldId id="575" r:id="rId9"/>
    <p:sldId id="573" r:id="rId10"/>
    <p:sldId id="574" r:id="rId11"/>
    <p:sldId id="1672" r:id="rId12"/>
    <p:sldId id="1671" r:id="rId13"/>
  </p:sldIdLst>
  <p:sldSz cx="9144000" cy="6858000" type="screen4x3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39"/>
    <a:srgbClr val="004274"/>
    <a:srgbClr val="9E0040"/>
    <a:srgbClr val="333399"/>
    <a:srgbClr val="642100"/>
    <a:srgbClr val="008080"/>
    <a:srgbClr val="800080"/>
    <a:srgbClr val="012999"/>
    <a:srgbClr val="74551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0" autoAdjust="0"/>
    <p:restoredTop sz="93215" autoAdjust="0"/>
  </p:normalViewPr>
  <p:slideViewPr>
    <p:cSldViewPr snapToGrid="0" showGuides="1">
      <p:cViewPr varScale="1">
        <p:scale>
          <a:sx n="81" d="100"/>
          <a:sy n="81" d="100"/>
        </p:scale>
        <p:origin x="10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43510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869" y="1"/>
            <a:ext cx="443510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677"/>
            <a:ext cx="443510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869" y="6742677"/>
            <a:ext cx="443510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F44E9A3-286A-4DEC-81F1-23733AF748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436744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6234" y="1"/>
            <a:ext cx="4436744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481" y="3372170"/>
            <a:ext cx="8189654" cy="319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2677"/>
            <a:ext cx="4436744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6234" y="6742677"/>
            <a:ext cx="4436744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D8E49E50-4664-4A37-B4A6-2294F7F68E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E49E50-4664-4A37-B4A6-2294F7F68EF6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3422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E49E50-4664-4A37-B4A6-2294F7F68EF6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06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3772-49F7-4155-9AE1-2FA1FA1AA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15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D5593-4216-4C38-9F4C-A4F1EB0263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342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4175" y="179388"/>
            <a:ext cx="2159000" cy="6299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4000" y="179388"/>
            <a:ext cx="6327775" cy="6299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295CF-B40E-4347-BCC7-51877A299E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7179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00595-8FAF-4BC1-893B-4A9BABBB467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1088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0EAB95-6358-478B-8667-AA499AC33C1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998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9900" y="101600"/>
            <a:ext cx="8229600" cy="8556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1342F8-DD81-480A-9C4E-0A68CE4B89D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0380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B9B2FD-B992-47FA-B5E8-5016363427B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295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A9A176-4B48-4F62-A14B-EE765B01CC6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863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E574F8-394D-48A5-A2C8-FD96C14602EB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130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01F2D8-1AD1-4A3E-AA27-99962D70FE3A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82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955AD-595B-4B5D-B9C7-7301D81660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67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FE297-D336-49E3-BE2E-6E6872845B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915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4000" y="1079500"/>
            <a:ext cx="4241800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243388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A629E-8046-457E-9728-00F7D4BBC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195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22F3C-EB4E-4683-8B52-79BCE10657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93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2C4D8-D7C4-4D08-870C-D83D62D73F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89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00595-8FAF-4BC1-893B-4A9BABBB46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099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AF439-8B3C-4135-8944-61C95A7298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579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0A3D9-4342-42E7-A78D-1050343C1B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18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F4E717F-9CF6-4425-A279-14D5F0A6EE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6407CD0-F929-42D3-92EC-C9B512F957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C6AE414-25AB-44AF-940B-8881E12CBA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F4E717F-9CF6-4425-A279-14D5F0A6EE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004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9388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C63FA96-E777-4EED-94F0-1812EC67AE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504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6A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7235" y="2448100"/>
            <a:ext cx="90138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遺伝子疾患の</a:t>
            </a:r>
            <a:endParaRPr kumimoji="1" lang="en-US" altLang="ja-JP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遺伝形式</a:t>
            </a:r>
          </a:p>
        </p:txBody>
      </p:sp>
    </p:spTree>
    <p:extLst>
      <p:ext uri="{BB962C8B-B14F-4D97-AF65-F5344CB8AC3E}">
        <p14:creationId xmlns:p14="http://schemas.microsoft.com/office/powerpoint/2010/main" val="138280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00050" y="1676400"/>
            <a:ext cx="8382000" cy="4114800"/>
          </a:xfrm>
        </p:spPr>
        <p:txBody>
          <a:bodyPr/>
          <a:lstStyle/>
          <a:p>
            <a:pPr marL="0" indent="0" eaLnBrk="1" hangingPunct="1">
              <a:spcBef>
                <a:spcPts val="2400"/>
              </a:spcBef>
              <a:buNone/>
            </a:pPr>
            <a:r>
              <a:rPr lang="ja-JP" altLang="en-US" b="1" dirty="0"/>
              <a:t> </a:t>
            </a:r>
            <a:r>
              <a:rPr lang="en-US" altLang="ja-JP" b="1" dirty="0"/>
              <a:t>1. </a:t>
            </a:r>
            <a:r>
              <a:rPr lang="ja-JP" altLang="en-US" b="1" dirty="0"/>
              <a:t>常染色体優性遺伝</a:t>
            </a:r>
          </a:p>
          <a:p>
            <a:pPr marL="0" indent="0" eaLnBrk="1" hangingPunct="1">
              <a:spcBef>
                <a:spcPts val="2400"/>
              </a:spcBef>
              <a:buNone/>
            </a:pPr>
            <a:r>
              <a:rPr lang="ja-JP" altLang="en-US" b="1" dirty="0"/>
              <a:t> </a:t>
            </a:r>
            <a:r>
              <a:rPr lang="en-US" altLang="ja-JP" b="1" dirty="0"/>
              <a:t>2. </a:t>
            </a:r>
            <a:r>
              <a:rPr lang="ja-JP" altLang="en-US" b="1" dirty="0"/>
              <a:t>常染色体劣性遺伝</a:t>
            </a:r>
          </a:p>
          <a:p>
            <a:pPr marL="0" indent="0" eaLnBrk="1" hangingPunct="1">
              <a:spcBef>
                <a:spcPts val="2400"/>
              </a:spcBef>
              <a:buNone/>
            </a:pPr>
            <a:r>
              <a:rPr lang="en-US" altLang="ja-JP" b="1" dirty="0"/>
              <a:t> 3. X</a:t>
            </a:r>
            <a:r>
              <a:rPr lang="ja-JP" altLang="en-US" b="1" dirty="0"/>
              <a:t>連鎖遺伝</a:t>
            </a:r>
            <a:endParaRPr lang="en-US" altLang="ja-JP" b="1" dirty="0"/>
          </a:p>
          <a:p>
            <a:pPr marL="0" indent="0" eaLnBrk="1" hangingPunct="1">
              <a:spcBef>
                <a:spcPts val="2400"/>
              </a:spcBef>
              <a:buNone/>
            </a:pPr>
            <a:r>
              <a:rPr lang="ja-JP" altLang="en-US" b="1" dirty="0"/>
              <a:t> </a:t>
            </a:r>
            <a:r>
              <a:rPr lang="en-US" altLang="ja-JP" b="1" dirty="0"/>
              <a:t>4. </a:t>
            </a:r>
            <a:r>
              <a:rPr lang="ja-JP" altLang="en-US" b="1" dirty="0"/>
              <a:t>多因子遺伝</a:t>
            </a:r>
            <a:endParaRPr lang="en-US" altLang="ja-JP" b="1" dirty="0"/>
          </a:p>
          <a:p>
            <a:pPr marL="0" indent="0" eaLnBrk="1" hangingPunct="1">
              <a:spcBef>
                <a:spcPts val="2400"/>
              </a:spcBef>
              <a:buNone/>
            </a:pPr>
            <a:r>
              <a:rPr lang="en-US" altLang="ja-JP" b="1" dirty="0"/>
              <a:t>(5. </a:t>
            </a:r>
            <a:r>
              <a:rPr lang="ja-JP" altLang="en-US" b="1" dirty="0"/>
              <a:t>ミトコンドリア遺伝</a:t>
            </a:r>
            <a:r>
              <a:rPr lang="en-US" altLang="ja-JP" b="1" dirty="0"/>
              <a:t>)</a:t>
            </a:r>
            <a:endParaRPr lang="ja-JP" altLang="en-US" b="1" dirty="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4000" b="1">
              <a:solidFill>
                <a:srgbClr val="FF6699"/>
              </a:solidFill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solidFill>
                  <a:srgbClr val="8E0039"/>
                </a:solidFill>
              </a:rPr>
              <a:t>主な遺伝形式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7" name="Group 3"/>
          <p:cNvGrpSpPr>
            <a:grpSpLocks noChangeAspect="1"/>
          </p:cNvGrpSpPr>
          <p:nvPr/>
        </p:nvGrpSpPr>
        <p:grpSpPr bwMode="auto">
          <a:xfrm>
            <a:off x="450850" y="2485333"/>
            <a:ext cx="107950" cy="3278187"/>
            <a:chOff x="45" y="119"/>
            <a:chExt cx="136" cy="4130"/>
          </a:xfrm>
        </p:grpSpPr>
        <p:sp>
          <p:nvSpPr>
            <p:cNvPr id="37653" name="AutoShape 4"/>
            <p:cNvSpPr>
              <a:spLocks noChangeAspect="1"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54" name="Rectangle 5"/>
            <p:cNvSpPr>
              <a:spLocks noChangeAspect="1"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55" name="Rectangle 6"/>
            <p:cNvSpPr>
              <a:spLocks noChangeAspect="1"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56" name="Rectangle 7"/>
            <p:cNvSpPr>
              <a:spLocks noChangeAspect="1"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57" name="Rectangle 8"/>
            <p:cNvSpPr>
              <a:spLocks noChangeAspect="1"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58" name="Rectangle 9"/>
            <p:cNvSpPr>
              <a:spLocks noChangeAspect="1"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59" name="Rectangle 10"/>
            <p:cNvSpPr>
              <a:spLocks noChangeAspect="1"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60" name="Rectangle 11"/>
            <p:cNvSpPr>
              <a:spLocks noChangeAspect="1"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61" name="Rectangle 12"/>
            <p:cNvSpPr>
              <a:spLocks noChangeAspect="1"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62" name="Rectangle 13"/>
            <p:cNvSpPr>
              <a:spLocks noChangeAspect="1"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63" name="Rectangle 14"/>
            <p:cNvSpPr>
              <a:spLocks noChangeAspect="1"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64" name="Rectangle 15"/>
            <p:cNvSpPr>
              <a:spLocks noChangeAspect="1"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65" name="AutoShape 16"/>
            <p:cNvSpPr>
              <a:spLocks noChangeAspect="1"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66" name="Rectangle 17"/>
            <p:cNvSpPr>
              <a:spLocks noChangeAspect="1"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67" name="Rectangle 18"/>
            <p:cNvSpPr>
              <a:spLocks noChangeAspect="1"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68" name="Rectangle 19"/>
            <p:cNvSpPr>
              <a:spLocks noChangeAspect="1"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69" name="Rectangle 20"/>
            <p:cNvSpPr>
              <a:spLocks noChangeAspect="1"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70" name="Rectangle 21"/>
            <p:cNvSpPr>
              <a:spLocks noChangeAspect="1"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71" name="Rectangle 22"/>
            <p:cNvSpPr>
              <a:spLocks noChangeAspect="1"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72" name="Rectangle 23"/>
            <p:cNvSpPr>
              <a:spLocks noChangeAspect="1"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73" name="Rectangle 24"/>
            <p:cNvSpPr>
              <a:spLocks noChangeAspect="1"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74" name="Rectangle 25"/>
            <p:cNvSpPr>
              <a:spLocks noChangeAspect="1"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75" name="AutoShape 26"/>
            <p:cNvSpPr>
              <a:spLocks noChangeAspect="1"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76" name="AutoShape 27"/>
            <p:cNvSpPr>
              <a:spLocks noChangeAspect="1"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68" name="Group 28"/>
          <p:cNvGrpSpPr>
            <a:grpSpLocks noChangeAspect="1"/>
          </p:cNvGrpSpPr>
          <p:nvPr/>
        </p:nvGrpSpPr>
        <p:grpSpPr bwMode="auto">
          <a:xfrm>
            <a:off x="831850" y="2664720"/>
            <a:ext cx="107950" cy="3098800"/>
            <a:chOff x="285" y="345"/>
            <a:chExt cx="136" cy="3904"/>
          </a:xfrm>
        </p:grpSpPr>
        <p:sp>
          <p:nvSpPr>
            <p:cNvPr id="37629" name="AutoShape 29"/>
            <p:cNvSpPr>
              <a:spLocks noChangeAspect="1"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30" name="Rectangle 30"/>
            <p:cNvSpPr>
              <a:spLocks noChangeAspect="1"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31" name="Rectangle 31"/>
            <p:cNvSpPr>
              <a:spLocks noChangeAspect="1"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32" name="Rectangle 32"/>
            <p:cNvSpPr>
              <a:spLocks noChangeAspect="1"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33" name="Rectangle 33"/>
            <p:cNvSpPr>
              <a:spLocks noChangeAspect="1"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34" name="Rectangle 34"/>
            <p:cNvSpPr>
              <a:spLocks noChangeAspect="1"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35" name="Rectangle 35"/>
            <p:cNvSpPr>
              <a:spLocks noChangeAspect="1"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36" name="Rectangle 36"/>
            <p:cNvSpPr>
              <a:spLocks noChangeAspect="1"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37" name="AutoShape 37"/>
            <p:cNvSpPr>
              <a:spLocks noChangeAspect="1"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38" name="Rectangle 38"/>
            <p:cNvSpPr>
              <a:spLocks noChangeAspect="1"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39" name="Rectangle 39"/>
            <p:cNvSpPr>
              <a:spLocks noChangeAspect="1"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40" name="Rectangle 40"/>
            <p:cNvSpPr>
              <a:spLocks noChangeAspect="1"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41" name="Rectangle 41"/>
            <p:cNvSpPr>
              <a:spLocks noChangeAspect="1"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42" name="Rectangle 42"/>
            <p:cNvSpPr>
              <a:spLocks noChangeAspect="1"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43" name="Rectangle 43"/>
            <p:cNvSpPr>
              <a:spLocks noChangeAspect="1"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44" name="Rectangle 44"/>
            <p:cNvSpPr>
              <a:spLocks noChangeAspect="1"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45" name="Rectangle 45"/>
            <p:cNvSpPr>
              <a:spLocks noChangeAspect="1"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46" name="Rectangle 46"/>
            <p:cNvSpPr>
              <a:spLocks noChangeAspect="1"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47" name="Rectangle 47"/>
            <p:cNvSpPr>
              <a:spLocks noChangeAspect="1"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48" name="Rectangle 48"/>
            <p:cNvSpPr>
              <a:spLocks noChangeAspect="1"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49" name="Rectangle 49"/>
            <p:cNvSpPr>
              <a:spLocks noChangeAspect="1"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50" name="Rectangle 50"/>
            <p:cNvSpPr>
              <a:spLocks noChangeAspect="1"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51" name="AutoShape 51"/>
            <p:cNvSpPr>
              <a:spLocks noChangeAspect="1"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52" name="AutoShape 52"/>
            <p:cNvSpPr>
              <a:spLocks noChangeAspect="1"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69" name="Group 53"/>
          <p:cNvGrpSpPr>
            <a:grpSpLocks noChangeAspect="1"/>
          </p:cNvGrpSpPr>
          <p:nvPr/>
        </p:nvGrpSpPr>
        <p:grpSpPr bwMode="auto">
          <a:xfrm>
            <a:off x="1214438" y="3255270"/>
            <a:ext cx="107950" cy="2508250"/>
            <a:chOff x="526" y="1089"/>
            <a:chExt cx="136" cy="3160"/>
          </a:xfrm>
        </p:grpSpPr>
        <p:sp>
          <p:nvSpPr>
            <p:cNvPr id="37606" name="AutoShape 54"/>
            <p:cNvSpPr>
              <a:spLocks noChangeAspect="1"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07" name="AutoShape 55"/>
            <p:cNvSpPr>
              <a:spLocks noChangeAspect="1"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08" name="AutoShape 56"/>
            <p:cNvSpPr>
              <a:spLocks noChangeAspect="1"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09" name="Rectangle 57"/>
            <p:cNvSpPr>
              <a:spLocks noChangeAspect="1"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10" name="Rectangle 58"/>
            <p:cNvSpPr>
              <a:spLocks noChangeAspect="1"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11" name="Rectangle 59"/>
            <p:cNvSpPr>
              <a:spLocks noChangeAspect="1"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12" name="Rectangle 60"/>
            <p:cNvSpPr>
              <a:spLocks noChangeAspect="1"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13" name="Rectangle 61"/>
            <p:cNvSpPr>
              <a:spLocks noChangeAspect="1"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14" name="Rectangle 62"/>
            <p:cNvSpPr>
              <a:spLocks noChangeAspect="1"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15" name="Rectangle 63"/>
            <p:cNvSpPr>
              <a:spLocks noChangeAspect="1"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16" name="Rectangle 64"/>
            <p:cNvSpPr>
              <a:spLocks noChangeAspect="1"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17" name="Rectangle 65"/>
            <p:cNvSpPr>
              <a:spLocks noChangeAspect="1"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18" name="Rectangle 66"/>
            <p:cNvSpPr>
              <a:spLocks noChangeAspect="1"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19" name="Rectangle 67"/>
            <p:cNvSpPr>
              <a:spLocks noChangeAspect="1"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20" name="Rectangle 68"/>
            <p:cNvSpPr>
              <a:spLocks noChangeAspect="1"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21" name="Rectangle 69"/>
            <p:cNvSpPr>
              <a:spLocks noChangeAspect="1"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22" name="Rectangle 70"/>
            <p:cNvSpPr>
              <a:spLocks noChangeAspect="1"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23" name="Rectangle 71"/>
            <p:cNvSpPr>
              <a:spLocks noChangeAspect="1"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24" name="Rectangle 72"/>
            <p:cNvSpPr>
              <a:spLocks noChangeAspect="1"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25" name="Rectangle 73"/>
            <p:cNvSpPr>
              <a:spLocks noChangeAspect="1"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26" name="Rectangle 74"/>
            <p:cNvSpPr>
              <a:spLocks noChangeAspect="1"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27" name="AutoShape 75"/>
            <p:cNvSpPr>
              <a:spLocks noChangeAspect="1"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28" name="AutoShape 76"/>
            <p:cNvSpPr>
              <a:spLocks noChangeAspect="1"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70" name="Group 77"/>
          <p:cNvGrpSpPr>
            <a:grpSpLocks noChangeAspect="1"/>
          </p:cNvGrpSpPr>
          <p:nvPr/>
        </p:nvGrpSpPr>
        <p:grpSpPr bwMode="auto">
          <a:xfrm>
            <a:off x="1595438" y="3426720"/>
            <a:ext cx="107950" cy="2336800"/>
            <a:chOff x="766" y="1306"/>
            <a:chExt cx="136" cy="2943"/>
          </a:xfrm>
        </p:grpSpPr>
        <p:sp>
          <p:nvSpPr>
            <p:cNvPr id="37587" name="AutoShape 78"/>
            <p:cNvSpPr>
              <a:spLocks noChangeAspect="1"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88" name="AutoShape 79"/>
            <p:cNvSpPr>
              <a:spLocks noChangeAspect="1"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89" name="Rectangle 80"/>
            <p:cNvSpPr>
              <a:spLocks noChangeAspect="1"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90" name="Rectangle 81"/>
            <p:cNvSpPr>
              <a:spLocks noChangeAspect="1"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91" name="Rectangle 82"/>
            <p:cNvSpPr>
              <a:spLocks noChangeAspect="1"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92" name="Rectangle 83"/>
            <p:cNvSpPr>
              <a:spLocks noChangeAspect="1"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93" name="Rectangle 84"/>
            <p:cNvSpPr>
              <a:spLocks noChangeAspect="1"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94" name="Rectangle 85"/>
            <p:cNvSpPr>
              <a:spLocks noChangeAspect="1"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95" name="Rectangle 86"/>
            <p:cNvSpPr>
              <a:spLocks noChangeAspect="1"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96" name="Rectangle 87"/>
            <p:cNvSpPr>
              <a:spLocks noChangeAspect="1"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97" name="Rectangle 88"/>
            <p:cNvSpPr>
              <a:spLocks noChangeAspect="1"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98" name="Rectangle 89"/>
            <p:cNvSpPr>
              <a:spLocks noChangeAspect="1"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99" name="Rectangle 90"/>
            <p:cNvSpPr>
              <a:spLocks noChangeAspect="1"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00" name="Rectangle 91"/>
            <p:cNvSpPr>
              <a:spLocks noChangeAspect="1"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01" name="Rectangle 92"/>
            <p:cNvSpPr>
              <a:spLocks noChangeAspect="1"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02" name="Rectangle 93"/>
            <p:cNvSpPr>
              <a:spLocks noChangeAspect="1"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03" name="Rectangle 94"/>
            <p:cNvSpPr>
              <a:spLocks noChangeAspect="1"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04" name="AutoShape 95"/>
            <p:cNvSpPr>
              <a:spLocks noChangeAspect="1"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605" name="AutoShape 96"/>
            <p:cNvSpPr>
              <a:spLocks noChangeAspect="1"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71" name="Group 97"/>
          <p:cNvGrpSpPr>
            <a:grpSpLocks noChangeAspect="1"/>
          </p:cNvGrpSpPr>
          <p:nvPr/>
        </p:nvGrpSpPr>
        <p:grpSpPr bwMode="auto">
          <a:xfrm>
            <a:off x="1978025" y="3528320"/>
            <a:ext cx="107950" cy="2235200"/>
            <a:chOff x="1007" y="1433"/>
            <a:chExt cx="136" cy="2816"/>
          </a:xfrm>
        </p:grpSpPr>
        <p:sp>
          <p:nvSpPr>
            <p:cNvPr id="37568" name="AutoShape 98"/>
            <p:cNvSpPr>
              <a:spLocks noChangeAspect="1"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69" name="Rectangle 99"/>
            <p:cNvSpPr>
              <a:spLocks noChangeAspect="1"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70" name="Rectangle 100"/>
            <p:cNvSpPr>
              <a:spLocks noChangeAspect="1"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71" name="Rectangle 101"/>
            <p:cNvSpPr>
              <a:spLocks noChangeAspect="1"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72" name="Rectangle 102"/>
            <p:cNvSpPr>
              <a:spLocks noChangeAspect="1"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73" name="AutoShape 103"/>
            <p:cNvSpPr>
              <a:spLocks noChangeAspect="1"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74" name="Rectangle 104"/>
            <p:cNvSpPr>
              <a:spLocks noChangeAspect="1"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75" name="Rectangle 105"/>
            <p:cNvSpPr>
              <a:spLocks noChangeAspect="1"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76" name="Rectangle 106"/>
            <p:cNvSpPr>
              <a:spLocks noChangeAspect="1"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77" name="Rectangle 107"/>
            <p:cNvSpPr>
              <a:spLocks noChangeAspect="1"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78" name="Rectangle 108"/>
            <p:cNvSpPr>
              <a:spLocks noChangeAspect="1"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79" name="Rectangle 109"/>
            <p:cNvSpPr>
              <a:spLocks noChangeAspect="1"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80" name="Rectangle 110"/>
            <p:cNvSpPr>
              <a:spLocks noChangeAspect="1"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81" name="Rectangle 111"/>
            <p:cNvSpPr>
              <a:spLocks noChangeAspect="1"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82" name="Rectangle 112"/>
            <p:cNvSpPr>
              <a:spLocks noChangeAspect="1"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83" name="Rectangle 113"/>
            <p:cNvSpPr>
              <a:spLocks noChangeAspect="1"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84" name="Rectangle 114"/>
            <p:cNvSpPr>
              <a:spLocks noChangeAspect="1"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85" name="AutoShape 115"/>
            <p:cNvSpPr>
              <a:spLocks noChangeAspect="1"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86" name="AutoShape 116"/>
            <p:cNvSpPr>
              <a:spLocks noChangeAspect="1"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72" name="Group 117"/>
          <p:cNvGrpSpPr>
            <a:grpSpLocks noChangeAspect="1"/>
          </p:cNvGrpSpPr>
          <p:nvPr/>
        </p:nvGrpSpPr>
        <p:grpSpPr bwMode="auto">
          <a:xfrm>
            <a:off x="2360613" y="3579120"/>
            <a:ext cx="107950" cy="2184400"/>
            <a:chOff x="1248" y="1497"/>
            <a:chExt cx="136" cy="2752"/>
          </a:xfrm>
        </p:grpSpPr>
        <p:sp>
          <p:nvSpPr>
            <p:cNvPr id="37548" name="AutoShape 118"/>
            <p:cNvSpPr>
              <a:spLocks noChangeAspect="1"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49" name="AutoShape 119"/>
            <p:cNvSpPr>
              <a:spLocks noChangeAspect="1"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50" name="Rectangle 120"/>
            <p:cNvSpPr>
              <a:spLocks noChangeAspect="1"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51" name="Rectangle 121"/>
            <p:cNvSpPr>
              <a:spLocks noChangeAspect="1"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52" name="Rectangle 122"/>
            <p:cNvSpPr>
              <a:spLocks noChangeAspect="1"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53" name="Rectangle 123"/>
            <p:cNvSpPr>
              <a:spLocks noChangeAspect="1"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54" name="Rectangle 124"/>
            <p:cNvSpPr>
              <a:spLocks noChangeAspect="1"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55" name="Rectangle 125"/>
            <p:cNvSpPr>
              <a:spLocks noChangeAspect="1"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56" name="Rectangle 126"/>
            <p:cNvSpPr>
              <a:spLocks noChangeAspect="1"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57" name="Rectangle 127"/>
            <p:cNvSpPr>
              <a:spLocks noChangeAspect="1"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58" name="Rectangle 128"/>
            <p:cNvSpPr>
              <a:spLocks noChangeAspect="1"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59" name="Rectangle 129"/>
            <p:cNvSpPr>
              <a:spLocks noChangeAspect="1"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60" name="Rectangle 130"/>
            <p:cNvSpPr>
              <a:spLocks noChangeAspect="1"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61" name="Rectangle 131"/>
            <p:cNvSpPr>
              <a:spLocks noChangeAspect="1"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62" name="Rectangle 132"/>
            <p:cNvSpPr>
              <a:spLocks noChangeAspect="1"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63" name="Rectangle 133"/>
            <p:cNvSpPr>
              <a:spLocks noChangeAspect="1"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64" name="Rectangle 134"/>
            <p:cNvSpPr>
              <a:spLocks noChangeAspect="1"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65" name="Rectangle 135"/>
            <p:cNvSpPr>
              <a:spLocks noChangeAspect="1"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66" name="AutoShape 136"/>
            <p:cNvSpPr>
              <a:spLocks noChangeAspect="1"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67" name="AutoShape 137"/>
            <p:cNvSpPr>
              <a:spLocks noChangeAspect="1"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73" name="Group 138"/>
          <p:cNvGrpSpPr>
            <a:grpSpLocks noChangeAspect="1"/>
          </p:cNvGrpSpPr>
          <p:nvPr/>
        </p:nvGrpSpPr>
        <p:grpSpPr bwMode="auto">
          <a:xfrm>
            <a:off x="2741613" y="3809308"/>
            <a:ext cx="107950" cy="1954212"/>
            <a:chOff x="1488" y="1787"/>
            <a:chExt cx="136" cy="2462"/>
          </a:xfrm>
        </p:grpSpPr>
        <p:sp>
          <p:nvSpPr>
            <p:cNvPr id="37531" name="AutoShape 139"/>
            <p:cNvSpPr>
              <a:spLocks noChangeAspect="1"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32" name="AutoShape 140"/>
            <p:cNvSpPr>
              <a:spLocks noChangeAspect="1"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33" name="Rectangle 141"/>
            <p:cNvSpPr>
              <a:spLocks noChangeAspect="1"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34" name="Rectangle 142"/>
            <p:cNvSpPr>
              <a:spLocks noChangeAspect="1"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35" name="Rectangle 143"/>
            <p:cNvSpPr>
              <a:spLocks noChangeAspect="1"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36" name="Rectangle 144"/>
            <p:cNvSpPr>
              <a:spLocks noChangeAspect="1"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37" name="Rectangle 145"/>
            <p:cNvSpPr>
              <a:spLocks noChangeAspect="1"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38" name="Rectangle 146"/>
            <p:cNvSpPr>
              <a:spLocks noChangeAspect="1"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39" name="Rectangle 147"/>
            <p:cNvSpPr>
              <a:spLocks noChangeAspect="1"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40" name="Rectangle 148"/>
            <p:cNvSpPr>
              <a:spLocks noChangeAspect="1"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41" name="Rectangle 149"/>
            <p:cNvSpPr>
              <a:spLocks noChangeAspect="1"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42" name="Rectangle 150"/>
            <p:cNvSpPr>
              <a:spLocks noChangeAspect="1"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43" name="Rectangle 151"/>
            <p:cNvSpPr>
              <a:spLocks noChangeAspect="1"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44" name="Rectangle 152"/>
            <p:cNvSpPr>
              <a:spLocks noChangeAspect="1"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45" name="Rectangle 153"/>
            <p:cNvSpPr>
              <a:spLocks noChangeAspect="1"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46" name="AutoShape 154"/>
            <p:cNvSpPr>
              <a:spLocks noChangeAspect="1"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47" name="AutoShape 155"/>
            <p:cNvSpPr>
              <a:spLocks noChangeAspect="1"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74" name="Group 156"/>
          <p:cNvGrpSpPr>
            <a:grpSpLocks noChangeAspect="1"/>
          </p:cNvGrpSpPr>
          <p:nvPr/>
        </p:nvGrpSpPr>
        <p:grpSpPr bwMode="auto">
          <a:xfrm>
            <a:off x="3124200" y="3985520"/>
            <a:ext cx="107950" cy="1778000"/>
            <a:chOff x="1729" y="2009"/>
            <a:chExt cx="136" cy="2240"/>
          </a:xfrm>
        </p:grpSpPr>
        <p:sp>
          <p:nvSpPr>
            <p:cNvPr id="37514" name="AutoShape 157"/>
            <p:cNvSpPr>
              <a:spLocks noChangeAspect="1"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15" name="AutoShape 158"/>
            <p:cNvSpPr>
              <a:spLocks noChangeAspect="1"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16" name="Rectangle 159"/>
            <p:cNvSpPr>
              <a:spLocks noChangeAspect="1"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17" name="Rectangle 160"/>
            <p:cNvSpPr>
              <a:spLocks noChangeAspect="1"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18" name="Rectangle 161"/>
            <p:cNvSpPr>
              <a:spLocks noChangeAspect="1"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19" name="Rectangle 162"/>
            <p:cNvSpPr>
              <a:spLocks noChangeAspect="1"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20" name="Rectangle 163"/>
            <p:cNvSpPr>
              <a:spLocks noChangeAspect="1"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21" name="Rectangle 164"/>
            <p:cNvSpPr>
              <a:spLocks noChangeAspect="1"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22" name="Rectangle 165"/>
            <p:cNvSpPr>
              <a:spLocks noChangeAspect="1"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23" name="Rectangle 166"/>
            <p:cNvSpPr>
              <a:spLocks noChangeAspect="1"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24" name="Rectangle 167"/>
            <p:cNvSpPr>
              <a:spLocks noChangeAspect="1"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25" name="Rectangle 168"/>
            <p:cNvSpPr>
              <a:spLocks noChangeAspect="1"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26" name="Rectangle 169"/>
            <p:cNvSpPr>
              <a:spLocks noChangeAspect="1"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27" name="Rectangle 170"/>
            <p:cNvSpPr>
              <a:spLocks noChangeAspect="1"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28" name="Rectangle 171"/>
            <p:cNvSpPr>
              <a:spLocks noChangeAspect="1"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29" name="AutoShape 172"/>
            <p:cNvSpPr>
              <a:spLocks noChangeAspect="1"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30" name="AutoShape 173"/>
            <p:cNvSpPr>
              <a:spLocks noChangeAspect="1"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75" name="Group 174"/>
          <p:cNvGrpSpPr>
            <a:grpSpLocks noChangeAspect="1"/>
          </p:cNvGrpSpPr>
          <p:nvPr/>
        </p:nvGrpSpPr>
        <p:grpSpPr bwMode="auto">
          <a:xfrm>
            <a:off x="3506788" y="4042670"/>
            <a:ext cx="107950" cy="1720850"/>
            <a:chOff x="1970" y="2082"/>
            <a:chExt cx="136" cy="2167"/>
          </a:xfrm>
        </p:grpSpPr>
        <p:sp>
          <p:nvSpPr>
            <p:cNvPr id="37500" name="AutoShape 175"/>
            <p:cNvSpPr>
              <a:spLocks noChangeAspect="1"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01" name="Rectangle 176"/>
            <p:cNvSpPr>
              <a:spLocks noChangeAspect="1"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02" name="AutoShape 177"/>
            <p:cNvSpPr>
              <a:spLocks noChangeAspect="1"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03" name="Rectangle 178"/>
            <p:cNvSpPr>
              <a:spLocks noChangeAspect="1"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04" name="Rectangle 179"/>
            <p:cNvSpPr>
              <a:spLocks noChangeAspect="1"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05" name="Rectangle 180"/>
            <p:cNvSpPr>
              <a:spLocks noChangeAspect="1"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06" name="Rectangle 181"/>
            <p:cNvSpPr>
              <a:spLocks noChangeAspect="1"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07" name="Rectangle 182"/>
            <p:cNvSpPr>
              <a:spLocks noChangeAspect="1"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08" name="Rectangle 183"/>
            <p:cNvSpPr>
              <a:spLocks noChangeAspect="1"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09" name="Rectangle 184"/>
            <p:cNvSpPr>
              <a:spLocks noChangeAspect="1"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10" name="Rectangle 185"/>
            <p:cNvSpPr>
              <a:spLocks noChangeAspect="1"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11" name="Rectangle 186"/>
            <p:cNvSpPr>
              <a:spLocks noChangeAspect="1"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12" name="AutoShape 187"/>
            <p:cNvSpPr>
              <a:spLocks noChangeAspect="1"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513" name="AutoShape 188"/>
            <p:cNvSpPr>
              <a:spLocks noChangeAspect="1"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76" name="Group 189"/>
          <p:cNvGrpSpPr>
            <a:grpSpLocks noChangeAspect="1"/>
          </p:cNvGrpSpPr>
          <p:nvPr/>
        </p:nvGrpSpPr>
        <p:grpSpPr bwMode="auto">
          <a:xfrm>
            <a:off x="3887788" y="4036320"/>
            <a:ext cx="107950" cy="1727200"/>
            <a:chOff x="2210" y="2073"/>
            <a:chExt cx="136" cy="2176"/>
          </a:xfrm>
        </p:grpSpPr>
        <p:sp>
          <p:nvSpPr>
            <p:cNvPr id="37482" name="AutoShape 190"/>
            <p:cNvSpPr>
              <a:spLocks noChangeAspect="1"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83" name="Rectangle 191"/>
            <p:cNvSpPr>
              <a:spLocks noChangeAspect="1"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84" name="AutoShape 192"/>
            <p:cNvSpPr>
              <a:spLocks noChangeAspect="1"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85" name="Rectangle 193"/>
            <p:cNvSpPr>
              <a:spLocks noChangeAspect="1"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86" name="Rectangle 194"/>
            <p:cNvSpPr>
              <a:spLocks noChangeAspect="1"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87" name="Rectangle 195"/>
            <p:cNvSpPr>
              <a:spLocks noChangeAspect="1"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88" name="Rectangle 196"/>
            <p:cNvSpPr>
              <a:spLocks noChangeAspect="1"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89" name="Rectangle 197"/>
            <p:cNvSpPr>
              <a:spLocks noChangeAspect="1"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90" name="Rectangle 198"/>
            <p:cNvSpPr>
              <a:spLocks noChangeAspect="1"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91" name="Rectangle 199"/>
            <p:cNvSpPr>
              <a:spLocks noChangeAspect="1"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92" name="Rectangle 200"/>
            <p:cNvSpPr>
              <a:spLocks noChangeAspect="1"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93" name="Rectangle 201"/>
            <p:cNvSpPr>
              <a:spLocks noChangeAspect="1"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94" name="Rectangle 202"/>
            <p:cNvSpPr>
              <a:spLocks noChangeAspect="1"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95" name="Rectangle 203"/>
            <p:cNvSpPr>
              <a:spLocks noChangeAspect="1"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96" name="Rectangle 204"/>
            <p:cNvSpPr>
              <a:spLocks noChangeAspect="1"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97" name="Rectangle 205"/>
            <p:cNvSpPr>
              <a:spLocks noChangeAspect="1"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98" name="AutoShape 206"/>
            <p:cNvSpPr>
              <a:spLocks noChangeAspect="1"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99" name="AutoShape 207"/>
            <p:cNvSpPr>
              <a:spLocks noChangeAspect="1"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77" name="Group 208"/>
          <p:cNvGrpSpPr>
            <a:grpSpLocks noChangeAspect="1"/>
          </p:cNvGrpSpPr>
          <p:nvPr/>
        </p:nvGrpSpPr>
        <p:grpSpPr bwMode="auto">
          <a:xfrm>
            <a:off x="4270375" y="4028383"/>
            <a:ext cx="107950" cy="1735137"/>
            <a:chOff x="2451" y="2064"/>
            <a:chExt cx="136" cy="2186"/>
          </a:xfrm>
        </p:grpSpPr>
        <p:sp>
          <p:nvSpPr>
            <p:cNvPr id="37464" name="AutoShape 209"/>
            <p:cNvSpPr>
              <a:spLocks noChangeAspect="1"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65" name="AutoShape 210"/>
            <p:cNvSpPr>
              <a:spLocks noChangeAspect="1"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66" name="Rectangle 211"/>
            <p:cNvSpPr>
              <a:spLocks noChangeAspect="1"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67" name="Rectangle 212"/>
            <p:cNvSpPr>
              <a:spLocks noChangeAspect="1"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68" name="Rectangle 213"/>
            <p:cNvSpPr>
              <a:spLocks noChangeAspect="1"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69" name="Rectangle 214"/>
            <p:cNvSpPr>
              <a:spLocks noChangeAspect="1"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70" name="Rectangle 215"/>
            <p:cNvSpPr>
              <a:spLocks noChangeAspect="1"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71" name="Rectangle 216"/>
            <p:cNvSpPr>
              <a:spLocks noChangeAspect="1"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72" name="Rectangle 217"/>
            <p:cNvSpPr>
              <a:spLocks noChangeAspect="1"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73" name="Rectangle 218"/>
            <p:cNvSpPr>
              <a:spLocks noChangeAspect="1"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74" name="Rectangle 219"/>
            <p:cNvSpPr>
              <a:spLocks noChangeAspect="1"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75" name="Rectangle 220"/>
            <p:cNvSpPr>
              <a:spLocks noChangeAspect="1"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76" name="Rectangle 221"/>
            <p:cNvSpPr>
              <a:spLocks noChangeAspect="1"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77" name="Rectangle 222"/>
            <p:cNvSpPr>
              <a:spLocks noChangeAspect="1"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78" name="Rectangle 223"/>
            <p:cNvSpPr>
              <a:spLocks noChangeAspect="1"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79" name="Rectangle 224"/>
            <p:cNvSpPr>
              <a:spLocks noChangeAspect="1"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80" name="AutoShape 225"/>
            <p:cNvSpPr>
              <a:spLocks noChangeAspect="1"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81" name="AutoShape 226"/>
            <p:cNvSpPr>
              <a:spLocks noChangeAspect="1"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78" name="Group 227"/>
          <p:cNvGrpSpPr>
            <a:grpSpLocks noChangeAspect="1"/>
          </p:cNvGrpSpPr>
          <p:nvPr/>
        </p:nvGrpSpPr>
        <p:grpSpPr bwMode="auto">
          <a:xfrm>
            <a:off x="4652963" y="4144270"/>
            <a:ext cx="107950" cy="1619250"/>
            <a:chOff x="2692" y="2209"/>
            <a:chExt cx="136" cy="2040"/>
          </a:xfrm>
        </p:grpSpPr>
        <p:sp>
          <p:nvSpPr>
            <p:cNvPr id="37448" name="AutoShape 228"/>
            <p:cNvSpPr>
              <a:spLocks noChangeAspect="1"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49" name="AutoShape 229"/>
            <p:cNvSpPr>
              <a:spLocks noChangeAspect="1"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50" name="Rectangle 230"/>
            <p:cNvSpPr>
              <a:spLocks noChangeAspect="1"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51" name="Rectangle 231"/>
            <p:cNvSpPr>
              <a:spLocks noChangeAspect="1"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52" name="Rectangle 232"/>
            <p:cNvSpPr>
              <a:spLocks noChangeAspect="1"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53" name="Rectangle 233"/>
            <p:cNvSpPr>
              <a:spLocks noChangeAspect="1"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54" name="Rectangle 234"/>
            <p:cNvSpPr>
              <a:spLocks noChangeAspect="1"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55" name="Rectangle 235"/>
            <p:cNvSpPr>
              <a:spLocks noChangeAspect="1"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56" name="Rectangle 236"/>
            <p:cNvSpPr>
              <a:spLocks noChangeAspect="1"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57" name="Rectangle 237"/>
            <p:cNvSpPr>
              <a:spLocks noChangeAspect="1"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58" name="Rectangle 238"/>
            <p:cNvSpPr>
              <a:spLocks noChangeAspect="1"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59" name="Rectangle 239"/>
            <p:cNvSpPr>
              <a:spLocks noChangeAspect="1"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60" name="Rectangle 240"/>
            <p:cNvSpPr>
              <a:spLocks noChangeAspect="1"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61" name="Rectangle 241"/>
            <p:cNvSpPr>
              <a:spLocks noChangeAspect="1"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62" name="AutoShape 242"/>
            <p:cNvSpPr>
              <a:spLocks noChangeAspect="1"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63" name="AutoShape 243"/>
            <p:cNvSpPr>
              <a:spLocks noChangeAspect="1"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79" name="Group 244"/>
          <p:cNvGrpSpPr>
            <a:grpSpLocks noChangeAspect="1"/>
          </p:cNvGrpSpPr>
          <p:nvPr/>
        </p:nvGrpSpPr>
        <p:grpSpPr bwMode="auto">
          <a:xfrm>
            <a:off x="5033963" y="4369695"/>
            <a:ext cx="107950" cy="1393825"/>
            <a:chOff x="2932" y="2494"/>
            <a:chExt cx="136" cy="1755"/>
          </a:xfrm>
        </p:grpSpPr>
        <p:sp>
          <p:nvSpPr>
            <p:cNvPr id="37434" name="AutoShape 245"/>
            <p:cNvSpPr>
              <a:spLocks noChangeAspect="1"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35" name="AutoShape 246"/>
            <p:cNvSpPr>
              <a:spLocks noChangeAspect="1"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36" name="AutoShape 247"/>
            <p:cNvSpPr>
              <a:spLocks noChangeAspect="1"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37" name="AutoShape 248"/>
            <p:cNvSpPr>
              <a:spLocks noChangeAspect="1"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38" name="AutoShape 249"/>
            <p:cNvSpPr>
              <a:spLocks noChangeAspect="1"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39" name="Line 250"/>
            <p:cNvSpPr>
              <a:spLocks noChangeAspect="1"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40" name="Line 251"/>
            <p:cNvSpPr>
              <a:spLocks noChangeAspect="1"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41" name="Rectangle 252"/>
            <p:cNvSpPr>
              <a:spLocks noChangeAspect="1"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42" name="Rectangle 253"/>
            <p:cNvSpPr>
              <a:spLocks noChangeAspect="1"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43" name="Rectangle 254"/>
            <p:cNvSpPr>
              <a:spLocks noChangeAspect="1"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44" name="Rectangle 255"/>
            <p:cNvSpPr>
              <a:spLocks noChangeAspect="1"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45" name="Rectangle 256"/>
            <p:cNvSpPr>
              <a:spLocks noChangeAspect="1"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46" name="Rectangle 257"/>
            <p:cNvSpPr>
              <a:spLocks noChangeAspect="1"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47" name="Rectangle 258"/>
            <p:cNvSpPr>
              <a:spLocks noChangeAspect="1"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80" name="Group 259"/>
          <p:cNvGrpSpPr>
            <a:grpSpLocks noChangeAspect="1"/>
          </p:cNvGrpSpPr>
          <p:nvPr/>
        </p:nvGrpSpPr>
        <p:grpSpPr bwMode="auto">
          <a:xfrm>
            <a:off x="5416550" y="4417320"/>
            <a:ext cx="107950" cy="1346200"/>
            <a:chOff x="3173" y="2553"/>
            <a:chExt cx="136" cy="1696"/>
          </a:xfrm>
        </p:grpSpPr>
        <p:sp>
          <p:nvSpPr>
            <p:cNvPr id="37421" name="AutoShape 260"/>
            <p:cNvSpPr>
              <a:spLocks noChangeAspect="1"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22" name="AutoShape 261"/>
            <p:cNvSpPr>
              <a:spLocks noChangeAspect="1"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23" name="AutoShape 262"/>
            <p:cNvSpPr>
              <a:spLocks noChangeAspect="1"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24" name="AutoShape 263"/>
            <p:cNvSpPr>
              <a:spLocks noChangeAspect="1"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25" name="AutoShape 264"/>
            <p:cNvSpPr>
              <a:spLocks noChangeAspect="1"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26" name="Line 265"/>
            <p:cNvSpPr>
              <a:spLocks noChangeAspect="1"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27" name="Line 266"/>
            <p:cNvSpPr>
              <a:spLocks noChangeAspect="1"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28" name="Rectangle 267"/>
            <p:cNvSpPr>
              <a:spLocks noChangeAspect="1"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29" name="Rectangle 268"/>
            <p:cNvSpPr>
              <a:spLocks noChangeAspect="1"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30" name="Rectangle 269"/>
            <p:cNvSpPr>
              <a:spLocks noChangeAspect="1"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31" name="Rectangle 270"/>
            <p:cNvSpPr>
              <a:spLocks noChangeAspect="1"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32" name="Rectangle 271"/>
            <p:cNvSpPr>
              <a:spLocks noChangeAspect="1"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33" name="Rectangle 272"/>
            <p:cNvSpPr>
              <a:spLocks noChangeAspect="1"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81" name="Group 273"/>
          <p:cNvGrpSpPr>
            <a:grpSpLocks noChangeAspect="1"/>
          </p:cNvGrpSpPr>
          <p:nvPr/>
        </p:nvGrpSpPr>
        <p:grpSpPr bwMode="auto">
          <a:xfrm>
            <a:off x="5799138" y="4576070"/>
            <a:ext cx="107950" cy="1187450"/>
            <a:chOff x="3414" y="2753"/>
            <a:chExt cx="136" cy="1496"/>
          </a:xfrm>
        </p:grpSpPr>
        <p:sp>
          <p:nvSpPr>
            <p:cNvPr id="37405" name="AutoShape 274"/>
            <p:cNvSpPr>
              <a:spLocks noChangeAspect="1"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06" name="AutoShape 275"/>
            <p:cNvSpPr>
              <a:spLocks noChangeAspect="1"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07" name="Line 276"/>
            <p:cNvSpPr>
              <a:spLocks noChangeAspect="1"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08" name="AutoShape 277"/>
            <p:cNvSpPr>
              <a:spLocks noChangeAspect="1"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09" name="Line 278"/>
            <p:cNvSpPr>
              <a:spLocks noChangeAspect="1"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10" name="AutoShape 279"/>
            <p:cNvSpPr>
              <a:spLocks noChangeAspect="1"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11" name="AutoShape 280"/>
            <p:cNvSpPr>
              <a:spLocks noChangeAspect="1"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12" name="Rectangle 281"/>
            <p:cNvSpPr>
              <a:spLocks noChangeAspect="1"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13" name="Rectangle 282"/>
            <p:cNvSpPr>
              <a:spLocks noChangeAspect="1"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14" name="Rectangle 283"/>
            <p:cNvSpPr>
              <a:spLocks noChangeAspect="1"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15" name="Rectangle 284"/>
            <p:cNvSpPr>
              <a:spLocks noChangeAspect="1"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16" name="Rectangle 285"/>
            <p:cNvSpPr>
              <a:spLocks noChangeAspect="1"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17" name="Rectangle 286"/>
            <p:cNvSpPr>
              <a:spLocks noChangeAspect="1"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18" name="Rectangle 287"/>
            <p:cNvSpPr>
              <a:spLocks noChangeAspect="1"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19" name="Rectangle 288"/>
            <p:cNvSpPr>
              <a:spLocks noChangeAspect="1"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20" name="Rectangle 289"/>
            <p:cNvSpPr>
              <a:spLocks noChangeAspect="1"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82" name="Group 290"/>
          <p:cNvGrpSpPr>
            <a:grpSpLocks noChangeAspect="1"/>
          </p:cNvGrpSpPr>
          <p:nvPr/>
        </p:nvGrpSpPr>
        <p:grpSpPr bwMode="auto">
          <a:xfrm>
            <a:off x="6180138" y="4633220"/>
            <a:ext cx="107950" cy="1130300"/>
            <a:chOff x="3654" y="2825"/>
            <a:chExt cx="136" cy="1424"/>
          </a:xfrm>
        </p:grpSpPr>
        <p:sp>
          <p:nvSpPr>
            <p:cNvPr id="37395" name="AutoShape 291"/>
            <p:cNvSpPr>
              <a:spLocks noChangeAspect="1"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96" name="AutoShape 292"/>
            <p:cNvSpPr>
              <a:spLocks noChangeAspect="1"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97" name="AutoShape 293"/>
            <p:cNvSpPr>
              <a:spLocks noChangeAspect="1"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98" name="AutoShape 294"/>
            <p:cNvSpPr>
              <a:spLocks noChangeAspect="1"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99" name="Rectangle 295"/>
            <p:cNvSpPr>
              <a:spLocks noChangeAspect="1"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00" name="Rectangle 296"/>
            <p:cNvSpPr>
              <a:spLocks noChangeAspect="1"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01" name="Rectangle 297"/>
            <p:cNvSpPr>
              <a:spLocks noChangeAspect="1"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02" name="Rectangle 298"/>
            <p:cNvSpPr>
              <a:spLocks noChangeAspect="1"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03" name="Rectangle 299"/>
            <p:cNvSpPr>
              <a:spLocks noChangeAspect="1"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404" name="Rectangle 300"/>
            <p:cNvSpPr>
              <a:spLocks noChangeAspect="1"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83" name="Group 301"/>
          <p:cNvGrpSpPr>
            <a:grpSpLocks noChangeAspect="1"/>
          </p:cNvGrpSpPr>
          <p:nvPr/>
        </p:nvGrpSpPr>
        <p:grpSpPr bwMode="auto">
          <a:xfrm>
            <a:off x="6562725" y="4693545"/>
            <a:ext cx="107950" cy="1069975"/>
            <a:chOff x="3895" y="2902"/>
            <a:chExt cx="136" cy="1347"/>
          </a:xfrm>
        </p:grpSpPr>
        <p:sp>
          <p:nvSpPr>
            <p:cNvPr id="37386" name="AutoShape 302"/>
            <p:cNvSpPr>
              <a:spLocks noChangeAspect="1"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87" name="AutoShape 303"/>
            <p:cNvSpPr>
              <a:spLocks noChangeAspect="1"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88" name="AutoShape 304"/>
            <p:cNvSpPr>
              <a:spLocks noChangeAspect="1"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89" name="AutoShape 305"/>
            <p:cNvSpPr>
              <a:spLocks noChangeAspect="1"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90" name="Rectangle 306"/>
            <p:cNvSpPr>
              <a:spLocks noChangeAspect="1"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91" name="Rectangle 307"/>
            <p:cNvSpPr>
              <a:spLocks noChangeAspect="1"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92" name="Rectangle 308"/>
            <p:cNvSpPr>
              <a:spLocks noChangeAspect="1"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93" name="Rectangle 309"/>
            <p:cNvSpPr>
              <a:spLocks noChangeAspect="1"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94" name="Rectangle 310"/>
            <p:cNvSpPr>
              <a:spLocks noChangeAspect="1"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84" name="Group 311"/>
          <p:cNvGrpSpPr>
            <a:grpSpLocks noChangeAspect="1"/>
          </p:cNvGrpSpPr>
          <p:nvPr/>
        </p:nvGrpSpPr>
        <p:grpSpPr bwMode="auto">
          <a:xfrm>
            <a:off x="6945313" y="4763395"/>
            <a:ext cx="107950" cy="1000125"/>
            <a:chOff x="4136" y="2989"/>
            <a:chExt cx="136" cy="1260"/>
          </a:xfrm>
        </p:grpSpPr>
        <p:sp>
          <p:nvSpPr>
            <p:cNvPr id="37377" name="AutoShape 312"/>
            <p:cNvSpPr>
              <a:spLocks noChangeAspect="1"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78" name="AutoShape 313"/>
            <p:cNvSpPr>
              <a:spLocks noChangeAspect="1"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79" name="AutoShape 314"/>
            <p:cNvSpPr>
              <a:spLocks noChangeAspect="1"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80" name="AutoShape 315"/>
            <p:cNvSpPr>
              <a:spLocks noChangeAspect="1"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81" name="Rectangle 316"/>
            <p:cNvSpPr>
              <a:spLocks noChangeAspect="1"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82" name="Rectangle 317"/>
            <p:cNvSpPr>
              <a:spLocks noChangeAspect="1"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83" name="Rectangle 318"/>
            <p:cNvSpPr>
              <a:spLocks noChangeAspect="1"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84" name="Rectangle 319"/>
            <p:cNvSpPr>
              <a:spLocks noChangeAspect="1"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85" name="Rectangle 320"/>
            <p:cNvSpPr>
              <a:spLocks noChangeAspect="1"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85" name="Group 321"/>
          <p:cNvGrpSpPr>
            <a:grpSpLocks noChangeAspect="1"/>
          </p:cNvGrpSpPr>
          <p:nvPr/>
        </p:nvGrpSpPr>
        <p:grpSpPr bwMode="auto">
          <a:xfrm>
            <a:off x="7326313" y="4877695"/>
            <a:ext cx="107950" cy="885825"/>
            <a:chOff x="4376" y="3134"/>
            <a:chExt cx="136" cy="1115"/>
          </a:xfrm>
        </p:grpSpPr>
        <p:sp>
          <p:nvSpPr>
            <p:cNvPr id="37368" name="AutoShape 322"/>
            <p:cNvSpPr>
              <a:spLocks noChangeAspect="1"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69" name="AutoShape 323"/>
            <p:cNvSpPr>
              <a:spLocks noChangeAspect="1"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70" name="AutoShape 324"/>
            <p:cNvSpPr>
              <a:spLocks noChangeAspect="1"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71" name="AutoShape 325"/>
            <p:cNvSpPr>
              <a:spLocks noChangeAspect="1"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72" name="Rectangle 326"/>
            <p:cNvSpPr>
              <a:spLocks noChangeAspect="1"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73" name="Rectangle 327"/>
            <p:cNvSpPr>
              <a:spLocks noChangeAspect="1"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74" name="Rectangle 328"/>
            <p:cNvSpPr>
              <a:spLocks noChangeAspect="1"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75" name="Rectangle 329"/>
            <p:cNvSpPr>
              <a:spLocks noChangeAspect="1"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76" name="Rectangle 330"/>
            <p:cNvSpPr>
              <a:spLocks noChangeAspect="1"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86" name="Group 331"/>
          <p:cNvGrpSpPr>
            <a:grpSpLocks noChangeAspect="1"/>
          </p:cNvGrpSpPr>
          <p:nvPr/>
        </p:nvGrpSpPr>
        <p:grpSpPr bwMode="auto">
          <a:xfrm>
            <a:off x="7708900" y="4955483"/>
            <a:ext cx="107950" cy="808037"/>
            <a:chOff x="4617" y="3229"/>
            <a:chExt cx="136" cy="1018"/>
          </a:xfrm>
        </p:grpSpPr>
        <p:sp>
          <p:nvSpPr>
            <p:cNvPr id="37361" name="AutoShape 332"/>
            <p:cNvSpPr>
              <a:spLocks noChangeAspect="1"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62" name="AutoShape 333"/>
            <p:cNvSpPr>
              <a:spLocks noChangeAspect="1"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63" name="AutoShape 334"/>
            <p:cNvSpPr>
              <a:spLocks noChangeAspect="1"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64" name="AutoShape 335"/>
            <p:cNvSpPr>
              <a:spLocks noChangeAspect="1"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65" name="Rectangle 336"/>
            <p:cNvSpPr>
              <a:spLocks noChangeAspect="1"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66" name="Rectangle 337"/>
            <p:cNvSpPr>
              <a:spLocks noChangeAspect="1"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67" name="Rectangle 338"/>
            <p:cNvSpPr>
              <a:spLocks noChangeAspect="1"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87" name="Group 339"/>
          <p:cNvGrpSpPr>
            <a:grpSpLocks noChangeAspect="1"/>
          </p:cNvGrpSpPr>
          <p:nvPr/>
        </p:nvGrpSpPr>
        <p:grpSpPr bwMode="auto">
          <a:xfrm>
            <a:off x="8091488" y="5152333"/>
            <a:ext cx="107950" cy="611187"/>
            <a:chOff x="4858" y="3478"/>
            <a:chExt cx="136" cy="770"/>
          </a:xfrm>
        </p:grpSpPr>
        <p:sp>
          <p:nvSpPr>
            <p:cNvPr id="37352" name="AutoShape 340"/>
            <p:cNvSpPr>
              <a:spLocks noChangeAspect="1"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53" name="AutoShape 341"/>
            <p:cNvSpPr>
              <a:spLocks noChangeAspect="1"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54" name="AutoShape 342"/>
            <p:cNvSpPr>
              <a:spLocks noChangeAspect="1"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55" name="AutoShape 343"/>
            <p:cNvSpPr>
              <a:spLocks noChangeAspect="1"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56" name="AutoShape 344"/>
            <p:cNvSpPr>
              <a:spLocks noChangeAspect="1"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57" name="Line 345"/>
            <p:cNvSpPr>
              <a:spLocks noChangeAspect="1"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58" name="Line 346"/>
            <p:cNvSpPr>
              <a:spLocks noChangeAspect="1"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59" name="Rectangle 347"/>
            <p:cNvSpPr>
              <a:spLocks noChangeAspect="1"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60" name="Rectangle 348"/>
            <p:cNvSpPr>
              <a:spLocks noChangeAspect="1"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88" name="Group 349"/>
          <p:cNvGrpSpPr>
            <a:grpSpLocks noChangeAspect="1"/>
          </p:cNvGrpSpPr>
          <p:nvPr/>
        </p:nvGrpSpPr>
        <p:grpSpPr bwMode="auto">
          <a:xfrm>
            <a:off x="8472488" y="5115820"/>
            <a:ext cx="107950" cy="647700"/>
            <a:chOff x="5098" y="3433"/>
            <a:chExt cx="136" cy="816"/>
          </a:xfrm>
        </p:grpSpPr>
        <p:sp>
          <p:nvSpPr>
            <p:cNvPr id="37342" name="AutoShape 350"/>
            <p:cNvSpPr>
              <a:spLocks noChangeAspect="1"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43" name="AutoShape 351"/>
            <p:cNvSpPr>
              <a:spLocks noChangeAspect="1"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44" name="Line 352"/>
            <p:cNvSpPr>
              <a:spLocks noChangeAspect="1"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45" name="Line 353"/>
            <p:cNvSpPr>
              <a:spLocks noChangeAspect="1"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46" name="AutoShape 354"/>
            <p:cNvSpPr>
              <a:spLocks noChangeAspect="1"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47" name="AutoShape 355"/>
            <p:cNvSpPr>
              <a:spLocks noChangeAspect="1"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48" name="AutoShape 356"/>
            <p:cNvSpPr>
              <a:spLocks noChangeAspect="1"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49" name="Rectangle 357"/>
            <p:cNvSpPr>
              <a:spLocks noChangeAspect="1"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50" name="Rectangle 358"/>
            <p:cNvSpPr>
              <a:spLocks noChangeAspect="1"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51" name="Rectangle 359"/>
            <p:cNvSpPr>
              <a:spLocks noChangeAspect="1"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889" name="Group 360"/>
          <p:cNvGrpSpPr>
            <a:grpSpLocks noChangeAspect="1"/>
          </p:cNvGrpSpPr>
          <p:nvPr/>
        </p:nvGrpSpPr>
        <p:grpSpPr bwMode="auto">
          <a:xfrm>
            <a:off x="7240588" y="1801120"/>
            <a:ext cx="107950" cy="1865313"/>
            <a:chOff x="5339" y="1900"/>
            <a:chExt cx="136" cy="2349"/>
          </a:xfrm>
        </p:grpSpPr>
        <p:sp>
          <p:nvSpPr>
            <p:cNvPr id="37326" name="AutoShape 361"/>
            <p:cNvSpPr>
              <a:spLocks noChangeAspect="1"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27" name="AutoShape 362"/>
            <p:cNvSpPr>
              <a:spLocks noChangeAspect="1"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28" name="AutoShape 363"/>
            <p:cNvSpPr>
              <a:spLocks noChangeAspect="1"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29" name="AutoShape 364"/>
            <p:cNvSpPr>
              <a:spLocks noChangeAspect="1"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30" name="Rectangle 365"/>
            <p:cNvSpPr>
              <a:spLocks noChangeAspect="1"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31" name="Rectangle 366"/>
            <p:cNvSpPr>
              <a:spLocks noChangeAspect="1"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32" name="Rectangle 367"/>
            <p:cNvSpPr>
              <a:spLocks noChangeAspect="1"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33" name="Rectangle 368"/>
            <p:cNvSpPr>
              <a:spLocks noChangeAspect="1"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34" name="Rectangle 369"/>
            <p:cNvSpPr>
              <a:spLocks noChangeAspect="1"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35" name="Rectangle 370"/>
            <p:cNvSpPr>
              <a:spLocks noChangeAspect="1"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36" name="Rectangle 371"/>
            <p:cNvSpPr>
              <a:spLocks noChangeAspect="1"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37" name="Rectangle 372"/>
            <p:cNvSpPr>
              <a:spLocks noChangeAspect="1"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38" name="Rectangle 373"/>
            <p:cNvSpPr>
              <a:spLocks noChangeAspect="1"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39" name="Rectangle 374"/>
            <p:cNvSpPr>
              <a:spLocks noChangeAspect="1"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40" name="Rectangle 375"/>
            <p:cNvSpPr>
              <a:spLocks noChangeAspect="1"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41" name="Rectangle 376"/>
            <p:cNvSpPr>
              <a:spLocks noChangeAspect="1"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36890" name="Text Box 377"/>
          <p:cNvSpPr txBox="1">
            <a:spLocks noChangeArrowheads="1"/>
          </p:cNvSpPr>
          <p:nvPr/>
        </p:nvSpPr>
        <p:spPr bwMode="auto">
          <a:xfrm>
            <a:off x="754063" y="5728595"/>
            <a:ext cx="219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36891" name="Text Box 378"/>
          <p:cNvSpPr txBox="1">
            <a:spLocks noChangeArrowheads="1"/>
          </p:cNvSpPr>
          <p:nvPr/>
        </p:nvSpPr>
        <p:spPr bwMode="auto">
          <a:xfrm>
            <a:off x="441325" y="5728595"/>
            <a:ext cx="317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6892" name="Text Box 379"/>
          <p:cNvSpPr txBox="1">
            <a:spLocks noChangeArrowheads="1"/>
          </p:cNvSpPr>
          <p:nvPr/>
        </p:nvSpPr>
        <p:spPr bwMode="auto">
          <a:xfrm>
            <a:off x="839788" y="5728595"/>
            <a:ext cx="317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6893" name="Text Box 380"/>
          <p:cNvSpPr txBox="1">
            <a:spLocks noChangeArrowheads="1"/>
          </p:cNvSpPr>
          <p:nvPr/>
        </p:nvSpPr>
        <p:spPr bwMode="auto">
          <a:xfrm>
            <a:off x="1200150" y="5728595"/>
            <a:ext cx="334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6894" name="Text Box 381"/>
          <p:cNvSpPr txBox="1">
            <a:spLocks noChangeArrowheads="1"/>
          </p:cNvSpPr>
          <p:nvPr/>
        </p:nvSpPr>
        <p:spPr bwMode="auto">
          <a:xfrm>
            <a:off x="1595438" y="5728595"/>
            <a:ext cx="334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6895" name="Text Box 382"/>
          <p:cNvSpPr txBox="1">
            <a:spLocks noChangeArrowheads="1"/>
          </p:cNvSpPr>
          <p:nvPr/>
        </p:nvSpPr>
        <p:spPr bwMode="auto">
          <a:xfrm>
            <a:off x="1981200" y="5728595"/>
            <a:ext cx="334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6896" name="Text Box 383"/>
          <p:cNvSpPr txBox="1">
            <a:spLocks noChangeArrowheads="1"/>
          </p:cNvSpPr>
          <p:nvPr/>
        </p:nvSpPr>
        <p:spPr bwMode="auto">
          <a:xfrm>
            <a:off x="2351088" y="5728595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6897" name="Text Box 384"/>
          <p:cNvSpPr txBox="1">
            <a:spLocks noChangeArrowheads="1"/>
          </p:cNvSpPr>
          <p:nvPr/>
        </p:nvSpPr>
        <p:spPr bwMode="auto">
          <a:xfrm>
            <a:off x="2736850" y="5728595"/>
            <a:ext cx="334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6898" name="Text Box 385"/>
          <p:cNvSpPr txBox="1">
            <a:spLocks noChangeArrowheads="1"/>
          </p:cNvSpPr>
          <p:nvPr/>
        </p:nvSpPr>
        <p:spPr bwMode="auto">
          <a:xfrm>
            <a:off x="3097213" y="5728595"/>
            <a:ext cx="334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6899" name="Text Box 386"/>
          <p:cNvSpPr txBox="1">
            <a:spLocks noChangeArrowheads="1"/>
          </p:cNvSpPr>
          <p:nvPr/>
        </p:nvSpPr>
        <p:spPr bwMode="auto">
          <a:xfrm>
            <a:off x="3492500" y="5728595"/>
            <a:ext cx="334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6900" name="Text Box 387"/>
          <p:cNvSpPr txBox="1">
            <a:spLocks noChangeArrowheads="1"/>
          </p:cNvSpPr>
          <p:nvPr/>
        </p:nvSpPr>
        <p:spPr bwMode="auto">
          <a:xfrm>
            <a:off x="3827463" y="5728595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6901" name="Text Box 388"/>
          <p:cNvSpPr txBox="1">
            <a:spLocks noChangeArrowheads="1"/>
          </p:cNvSpPr>
          <p:nvPr/>
        </p:nvSpPr>
        <p:spPr bwMode="auto">
          <a:xfrm>
            <a:off x="4205288" y="5728595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36902" name="Text Box 389"/>
          <p:cNvSpPr txBox="1">
            <a:spLocks noChangeArrowheads="1"/>
          </p:cNvSpPr>
          <p:nvPr/>
        </p:nvSpPr>
        <p:spPr bwMode="auto">
          <a:xfrm>
            <a:off x="4584700" y="5728595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36903" name="Text Box 390"/>
          <p:cNvSpPr txBox="1">
            <a:spLocks noChangeArrowheads="1"/>
          </p:cNvSpPr>
          <p:nvPr/>
        </p:nvSpPr>
        <p:spPr bwMode="auto">
          <a:xfrm>
            <a:off x="4979988" y="5728595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36904" name="Text Box 391"/>
          <p:cNvSpPr txBox="1">
            <a:spLocks noChangeArrowheads="1"/>
          </p:cNvSpPr>
          <p:nvPr/>
        </p:nvSpPr>
        <p:spPr bwMode="auto">
          <a:xfrm>
            <a:off x="5357813" y="5728595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36905" name="Text Box 392"/>
          <p:cNvSpPr txBox="1">
            <a:spLocks noChangeArrowheads="1"/>
          </p:cNvSpPr>
          <p:nvPr/>
        </p:nvSpPr>
        <p:spPr bwMode="auto">
          <a:xfrm>
            <a:off x="5753100" y="5728595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36906" name="Text Box 393"/>
          <p:cNvSpPr txBox="1">
            <a:spLocks noChangeArrowheads="1"/>
          </p:cNvSpPr>
          <p:nvPr/>
        </p:nvSpPr>
        <p:spPr bwMode="auto">
          <a:xfrm>
            <a:off x="6113463" y="5728595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36907" name="Text Box 394"/>
          <p:cNvSpPr txBox="1">
            <a:spLocks noChangeArrowheads="1"/>
          </p:cNvSpPr>
          <p:nvPr/>
        </p:nvSpPr>
        <p:spPr bwMode="auto">
          <a:xfrm>
            <a:off x="6508750" y="5728595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36908" name="Text Box 395"/>
          <p:cNvSpPr txBox="1">
            <a:spLocks noChangeArrowheads="1"/>
          </p:cNvSpPr>
          <p:nvPr/>
        </p:nvSpPr>
        <p:spPr bwMode="auto">
          <a:xfrm>
            <a:off x="6877050" y="5728595"/>
            <a:ext cx="4429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36909" name="Text Box 396"/>
          <p:cNvSpPr txBox="1">
            <a:spLocks noChangeArrowheads="1"/>
          </p:cNvSpPr>
          <p:nvPr/>
        </p:nvSpPr>
        <p:spPr bwMode="auto">
          <a:xfrm>
            <a:off x="7246938" y="5728595"/>
            <a:ext cx="469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36910" name="Text Box 397"/>
          <p:cNvSpPr txBox="1">
            <a:spLocks noChangeArrowheads="1"/>
          </p:cNvSpPr>
          <p:nvPr/>
        </p:nvSpPr>
        <p:spPr bwMode="auto">
          <a:xfrm>
            <a:off x="7643813" y="5728595"/>
            <a:ext cx="439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6911" name="Text Box 398"/>
          <p:cNvSpPr txBox="1">
            <a:spLocks noChangeArrowheads="1"/>
          </p:cNvSpPr>
          <p:nvPr/>
        </p:nvSpPr>
        <p:spPr bwMode="auto">
          <a:xfrm>
            <a:off x="8042275" y="5728595"/>
            <a:ext cx="466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36912" name="Text Box 399"/>
          <p:cNvSpPr txBox="1">
            <a:spLocks noChangeArrowheads="1"/>
          </p:cNvSpPr>
          <p:nvPr/>
        </p:nvSpPr>
        <p:spPr bwMode="auto">
          <a:xfrm>
            <a:off x="8420100" y="5728595"/>
            <a:ext cx="571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36913" name="Text Box 400"/>
          <p:cNvSpPr txBox="1">
            <a:spLocks noChangeArrowheads="1"/>
          </p:cNvSpPr>
          <p:nvPr/>
        </p:nvSpPr>
        <p:spPr bwMode="auto">
          <a:xfrm>
            <a:off x="7181850" y="3631508"/>
            <a:ext cx="48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XX</a:t>
            </a:r>
          </a:p>
        </p:txBody>
      </p:sp>
      <p:sp>
        <p:nvSpPr>
          <p:cNvPr id="36914" name="Text Box 401"/>
          <p:cNvSpPr txBox="1">
            <a:spLocks noChangeArrowheads="1"/>
          </p:cNvSpPr>
          <p:nvPr/>
        </p:nvSpPr>
        <p:spPr bwMode="auto">
          <a:xfrm>
            <a:off x="8308975" y="3631508"/>
            <a:ext cx="4365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XY</a:t>
            </a:r>
          </a:p>
        </p:txBody>
      </p:sp>
      <p:grpSp>
        <p:nvGrpSpPr>
          <p:cNvPr id="36915" name="Group 402"/>
          <p:cNvGrpSpPr>
            <a:grpSpLocks noChangeAspect="1"/>
          </p:cNvGrpSpPr>
          <p:nvPr/>
        </p:nvGrpSpPr>
        <p:grpSpPr bwMode="auto">
          <a:xfrm>
            <a:off x="615950" y="2485333"/>
            <a:ext cx="107950" cy="3278187"/>
            <a:chOff x="45" y="119"/>
            <a:chExt cx="136" cy="4130"/>
          </a:xfrm>
        </p:grpSpPr>
        <p:sp>
          <p:nvSpPr>
            <p:cNvPr id="37302" name="AutoShape 403"/>
            <p:cNvSpPr>
              <a:spLocks noChangeAspect="1"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03" name="Rectangle 404"/>
            <p:cNvSpPr>
              <a:spLocks noChangeAspect="1"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04" name="Rectangle 405"/>
            <p:cNvSpPr>
              <a:spLocks noChangeAspect="1"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05" name="Rectangle 406"/>
            <p:cNvSpPr>
              <a:spLocks noChangeAspect="1"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06" name="Rectangle 407"/>
            <p:cNvSpPr>
              <a:spLocks noChangeAspect="1"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07" name="Rectangle 408"/>
            <p:cNvSpPr>
              <a:spLocks noChangeAspect="1"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08" name="Rectangle 409"/>
            <p:cNvSpPr>
              <a:spLocks noChangeAspect="1"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09" name="Rectangle 410"/>
            <p:cNvSpPr>
              <a:spLocks noChangeAspect="1"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10" name="Rectangle 411"/>
            <p:cNvSpPr>
              <a:spLocks noChangeAspect="1"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11" name="Rectangle 412"/>
            <p:cNvSpPr>
              <a:spLocks noChangeAspect="1"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12" name="Rectangle 413"/>
            <p:cNvSpPr>
              <a:spLocks noChangeAspect="1"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13" name="Rectangle 414"/>
            <p:cNvSpPr>
              <a:spLocks noChangeAspect="1"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14" name="AutoShape 415"/>
            <p:cNvSpPr>
              <a:spLocks noChangeAspect="1"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15" name="Rectangle 416"/>
            <p:cNvSpPr>
              <a:spLocks noChangeAspect="1"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16" name="Rectangle 417"/>
            <p:cNvSpPr>
              <a:spLocks noChangeAspect="1"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17" name="Rectangle 418"/>
            <p:cNvSpPr>
              <a:spLocks noChangeAspect="1"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18" name="Rectangle 419"/>
            <p:cNvSpPr>
              <a:spLocks noChangeAspect="1"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19" name="Rectangle 420"/>
            <p:cNvSpPr>
              <a:spLocks noChangeAspect="1"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20" name="Rectangle 421"/>
            <p:cNvSpPr>
              <a:spLocks noChangeAspect="1"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21" name="Rectangle 422"/>
            <p:cNvSpPr>
              <a:spLocks noChangeAspect="1"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22" name="Rectangle 423"/>
            <p:cNvSpPr>
              <a:spLocks noChangeAspect="1"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23" name="Rectangle 424"/>
            <p:cNvSpPr>
              <a:spLocks noChangeAspect="1"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24" name="AutoShape 425"/>
            <p:cNvSpPr>
              <a:spLocks noChangeAspect="1"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25" name="AutoShape 426"/>
            <p:cNvSpPr>
              <a:spLocks noChangeAspect="1"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16" name="Group 427"/>
          <p:cNvGrpSpPr>
            <a:grpSpLocks noChangeAspect="1"/>
          </p:cNvGrpSpPr>
          <p:nvPr/>
        </p:nvGrpSpPr>
        <p:grpSpPr bwMode="auto">
          <a:xfrm>
            <a:off x="996950" y="2664720"/>
            <a:ext cx="107950" cy="3098800"/>
            <a:chOff x="285" y="345"/>
            <a:chExt cx="136" cy="3904"/>
          </a:xfrm>
        </p:grpSpPr>
        <p:sp>
          <p:nvSpPr>
            <p:cNvPr id="37278" name="AutoShape 428"/>
            <p:cNvSpPr>
              <a:spLocks noChangeAspect="1"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79" name="Rectangle 429"/>
            <p:cNvSpPr>
              <a:spLocks noChangeAspect="1"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80" name="Rectangle 430"/>
            <p:cNvSpPr>
              <a:spLocks noChangeAspect="1"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81" name="Rectangle 431"/>
            <p:cNvSpPr>
              <a:spLocks noChangeAspect="1"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82" name="Rectangle 432"/>
            <p:cNvSpPr>
              <a:spLocks noChangeAspect="1"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83" name="Rectangle 433"/>
            <p:cNvSpPr>
              <a:spLocks noChangeAspect="1"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84" name="Rectangle 434"/>
            <p:cNvSpPr>
              <a:spLocks noChangeAspect="1"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85" name="Rectangle 435"/>
            <p:cNvSpPr>
              <a:spLocks noChangeAspect="1"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86" name="AutoShape 436"/>
            <p:cNvSpPr>
              <a:spLocks noChangeAspect="1"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87" name="Rectangle 437"/>
            <p:cNvSpPr>
              <a:spLocks noChangeAspect="1"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88" name="Rectangle 438"/>
            <p:cNvSpPr>
              <a:spLocks noChangeAspect="1"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89" name="Rectangle 439"/>
            <p:cNvSpPr>
              <a:spLocks noChangeAspect="1"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90" name="Rectangle 440"/>
            <p:cNvSpPr>
              <a:spLocks noChangeAspect="1"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91" name="Rectangle 441"/>
            <p:cNvSpPr>
              <a:spLocks noChangeAspect="1"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92" name="Rectangle 442"/>
            <p:cNvSpPr>
              <a:spLocks noChangeAspect="1"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93" name="Rectangle 443"/>
            <p:cNvSpPr>
              <a:spLocks noChangeAspect="1"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94" name="Rectangle 444"/>
            <p:cNvSpPr>
              <a:spLocks noChangeAspect="1"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95" name="Rectangle 445"/>
            <p:cNvSpPr>
              <a:spLocks noChangeAspect="1"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96" name="Rectangle 446"/>
            <p:cNvSpPr>
              <a:spLocks noChangeAspect="1"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97" name="Rectangle 447"/>
            <p:cNvSpPr>
              <a:spLocks noChangeAspect="1"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98" name="Rectangle 448"/>
            <p:cNvSpPr>
              <a:spLocks noChangeAspect="1"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99" name="Rectangle 449"/>
            <p:cNvSpPr>
              <a:spLocks noChangeAspect="1"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00" name="AutoShape 450"/>
            <p:cNvSpPr>
              <a:spLocks noChangeAspect="1"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301" name="AutoShape 451"/>
            <p:cNvSpPr>
              <a:spLocks noChangeAspect="1"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17" name="Group 452"/>
          <p:cNvGrpSpPr>
            <a:grpSpLocks noChangeAspect="1"/>
          </p:cNvGrpSpPr>
          <p:nvPr/>
        </p:nvGrpSpPr>
        <p:grpSpPr bwMode="auto">
          <a:xfrm>
            <a:off x="1379538" y="3255270"/>
            <a:ext cx="107950" cy="2508250"/>
            <a:chOff x="526" y="1089"/>
            <a:chExt cx="136" cy="3160"/>
          </a:xfrm>
        </p:grpSpPr>
        <p:sp>
          <p:nvSpPr>
            <p:cNvPr id="37255" name="AutoShape 453"/>
            <p:cNvSpPr>
              <a:spLocks noChangeAspect="1"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56" name="AutoShape 454"/>
            <p:cNvSpPr>
              <a:spLocks noChangeAspect="1"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57" name="AutoShape 455"/>
            <p:cNvSpPr>
              <a:spLocks noChangeAspect="1"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58" name="Rectangle 456"/>
            <p:cNvSpPr>
              <a:spLocks noChangeAspect="1"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59" name="Rectangle 457"/>
            <p:cNvSpPr>
              <a:spLocks noChangeAspect="1"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60" name="Rectangle 458"/>
            <p:cNvSpPr>
              <a:spLocks noChangeAspect="1"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61" name="Rectangle 459"/>
            <p:cNvSpPr>
              <a:spLocks noChangeAspect="1"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62" name="Rectangle 460"/>
            <p:cNvSpPr>
              <a:spLocks noChangeAspect="1"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63" name="Rectangle 461"/>
            <p:cNvSpPr>
              <a:spLocks noChangeAspect="1"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64" name="Rectangle 462"/>
            <p:cNvSpPr>
              <a:spLocks noChangeAspect="1"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65" name="Rectangle 463"/>
            <p:cNvSpPr>
              <a:spLocks noChangeAspect="1"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66" name="Rectangle 464"/>
            <p:cNvSpPr>
              <a:spLocks noChangeAspect="1"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67" name="Rectangle 465"/>
            <p:cNvSpPr>
              <a:spLocks noChangeAspect="1"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68" name="Rectangle 466"/>
            <p:cNvSpPr>
              <a:spLocks noChangeAspect="1"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69" name="Rectangle 467"/>
            <p:cNvSpPr>
              <a:spLocks noChangeAspect="1"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70" name="Rectangle 468"/>
            <p:cNvSpPr>
              <a:spLocks noChangeAspect="1"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71" name="Rectangle 469"/>
            <p:cNvSpPr>
              <a:spLocks noChangeAspect="1"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72" name="Rectangle 470"/>
            <p:cNvSpPr>
              <a:spLocks noChangeAspect="1"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73" name="Rectangle 471"/>
            <p:cNvSpPr>
              <a:spLocks noChangeAspect="1"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74" name="Rectangle 472"/>
            <p:cNvSpPr>
              <a:spLocks noChangeAspect="1"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75" name="Rectangle 473"/>
            <p:cNvSpPr>
              <a:spLocks noChangeAspect="1"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76" name="AutoShape 474"/>
            <p:cNvSpPr>
              <a:spLocks noChangeAspect="1"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77" name="AutoShape 475"/>
            <p:cNvSpPr>
              <a:spLocks noChangeAspect="1"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18" name="Group 476"/>
          <p:cNvGrpSpPr>
            <a:grpSpLocks noChangeAspect="1"/>
          </p:cNvGrpSpPr>
          <p:nvPr/>
        </p:nvGrpSpPr>
        <p:grpSpPr bwMode="auto">
          <a:xfrm>
            <a:off x="1760538" y="3426720"/>
            <a:ext cx="107950" cy="2336800"/>
            <a:chOff x="766" y="1306"/>
            <a:chExt cx="136" cy="2943"/>
          </a:xfrm>
        </p:grpSpPr>
        <p:sp>
          <p:nvSpPr>
            <p:cNvPr id="37236" name="AutoShape 477"/>
            <p:cNvSpPr>
              <a:spLocks noChangeAspect="1"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37" name="AutoShape 478"/>
            <p:cNvSpPr>
              <a:spLocks noChangeAspect="1"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38" name="Rectangle 479"/>
            <p:cNvSpPr>
              <a:spLocks noChangeAspect="1"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39" name="Rectangle 480"/>
            <p:cNvSpPr>
              <a:spLocks noChangeAspect="1"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40" name="Rectangle 481"/>
            <p:cNvSpPr>
              <a:spLocks noChangeAspect="1"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41" name="Rectangle 482"/>
            <p:cNvSpPr>
              <a:spLocks noChangeAspect="1"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42" name="Rectangle 483"/>
            <p:cNvSpPr>
              <a:spLocks noChangeAspect="1"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43" name="Rectangle 484"/>
            <p:cNvSpPr>
              <a:spLocks noChangeAspect="1"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44" name="Rectangle 485"/>
            <p:cNvSpPr>
              <a:spLocks noChangeAspect="1"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45" name="Rectangle 486"/>
            <p:cNvSpPr>
              <a:spLocks noChangeAspect="1"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46" name="Rectangle 487"/>
            <p:cNvSpPr>
              <a:spLocks noChangeAspect="1"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47" name="Rectangle 488"/>
            <p:cNvSpPr>
              <a:spLocks noChangeAspect="1"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48" name="Rectangle 489"/>
            <p:cNvSpPr>
              <a:spLocks noChangeAspect="1"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49" name="Rectangle 490"/>
            <p:cNvSpPr>
              <a:spLocks noChangeAspect="1"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50" name="Rectangle 491"/>
            <p:cNvSpPr>
              <a:spLocks noChangeAspect="1"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51" name="Rectangle 492"/>
            <p:cNvSpPr>
              <a:spLocks noChangeAspect="1"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52" name="Rectangle 493"/>
            <p:cNvSpPr>
              <a:spLocks noChangeAspect="1"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53" name="AutoShape 494"/>
            <p:cNvSpPr>
              <a:spLocks noChangeAspect="1"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54" name="AutoShape 495"/>
            <p:cNvSpPr>
              <a:spLocks noChangeAspect="1"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19" name="Group 496"/>
          <p:cNvGrpSpPr>
            <a:grpSpLocks noChangeAspect="1"/>
          </p:cNvGrpSpPr>
          <p:nvPr/>
        </p:nvGrpSpPr>
        <p:grpSpPr bwMode="auto">
          <a:xfrm>
            <a:off x="2143125" y="3528320"/>
            <a:ext cx="107950" cy="2235200"/>
            <a:chOff x="1007" y="1433"/>
            <a:chExt cx="136" cy="2816"/>
          </a:xfrm>
        </p:grpSpPr>
        <p:sp>
          <p:nvSpPr>
            <p:cNvPr id="37217" name="AutoShape 497"/>
            <p:cNvSpPr>
              <a:spLocks noChangeAspect="1"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18" name="Rectangle 498"/>
            <p:cNvSpPr>
              <a:spLocks noChangeAspect="1"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19" name="Rectangle 499"/>
            <p:cNvSpPr>
              <a:spLocks noChangeAspect="1"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20" name="Rectangle 500"/>
            <p:cNvSpPr>
              <a:spLocks noChangeAspect="1"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21" name="Rectangle 501"/>
            <p:cNvSpPr>
              <a:spLocks noChangeAspect="1"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22" name="AutoShape 502"/>
            <p:cNvSpPr>
              <a:spLocks noChangeAspect="1"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23" name="Rectangle 503"/>
            <p:cNvSpPr>
              <a:spLocks noChangeAspect="1"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24" name="Rectangle 504"/>
            <p:cNvSpPr>
              <a:spLocks noChangeAspect="1"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25" name="Rectangle 505"/>
            <p:cNvSpPr>
              <a:spLocks noChangeAspect="1"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26" name="Rectangle 506"/>
            <p:cNvSpPr>
              <a:spLocks noChangeAspect="1"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27" name="Rectangle 507"/>
            <p:cNvSpPr>
              <a:spLocks noChangeAspect="1"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28" name="Rectangle 508"/>
            <p:cNvSpPr>
              <a:spLocks noChangeAspect="1"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29" name="Rectangle 509"/>
            <p:cNvSpPr>
              <a:spLocks noChangeAspect="1"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30" name="Rectangle 510"/>
            <p:cNvSpPr>
              <a:spLocks noChangeAspect="1"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31" name="Rectangle 511"/>
            <p:cNvSpPr>
              <a:spLocks noChangeAspect="1"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32" name="Rectangle 512"/>
            <p:cNvSpPr>
              <a:spLocks noChangeAspect="1"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33" name="Rectangle 513"/>
            <p:cNvSpPr>
              <a:spLocks noChangeAspect="1"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34" name="AutoShape 514"/>
            <p:cNvSpPr>
              <a:spLocks noChangeAspect="1"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35" name="AutoShape 515"/>
            <p:cNvSpPr>
              <a:spLocks noChangeAspect="1"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20" name="Group 516"/>
          <p:cNvGrpSpPr>
            <a:grpSpLocks noChangeAspect="1"/>
          </p:cNvGrpSpPr>
          <p:nvPr/>
        </p:nvGrpSpPr>
        <p:grpSpPr bwMode="auto">
          <a:xfrm>
            <a:off x="2525713" y="3579120"/>
            <a:ext cx="107950" cy="2184400"/>
            <a:chOff x="1248" y="1497"/>
            <a:chExt cx="136" cy="2752"/>
          </a:xfrm>
        </p:grpSpPr>
        <p:sp>
          <p:nvSpPr>
            <p:cNvPr id="37197" name="AutoShape 517"/>
            <p:cNvSpPr>
              <a:spLocks noChangeAspect="1"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98" name="AutoShape 518"/>
            <p:cNvSpPr>
              <a:spLocks noChangeAspect="1"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99" name="Rectangle 519"/>
            <p:cNvSpPr>
              <a:spLocks noChangeAspect="1"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00" name="Rectangle 520"/>
            <p:cNvSpPr>
              <a:spLocks noChangeAspect="1"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01" name="Rectangle 521"/>
            <p:cNvSpPr>
              <a:spLocks noChangeAspect="1"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02" name="Rectangle 522"/>
            <p:cNvSpPr>
              <a:spLocks noChangeAspect="1"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03" name="Rectangle 523"/>
            <p:cNvSpPr>
              <a:spLocks noChangeAspect="1"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04" name="Rectangle 524"/>
            <p:cNvSpPr>
              <a:spLocks noChangeAspect="1"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05" name="Rectangle 525"/>
            <p:cNvSpPr>
              <a:spLocks noChangeAspect="1"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06" name="Rectangle 526"/>
            <p:cNvSpPr>
              <a:spLocks noChangeAspect="1"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07" name="Rectangle 527"/>
            <p:cNvSpPr>
              <a:spLocks noChangeAspect="1"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08" name="Rectangle 528"/>
            <p:cNvSpPr>
              <a:spLocks noChangeAspect="1"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09" name="Rectangle 529"/>
            <p:cNvSpPr>
              <a:spLocks noChangeAspect="1"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10" name="Rectangle 530"/>
            <p:cNvSpPr>
              <a:spLocks noChangeAspect="1"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11" name="Rectangle 531"/>
            <p:cNvSpPr>
              <a:spLocks noChangeAspect="1"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12" name="Rectangle 532"/>
            <p:cNvSpPr>
              <a:spLocks noChangeAspect="1"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13" name="Rectangle 533"/>
            <p:cNvSpPr>
              <a:spLocks noChangeAspect="1"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14" name="Rectangle 534"/>
            <p:cNvSpPr>
              <a:spLocks noChangeAspect="1"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15" name="AutoShape 535"/>
            <p:cNvSpPr>
              <a:spLocks noChangeAspect="1"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216" name="AutoShape 536"/>
            <p:cNvSpPr>
              <a:spLocks noChangeAspect="1"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21" name="Group 537"/>
          <p:cNvGrpSpPr>
            <a:grpSpLocks noChangeAspect="1"/>
          </p:cNvGrpSpPr>
          <p:nvPr/>
        </p:nvGrpSpPr>
        <p:grpSpPr bwMode="auto">
          <a:xfrm>
            <a:off x="2906713" y="3809308"/>
            <a:ext cx="107950" cy="1954212"/>
            <a:chOff x="1488" y="1787"/>
            <a:chExt cx="136" cy="2462"/>
          </a:xfrm>
        </p:grpSpPr>
        <p:sp>
          <p:nvSpPr>
            <p:cNvPr id="37180" name="AutoShape 538"/>
            <p:cNvSpPr>
              <a:spLocks noChangeAspect="1"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81" name="AutoShape 539"/>
            <p:cNvSpPr>
              <a:spLocks noChangeAspect="1"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82" name="Rectangle 540"/>
            <p:cNvSpPr>
              <a:spLocks noChangeAspect="1"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83" name="Rectangle 541"/>
            <p:cNvSpPr>
              <a:spLocks noChangeAspect="1"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84" name="Rectangle 542"/>
            <p:cNvSpPr>
              <a:spLocks noChangeAspect="1"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85" name="Rectangle 543"/>
            <p:cNvSpPr>
              <a:spLocks noChangeAspect="1"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86" name="Rectangle 544"/>
            <p:cNvSpPr>
              <a:spLocks noChangeAspect="1"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87" name="Rectangle 545"/>
            <p:cNvSpPr>
              <a:spLocks noChangeAspect="1"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88" name="Rectangle 546"/>
            <p:cNvSpPr>
              <a:spLocks noChangeAspect="1"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89" name="Rectangle 547"/>
            <p:cNvSpPr>
              <a:spLocks noChangeAspect="1"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90" name="Rectangle 548"/>
            <p:cNvSpPr>
              <a:spLocks noChangeAspect="1"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91" name="Rectangle 549"/>
            <p:cNvSpPr>
              <a:spLocks noChangeAspect="1"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92" name="Rectangle 550"/>
            <p:cNvSpPr>
              <a:spLocks noChangeAspect="1"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93" name="Rectangle 551"/>
            <p:cNvSpPr>
              <a:spLocks noChangeAspect="1"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94" name="Rectangle 552"/>
            <p:cNvSpPr>
              <a:spLocks noChangeAspect="1"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95" name="AutoShape 553"/>
            <p:cNvSpPr>
              <a:spLocks noChangeAspect="1"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96" name="AutoShape 554"/>
            <p:cNvSpPr>
              <a:spLocks noChangeAspect="1"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22" name="Group 555"/>
          <p:cNvGrpSpPr>
            <a:grpSpLocks noChangeAspect="1"/>
          </p:cNvGrpSpPr>
          <p:nvPr/>
        </p:nvGrpSpPr>
        <p:grpSpPr bwMode="auto">
          <a:xfrm>
            <a:off x="3289300" y="3985520"/>
            <a:ext cx="107950" cy="1778000"/>
            <a:chOff x="1729" y="2009"/>
            <a:chExt cx="136" cy="2240"/>
          </a:xfrm>
        </p:grpSpPr>
        <p:sp>
          <p:nvSpPr>
            <p:cNvPr id="37163" name="AutoShape 556"/>
            <p:cNvSpPr>
              <a:spLocks noChangeAspect="1"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64" name="AutoShape 557"/>
            <p:cNvSpPr>
              <a:spLocks noChangeAspect="1"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65" name="Rectangle 558"/>
            <p:cNvSpPr>
              <a:spLocks noChangeAspect="1"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66" name="Rectangle 559"/>
            <p:cNvSpPr>
              <a:spLocks noChangeAspect="1"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67" name="Rectangle 560"/>
            <p:cNvSpPr>
              <a:spLocks noChangeAspect="1"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68" name="Rectangle 561"/>
            <p:cNvSpPr>
              <a:spLocks noChangeAspect="1"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69" name="Rectangle 562"/>
            <p:cNvSpPr>
              <a:spLocks noChangeAspect="1"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70" name="Rectangle 563"/>
            <p:cNvSpPr>
              <a:spLocks noChangeAspect="1"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71" name="Rectangle 564"/>
            <p:cNvSpPr>
              <a:spLocks noChangeAspect="1"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72" name="Rectangle 565"/>
            <p:cNvSpPr>
              <a:spLocks noChangeAspect="1"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73" name="Rectangle 566"/>
            <p:cNvSpPr>
              <a:spLocks noChangeAspect="1"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74" name="Rectangle 567"/>
            <p:cNvSpPr>
              <a:spLocks noChangeAspect="1"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75" name="Rectangle 568"/>
            <p:cNvSpPr>
              <a:spLocks noChangeAspect="1"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76" name="Rectangle 569"/>
            <p:cNvSpPr>
              <a:spLocks noChangeAspect="1"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77" name="Rectangle 570"/>
            <p:cNvSpPr>
              <a:spLocks noChangeAspect="1"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78" name="AutoShape 571"/>
            <p:cNvSpPr>
              <a:spLocks noChangeAspect="1"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79" name="AutoShape 572"/>
            <p:cNvSpPr>
              <a:spLocks noChangeAspect="1"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23" name="Group 573"/>
          <p:cNvGrpSpPr>
            <a:grpSpLocks noChangeAspect="1"/>
          </p:cNvGrpSpPr>
          <p:nvPr/>
        </p:nvGrpSpPr>
        <p:grpSpPr bwMode="auto">
          <a:xfrm>
            <a:off x="3671888" y="4042670"/>
            <a:ext cx="107950" cy="1720850"/>
            <a:chOff x="1970" y="2082"/>
            <a:chExt cx="136" cy="2167"/>
          </a:xfrm>
        </p:grpSpPr>
        <p:sp>
          <p:nvSpPr>
            <p:cNvPr id="37149" name="AutoShape 574"/>
            <p:cNvSpPr>
              <a:spLocks noChangeAspect="1"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50" name="Rectangle 575"/>
            <p:cNvSpPr>
              <a:spLocks noChangeAspect="1"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51" name="AutoShape 576"/>
            <p:cNvSpPr>
              <a:spLocks noChangeAspect="1"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52" name="Rectangle 577"/>
            <p:cNvSpPr>
              <a:spLocks noChangeAspect="1"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53" name="Rectangle 578"/>
            <p:cNvSpPr>
              <a:spLocks noChangeAspect="1"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54" name="Rectangle 579"/>
            <p:cNvSpPr>
              <a:spLocks noChangeAspect="1"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55" name="Rectangle 580"/>
            <p:cNvSpPr>
              <a:spLocks noChangeAspect="1"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56" name="Rectangle 581"/>
            <p:cNvSpPr>
              <a:spLocks noChangeAspect="1"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57" name="Rectangle 582"/>
            <p:cNvSpPr>
              <a:spLocks noChangeAspect="1"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58" name="Rectangle 583"/>
            <p:cNvSpPr>
              <a:spLocks noChangeAspect="1"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59" name="Rectangle 584"/>
            <p:cNvSpPr>
              <a:spLocks noChangeAspect="1"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60" name="Rectangle 585"/>
            <p:cNvSpPr>
              <a:spLocks noChangeAspect="1"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61" name="AutoShape 586"/>
            <p:cNvSpPr>
              <a:spLocks noChangeAspect="1"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62" name="AutoShape 587"/>
            <p:cNvSpPr>
              <a:spLocks noChangeAspect="1"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24" name="Group 588"/>
          <p:cNvGrpSpPr>
            <a:grpSpLocks noChangeAspect="1"/>
          </p:cNvGrpSpPr>
          <p:nvPr/>
        </p:nvGrpSpPr>
        <p:grpSpPr bwMode="auto">
          <a:xfrm>
            <a:off x="4052888" y="4036320"/>
            <a:ext cx="107950" cy="1727200"/>
            <a:chOff x="2210" y="2073"/>
            <a:chExt cx="136" cy="2176"/>
          </a:xfrm>
        </p:grpSpPr>
        <p:sp>
          <p:nvSpPr>
            <p:cNvPr id="37131" name="AutoShape 589"/>
            <p:cNvSpPr>
              <a:spLocks noChangeAspect="1"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32" name="Rectangle 590"/>
            <p:cNvSpPr>
              <a:spLocks noChangeAspect="1"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33" name="AutoShape 591"/>
            <p:cNvSpPr>
              <a:spLocks noChangeAspect="1"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34" name="Rectangle 592"/>
            <p:cNvSpPr>
              <a:spLocks noChangeAspect="1"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35" name="Rectangle 593"/>
            <p:cNvSpPr>
              <a:spLocks noChangeAspect="1"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36" name="Rectangle 594"/>
            <p:cNvSpPr>
              <a:spLocks noChangeAspect="1"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37" name="Rectangle 595"/>
            <p:cNvSpPr>
              <a:spLocks noChangeAspect="1"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38" name="Rectangle 596"/>
            <p:cNvSpPr>
              <a:spLocks noChangeAspect="1"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39" name="Rectangle 597"/>
            <p:cNvSpPr>
              <a:spLocks noChangeAspect="1"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40" name="Rectangle 598"/>
            <p:cNvSpPr>
              <a:spLocks noChangeAspect="1"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41" name="Rectangle 599"/>
            <p:cNvSpPr>
              <a:spLocks noChangeAspect="1"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42" name="Rectangle 600"/>
            <p:cNvSpPr>
              <a:spLocks noChangeAspect="1"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43" name="Rectangle 601"/>
            <p:cNvSpPr>
              <a:spLocks noChangeAspect="1"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44" name="Rectangle 602"/>
            <p:cNvSpPr>
              <a:spLocks noChangeAspect="1"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45" name="Rectangle 603"/>
            <p:cNvSpPr>
              <a:spLocks noChangeAspect="1"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46" name="Rectangle 604"/>
            <p:cNvSpPr>
              <a:spLocks noChangeAspect="1"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47" name="AutoShape 605"/>
            <p:cNvSpPr>
              <a:spLocks noChangeAspect="1"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48" name="AutoShape 606"/>
            <p:cNvSpPr>
              <a:spLocks noChangeAspect="1"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25" name="Group 607"/>
          <p:cNvGrpSpPr>
            <a:grpSpLocks noChangeAspect="1"/>
          </p:cNvGrpSpPr>
          <p:nvPr/>
        </p:nvGrpSpPr>
        <p:grpSpPr bwMode="auto">
          <a:xfrm>
            <a:off x="4435475" y="4028383"/>
            <a:ext cx="107950" cy="1735137"/>
            <a:chOff x="2451" y="2064"/>
            <a:chExt cx="136" cy="2186"/>
          </a:xfrm>
        </p:grpSpPr>
        <p:sp>
          <p:nvSpPr>
            <p:cNvPr id="37113" name="AutoShape 608"/>
            <p:cNvSpPr>
              <a:spLocks noChangeAspect="1"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14" name="AutoShape 609"/>
            <p:cNvSpPr>
              <a:spLocks noChangeAspect="1"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15" name="Rectangle 610"/>
            <p:cNvSpPr>
              <a:spLocks noChangeAspect="1"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16" name="Rectangle 611"/>
            <p:cNvSpPr>
              <a:spLocks noChangeAspect="1"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17" name="Rectangle 612"/>
            <p:cNvSpPr>
              <a:spLocks noChangeAspect="1"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18" name="Rectangle 613"/>
            <p:cNvSpPr>
              <a:spLocks noChangeAspect="1"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19" name="Rectangle 614"/>
            <p:cNvSpPr>
              <a:spLocks noChangeAspect="1"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20" name="Rectangle 615"/>
            <p:cNvSpPr>
              <a:spLocks noChangeAspect="1"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21" name="Rectangle 616"/>
            <p:cNvSpPr>
              <a:spLocks noChangeAspect="1"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22" name="Rectangle 617"/>
            <p:cNvSpPr>
              <a:spLocks noChangeAspect="1"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23" name="Rectangle 618"/>
            <p:cNvSpPr>
              <a:spLocks noChangeAspect="1"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24" name="Rectangle 619"/>
            <p:cNvSpPr>
              <a:spLocks noChangeAspect="1"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25" name="Rectangle 620"/>
            <p:cNvSpPr>
              <a:spLocks noChangeAspect="1"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26" name="Rectangle 621"/>
            <p:cNvSpPr>
              <a:spLocks noChangeAspect="1"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27" name="Rectangle 622"/>
            <p:cNvSpPr>
              <a:spLocks noChangeAspect="1"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28" name="Rectangle 623"/>
            <p:cNvSpPr>
              <a:spLocks noChangeAspect="1"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29" name="AutoShape 624"/>
            <p:cNvSpPr>
              <a:spLocks noChangeAspect="1"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30" name="AutoShape 625"/>
            <p:cNvSpPr>
              <a:spLocks noChangeAspect="1"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26" name="Group 626"/>
          <p:cNvGrpSpPr>
            <a:grpSpLocks noChangeAspect="1"/>
          </p:cNvGrpSpPr>
          <p:nvPr/>
        </p:nvGrpSpPr>
        <p:grpSpPr bwMode="auto">
          <a:xfrm>
            <a:off x="4818063" y="4144270"/>
            <a:ext cx="107950" cy="1619250"/>
            <a:chOff x="2692" y="2209"/>
            <a:chExt cx="136" cy="2040"/>
          </a:xfrm>
        </p:grpSpPr>
        <p:sp>
          <p:nvSpPr>
            <p:cNvPr id="37097" name="AutoShape 627"/>
            <p:cNvSpPr>
              <a:spLocks noChangeAspect="1"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98" name="AutoShape 628"/>
            <p:cNvSpPr>
              <a:spLocks noChangeAspect="1"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99" name="Rectangle 629"/>
            <p:cNvSpPr>
              <a:spLocks noChangeAspect="1"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00" name="Rectangle 630"/>
            <p:cNvSpPr>
              <a:spLocks noChangeAspect="1"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01" name="Rectangle 631"/>
            <p:cNvSpPr>
              <a:spLocks noChangeAspect="1"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02" name="Rectangle 632"/>
            <p:cNvSpPr>
              <a:spLocks noChangeAspect="1"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03" name="Rectangle 633"/>
            <p:cNvSpPr>
              <a:spLocks noChangeAspect="1"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04" name="Rectangle 634"/>
            <p:cNvSpPr>
              <a:spLocks noChangeAspect="1"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05" name="Rectangle 635"/>
            <p:cNvSpPr>
              <a:spLocks noChangeAspect="1"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06" name="Rectangle 636"/>
            <p:cNvSpPr>
              <a:spLocks noChangeAspect="1"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07" name="Rectangle 637"/>
            <p:cNvSpPr>
              <a:spLocks noChangeAspect="1"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08" name="Rectangle 638"/>
            <p:cNvSpPr>
              <a:spLocks noChangeAspect="1"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09" name="Rectangle 639"/>
            <p:cNvSpPr>
              <a:spLocks noChangeAspect="1"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10" name="Rectangle 640"/>
            <p:cNvSpPr>
              <a:spLocks noChangeAspect="1"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11" name="AutoShape 641"/>
            <p:cNvSpPr>
              <a:spLocks noChangeAspect="1"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112" name="AutoShape 642"/>
            <p:cNvSpPr>
              <a:spLocks noChangeAspect="1"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27" name="Group 643"/>
          <p:cNvGrpSpPr>
            <a:grpSpLocks noChangeAspect="1"/>
          </p:cNvGrpSpPr>
          <p:nvPr/>
        </p:nvGrpSpPr>
        <p:grpSpPr bwMode="auto">
          <a:xfrm>
            <a:off x="5199063" y="4369695"/>
            <a:ext cx="107950" cy="1393825"/>
            <a:chOff x="2932" y="2494"/>
            <a:chExt cx="136" cy="1755"/>
          </a:xfrm>
        </p:grpSpPr>
        <p:sp>
          <p:nvSpPr>
            <p:cNvPr id="37083" name="AutoShape 644"/>
            <p:cNvSpPr>
              <a:spLocks noChangeAspect="1"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84" name="AutoShape 645"/>
            <p:cNvSpPr>
              <a:spLocks noChangeAspect="1"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85" name="AutoShape 646"/>
            <p:cNvSpPr>
              <a:spLocks noChangeAspect="1"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86" name="AutoShape 647"/>
            <p:cNvSpPr>
              <a:spLocks noChangeAspect="1"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87" name="AutoShape 648"/>
            <p:cNvSpPr>
              <a:spLocks noChangeAspect="1"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88" name="Line 649"/>
            <p:cNvSpPr>
              <a:spLocks noChangeAspect="1"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89" name="Line 650"/>
            <p:cNvSpPr>
              <a:spLocks noChangeAspect="1"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90" name="Rectangle 651"/>
            <p:cNvSpPr>
              <a:spLocks noChangeAspect="1"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91" name="Rectangle 652"/>
            <p:cNvSpPr>
              <a:spLocks noChangeAspect="1"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92" name="Rectangle 653"/>
            <p:cNvSpPr>
              <a:spLocks noChangeAspect="1"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93" name="Rectangle 654"/>
            <p:cNvSpPr>
              <a:spLocks noChangeAspect="1"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94" name="Rectangle 655"/>
            <p:cNvSpPr>
              <a:spLocks noChangeAspect="1"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95" name="Rectangle 656"/>
            <p:cNvSpPr>
              <a:spLocks noChangeAspect="1"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96" name="Rectangle 657"/>
            <p:cNvSpPr>
              <a:spLocks noChangeAspect="1"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28" name="Group 658"/>
          <p:cNvGrpSpPr>
            <a:grpSpLocks noChangeAspect="1"/>
          </p:cNvGrpSpPr>
          <p:nvPr/>
        </p:nvGrpSpPr>
        <p:grpSpPr bwMode="auto">
          <a:xfrm>
            <a:off x="5581650" y="4417320"/>
            <a:ext cx="107950" cy="1346200"/>
            <a:chOff x="3173" y="2553"/>
            <a:chExt cx="136" cy="1696"/>
          </a:xfrm>
        </p:grpSpPr>
        <p:sp>
          <p:nvSpPr>
            <p:cNvPr id="37070" name="AutoShape 659"/>
            <p:cNvSpPr>
              <a:spLocks noChangeAspect="1"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71" name="AutoShape 660"/>
            <p:cNvSpPr>
              <a:spLocks noChangeAspect="1"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72" name="AutoShape 661"/>
            <p:cNvSpPr>
              <a:spLocks noChangeAspect="1"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73" name="AutoShape 662"/>
            <p:cNvSpPr>
              <a:spLocks noChangeAspect="1"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74" name="AutoShape 663"/>
            <p:cNvSpPr>
              <a:spLocks noChangeAspect="1"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75" name="Line 664"/>
            <p:cNvSpPr>
              <a:spLocks noChangeAspect="1"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76" name="Line 665"/>
            <p:cNvSpPr>
              <a:spLocks noChangeAspect="1"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77" name="Rectangle 666"/>
            <p:cNvSpPr>
              <a:spLocks noChangeAspect="1"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78" name="Rectangle 667"/>
            <p:cNvSpPr>
              <a:spLocks noChangeAspect="1"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79" name="Rectangle 668"/>
            <p:cNvSpPr>
              <a:spLocks noChangeAspect="1"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80" name="Rectangle 669"/>
            <p:cNvSpPr>
              <a:spLocks noChangeAspect="1"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81" name="Rectangle 670"/>
            <p:cNvSpPr>
              <a:spLocks noChangeAspect="1"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82" name="Rectangle 671"/>
            <p:cNvSpPr>
              <a:spLocks noChangeAspect="1"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29" name="Group 672"/>
          <p:cNvGrpSpPr>
            <a:grpSpLocks noChangeAspect="1"/>
          </p:cNvGrpSpPr>
          <p:nvPr/>
        </p:nvGrpSpPr>
        <p:grpSpPr bwMode="auto">
          <a:xfrm>
            <a:off x="5964238" y="4576070"/>
            <a:ext cx="107950" cy="1187450"/>
            <a:chOff x="3414" y="2753"/>
            <a:chExt cx="136" cy="1496"/>
          </a:xfrm>
        </p:grpSpPr>
        <p:sp>
          <p:nvSpPr>
            <p:cNvPr id="37054" name="AutoShape 673"/>
            <p:cNvSpPr>
              <a:spLocks noChangeAspect="1"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55" name="AutoShape 674"/>
            <p:cNvSpPr>
              <a:spLocks noChangeAspect="1"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56" name="Line 675"/>
            <p:cNvSpPr>
              <a:spLocks noChangeAspect="1"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57" name="AutoShape 676"/>
            <p:cNvSpPr>
              <a:spLocks noChangeAspect="1"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58" name="Line 677"/>
            <p:cNvSpPr>
              <a:spLocks noChangeAspect="1"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59" name="AutoShape 678"/>
            <p:cNvSpPr>
              <a:spLocks noChangeAspect="1"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60" name="AutoShape 679"/>
            <p:cNvSpPr>
              <a:spLocks noChangeAspect="1"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61" name="Rectangle 680"/>
            <p:cNvSpPr>
              <a:spLocks noChangeAspect="1"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62" name="Rectangle 681"/>
            <p:cNvSpPr>
              <a:spLocks noChangeAspect="1"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63" name="Rectangle 682"/>
            <p:cNvSpPr>
              <a:spLocks noChangeAspect="1"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64" name="Rectangle 683"/>
            <p:cNvSpPr>
              <a:spLocks noChangeAspect="1"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65" name="Rectangle 684"/>
            <p:cNvSpPr>
              <a:spLocks noChangeAspect="1"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66" name="Rectangle 685"/>
            <p:cNvSpPr>
              <a:spLocks noChangeAspect="1"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67" name="Rectangle 686"/>
            <p:cNvSpPr>
              <a:spLocks noChangeAspect="1"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68" name="Rectangle 687"/>
            <p:cNvSpPr>
              <a:spLocks noChangeAspect="1"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69" name="Rectangle 688"/>
            <p:cNvSpPr>
              <a:spLocks noChangeAspect="1"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30" name="Group 689"/>
          <p:cNvGrpSpPr>
            <a:grpSpLocks noChangeAspect="1"/>
          </p:cNvGrpSpPr>
          <p:nvPr/>
        </p:nvGrpSpPr>
        <p:grpSpPr bwMode="auto">
          <a:xfrm>
            <a:off x="6345238" y="4633220"/>
            <a:ext cx="107950" cy="1130300"/>
            <a:chOff x="3654" y="2825"/>
            <a:chExt cx="136" cy="1424"/>
          </a:xfrm>
        </p:grpSpPr>
        <p:sp>
          <p:nvSpPr>
            <p:cNvPr id="37044" name="AutoShape 690"/>
            <p:cNvSpPr>
              <a:spLocks noChangeAspect="1"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45" name="AutoShape 691"/>
            <p:cNvSpPr>
              <a:spLocks noChangeAspect="1"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46" name="AutoShape 692"/>
            <p:cNvSpPr>
              <a:spLocks noChangeAspect="1"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47" name="AutoShape 693"/>
            <p:cNvSpPr>
              <a:spLocks noChangeAspect="1"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48" name="Rectangle 694"/>
            <p:cNvSpPr>
              <a:spLocks noChangeAspect="1"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49" name="Rectangle 695"/>
            <p:cNvSpPr>
              <a:spLocks noChangeAspect="1"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50" name="Rectangle 696"/>
            <p:cNvSpPr>
              <a:spLocks noChangeAspect="1"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51" name="Rectangle 697"/>
            <p:cNvSpPr>
              <a:spLocks noChangeAspect="1"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52" name="Rectangle 698"/>
            <p:cNvSpPr>
              <a:spLocks noChangeAspect="1"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53" name="Rectangle 699"/>
            <p:cNvSpPr>
              <a:spLocks noChangeAspect="1"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31" name="Group 700"/>
          <p:cNvGrpSpPr>
            <a:grpSpLocks noChangeAspect="1"/>
          </p:cNvGrpSpPr>
          <p:nvPr/>
        </p:nvGrpSpPr>
        <p:grpSpPr bwMode="auto">
          <a:xfrm>
            <a:off x="6727825" y="4693545"/>
            <a:ext cx="107950" cy="1069975"/>
            <a:chOff x="3895" y="2902"/>
            <a:chExt cx="136" cy="1347"/>
          </a:xfrm>
        </p:grpSpPr>
        <p:sp>
          <p:nvSpPr>
            <p:cNvPr id="37035" name="AutoShape 701"/>
            <p:cNvSpPr>
              <a:spLocks noChangeAspect="1"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36" name="AutoShape 702"/>
            <p:cNvSpPr>
              <a:spLocks noChangeAspect="1"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37" name="AutoShape 703"/>
            <p:cNvSpPr>
              <a:spLocks noChangeAspect="1"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38" name="AutoShape 704"/>
            <p:cNvSpPr>
              <a:spLocks noChangeAspect="1"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39" name="Rectangle 705"/>
            <p:cNvSpPr>
              <a:spLocks noChangeAspect="1"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40" name="Rectangle 706"/>
            <p:cNvSpPr>
              <a:spLocks noChangeAspect="1"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41" name="Rectangle 707"/>
            <p:cNvSpPr>
              <a:spLocks noChangeAspect="1"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42" name="Rectangle 708"/>
            <p:cNvSpPr>
              <a:spLocks noChangeAspect="1"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43" name="Rectangle 709"/>
            <p:cNvSpPr>
              <a:spLocks noChangeAspect="1"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32" name="Group 710"/>
          <p:cNvGrpSpPr>
            <a:grpSpLocks noChangeAspect="1"/>
          </p:cNvGrpSpPr>
          <p:nvPr/>
        </p:nvGrpSpPr>
        <p:grpSpPr bwMode="auto">
          <a:xfrm>
            <a:off x="7110413" y="4763395"/>
            <a:ext cx="107950" cy="1000125"/>
            <a:chOff x="4136" y="2989"/>
            <a:chExt cx="136" cy="1260"/>
          </a:xfrm>
        </p:grpSpPr>
        <p:sp>
          <p:nvSpPr>
            <p:cNvPr id="37026" name="AutoShape 711"/>
            <p:cNvSpPr>
              <a:spLocks noChangeAspect="1"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27" name="AutoShape 712"/>
            <p:cNvSpPr>
              <a:spLocks noChangeAspect="1"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28" name="AutoShape 713"/>
            <p:cNvSpPr>
              <a:spLocks noChangeAspect="1"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29" name="AutoShape 714"/>
            <p:cNvSpPr>
              <a:spLocks noChangeAspect="1"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30" name="Rectangle 715"/>
            <p:cNvSpPr>
              <a:spLocks noChangeAspect="1"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31" name="Rectangle 716"/>
            <p:cNvSpPr>
              <a:spLocks noChangeAspect="1"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32" name="Rectangle 717"/>
            <p:cNvSpPr>
              <a:spLocks noChangeAspect="1"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33" name="Rectangle 718"/>
            <p:cNvSpPr>
              <a:spLocks noChangeAspect="1"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34" name="Rectangle 719"/>
            <p:cNvSpPr>
              <a:spLocks noChangeAspect="1"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33" name="Group 720"/>
          <p:cNvGrpSpPr>
            <a:grpSpLocks noChangeAspect="1"/>
          </p:cNvGrpSpPr>
          <p:nvPr/>
        </p:nvGrpSpPr>
        <p:grpSpPr bwMode="auto">
          <a:xfrm>
            <a:off x="7491413" y="4877695"/>
            <a:ext cx="107950" cy="885825"/>
            <a:chOff x="4376" y="3134"/>
            <a:chExt cx="136" cy="1115"/>
          </a:xfrm>
        </p:grpSpPr>
        <p:sp>
          <p:nvSpPr>
            <p:cNvPr id="37017" name="AutoShape 721"/>
            <p:cNvSpPr>
              <a:spLocks noChangeAspect="1"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18" name="AutoShape 722"/>
            <p:cNvSpPr>
              <a:spLocks noChangeAspect="1"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19" name="AutoShape 723"/>
            <p:cNvSpPr>
              <a:spLocks noChangeAspect="1"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20" name="AutoShape 724"/>
            <p:cNvSpPr>
              <a:spLocks noChangeAspect="1"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21" name="Rectangle 725"/>
            <p:cNvSpPr>
              <a:spLocks noChangeAspect="1"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22" name="Rectangle 726"/>
            <p:cNvSpPr>
              <a:spLocks noChangeAspect="1"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23" name="Rectangle 727"/>
            <p:cNvSpPr>
              <a:spLocks noChangeAspect="1"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24" name="Rectangle 728"/>
            <p:cNvSpPr>
              <a:spLocks noChangeAspect="1"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25" name="Rectangle 729"/>
            <p:cNvSpPr>
              <a:spLocks noChangeAspect="1"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34" name="Group 730"/>
          <p:cNvGrpSpPr>
            <a:grpSpLocks noChangeAspect="1"/>
          </p:cNvGrpSpPr>
          <p:nvPr/>
        </p:nvGrpSpPr>
        <p:grpSpPr bwMode="auto">
          <a:xfrm>
            <a:off x="7874000" y="4955483"/>
            <a:ext cx="107950" cy="808037"/>
            <a:chOff x="4617" y="3229"/>
            <a:chExt cx="136" cy="1018"/>
          </a:xfrm>
        </p:grpSpPr>
        <p:sp>
          <p:nvSpPr>
            <p:cNvPr id="37010" name="AutoShape 731"/>
            <p:cNvSpPr>
              <a:spLocks noChangeAspect="1"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11" name="AutoShape 732"/>
            <p:cNvSpPr>
              <a:spLocks noChangeAspect="1"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12" name="AutoShape 733"/>
            <p:cNvSpPr>
              <a:spLocks noChangeAspect="1"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13" name="AutoShape 734"/>
            <p:cNvSpPr>
              <a:spLocks noChangeAspect="1"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14" name="Rectangle 735"/>
            <p:cNvSpPr>
              <a:spLocks noChangeAspect="1"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15" name="Rectangle 736"/>
            <p:cNvSpPr>
              <a:spLocks noChangeAspect="1"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16" name="Rectangle 737"/>
            <p:cNvSpPr>
              <a:spLocks noChangeAspect="1"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35" name="Group 738"/>
          <p:cNvGrpSpPr>
            <a:grpSpLocks noChangeAspect="1"/>
          </p:cNvGrpSpPr>
          <p:nvPr/>
        </p:nvGrpSpPr>
        <p:grpSpPr bwMode="auto">
          <a:xfrm>
            <a:off x="8256588" y="5152333"/>
            <a:ext cx="107950" cy="611187"/>
            <a:chOff x="4858" y="3478"/>
            <a:chExt cx="136" cy="770"/>
          </a:xfrm>
        </p:grpSpPr>
        <p:sp>
          <p:nvSpPr>
            <p:cNvPr id="37001" name="AutoShape 739"/>
            <p:cNvSpPr>
              <a:spLocks noChangeAspect="1"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02" name="AutoShape 740"/>
            <p:cNvSpPr>
              <a:spLocks noChangeAspect="1"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03" name="AutoShape 741"/>
            <p:cNvSpPr>
              <a:spLocks noChangeAspect="1"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04" name="AutoShape 742"/>
            <p:cNvSpPr>
              <a:spLocks noChangeAspect="1"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05" name="AutoShape 743"/>
            <p:cNvSpPr>
              <a:spLocks noChangeAspect="1"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06" name="Line 744"/>
            <p:cNvSpPr>
              <a:spLocks noChangeAspect="1"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07" name="Line 745"/>
            <p:cNvSpPr>
              <a:spLocks noChangeAspect="1"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08" name="Rectangle 746"/>
            <p:cNvSpPr>
              <a:spLocks noChangeAspect="1"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09" name="Rectangle 747"/>
            <p:cNvSpPr>
              <a:spLocks noChangeAspect="1"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36" name="Group 748"/>
          <p:cNvGrpSpPr>
            <a:grpSpLocks noChangeAspect="1"/>
          </p:cNvGrpSpPr>
          <p:nvPr/>
        </p:nvGrpSpPr>
        <p:grpSpPr bwMode="auto">
          <a:xfrm>
            <a:off x="8637588" y="5115820"/>
            <a:ext cx="107950" cy="647700"/>
            <a:chOff x="5098" y="3433"/>
            <a:chExt cx="136" cy="816"/>
          </a:xfrm>
        </p:grpSpPr>
        <p:sp>
          <p:nvSpPr>
            <p:cNvPr id="36991" name="AutoShape 749"/>
            <p:cNvSpPr>
              <a:spLocks noChangeAspect="1"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92" name="AutoShape 750"/>
            <p:cNvSpPr>
              <a:spLocks noChangeAspect="1"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93" name="Line 751"/>
            <p:cNvSpPr>
              <a:spLocks noChangeAspect="1"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94" name="Line 752"/>
            <p:cNvSpPr>
              <a:spLocks noChangeAspect="1"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95" name="AutoShape 753"/>
            <p:cNvSpPr>
              <a:spLocks noChangeAspect="1"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96" name="AutoShape 754"/>
            <p:cNvSpPr>
              <a:spLocks noChangeAspect="1"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97" name="AutoShape 755"/>
            <p:cNvSpPr>
              <a:spLocks noChangeAspect="1"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98" name="Rectangle 756"/>
            <p:cNvSpPr>
              <a:spLocks noChangeAspect="1"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99" name="Rectangle 757"/>
            <p:cNvSpPr>
              <a:spLocks noChangeAspect="1"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000" name="Rectangle 758"/>
            <p:cNvSpPr>
              <a:spLocks noChangeAspect="1"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37" name="Group 759"/>
          <p:cNvGrpSpPr>
            <a:grpSpLocks noChangeAspect="1"/>
          </p:cNvGrpSpPr>
          <p:nvPr/>
        </p:nvGrpSpPr>
        <p:grpSpPr bwMode="auto">
          <a:xfrm>
            <a:off x="7405688" y="1801120"/>
            <a:ext cx="107950" cy="1865313"/>
            <a:chOff x="5339" y="1900"/>
            <a:chExt cx="136" cy="2349"/>
          </a:xfrm>
        </p:grpSpPr>
        <p:sp>
          <p:nvSpPr>
            <p:cNvPr id="36975" name="AutoShape 760"/>
            <p:cNvSpPr>
              <a:spLocks noChangeAspect="1"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76" name="AutoShape 761"/>
            <p:cNvSpPr>
              <a:spLocks noChangeAspect="1"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77" name="AutoShape 762"/>
            <p:cNvSpPr>
              <a:spLocks noChangeAspect="1"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78" name="AutoShape 763"/>
            <p:cNvSpPr>
              <a:spLocks noChangeAspect="1"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79" name="Rectangle 764"/>
            <p:cNvSpPr>
              <a:spLocks noChangeAspect="1"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80" name="Rectangle 765"/>
            <p:cNvSpPr>
              <a:spLocks noChangeAspect="1"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81" name="Rectangle 766"/>
            <p:cNvSpPr>
              <a:spLocks noChangeAspect="1"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82" name="Rectangle 767"/>
            <p:cNvSpPr>
              <a:spLocks noChangeAspect="1"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83" name="Rectangle 768"/>
            <p:cNvSpPr>
              <a:spLocks noChangeAspect="1"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84" name="Rectangle 769"/>
            <p:cNvSpPr>
              <a:spLocks noChangeAspect="1"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85" name="Rectangle 770"/>
            <p:cNvSpPr>
              <a:spLocks noChangeAspect="1"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86" name="Rectangle 771"/>
            <p:cNvSpPr>
              <a:spLocks noChangeAspect="1"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87" name="Rectangle 772"/>
            <p:cNvSpPr>
              <a:spLocks noChangeAspect="1"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88" name="Rectangle 773"/>
            <p:cNvSpPr>
              <a:spLocks noChangeAspect="1"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89" name="Rectangle 774"/>
            <p:cNvSpPr>
              <a:spLocks noChangeAspect="1"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90" name="Rectangle 775"/>
            <p:cNvSpPr>
              <a:spLocks noChangeAspect="1"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38" name="Group 776"/>
          <p:cNvGrpSpPr>
            <a:grpSpLocks noChangeAspect="1"/>
          </p:cNvGrpSpPr>
          <p:nvPr/>
        </p:nvGrpSpPr>
        <p:grpSpPr bwMode="auto">
          <a:xfrm>
            <a:off x="8542338" y="2872683"/>
            <a:ext cx="107950" cy="793750"/>
            <a:chOff x="5580" y="3249"/>
            <a:chExt cx="136" cy="1000"/>
          </a:xfrm>
        </p:grpSpPr>
        <p:sp>
          <p:nvSpPr>
            <p:cNvPr id="36966" name="AutoShape 777"/>
            <p:cNvSpPr>
              <a:spLocks noChangeAspect="1"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67" name="AutoShape 778"/>
            <p:cNvSpPr>
              <a:spLocks noChangeAspect="1"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68" name="AutoShape 779"/>
            <p:cNvSpPr>
              <a:spLocks noChangeAspect="1"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69" name="AutoShape 780"/>
            <p:cNvSpPr>
              <a:spLocks noChangeAspect="1"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70" name="Rectangle 781"/>
            <p:cNvSpPr>
              <a:spLocks noChangeAspect="1"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71" name="AutoShape 782"/>
            <p:cNvSpPr>
              <a:spLocks noChangeAspect="1"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72" name="Rectangle 783"/>
            <p:cNvSpPr>
              <a:spLocks noChangeAspect="1"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73" name="Rectangle 784"/>
            <p:cNvSpPr>
              <a:spLocks noChangeAspect="1"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74" name="Rectangle 785"/>
            <p:cNvSpPr>
              <a:spLocks noChangeAspect="1"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36939" name="Group 786"/>
          <p:cNvGrpSpPr>
            <a:grpSpLocks noChangeAspect="1"/>
          </p:cNvGrpSpPr>
          <p:nvPr/>
        </p:nvGrpSpPr>
        <p:grpSpPr bwMode="auto">
          <a:xfrm>
            <a:off x="8377238" y="1801120"/>
            <a:ext cx="107950" cy="1865313"/>
            <a:chOff x="5339" y="1900"/>
            <a:chExt cx="136" cy="2349"/>
          </a:xfrm>
        </p:grpSpPr>
        <p:sp>
          <p:nvSpPr>
            <p:cNvPr id="36950" name="AutoShape 787"/>
            <p:cNvSpPr>
              <a:spLocks noChangeAspect="1"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51" name="AutoShape 788"/>
            <p:cNvSpPr>
              <a:spLocks noChangeAspect="1"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52" name="AutoShape 789"/>
            <p:cNvSpPr>
              <a:spLocks noChangeAspect="1"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53" name="AutoShape 790"/>
            <p:cNvSpPr>
              <a:spLocks noChangeAspect="1"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54" name="Rectangle 791"/>
            <p:cNvSpPr>
              <a:spLocks noChangeAspect="1"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55" name="Rectangle 792"/>
            <p:cNvSpPr>
              <a:spLocks noChangeAspect="1"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56" name="Rectangle 793"/>
            <p:cNvSpPr>
              <a:spLocks noChangeAspect="1"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57" name="Rectangle 794"/>
            <p:cNvSpPr>
              <a:spLocks noChangeAspect="1"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58" name="Rectangle 795"/>
            <p:cNvSpPr>
              <a:spLocks noChangeAspect="1"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59" name="Rectangle 796"/>
            <p:cNvSpPr>
              <a:spLocks noChangeAspect="1"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60" name="Rectangle 797"/>
            <p:cNvSpPr>
              <a:spLocks noChangeAspect="1"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61" name="Rectangle 798"/>
            <p:cNvSpPr>
              <a:spLocks noChangeAspect="1"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62" name="Rectangle 799"/>
            <p:cNvSpPr>
              <a:spLocks noChangeAspect="1"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63" name="Rectangle 800"/>
            <p:cNvSpPr>
              <a:spLocks noChangeAspect="1"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64" name="Rectangle 801"/>
            <p:cNvSpPr>
              <a:spLocks noChangeAspect="1"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965" name="Rectangle 802"/>
            <p:cNvSpPr>
              <a:spLocks noChangeAspect="1"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36940" name="Line 803"/>
          <p:cNvSpPr>
            <a:spLocks noChangeShapeType="1"/>
          </p:cNvSpPr>
          <p:nvPr/>
        </p:nvSpPr>
        <p:spPr bwMode="auto">
          <a:xfrm flipH="1">
            <a:off x="263525" y="6090545"/>
            <a:ext cx="86487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941" name="Line 804"/>
          <p:cNvSpPr>
            <a:spLocks noChangeShapeType="1"/>
          </p:cNvSpPr>
          <p:nvPr/>
        </p:nvSpPr>
        <p:spPr bwMode="auto">
          <a:xfrm flipV="1">
            <a:off x="263525" y="2074170"/>
            <a:ext cx="0" cy="4029075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942" name="Line 805"/>
          <p:cNvSpPr>
            <a:spLocks noChangeShapeType="1"/>
          </p:cNvSpPr>
          <p:nvPr/>
        </p:nvSpPr>
        <p:spPr bwMode="auto">
          <a:xfrm>
            <a:off x="260350" y="2083695"/>
            <a:ext cx="8651875" cy="2847975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943" name="Line 806"/>
          <p:cNvSpPr>
            <a:spLocks noChangeShapeType="1"/>
          </p:cNvSpPr>
          <p:nvPr/>
        </p:nvSpPr>
        <p:spPr bwMode="auto">
          <a:xfrm>
            <a:off x="8909050" y="4934845"/>
            <a:ext cx="0" cy="11684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944" name="Rectangle 807"/>
          <p:cNvSpPr>
            <a:spLocks noChangeArrowheads="1"/>
          </p:cNvSpPr>
          <p:nvPr/>
        </p:nvSpPr>
        <p:spPr bwMode="auto">
          <a:xfrm>
            <a:off x="6965950" y="1631258"/>
            <a:ext cx="1949450" cy="2433637"/>
          </a:xfrm>
          <a:prstGeom prst="rect">
            <a:avLst/>
          </a:prstGeom>
          <a:noFill/>
          <a:ln w="28575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945" name="Text Box 808"/>
          <p:cNvSpPr txBox="1">
            <a:spLocks noChangeArrowheads="1"/>
          </p:cNvSpPr>
          <p:nvPr/>
        </p:nvSpPr>
        <p:spPr bwMode="auto">
          <a:xfrm>
            <a:off x="3790950" y="2713933"/>
            <a:ext cx="2460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常染色体</a:t>
            </a:r>
          </a:p>
        </p:txBody>
      </p:sp>
      <p:sp>
        <p:nvSpPr>
          <p:cNvPr id="36946" name="Text Box 809"/>
          <p:cNvSpPr txBox="1">
            <a:spLocks noChangeArrowheads="1"/>
          </p:cNvSpPr>
          <p:nvPr/>
        </p:nvSpPr>
        <p:spPr bwMode="auto">
          <a:xfrm>
            <a:off x="7121525" y="1021658"/>
            <a:ext cx="1917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性染色体</a:t>
            </a:r>
          </a:p>
        </p:txBody>
      </p:sp>
      <p:sp>
        <p:nvSpPr>
          <p:cNvPr id="36947" name="Line 810"/>
          <p:cNvSpPr>
            <a:spLocks noChangeShapeType="1"/>
          </p:cNvSpPr>
          <p:nvPr/>
        </p:nvSpPr>
        <p:spPr bwMode="auto">
          <a:xfrm flipH="1">
            <a:off x="7626350" y="1629670"/>
            <a:ext cx="619125" cy="243840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948" name="Text Box 811"/>
          <p:cNvSpPr txBox="1">
            <a:spLocks noChangeArrowheads="1"/>
          </p:cNvSpPr>
          <p:nvPr/>
        </p:nvSpPr>
        <p:spPr bwMode="auto">
          <a:xfrm>
            <a:off x="644525" y="1477270"/>
            <a:ext cx="632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常染色体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22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対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44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本＋性染色体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2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本＝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46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本</a:t>
            </a:r>
          </a:p>
        </p:txBody>
      </p:sp>
      <p:sp>
        <p:nvSpPr>
          <p:cNvPr id="36949" name="Rectangle 81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z="4000" dirty="0">
                <a:solidFill>
                  <a:srgbClr val="800080"/>
                </a:solidFill>
              </a:rPr>
              <a:t>染色体</a:t>
            </a:r>
          </a:p>
        </p:txBody>
      </p:sp>
      <p:sp>
        <p:nvSpPr>
          <p:cNvPr id="814" name="テキスト ボックス 813">
            <a:extLst>
              <a:ext uri="{FF2B5EF4-FFF2-40B4-BE49-F238E27FC236}">
                <a16:creationId xmlns:a16="http://schemas.microsoft.com/office/drawing/2014/main" id="{A2DFED95-0D7E-446F-9B40-BA81CB72E2C0}"/>
              </a:ext>
            </a:extLst>
          </p:cNvPr>
          <p:cNvSpPr txBox="1"/>
          <p:nvPr/>
        </p:nvSpPr>
        <p:spPr>
          <a:xfrm>
            <a:off x="358501" y="6115172"/>
            <a:ext cx="8550549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2027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1252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1064 752 873 1040  920  679  785  723 1293 1023  331  606  594  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864 1168  268 1426  543  247  460</a:t>
            </a:r>
            <a:endParaRPr kumimoji="1" lang="ja-JP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16" name="テキスト ボックス 815">
            <a:extLst>
              <a:ext uri="{FF2B5EF4-FFF2-40B4-BE49-F238E27FC236}">
                <a16:creationId xmlns:a16="http://schemas.microsoft.com/office/drawing/2014/main" id="{619DF544-1E35-456E-9805-5970FAE50320}"/>
              </a:ext>
            </a:extLst>
          </p:cNvPr>
          <p:cNvSpPr txBox="1"/>
          <p:nvPr/>
        </p:nvSpPr>
        <p:spPr>
          <a:xfrm>
            <a:off x="8163782" y="4068887"/>
            <a:ext cx="73421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863 67</a:t>
            </a:r>
            <a:endParaRPr kumimoji="1" lang="ja-JP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D58242-FE5E-429A-A9B9-0157F3550342}"/>
              </a:ext>
            </a:extLst>
          </p:cNvPr>
          <p:cNvSpPr txBox="1"/>
          <p:nvPr/>
        </p:nvSpPr>
        <p:spPr>
          <a:xfrm>
            <a:off x="6846806" y="4066848"/>
            <a:ext cx="106283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863 863</a:t>
            </a:r>
            <a:endParaRPr kumimoji="1" lang="ja-JP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C15ED3-7129-4BBC-9C24-A147C1B4C7EF}"/>
              </a:ext>
            </a:extLst>
          </p:cNvPr>
          <p:cNvSpPr txBox="1"/>
          <p:nvPr/>
        </p:nvSpPr>
        <p:spPr>
          <a:xfrm>
            <a:off x="2223320" y="6370756"/>
            <a:ext cx="471539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  <a:cs typeface="+mn-cs"/>
              </a:rPr>
              <a:t>タンパクをコードする遺伝子の数 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  <a:cs typeface="+mn-cs"/>
              </a:rPr>
              <a:t>(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  <a:cs typeface="+mn-cs"/>
              </a:rPr>
              <a:t>NCBI, 2020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  <a:cs typeface="+mn-cs"/>
              </a:rPr>
              <a:t>)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/>
              <a:ea typeface="HG丸ｺﾞｼｯｸM-PRO"/>
              <a:cs typeface="+mn-cs"/>
            </a:endParaRPr>
          </a:p>
        </p:txBody>
      </p:sp>
      <p:sp>
        <p:nvSpPr>
          <p:cNvPr id="36865" name="Freeform 50">
            <a:extLst>
              <a:ext uri="{FF2B5EF4-FFF2-40B4-BE49-F238E27FC236}">
                <a16:creationId xmlns:a16="http://schemas.microsoft.com/office/drawing/2014/main" id="{CA7727BB-C740-43F5-B4D7-2FC2021C2185}"/>
              </a:ext>
            </a:extLst>
          </p:cNvPr>
          <p:cNvSpPr>
            <a:spLocks/>
          </p:cNvSpPr>
          <p:nvPr/>
        </p:nvSpPr>
        <p:spPr bwMode="auto">
          <a:xfrm>
            <a:off x="592138" y="4000162"/>
            <a:ext cx="8018151" cy="1536700"/>
          </a:xfrm>
          <a:custGeom>
            <a:avLst/>
            <a:gdLst>
              <a:gd name="T0" fmla="*/ 0 w 4522"/>
              <a:gd name="T1" fmla="*/ 0 h 968"/>
              <a:gd name="T2" fmla="*/ 214 w 4522"/>
              <a:gd name="T3" fmla="*/ 422 h 968"/>
              <a:gd name="T4" fmla="*/ 430 w 4522"/>
              <a:gd name="T5" fmla="*/ 524 h 968"/>
              <a:gd name="T6" fmla="*/ 645 w 4522"/>
              <a:gd name="T7" fmla="*/ 694 h 968"/>
              <a:gd name="T8" fmla="*/ 861 w 4522"/>
              <a:gd name="T9" fmla="*/ 628 h 968"/>
              <a:gd name="T10" fmla="*/ 1076 w 4522"/>
              <a:gd name="T11" fmla="*/ 537 h 968"/>
              <a:gd name="T12" fmla="*/ 1291 w 4522"/>
              <a:gd name="T13" fmla="*/ 602 h 968"/>
              <a:gd name="T14" fmla="*/ 1507 w 4522"/>
              <a:gd name="T15" fmla="*/ 733 h 968"/>
              <a:gd name="T16" fmla="*/ 1722 w 4522"/>
              <a:gd name="T17" fmla="*/ 675 h 968"/>
              <a:gd name="T18" fmla="*/ 1938 w 4522"/>
              <a:gd name="T19" fmla="*/ 709 h 968"/>
              <a:gd name="T20" fmla="*/ 2153 w 4522"/>
              <a:gd name="T21" fmla="*/ 399 h 968"/>
              <a:gd name="T22" fmla="*/ 2368 w 4522"/>
              <a:gd name="T23" fmla="*/ 546 h 968"/>
              <a:gd name="T24" fmla="*/ 2583 w 4522"/>
              <a:gd name="T25" fmla="*/ 922 h 968"/>
              <a:gd name="T26" fmla="*/ 2799 w 4522"/>
              <a:gd name="T27" fmla="*/ 772 h 968"/>
              <a:gd name="T28" fmla="*/ 3014 w 4522"/>
              <a:gd name="T29" fmla="*/ 780 h 968"/>
              <a:gd name="T30" fmla="*/ 3230 w 4522"/>
              <a:gd name="T31" fmla="*/ 632 h 968"/>
              <a:gd name="T32" fmla="*/ 3445 w 4522"/>
              <a:gd name="T33" fmla="*/ 468 h 968"/>
              <a:gd name="T34" fmla="*/ 3660 w 4522"/>
              <a:gd name="T35" fmla="*/ 956 h 968"/>
              <a:gd name="T36" fmla="*/ 3875 w 4522"/>
              <a:gd name="T37" fmla="*/ 327 h 968"/>
              <a:gd name="T38" fmla="*/ 4091 w 4522"/>
              <a:gd name="T39" fmla="*/ 807 h 968"/>
              <a:gd name="T40" fmla="*/ 4306 w 4522"/>
              <a:gd name="T41" fmla="*/ 968 h 968"/>
              <a:gd name="T42" fmla="*/ 4522 w 4522"/>
              <a:gd name="T43" fmla="*/ 852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522" h="968">
                <a:moveTo>
                  <a:pt x="0" y="0"/>
                </a:moveTo>
                <a:lnTo>
                  <a:pt x="214" y="422"/>
                </a:lnTo>
                <a:lnTo>
                  <a:pt x="430" y="524"/>
                </a:lnTo>
                <a:lnTo>
                  <a:pt x="645" y="694"/>
                </a:lnTo>
                <a:lnTo>
                  <a:pt x="861" y="628"/>
                </a:lnTo>
                <a:lnTo>
                  <a:pt x="1076" y="537"/>
                </a:lnTo>
                <a:lnTo>
                  <a:pt x="1291" y="602"/>
                </a:lnTo>
                <a:lnTo>
                  <a:pt x="1507" y="733"/>
                </a:lnTo>
                <a:lnTo>
                  <a:pt x="1722" y="675"/>
                </a:lnTo>
                <a:lnTo>
                  <a:pt x="1938" y="709"/>
                </a:lnTo>
                <a:lnTo>
                  <a:pt x="2153" y="399"/>
                </a:lnTo>
                <a:lnTo>
                  <a:pt x="2368" y="546"/>
                </a:lnTo>
                <a:lnTo>
                  <a:pt x="2583" y="922"/>
                </a:lnTo>
                <a:lnTo>
                  <a:pt x="2799" y="772"/>
                </a:lnTo>
                <a:lnTo>
                  <a:pt x="3014" y="780"/>
                </a:lnTo>
                <a:lnTo>
                  <a:pt x="3230" y="632"/>
                </a:lnTo>
                <a:lnTo>
                  <a:pt x="3445" y="468"/>
                </a:lnTo>
                <a:lnTo>
                  <a:pt x="3660" y="956"/>
                </a:lnTo>
                <a:lnTo>
                  <a:pt x="3875" y="327"/>
                </a:lnTo>
                <a:lnTo>
                  <a:pt x="4091" y="807"/>
                </a:lnTo>
                <a:lnTo>
                  <a:pt x="4306" y="968"/>
                </a:lnTo>
                <a:lnTo>
                  <a:pt x="4522" y="852"/>
                </a:lnTo>
              </a:path>
            </a:pathLst>
          </a:custGeom>
          <a:noFill/>
          <a:ln w="50800" cap="rnd">
            <a:solidFill>
              <a:srgbClr val="FF0000"/>
            </a:solidFill>
            <a:prstDash val="solid"/>
            <a:round/>
            <a:headEnd type="oval"/>
            <a:tailEnd type="oval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7704" name="Line 136">
            <a:extLst>
              <a:ext uri="{FF2B5EF4-FFF2-40B4-BE49-F238E27FC236}">
                <a16:creationId xmlns:a16="http://schemas.microsoft.com/office/drawing/2014/main" id="{AD1E6963-1377-40D3-B4A5-7C27FDB42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4947" y="2859998"/>
            <a:ext cx="162000" cy="728663"/>
          </a:xfrm>
          <a:prstGeom prst="line">
            <a:avLst/>
          </a:prstGeom>
          <a:noFill/>
          <a:ln w="50800" cap="rnd">
            <a:solidFill>
              <a:srgbClr val="FF0000"/>
            </a:solidFill>
            <a:prstDash val="solid"/>
            <a:round/>
            <a:headEnd type="oval"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7706" name="Line 116">
            <a:extLst>
              <a:ext uri="{FF2B5EF4-FFF2-40B4-BE49-F238E27FC236}">
                <a16:creationId xmlns:a16="http://schemas.microsoft.com/office/drawing/2014/main" id="{EA35A68F-2243-437A-AEF6-C5D0440D69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7138" y="2859998"/>
            <a:ext cx="162000" cy="0"/>
          </a:xfrm>
          <a:prstGeom prst="line">
            <a:avLst/>
          </a:prstGeom>
          <a:noFill/>
          <a:ln w="50800" cap="rnd">
            <a:solidFill>
              <a:srgbClr val="FF0000"/>
            </a:solidFill>
            <a:prstDash val="solid"/>
            <a:round/>
            <a:headEnd type="oval"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1380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C757C2D-73DA-4115-BFB0-6DD48D0CE7FE}"/>
              </a:ext>
            </a:extLst>
          </p:cNvPr>
          <p:cNvGrpSpPr/>
          <p:nvPr/>
        </p:nvGrpSpPr>
        <p:grpSpPr>
          <a:xfrm>
            <a:off x="546273" y="1187535"/>
            <a:ext cx="8068046" cy="5569177"/>
            <a:chOff x="546273" y="1187535"/>
            <a:chExt cx="8068046" cy="5569177"/>
          </a:xfrm>
        </p:grpSpPr>
        <p:grpSp>
          <p:nvGrpSpPr>
            <p:cNvPr id="41986" name="Group 2"/>
            <p:cNvGrpSpPr>
              <a:grpSpLocks/>
            </p:cNvGrpSpPr>
            <p:nvPr/>
          </p:nvGrpSpPr>
          <p:grpSpPr bwMode="auto">
            <a:xfrm>
              <a:off x="580143" y="1187535"/>
              <a:ext cx="191928" cy="5347756"/>
              <a:chOff x="45" y="119"/>
              <a:chExt cx="136" cy="4130"/>
            </a:xfrm>
          </p:grpSpPr>
          <p:sp>
            <p:nvSpPr>
              <p:cNvPr id="42373" name="AutoShape 3"/>
              <p:cNvSpPr>
                <a:spLocks noChangeArrowheads="1"/>
              </p:cNvSpPr>
              <p:nvPr/>
            </p:nvSpPr>
            <p:spPr bwMode="auto">
              <a:xfrm>
                <a:off x="45" y="119"/>
                <a:ext cx="136" cy="203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74" name="Rectangle 4"/>
              <p:cNvSpPr>
                <a:spLocks noChangeArrowheads="1"/>
              </p:cNvSpPr>
              <p:nvPr/>
            </p:nvSpPr>
            <p:spPr bwMode="auto">
              <a:xfrm>
                <a:off x="45" y="247"/>
                <a:ext cx="136" cy="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75" name="Rectangle 5"/>
              <p:cNvSpPr>
                <a:spLocks noChangeArrowheads="1"/>
              </p:cNvSpPr>
              <p:nvPr/>
            </p:nvSpPr>
            <p:spPr bwMode="auto">
              <a:xfrm>
                <a:off x="45" y="474"/>
                <a:ext cx="136" cy="8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76" name="Rectangle 6"/>
              <p:cNvSpPr>
                <a:spLocks noChangeArrowheads="1"/>
              </p:cNvSpPr>
              <p:nvPr/>
            </p:nvSpPr>
            <p:spPr bwMode="auto">
              <a:xfrm>
                <a:off x="45" y="622"/>
                <a:ext cx="136" cy="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77" name="Rectangle 7"/>
              <p:cNvSpPr>
                <a:spLocks noChangeArrowheads="1"/>
              </p:cNvSpPr>
              <p:nvPr/>
            </p:nvSpPr>
            <p:spPr bwMode="auto">
              <a:xfrm>
                <a:off x="45" y="72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78" name="Rectangle 8"/>
              <p:cNvSpPr>
                <a:spLocks noChangeArrowheads="1"/>
              </p:cNvSpPr>
              <p:nvPr/>
            </p:nvSpPr>
            <p:spPr bwMode="auto">
              <a:xfrm flipV="1">
                <a:off x="45" y="901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79" name="Rectangle 9"/>
              <p:cNvSpPr>
                <a:spLocks noChangeArrowheads="1"/>
              </p:cNvSpPr>
              <p:nvPr/>
            </p:nvSpPr>
            <p:spPr bwMode="auto">
              <a:xfrm>
                <a:off x="45" y="966"/>
                <a:ext cx="136" cy="13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80" name="Rectangle 10"/>
              <p:cNvSpPr>
                <a:spLocks noChangeArrowheads="1"/>
              </p:cNvSpPr>
              <p:nvPr/>
            </p:nvSpPr>
            <p:spPr bwMode="auto">
              <a:xfrm>
                <a:off x="45" y="1126"/>
                <a:ext cx="136" cy="2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81" name="Rectangle 11"/>
              <p:cNvSpPr>
                <a:spLocks noChangeArrowheads="1"/>
              </p:cNvSpPr>
              <p:nvPr/>
            </p:nvSpPr>
            <p:spPr bwMode="auto">
              <a:xfrm>
                <a:off x="45" y="1479"/>
                <a:ext cx="136" cy="3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82" name="Rectangle 12"/>
              <p:cNvSpPr>
                <a:spLocks noChangeArrowheads="1"/>
              </p:cNvSpPr>
              <p:nvPr/>
            </p:nvSpPr>
            <p:spPr bwMode="auto">
              <a:xfrm>
                <a:off x="45" y="1613"/>
                <a:ext cx="136" cy="2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83" name="Rectangle 13"/>
              <p:cNvSpPr>
                <a:spLocks noChangeArrowheads="1"/>
              </p:cNvSpPr>
              <p:nvPr/>
            </p:nvSpPr>
            <p:spPr bwMode="auto">
              <a:xfrm>
                <a:off x="45" y="1961"/>
                <a:ext cx="136" cy="3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84" name="Rectangle 14"/>
              <p:cNvSpPr>
                <a:spLocks noChangeArrowheads="1"/>
              </p:cNvSpPr>
              <p:nvPr/>
            </p:nvSpPr>
            <p:spPr bwMode="auto">
              <a:xfrm>
                <a:off x="45" y="2069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85" name="AutoShape 15"/>
              <p:cNvSpPr>
                <a:spLocks noChangeArrowheads="1"/>
              </p:cNvSpPr>
              <p:nvPr/>
            </p:nvSpPr>
            <p:spPr bwMode="auto">
              <a:xfrm>
                <a:off x="45" y="2155"/>
                <a:ext cx="136" cy="209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86" name="Rectangle 16"/>
              <p:cNvSpPr>
                <a:spLocks noChangeArrowheads="1"/>
              </p:cNvSpPr>
              <p:nvPr/>
            </p:nvSpPr>
            <p:spPr bwMode="auto">
              <a:xfrm>
                <a:off x="45" y="2189"/>
                <a:ext cx="136" cy="301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87" name="Rectangle 17"/>
              <p:cNvSpPr>
                <a:spLocks noChangeArrowheads="1"/>
              </p:cNvSpPr>
              <p:nvPr/>
            </p:nvSpPr>
            <p:spPr bwMode="auto">
              <a:xfrm>
                <a:off x="45" y="2555"/>
                <a:ext cx="136" cy="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88" name="Rectangle 18"/>
              <p:cNvSpPr>
                <a:spLocks noChangeArrowheads="1"/>
              </p:cNvSpPr>
              <p:nvPr/>
            </p:nvSpPr>
            <p:spPr bwMode="auto">
              <a:xfrm>
                <a:off x="45" y="2684"/>
                <a:ext cx="136" cy="7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89" name="Rectangle 19"/>
              <p:cNvSpPr>
                <a:spLocks noChangeArrowheads="1"/>
              </p:cNvSpPr>
              <p:nvPr/>
            </p:nvSpPr>
            <p:spPr bwMode="auto">
              <a:xfrm>
                <a:off x="45" y="2901"/>
                <a:ext cx="136" cy="10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90" name="Rectangle 20"/>
              <p:cNvSpPr>
                <a:spLocks noChangeArrowheads="1"/>
              </p:cNvSpPr>
              <p:nvPr/>
            </p:nvSpPr>
            <p:spPr bwMode="auto">
              <a:xfrm>
                <a:off x="45" y="3128"/>
                <a:ext cx="136" cy="31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91" name="Rectangle 21"/>
              <p:cNvSpPr>
                <a:spLocks noChangeArrowheads="1"/>
              </p:cNvSpPr>
              <p:nvPr/>
            </p:nvSpPr>
            <p:spPr bwMode="auto">
              <a:xfrm>
                <a:off x="45" y="3651"/>
                <a:ext cx="136" cy="3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92" name="Rectangle 22"/>
              <p:cNvSpPr>
                <a:spLocks noChangeArrowheads="1"/>
              </p:cNvSpPr>
              <p:nvPr/>
            </p:nvSpPr>
            <p:spPr bwMode="auto">
              <a:xfrm>
                <a:off x="45" y="3750"/>
                <a:ext cx="136" cy="16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93" name="Rectangle 23"/>
              <p:cNvSpPr>
                <a:spLocks noChangeArrowheads="1"/>
              </p:cNvSpPr>
              <p:nvPr/>
            </p:nvSpPr>
            <p:spPr bwMode="auto">
              <a:xfrm>
                <a:off x="45" y="4002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94" name="Rectangle 24"/>
              <p:cNvSpPr>
                <a:spLocks noChangeArrowheads="1"/>
              </p:cNvSpPr>
              <p:nvPr/>
            </p:nvSpPr>
            <p:spPr bwMode="auto">
              <a:xfrm>
                <a:off x="45" y="4057"/>
                <a:ext cx="136" cy="9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95" name="AutoShape 25"/>
              <p:cNvSpPr>
                <a:spLocks noChangeArrowheads="1"/>
              </p:cNvSpPr>
              <p:nvPr/>
            </p:nvSpPr>
            <p:spPr bwMode="auto">
              <a:xfrm rot="5400000" flipV="1">
                <a:off x="94" y="2068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96" name="AutoShape 26"/>
              <p:cNvSpPr>
                <a:spLocks noChangeArrowheads="1"/>
              </p:cNvSpPr>
              <p:nvPr/>
            </p:nvSpPr>
            <p:spPr bwMode="auto">
              <a:xfrm rot="-5400000">
                <a:off x="94" y="2103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1987" name="Group 27"/>
            <p:cNvGrpSpPr>
              <a:grpSpLocks/>
            </p:cNvGrpSpPr>
            <p:nvPr/>
          </p:nvGrpSpPr>
          <p:grpSpPr bwMode="auto">
            <a:xfrm>
              <a:off x="918840" y="1480173"/>
              <a:ext cx="191928" cy="5055119"/>
              <a:chOff x="285" y="345"/>
              <a:chExt cx="136" cy="3904"/>
            </a:xfrm>
          </p:grpSpPr>
          <p:sp>
            <p:nvSpPr>
              <p:cNvPr id="42349" name="AutoShape 28"/>
              <p:cNvSpPr>
                <a:spLocks noChangeArrowheads="1"/>
              </p:cNvSpPr>
              <p:nvPr/>
            </p:nvSpPr>
            <p:spPr bwMode="auto">
              <a:xfrm>
                <a:off x="285" y="345"/>
                <a:ext cx="136" cy="150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50" name="Rectangle 29"/>
              <p:cNvSpPr>
                <a:spLocks noChangeArrowheads="1"/>
              </p:cNvSpPr>
              <p:nvPr/>
            </p:nvSpPr>
            <p:spPr bwMode="auto">
              <a:xfrm>
                <a:off x="285" y="1706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51" name="Rectangle 30"/>
              <p:cNvSpPr>
                <a:spLocks noChangeArrowheads="1"/>
              </p:cNvSpPr>
              <p:nvPr/>
            </p:nvSpPr>
            <p:spPr bwMode="auto">
              <a:xfrm>
                <a:off x="285" y="1578"/>
                <a:ext cx="136" cy="12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52" name="Rectangle 31"/>
              <p:cNvSpPr>
                <a:spLocks noChangeArrowheads="1"/>
              </p:cNvSpPr>
              <p:nvPr/>
            </p:nvSpPr>
            <p:spPr bwMode="auto">
              <a:xfrm>
                <a:off x="285" y="1341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53" name="Rectangle 32"/>
              <p:cNvSpPr>
                <a:spLocks noChangeArrowheads="1"/>
              </p:cNvSpPr>
              <p:nvPr/>
            </p:nvSpPr>
            <p:spPr bwMode="auto">
              <a:xfrm>
                <a:off x="285" y="1063"/>
                <a:ext cx="136" cy="1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54" name="Rectangle 33"/>
              <p:cNvSpPr>
                <a:spLocks noChangeArrowheads="1"/>
              </p:cNvSpPr>
              <p:nvPr/>
            </p:nvSpPr>
            <p:spPr bwMode="auto">
              <a:xfrm>
                <a:off x="285" y="771"/>
                <a:ext cx="136" cy="14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55" name="Rectangle 34"/>
              <p:cNvSpPr>
                <a:spLocks noChangeArrowheads="1"/>
              </p:cNvSpPr>
              <p:nvPr/>
            </p:nvSpPr>
            <p:spPr bwMode="auto">
              <a:xfrm>
                <a:off x="285" y="480"/>
                <a:ext cx="136" cy="11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56" name="Rectangle 35"/>
              <p:cNvSpPr>
                <a:spLocks noChangeArrowheads="1"/>
              </p:cNvSpPr>
              <p:nvPr/>
            </p:nvSpPr>
            <p:spPr bwMode="auto">
              <a:xfrm>
                <a:off x="285" y="397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57" name="AutoShape 36"/>
              <p:cNvSpPr>
                <a:spLocks noChangeArrowheads="1"/>
              </p:cNvSpPr>
              <p:nvPr/>
            </p:nvSpPr>
            <p:spPr bwMode="auto">
              <a:xfrm>
                <a:off x="285" y="1879"/>
                <a:ext cx="136" cy="2370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58" name="Rectangle 37"/>
              <p:cNvSpPr>
                <a:spLocks noChangeArrowheads="1"/>
              </p:cNvSpPr>
              <p:nvPr/>
            </p:nvSpPr>
            <p:spPr bwMode="auto">
              <a:xfrm>
                <a:off x="285" y="1913"/>
                <a:ext cx="136" cy="1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59" name="Rectangle 38"/>
              <p:cNvSpPr>
                <a:spLocks noChangeArrowheads="1"/>
              </p:cNvSpPr>
              <p:nvPr/>
            </p:nvSpPr>
            <p:spPr bwMode="auto">
              <a:xfrm>
                <a:off x="285" y="2018"/>
                <a:ext cx="136" cy="9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60" name="Rectangle 39"/>
              <p:cNvSpPr>
                <a:spLocks noChangeArrowheads="1"/>
              </p:cNvSpPr>
              <p:nvPr/>
            </p:nvSpPr>
            <p:spPr bwMode="auto">
              <a:xfrm>
                <a:off x="285" y="2218"/>
                <a:ext cx="136" cy="7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61" name="Rectangle 40"/>
              <p:cNvSpPr>
                <a:spLocks noChangeArrowheads="1"/>
              </p:cNvSpPr>
              <p:nvPr/>
            </p:nvSpPr>
            <p:spPr bwMode="auto">
              <a:xfrm>
                <a:off x="285" y="2338"/>
                <a:ext cx="136" cy="7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62" name="Rectangle 41"/>
              <p:cNvSpPr>
                <a:spLocks noChangeArrowheads="1"/>
              </p:cNvSpPr>
              <p:nvPr/>
            </p:nvSpPr>
            <p:spPr bwMode="auto">
              <a:xfrm>
                <a:off x="285" y="2491"/>
                <a:ext cx="136" cy="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63" name="Rectangle 42"/>
              <p:cNvSpPr>
                <a:spLocks noChangeArrowheads="1"/>
              </p:cNvSpPr>
              <p:nvPr/>
            </p:nvSpPr>
            <p:spPr bwMode="auto">
              <a:xfrm>
                <a:off x="285" y="2597"/>
                <a:ext cx="136" cy="18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64" name="Rectangle 43"/>
              <p:cNvSpPr>
                <a:spLocks noChangeArrowheads="1"/>
              </p:cNvSpPr>
              <p:nvPr/>
            </p:nvSpPr>
            <p:spPr bwMode="auto">
              <a:xfrm>
                <a:off x="285" y="2882"/>
                <a:ext cx="136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65" name="Rectangle 44"/>
              <p:cNvSpPr>
                <a:spLocks noChangeArrowheads="1"/>
              </p:cNvSpPr>
              <p:nvPr/>
            </p:nvSpPr>
            <p:spPr bwMode="auto">
              <a:xfrm>
                <a:off x="285" y="2999"/>
                <a:ext cx="136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66" name="Rectangle 45"/>
              <p:cNvSpPr>
                <a:spLocks noChangeArrowheads="1"/>
              </p:cNvSpPr>
              <p:nvPr/>
            </p:nvSpPr>
            <p:spPr bwMode="auto">
              <a:xfrm>
                <a:off x="285" y="3280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67" name="Rectangle 46"/>
              <p:cNvSpPr>
                <a:spLocks noChangeArrowheads="1"/>
              </p:cNvSpPr>
              <p:nvPr/>
            </p:nvSpPr>
            <p:spPr bwMode="auto">
              <a:xfrm>
                <a:off x="285" y="3443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68" name="Rectangle 47"/>
              <p:cNvSpPr>
                <a:spLocks noChangeArrowheads="1"/>
              </p:cNvSpPr>
              <p:nvPr/>
            </p:nvSpPr>
            <p:spPr bwMode="auto">
              <a:xfrm>
                <a:off x="285" y="3688"/>
                <a:ext cx="136" cy="1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69" name="Rectangle 48"/>
              <p:cNvSpPr>
                <a:spLocks noChangeArrowheads="1"/>
              </p:cNvSpPr>
              <p:nvPr/>
            </p:nvSpPr>
            <p:spPr bwMode="auto">
              <a:xfrm>
                <a:off x="285" y="3916"/>
                <a:ext cx="136" cy="1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70" name="Rectangle 49"/>
              <p:cNvSpPr>
                <a:spLocks noChangeArrowheads="1"/>
              </p:cNvSpPr>
              <p:nvPr/>
            </p:nvSpPr>
            <p:spPr bwMode="auto">
              <a:xfrm>
                <a:off x="285" y="4124"/>
                <a:ext cx="136" cy="2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71" name="AutoShape 50"/>
              <p:cNvSpPr>
                <a:spLocks noChangeArrowheads="1"/>
              </p:cNvSpPr>
              <p:nvPr/>
            </p:nvSpPr>
            <p:spPr bwMode="auto">
              <a:xfrm rot="5400000" flipV="1">
                <a:off x="334" y="1788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72" name="AutoShape 51"/>
              <p:cNvSpPr>
                <a:spLocks noChangeArrowheads="1"/>
              </p:cNvSpPr>
              <p:nvPr/>
            </p:nvSpPr>
            <p:spPr bwMode="auto">
              <a:xfrm rot="-5400000">
                <a:off x="334" y="1824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1988" name="Group 52"/>
            <p:cNvGrpSpPr>
              <a:grpSpLocks/>
            </p:cNvGrpSpPr>
            <p:nvPr/>
          </p:nvGrpSpPr>
          <p:grpSpPr bwMode="auto">
            <a:xfrm>
              <a:off x="1258948" y="2443546"/>
              <a:ext cx="191928" cy="4091746"/>
              <a:chOff x="526" y="1089"/>
              <a:chExt cx="136" cy="3160"/>
            </a:xfrm>
          </p:grpSpPr>
          <p:sp>
            <p:nvSpPr>
              <p:cNvPr id="42326" name="AutoShape 53"/>
              <p:cNvSpPr>
                <a:spLocks noChangeArrowheads="1"/>
              </p:cNvSpPr>
              <p:nvPr/>
            </p:nvSpPr>
            <p:spPr bwMode="auto">
              <a:xfrm>
                <a:off x="526" y="1089"/>
                <a:ext cx="136" cy="149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27" name="AutoShape 54"/>
              <p:cNvSpPr>
                <a:spLocks noChangeArrowheads="1"/>
              </p:cNvSpPr>
              <p:nvPr/>
            </p:nvSpPr>
            <p:spPr bwMode="auto">
              <a:xfrm>
                <a:off x="526" y="1089"/>
                <a:ext cx="136" cy="94"/>
              </a:xfrm>
              <a:prstGeom prst="roundRect">
                <a:avLst>
                  <a:gd name="adj" fmla="val 25806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28" name="AutoShape 55"/>
              <p:cNvSpPr>
                <a:spLocks noChangeArrowheads="1"/>
              </p:cNvSpPr>
              <p:nvPr/>
            </p:nvSpPr>
            <p:spPr bwMode="auto">
              <a:xfrm>
                <a:off x="526" y="2587"/>
                <a:ext cx="136" cy="166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29" name="Rectangle 56"/>
              <p:cNvSpPr>
                <a:spLocks noChangeArrowheads="1"/>
              </p:cNvSpPr>
              <p:nvPr/>
            </p:nvSpPr>
            <p:spPr bwMode="auto">
              <a:xfrm>
                <a:off x="526" y="2627"/>
                <a:ext cx="136" cy="75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30" name="Rectangle 57"/>
              <p:cNvSpPr>
                <a:spLocks noChangeArrowheads="1"/>
              </p:cNvSpPr>
              <p:nvPr/>
            </p:nvSpPr>
            <p:spPr bwMode="auto">
              <a:xfrm>
                <a:off x="526" y="2521"/>
                <a:ext cx="136" cy="24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31" name="Rectangle 58"/>
              <p:cNvSpPr>
                <a:spLocks noChangeArrowheads="1"/>
              </p:cNvSpPr>
              <p:nvPr/>
            </p:nvSpPr>
            <p:spPr bwMode="auto">
              <a:xfrm>
                <a:off x="526" y="2281"/>
                <a:ext cx="136" cy="2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32" name="Rectangle 59"/>
              <p:cNvSpPr>
                <a:spLocks noChangeArrowheads="1"/>
              </p:cNvSpPr>
              <p:nvPr/>
            </p:nvSpPr>
            <p:spPr bwMode="auto">
              <a:xfrm>
                <a:off x="526" y="2072"/>
                <a:ext cx="136" cy="11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33" name="Rectangle 60"/>
              <p:cNvSpPr>
                <a:spLocks noChangeArrowheads="1"/>
              </p:cNvSpPr>
              <p:nvPr/>
            </p:nvSpPr>
            <p:spPr bwMode="auto">
              <a:xfrm>
                <a:off x="526" y="1981"/>
                <a:ext cx="136" cy="5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34" name="Rectangle 61"/>
              <p:cNvSpPr>
                <a:spLocks noChangeArrowheads="1"/>
              </p:cNvSpPr>
              <p:nvPr/>
            </p:nvSpPr>
            <p:spPr bwMode="auto">
              <a:xfrm>
                <a:off x="526" y="1845"/>
                <a:ext cx="136" cy="3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35" name="Rectangle 62"/>
              <p:cNvSpPr>
                <a:spLocks noChangeArrowheads="1"/>
              </p:cNvSpPr>
              <p:nvPr/>
            </p:nvSpPr>
            <p:spPr bwMode="auto">
              <a:xfrm>
                <a:off x="526" y="1522"/>
                <a:ext cx="136" cy="8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36" name="Rectangle 63"/>
              <p:cNvSpPr>
                <a:spLocks noChangeArrowheads="1"/>
              </p:cNvSpPr>
              <p:nvPr/>
            </p:nvSpPr>
            <p:spPr bwMode="auto">
              <a:xfrm>
                <a:off x="526" y="1373"/>
                <a:ext cx="136" cy="7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37" name="Rectangle 64"/>
              <p:cNvSpPr>
                <a:spLocks noChangeArrowheads="1"/>
              </p:cNvSpPr>
              <p:nvPr/>
            </p:nvSpPr>
            <p:spPr bwMode="auto">
              <a:xfrm>
                <a:off x="526" y="1267"/>
                <a:ext cx="136" cy="7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38" name="Rectangle 65"/>
              <p:cNvSpPr>
                <a:spLocks noChangeArrowheads="1"/>
              </p:cNvSpPr>
              <p:nvPr/>
            </p:nvSpPr>
            <p:spPr bwMode="auto">
              <a:xfrm>
                <a:off x="526" y="1149"/>
                <a:ext cx="136" cy="11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39" name="Rectangle 66"/>
              <p:cNvSpPr>
                <a:spLocks noChangeArrowheads="1"/>
              </p:cNvSpPr>
              <p:nvPr/>
            </p:nvSpPr>
            <p:spPr bwMode="auto">
              <a:xfrm>
                <a:off x="526" y="2750"/>
                <a:ext cx="136" cy="12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40" name="Rectangle 67"/>
              <p:cNvSpPr>
                <a:spLocks noChangeArrowheads="1"/>
              </p:cNvSpPr>
              <p:nvPr/>
            </p:nvSpPr>
            <p:spPr bwMode="auto">
              <a:xfrm>
                <a:off x="526" y="2925"/>
                <a:ext cx="136" cy="1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41" name="Rectangle 68"/>
              <p:cNvSpPr>
                <a:spLocks noChangeArrowheads="1"/>
              </p:cNvSpPr>
              <p:nvPr/>
            </p:nvSpPr>
            <p:spPr bwMode="auto">
              <a:xfrm>
                <a:off x="526" y="3227"/>
                <a:ext cx="136" cy="7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42" name="Rectangle 69"/>
              <p:cNvSpPr>
                <a:spLocks noChangeArrowheads="1"/>
              </p:cNvSpPr>
              <p:nvPr/>
            </p:nvSpPr>
            <p:spPr bwMode="auto">
              <a:xfrm>
                <a:off x="526" y="3397"/>
                <a:ext cx="136" cy="16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43" name="Rectangle 70"/>
              <p:cNvSpPr>
                <a:spLocks noChangeArrowheads="1"/>
              </p:cNvSpPr>
              <p:nvPr/>
            </p:nvSpPr>
            <p:spPr bwMode="auto">
              <a:xfrm>
                <a:off x="526" y="3616"/>
                <a:ext cx="136" cy="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44" name="Rectangle 71"/>
              <p:cNvSpPr>
                <a:spLocks noChangeArrowheads="1"/>
              </p:cNvSpPr>
              <p:nvPr/>
            </p:nvSpPr>
            <p:spPr bwMode="auto">
              <a:xfrm>
                <a:off x="526" y="3690"/>
                <a:ext cx="136" cy="12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45" name="Rectangle 72"/>
              <p:cNvSpPr>
                <a:spLocks noChangeArrowheads="1"/>
              </p:cNvSpPr>
              <p:nvPr/>
            </p:nvSpPr>
            <p:spPr bwMode="auto">
              <a:xfrm>
                <a:off x="526" y="3862"/>
                <a:ext cx="136" cy="10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46" name="Rectangle 73"/>
              <p:cNvSpPr>
                <a:spLocks noChangeArrowheads="1"/>
              </p:cNvSpPr>
              <p:nvPr/>
            </p:nvSpPr>
            <p:spPr bwMode="auto">
              <a:xfrm>
                <a:off x="526" y="4066"/>
                <a:ext cx="136" cy="7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47" name="AutoShape 74"/>
              <p:cNvSpPr>
                <a:spLocks noChangeArrowheads="1"/>
              </p:cNvSpPr>
              <p:nvPr/>
            </p:nvSpPr>
            <p:spPr bwMode="auto">
              <a:xfrm rot="5400000" flipV="1">
                <a:off x="574" y="2499"/>
                <a:ext cx="40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48" name="AutoShape 75"/>
              <p:cNvSpPr>
                <a:spLocks noChangeArrowheads="1"/>
              </p:cNvSpPr>
              <p:nvPr/>
            </p:nvSpPr>
            <p:spPr bwMode="auto">
              <a:xfrm rot="-5400000">
                <a:off x="574" y="2537"/>
                <a:ext cx="40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1989" name="Group 76"/>
            <p:cNvGrpSpPr>
              <a:grpSpLocks/>
            </p:cNvGrpSpPr>
            <p:nvPr/>
          </p:nvGrpSpPr>
          <p:grpSpPr bwMode="auto">
            <a:xfrm>
              <a:off x="1597645" y="2724530"/>
              <a:ext cx="191928" cy="3810761"/>
              <a:chOff x="766" y="1306"/>
              <a:chExt cx="136" cy="2943"/>
            </a:xfrm>
          </p:grpSpPr>
          <p:sp>
            <p:nvSpPr>
              <p:cNvPr id="42307" name="AutoShape 77"/>
              <p:cNvSpPr>
                <a:spLocks noChangeArrowheads="1"/>
              </p:cNvSpPr>
              <p:nvPr/>
            </p:nvSpPr>
            <p:spPr bwMode="auto">
              <a:xfrm>
                <a:off x="766" y="1306"/>
                <a:ext cx="136" cy="77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08" name="AutoShape 78"/>
              <p:cNvSpPr>
                <a:spLocks noChangeArrowheads="1"/>
              </p:cNvSpPr>
              <p:nvPr/>
            </p:nvSpPr>
            <p:spPr bwMode="auto">
              <a:xfrm>
                <a:off x="766" y="2109"/>
                <a:ext cx="136" cy="2140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09" name="Rectangle 79"/>
              <p:cNvSpPr>
                <a:spLocks noChangeArrowheads="1"/>
              </p:cNvSpPr>
              <p:nvPr/>
            </p:nvSpPr>
            <p:spPr bwMode="auto">
              <a:xfrm>
                <a:off x="766" y="1531"/>
                <a:ext cx="136" cy="10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10" name="Rectangle 80"/>
              <p:cNvSpPr>
                <a:spLocks noChangeArrowheads="1"/>
              </p:cNvSpPr>
              <p:nvPr/>
            </p:nvSpPr>
            <p:spPr bwMode="auto">
              <a:xfrm>
                <a:off x="766" y="1686"/>
                <a:ext cx="136" cy="9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11" name="Rectangle 81"/>
              <p:cNvSpPr>
                <a:spLocks noChangeArrowheads="1"/>
              </p:cNvSpPr>
              <p:nvPr/>
            </p:nvSpPr>
            <p:spPr bwMode="auto">
              <a:xfrm>
                <a:off x="766" y="1905"/>
                <a:ext cx="136" cy="8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12" name="Rectangle 82"/>
              <p:cNvSpPr>
                <a:spLocks noChangeArrowheads="1"/>
              </p:cNvSpPr>
              <p:nvPr/>
            </p:nvSpPr>
            <p:spPr bwMode="auto">
              <a:xfrm>
                <a:off x="766" y="1984"/>
                <a:ext cx="136" cy="82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13" name="Rectangle 83"/>
              <p:cNvSpPr>
                <a:spLocks noChangeArrowheads="1"/>
              </p:cNvSpPr>
              <p:nvPr/>
            </p:nvSpPr>
            <p:spPr bwMode="auto">
              <a:xfrm>
                <a:off x="766" y="2140"/>
                <a:ext cx="136" cy="12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14" name="Rectangle 84"/>
              <p:cNvSpPr>
                <a:spLocks noChangeArrowheads="1"/>
              </p:cNvSpPr>
              <p:nvPr/>
            </p:nvSpPr>
            <p:spPr bwMode="auto">
              <a:xfrm>
                <a:off x="766" y="2265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15" name="Rectangle 85"/>
              <p:cNvSpPr>
                <a:spLocks noChangeArrowheads="1"/>
              </p:cNvSpPr>
              <p:nvPr/>
            </p:nvSpPr>
            <p:spPr bwMode="auto">
              <a:xfrm>
                <a:off x="766" y="2384"/>
                <a:ext cx="136" cy="7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16" name="Rectangle 86"/>
              <p:cNvSpPr>
                <a:spLocks noChangeArrowheads="1"/>
              </p:cNvSpPr>
              <p:nvPr/>
            </p:nvSpPr>
            <p:spPr bwMode="auto">
              <a:xfrm>
                <a:off x="766" y="2547"/>
                <a:ext cx="136" cy="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17" name="Rectangle 87"/>
              <p:cNvSpPr>
                <a:spLocks noChangeArrowheads="1"/>
              </p:cNvSpPr>
              <p:nvPr/>
            </p:nvSpPr>
            <p:spPr bwMode="auto">
              <a:xfrm>
                <a:off x="766" y="2667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18" name="Rectangle 88"/>
              <p:cNvSpPr>
                <a:spLocks noChangeArrowheads="1"/>
              </p:cNvSpPr>
              <p:nvPr/>
            </p:nvSpPr>
            <p:spPr bwMode="auto">
              <a:xfrm>
                <a:off x="766" y="2840"/>
                <a:ext cx="136" cy="12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19" name="Rectangle 89"/>
              <p:cNvSpPr>
                <a:spLocks noChangeArrowheads="1"/>
              </p:cNvSpPr>
              <p:nvPr/>
            </p:nvSpPr>
            <p:spPr bwMode="auto">
              <a:xfrm>
                <a:off x="766" y="3034"/>
                <a:ext cx="136" cy="17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20" name="Rectangle 90"/>
              <p:cNvSpPr>
                <a:spLocks noChangeArrowheads="1"/>
              </p:cNvSpPr>
              <p:nvPr/>
            </p:nvSpPr>
            <p:spPr bwMode="auto">
              <a:xfrm>
                <a:off x="766" y="3305"/>
                <a:ext cx="136" cy="20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21" name="Rectangle 91"/>
              <p:cNvSpPr>
                <a:spLocks noChangeArrowheads="1"/>
              </p:cNvSpPr>
              <p:nvPr/>
            </p:nvSpPr>
            <p:spPr bwMode="auto">
              <a:xfrm>
                <a:off x="766" y="3628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22" name="Rectangle 92"/>
              <p:cNvSpPr>
                <a:spLocks noChangeArrowheads="1"/>
              </p:cNvSpPr>
              <p:nvPr/>
            </p:nvSpPr>
            <p:spPr bwMode="auto">
              <a:xfrm>
                <a:off x="766" y="3791"/>
                <a:ext cx="136" cy="1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23" name="Rectangle 93"/>
              <p:cNvSpPr>
                <a:spLocks noChangeArrowheads="1"/>
              </p:cNvSpPr>
              <p:nvPr/>
            </p:nvSpPr>
            <p:spPr bwMode="auto">
              <a:xfrm>
                <a:off x="766" y="4017"/>
                <a:ext cx="136" cy="10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24" name="AutoShape 94"/>
              <p:cNvSpPr>
                <a:spLocks noChangeArrowheads="1"/>
              </p:cNvSpPr>
              <p:nvPr/>
            </p:nvSpPr>
            <p:spPr bwMode="auto">
              <a:xfrm rot="5400000" flipV="1">
                <a:off x="814" y="2016"/>
                <a:ext cx="39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25" name="AutoShape 95"/>
              <p:cNvSpPr>
                <a:spLocks noChangeArrowheads="1"/>
              </p:cNvSpPr>
              <p:nvPr/>
            </p:nvSpPr>
            <p:spPr bwMode="auto">
              <a:xfrm rot="-5400000">
                <a:off x="814" y="2053"/>
                <a:ext cx="39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1990" name="Group 96"/>
            <p:cNvGrpSpPr>
              <a:grpSpLocks/>
            </p:cNvGrpSpPr>
            <p:nvPr/>
          </p:nvGrpSpPr>
          <p:grpSpPr bwMode="auto">
            <a:xfrm>
              <a:off x="1937753" y="2888976"/>
              <a:ext cx="191928" cy="3646315"/>
              <a:chOff x="1007" y="1433"/>
              <a:chExt cx="136" cy="2816"/>
            </a:xfrm>
          </p:grpSpPr>
          <p:sp>
            <p:nvSpPr>
              <p:cNvPr id="42288" name="AutoShape 97"/>
              <p:cNvSpPr>
                <a:spLocks noChangeArrowheads="1"/>
              </p:cNvSpPr>
              <p:nvPr/>
            </p:nvSpPr>
            <p:spPr bwMode="auto">
              <a:xfrm>
                <a:off x="1007" y="1433"/>
                <a:ext cx="136" cy="73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89" name="Rectangle 98"/>
              <p:cNvSpPr>
                <a:spLocks noChangeArrowheads="1"/>
              </p:cNvSpPr>
              <p:nvPr/>
            </p:nvSpPr>
            <p:spPr bwMode="auto">
              <a:xfrm>
                <a:off x="1007" y="1579"/>
                <a:ext cx="136" cy="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90" name="Rectangle 99"/>
              <p:cNvSpPr>
                <a:spLocks noChangeArrowheads="1"/>
              </p:cNvSpPr>
              <p:nvPr/>
            </p:nvSpPr>
            <p:spPr bwMode="auto">
              <a:xfrm>
                <a:off x="1007" y="1696"/>
                <a:ext cx="136" cy="22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91" name="Rectangle 100"/>
              <p:cNvSpPr>
                <a:spLocks noChangeArrowheads="1"/>
              </p:cNvSpPr>
              <p:nvPr/>
            </p:nvSpPr>
            <p:spPr bwMode="auto">
              <a:xfrm>
                <a:off x="1007" y="1986"/>
                <a:ext cx="136" cy="2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92" name="Rectangle 101"/>
              <p:cNvSpPr>
                <a:spLocks noChangeArrowheads="1"/>
              </p:cNvSpPr>
              <p:nvPr/>
            </p:nvSpPr>
            <p:spPr bwMode="auto">
              <a:xfrm>
                <a:off x="1007" y="2074"/>
                <a:ext cx="136" cy="6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93" name="AutoShape 102"/>
              <p:cNvSpPr>
                <a:spLocks noChangeArrowheads="1"/>
              </p:cNvSpPr>
              <p:nvPr/>
            </p:nvSpPr>
            <p:spPr bwMode="auto">
              <a:xfrm>
                <a:off x="1007" y="2179"/>
                <a:ext cx="136" cy="2070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94" name="Rectangle 103"/>
              <p:cNvSpPr>
                <a:spLocks noChangeArrowheads="1"/>
              </p:cNvSpPr>
              <p:nvPr/>
            </p:nvSpPr>
            <p:spPr bwMode="auto">
              <a:xfrm>
                <a:off x="1007" y="2365"/>
                <a:ext cx="136" cy="10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95" name="Rectangle 104"/>
              <p:cNvSpPr>
                <a:spLocks noChangeArrowheads="1"/>
              </p:cNvSpPr>
              <p:nvPr/>
            </p:nvSpPr>
            <p:spPr bwMode="auto">
              <a:xfrm>
                <a:off x="1007" y="2571"/>
                <a:ext cx="136" cy="3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96" name="Rectangle 105"/>
              <p:cNvSpPr>
                <a:spLocks noChangeArrowheads="1"/>
              </p:cNvSpPr>
              <p:nvPr/>
            </p:nvSpPr>
            <p:spPr bwMode="auto">
              <a:xfrm>
                <a:off x="1007" y="2672"/>
                <a:ext cx="136" cy="2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97" name="Rectangle 106"/>
              <p:cNvSpPr>
                <a:spLocks noChangeArrowheads="1"/>
              </p:cNvSpPr>
              <p:nvPr/>
            </p:nvSpPr>
            <p:spPr bwMode="auto">
              <a:xfrm>
                <a:off x="1007" y="2958"/>
                <a:ext cx="136" cy="21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98" name="Rectangle 107"/>
              <p:cNvSpPr>
                <a:spLocks noChangeArrowheads="1"/>
              </p:cNvSpPr>
              <p:nvPr/>
            </p:nvSpPr>
            <p:spPr bwMode="auto">
              <a:xfrm>
                <a:off x="1007" y="3245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99" name="Rectangle 108"/>
              <p:cNvSpPr>
                <a:spLocks noChangeArrowheads="1"/>
              </p:cNvSpPr>
              <p:nvPr/>
            </p:nvSpPr>
            <p:spPr bwMode="auto">
              <a:xfrm>
                <a:off x="1007" y="3367"/>
                <a:ext cx="136" cy="11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00" name="Rectangle 109"/>
              <p:cNvSpPr>
                <a:spLocks noChangeArrowheads="1"/>
              </p:cNvSpPr>
              <p:nvPr/>
            </p:nvSpPr>
            <p:spPr bwMode="auto">
              <a:xfrm>
                <a:off x="1007" y="3605"/>
                <a:ext cx="136" cy="3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01" name="Rectangle 110"/>
              <p:cNvSpPr>
                <a:spLocks noChangeArrowheads="1"/>
              </p:cNvSpPr>
              <p:nvPr/>
            </p:nvSpPr>
            <p:spPr bwMode="auto">
              <a:xfrm>
                <a:off x="1007" y="3754"/>
                <a:ext cx="136" cy="10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02" name="Rectangle 111"/>
              <p:cNvSpPr>
                <a:spLocks noChangeArrowheads="1"/>
              </p:cNvSpPr>
              <p:nvPr/>
            </p:nvSpPr>
            <p:spPr bwMode="auto">
              <a:xfrm>
                <a:off x="1007" y="3905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03" name="Rectangle 112"/>
              <p:cNvSpPr>
                <a:spLocks noChangeArrowheads="1"/>
              </p:cNvSpPr>
              <p:nvPr/>
            </p:nvSpPr>
            <p:spPr bwMode="auto">
              <a:xfrm>
                <a:off x="1007" y="3971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04" name="Rectangle 113"/>
              <p:cNvSpPr>
                <a:spLocks noChangeArrowheads="1"/>
              </p:cNvSpPr>
              <p:nvPr/>
            </p:nvSpPr>
            <p:spPr bwMode="auto">
              <a:xfrm>
                <a:off x="1007" y="4166"/>
                <a:ext cx="136" cy="1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05" name="AutoShape 114"/>
              <p:cNvSpPr>
                <a:spLocks noChangeArrowheads="1"/>
              </p:cNvSpPr>
              <p:nvPr/>
            </p:nvSpPr>
            <p:spPr bwMode="auto">
              <a:xfrm rot="5400000" flipV="1">
                <a:off x="1057" y="2092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306" name="AutoShape 115"/>
              <p:cNvSpPr>
                <a:spLocks noChangeArrowheads="1"/>
              </p:cNvSpPr>
              <p:nvPr/>
            </p:nvSpPr>
            <p:spPr bwMode="auto">
              <a:xfrm rot="-5400000">
                <a:off x="1057" y="2126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1991" name="Group 116"/>
            <p:cNvGrpSpPr>
              <a:grpSpLocks/>
            </p:cNvGrpSpPr>
            <p:nvPr/>
          </p:nvGrpSpPr>
          <p:grpSpPr bwMode="auto">
            <a:xfrm>
              <a:off x="2277861" y="2971847"/>
              <a:ext cx="191928" cy="3563444"/>
              <a:chOff x="1248" y="1497"/>
              <a:chExt cx="136" cy="2752"/>
            </a:xfrm>
          </p:grpSpPr>
          <p:sp>
            <p:nvSpPr>
              <p:cNvPr id="42268" name="AutoShape 117"/>
              <p:cNvSpPr>
                <a:spLocks noChangeArrowheads="1"/>
              </p:cNvSpPr>
              <p:nvPr/>
            </p:nvSpPr>
            <p:spPr bwMode="auto">
              <a:xfrm>
                <a:off x="1248" y="1497"/>
                <a:ext cx="136" cy="104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69" name="AutoShape 118"/>
              <p:cNvSpPr>
                <a:spLocks noChangeArrowheads="1"/>
              </p:cNvSpPr>
              <p:nvPr/>
            </p:nvSpPr>
            <p:spPr bwMode="auto">
              <a:xfrm>
                <a:off x="1248" y="2546"/>
                <a:ext cx="136" cy="170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70" name="Rectangle 119"/>
              <p:cNvSpPr>
                <a:spLocks noChangeArrowheads="1"/>
              </p:cNvSpPr>
              <p:nvPr/>
            </p:nvSpPr>
            <p:spPr bwMode="auto">
              <a:xfrm>
                <a:off x="1248" y="2579"/>
                <a:ext cx="136" cy="12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71" name="Rectangle 120"/>
              <p:cNvSpPr>
                <a:spLocks noChangeArrowheads="1"/>
              </p:cNvSpPr>
              <p:nvPr/>
            </p:nvSpPr>
            <p:spPr bwMode="auto">
              <a:xfrm>
                <a:off x="1248" y="2467"/>
                <a:ext cx="136" cy="38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72" name="Rectangle 121"/>
              <p:cNvSpPr>
                <a:spLocks noChangeArrowheads="1"/>
              </p:cNvSpPr>
              <p:nvPr/>
            </p:nvSpPr>
            <p:spPr bwMode="auto">
              <a:xfrm>
                <a:off x="1248" y="2318"/>
                <a:ext cx="136" cy="1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73" name="Rectangle 122"/>
              <p:cNvSpPr>
                <a:spLocks noChangeArrowheads="1"/>
              </p:cNvSpPr>
              <p:nvPr/>
            </p:nvSpPr>
            <p:spPr bwMode="auto">
              <a:xfrm>
                <a:off x="1248" y="2782"/>
                <a:ext cx="136" cy="11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74" name="Rectangle 123"/>
              <p:cNvSpPr>
                <a:spLocks noChangeArrowheads="1"/>
              </p:cNvSpPr>
              <p:nvPr/>
            </p:nvSpPr>
            <p:spPr bwMode="auto">
              <a:xfrm>
                <a:off x="1248" y="2163"/>
                <a:ext cx="136" cy="2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75" name="Rectangle 124"/>
              <p:cNvSpPr>
                <a:spLocks noChangeArrowheads="1"/>
              </p:cNvSpPr>
              <p:nvPr/>
            </p:nvSpPr>
            <p:spPr bwMode="auto">
              <a:xfrm>
                <a:off x="1248" y="1917"/>
                <a:ext cx="136" cy="5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76" name="Rectangle 125"/>
              <p:cNvSpPr>
                <a:spLocks noChangeArrowheads="1"/>
              </p:cNvSpPr>
              <p:nvPr/>
            </p:nvSpPr>
            <p:spPr bwMode="auto">
              <a:xfrm>
                <a:off x="1248" y="1791"/>
                <a:ext cx="136" cy="10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77" name="Rectangle 126"/>
              <p:cNvSpPr>
                <a:spLocks noChangeArrowheads="1"/>
              </p:cNvSpPr>
              <p:nvPr/>
            </p:nvSpPr>
            <p:spPr bwMode="auto">
              <a:xfrm>
                <a:off x="1248" y="1614"/>
                <a:ext cx="136" cy="5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78" name="Rectangle 127"/>
              <p:cNvSpPr>
                <a:spLocks noChangeArrowheads="1"/>
              </p:cNvSpPr>
              <p:nvPr/>
            </p:nvSpPr>
            <p:spPr bwMode="auto">
              <a:xfrm>
                <a:off x="1248" y="2973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79" name="Rectangle 128"/>
              <p:cNvSpPr>
                <a:spLocks noChangeArrowheads="1"/>
              </p:cNvSpPr>
              <p:nvPr/>
            </p:nvSpPr>
            <p:spPr bwMode="auto">
              <a:xfrm>
                <a:off x="1248" y="3080"/>
                <a:ext cx="136" cy="6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80" name="Rectangle 129"/>
              <p:cNvSpPr>
                <a:spLocks noChangeArrowheads="1"/>
              </p:cNvSpPr>
              <p:nvPr/>
            </p:nvSpPr>
            <p:spPr bwMode="auto">
              <a:xfrm>
                <a:off x="1248" y="3340"/>
                <a:ext cx="136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81" name="Rectangle 130"/>
              <p:cNvSpPr>
                <a:spLocks noChangeArrowheads="1"/>
              </p:cNvSpPr>
              <p:nvPr/>
            </p:nvSpPr>
            <p:spPr bwMode="auto">
              <a:xfrm>
                <a:off x="1248" y="3463"/>
                <a:ext cx="136" cy="14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82" name="Rectangle 131"/>
              <p:cNvSpPr>
                <a:spLocks noChangeArrowheads="1"/>
              </p:cNvSpPr>
              <p:nvPr/>
            </p:nvSpPr>
            <p:spPr bwMode="auto">
              <a:xfrm>
                <a:off x="1248" y="3667"/>
                <a:ext cx="136" cy="1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83" name="Rectangle 132"/>
              <p:cNvSpPr>
                <a:spLocks noChangeArrowheads="1"/>
              </p:cNvSpPr>
              <p:nvPr/>
            </p:nvSpPr>
            <p:spPr bwMode="auto">
              <a:xfrm>
                <a:off x="1248" y="3738"/>
                <a:ext cx="136" cy="16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84" name="Rectangle 133"/>
              <p:cNvSpPr>
                <a:spLocks noChangeArrowheads="1"/>
              </p:cNvSpPr>
              <p:nvPr/>
            </p:nvSpPr>
            <p:spPr bwMode="auto">
              <a:xfrm>
                <a:off x="1248" y="3971"/>
                <a:ext cx="136" cy="2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85" name="Rectangle 134"/>
              <p:cNvSpPr>
                <a:spLocks noChangeArrowheads="1"/>
              </p:cNvSpPr>
              <p:nvPr/>
            </p:nvSpPr>
            <p:spPr bwMode="auto">
              <a:xfrm>
                <a:off x="1248" y="4052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86" name="AutoShape 135"/>
              <p:cNvSpPr>
                <a:spLocks noChangeArrowheads="1"/>
              </p:cNvSpPr>
              <p:nvPr/>
            </p:nvSpPr>
            <p:spPr bwMode="auto">
              <a:xfrm rot="5400000" flipV="1">
                <a:off x="1297" y="2455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87" name="AutoShape 136"/>
              <p:cNvSpPr>
                <a:spLocks noChangeArrowheads="1"/>
              </p:cNvSpPr>
              <p:nvPr/>
            </p:nvSpPr>
            <p:spPr bwMode="auto">
              <a:xfrm rot="-5400000">
                <a:off x="1297" y="2491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1992" name="Group 137"/>
            <p:cNvGrpSpPr>
              <a:grpSpLocks/>
            </p:cNvGrpSpPr>
            <p:nvPr/>
          </p:nvGrpSpPr>
          <p:grpSpPr bwMode="auto">
            <a:xfrm>
              <a:off x="2616558" y="3347355"/>
              <a:ext cx="191928" cy="3187936"/>
              <a:chOff x="1488" y="1787"/>
              <a:chExt cx="136" cy="2462"/>
            </a:xfrm>
          </p:grpSpPr>
          <p:sp>
            <p:nvSpPr>
              <p:cNvPr id="42251" name="AutoShape 138"/>
              <p:cNvSpPr>
                <a:spLocks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52" name="AutoShape 139"/>
              <p:cNvSpPr>
                <a:spLocks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53" name="Rectangle 140"/>
              <p:cNvSpPr>
                <a:spLocks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54" name="Rectangle 141"/>
              <p:cNvSpPr>
                <a:spLocks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55" name="Rectangle 142"/>
              <p:cNvSpPr>
                <a:spLocks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56" name="Rectangle 143"/>
              <p:cNvSpPr>
                <a:spLocks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57" name="Rectangle 144"/>
              <p:cNvSpPr>
                <a:spLocks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58" name="Rectangle 145"/>
              <p:cNvSpPr>
                <a:spLocks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59" name="Rectangle 146"/>
              <p:cNvSpPr>
                <a:spLocks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60" name="Rectangle 147"/>
              <p:cNvSpPr>
                <a:spLocks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61" name="Rectangle 148"/>
              <p:cNvSpPr>
                <a:spLocks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62" name="Rectangle 149"/>
              <p:cNvSpPr>
                <a:spLocks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63" name="Rectangle 150"/>
              <p:cNvSpPr>
                <a:spLocks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64" name="Rectangle 151"/>
              <p:cNvSpPr>
                <a:spLocks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65" name="Rectangle 152"/>
              <p:cNvSpPr>
                <a:spLocks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66" name="AutoShape 153"/>
              <p:cNvSpPr>
                <a:spLocks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67" name="AutoShape 154"/>
              <p:cNvSpPr>
                <a:spLocks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1993" name="Group 155"/>
            <p:cNvGrpSpPr>
              <a:grpSpLocks/>
            </p:cNvGrpSpPr>
            <p:nvPr/>
          </p:nvGrpSpPr>
          <p:grpSpPr bwMode="auto">
            <a:xfrm>
              <a:off x="2956667" y="3634813"/>
              <a:ext cx="191928" cy="2900478"/>
              <a:chOff x="1729" y="2009"/>
              <a:chExt cx="136" cy="2240"/>
            </a:xfrm>
          </p:grpSpPr>
          <p:sp>
            <p:nvSpPr>
              <p:cNvPr id="42234" name="AutoShape 156"/>
              <p:cNvSpPr>
                <a:spLocks noChangeArrowheads="1"/>
              </p:cNvSpPr>
              <p:nvPr/>
            </p:nvSpPr>
            <p:spPr bwMode="auto">
              <a:xfrm>
                <a:off x="1729" y="2009"/>
                <a:ext cx="136" cy="7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35" name="AutoShape 157"/>
              <p:cNvSpPr>
                <a:spLocks noChangeArrowheads="1"/>
              </p:cNvSpPr>
              <p:nvPr/>
            </p:nvSpPr>
            <p:spPr bwMode="auto">
              <a:xfrm>
                <a:off x="1729" y="2742"/>
                <a:ext cx="136" cy="150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36" name="Rectangle 158"/>
              <p:cNvSpPr>
                <a:spLocks noChangeArrowheads="1"/>
              </p:cNvSpPr>
              <p:nvPr/>
            </p:nvSpPr>
            <p:spPr bwMode="auto">
              <a:xfrm>
                <a:off x="1729" y="2051"/>
                <a:ext cx="136" cy="2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37" name="Rectangle 159"/>
              <p:cNvSpPr>
                <a:spLocks noChangeArrowheads="1"/>
              </p:cNvSpPr>
              <p:nvPr/>
            </p:nvSpPr>
            <p:spPr bwMode="auto">
              <a:xfrm>
                <a:off x="1729" y="2176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38" name="Rectangle 160"/>
              <p:cNvSpPr>
                <a:spLocks noChangeArrowheads="1"/>
              </p:cNvSpPr>
              <p:nvPr/>
            </p:nvSpPr>
            <p:spPr bwMode="auto">
              <a:xfrm>
                <a:off x="1729" y="2372"/>
                <a:ext cx="136" cy="1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39" name="Rectangle 161"/>
              <p:cNvSpPr>
                <a:spLocks noChangeArrowheads="1"/>
              </p:cNvSpPr>
              <p:nvPr/>
            </p:nvSpPr>
            <p:spPr bwMode="auto">
              <a:xfrm>
                <a:off x="1729" y="2600"/>
                <a:ext cx="136" cy="10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40" name="Rectangle 162"/>
              <p:cNvSpPr>
                <a:spLocks noChangeArrowheads="1"/>
              </p:cNvSpPr>
              <p:nvPr/>
            </p:nvSpPr>
            <p:spPr bwMode="auto">
              <a:xfrm>
                <a:off x="1729" y="2451"/>
                <a:ext cx="136" cy="15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41" name="Rectangle 163"/>
              <p:cNvSpPr>
                <a:spLocks noChangeArrowheads="1"/>
              </p:cNvSpPr>
              <p:nvPr/>
            </p:nvSpPr>
            <p:spPr bwMode="auto">
              <a:xfrm>
                <a:off x="1729" y="2775"/>
                <a:ext cx="136" cy="42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42" name="Rectangle 164"/>
              <p:cNvSpPr>
                <a:spLocks noChangeArrowheads="1"/>
              </p:cNvSpPr>
              <p:nvPr/>
            </p:nvSpPr>
            <p:spPr bwMode="auto">
              <a:xfrm>
                <a:off x="1729" y="2815"/>
                <a:ext cx="136" cy="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43" name="Rectangle 165"/>
              <p:cNvSpPr>
                <a:spLocks noChangeArrowheads="1"/>
              </p:cNvSpPr>
              <p:nvPr/>
            </p:nvSpPr>
            <p:spPr bwMode="auto">
              <a:xfrm>
                <a:off x="1729" y="2858"/>
                <a:ext cx="136" cy="12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44" name="Rectangle 166"/>
              <p:cNvSpPr>
                <a:spLocks noChangeArrowheads="1"/>
              </p:cNvSpPr>
              <p:nvPr/>
            </p:nvSpPr>
            <p:spPr bwMode="auto">
              <a:xfrm>
                <a:off x="1729" y="3133"/>
                <a:ext cx="136" cy="1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45" name="Rectangle 167"/>
              <p:cNvSpPr>
                <a:spLocks noChangeArrowheads="1"/>
              </p:cNvSpPr>
              <p:nvPr/>
            </p:nvSpPr>
            <p:spPr bwMode="auto">
              <a:xfrm>
                <a:off x="1729" y="3333"/>
                <a:ext cx="136" cy="16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46" name="Rectangle 168"/>
              <p:cNvSpPr>
                <a:spLocks noChangeArrowheads="1"/>
              </p:cNvSpPr>
              <p:nvPr/>
            </p:nvSpPr>
            <p:spPr bwMode="auto">
              <a:xfrm>
                <a:off x="1729" y="3608"/>
                <a:ext cx="136" cy="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47" name="Rectangle 169"/>
              <p:cNvSpPr>
                <a:spLocks noChangeArrowheads="1"/>
              </p:cNvSpPr>
              <p:nvPr/>
            </p:nvSpPr>
            <p:spPr bwMode="auto">
              <a:xfrm>
                <a:off x="1729" y="3719"/>
                <a:ext cx="136" cy="19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48" name="Rectangle 170"/>
              <p:cNvSpPr>
                <a:spLocks noChangeArrowheads="1"/>
              </p:cNvSpPr>
              <p:nvPr/>
            </p:nvSpPr>
            <p:spPr bwMode="auto">
              <a:xfrm>
                <a:off x="1729" y="4090"/>
                <a:ext cx="136" cy="6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49" name="AutoShape 171"/>
              <p:cNvSpPr>
                <a:spLocks noChangeArrowheads="1"/>
              </p:cNvSpPr>
              <p:nvPr/>
            </p:nvSpPr>
            <p:spPr bwMode="auto">
              <a:xfrm rot="5400000" flipV="1">
                <a:off x="1780" y="2658"/>
                <a:ext cx="34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50" name="AutoShape 172"/>
              <p:cNvSpPr>
                <a:spLocks noChangeArrowheads="1"/>
              </p:cNvSpPr>
              <p:nvPr/>
            </p:nvSpPr>
            <p:spPr bwMode="auto">
              <a:xfrm rot="-5400000">
                <a:off x="1780" y="2690"/>
                <a:ext cx="34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1994" name="Group 173"/>
            <p:cNvGrpSpPr>
              <a:grpSpLocks/>
            </p:cNvGrpSpPr>
            <p:nvPr/>
          </p:nvGrpSpPr>
          <p:grpSpPr bwMode="auto">
            <a:xfrm>
              <a:off x="3296775" y="3729338"/>
              <a:ext cx="191928" cy="2805953"/>
              <a:chOff x="1970" y="2082"/>
              <a:chExt cx="136" cy="2167"/>
            </a:xfrm>
          </p:grpSpPr>
          <p:sp>
            <p:nvSpPr>
              <p:cNvPr id="42220" name="AutoShape 174"/>
              <p:cNvSpPr>
                <a:spLocks noChangeArrowheads="1"/>
              </p:cNvSpPr>
              <p:nvPr/>
            </p:nvSpPr>
            <p:spPr bwMode="auto">
              <a:xfrm>
                <a:off x="1970" y="2082"/>
                <a:ext cx="136" cy="71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21" name="Rectangle 175"/>
              <p:cNvSpPr>
                <a:spLocks noChangeArrowheads="1"/>
              </p:cNvSpPr>
              <p:nvPr/>
            </p:nvSpPr>
            <p:spPr bwMode="auto">
              <a:xfrm>
                <a:off x="1970" y="2179"/>
                <a:ext cx="136" cy="12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22" name="AutoShape 176"/>
              <p:cNvSpPr>
                <a:spLocks noChangeArrowheads="1"/>
              </p:cNvSpPr>
              <p:nvPr/>
            </p:nvSpPr>
            <p:spPr bwMode="auto">
              <a:xfrm>
                <a:off x="1970" y="2800"/>
                <a:ext cx="136" cy="1449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23" name="Rectangle 177"/>
              <p:cNvSpPr>
                <a:spLocks noChangeArrowheads="1"/>
              </p:cNvSpPr>
              <p:nvPr/>
            </p:nvSpPr>
            <p:spPr bwMode="auto">
              <a:xfrm>
                <a:off x="1970" y="2340"/>
                <a:ext cx="136" cy="18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24" name="Rectangle 178"/>
              <p:cNvSpPr>
                <a:spLocks noChangeArrowheads="1"/>
              </p:cNvSpPr>
              <p:nvPr/>
            </p:nvSpPr>
            <p:spPr bwMode="auto">
              <a:xfrm>
                <a:off x="1970" y="2669"/>
                <a:ext cx="136" cy="9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25" name="Rectangle 179"/>
              <p:cNvSpPr>
                <a:spLocks noChangeArrowheads="1"/>
              </p:cNvSpPr>
              <p:nvPr/>
            </p:nvSpPr>
            <p:spPr bwMode="auto">
              <a:xfrm>
                <a:off x="1970" y="2833"/>
                <a:ext cx="136" cy="255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26" name="Rectangle 180"/>
              <p:cNvSpPr>
                <a:spLocks noChangeArrowheads="1"/>
              </p:cNvSpPr>
              <p:nvPr/>
            </p:nvSpPr>
            <p:spPr bwMode="auto">
              <a:xfrm>
                <a:off x="1970" y="3140"/>
                <a:ext cx="136" cy="10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27" name="Rectangle 181"/>
              <p:cNvSpPr>
                <a:spLocks noChangeArrowheads="1"/>
              </p:cNvSpPr>
              <p:nvPr/>
            </p:nvSpPr>
            <p:spPr bwMode="auto">
              <a:xfrm>
                <a:off x="1970" y="3285"/>
                <a:ext cx="136" cy="12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28" name="Rectangle 182"/>
              <p:cNvSpPr>
                <a:spLocks noChangeArrowheads="1"/>
              </p:cNvSpPr>
              <p:nvPr/>
            </p:nvSpPr>
            <p:spPr bwMode="auto">
              <a:xfrm>
                <a:off x="1970" y="3493"/>
                <a:ext cx="136" cy="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29" name="Rectangle 183"/>
              <p:cNvSpPr>
                <a:spLocks noChangeArrowheads="1"/>
              </p:cNvSpPr>
              <p:nvPr/>
            </p:nvSpPr>
            <p:spPr bwMode="auto">
              <a:xfrm>
                <a:off x="1970" y="3685"/>
                <a:ext cx="136" cy="13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30" name="Rectangle 184"/>
              <p:cNvSpPr>
                <a:spLocks noChangeArrowheads="1"/>
              </p:cNvSpPr>
              <p:nvPr/>
            </p:nvSpPr>
            <p:spPr bwMode="auto">
              <a:xfrm>
                <a:off x="1970" y="3883"/>
                <a:ext cx="136" cy="9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31" name="Rectangle 185"/>
              <p:cNvSpPr>
                <a:spLocks noChangeArrowheads="1"/>
              </p:cNvSpPr>
              <p:nvPr/>
            </p:nvSpPr>
            <p:spPr bwMode="auto">
              <a:xfrm>
                <a:off x="1970" y="4140"/>
                <a:ext cx="136" cy="3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32" name="AutoShape 186"/>
              <p:cNvSpPr>
                <a:spLocks noChangeArrowheads="1"/>
              </p:cNvSpPr>
              <p:nvPr/>
            </p:nvSpPr>
            <p:spPr bwMode="auto">
              <a:xfrm rot="5400000" flipV="1">
                <a:off x="2021" y="2717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33" name="AutoShape 187"/>
              <p:cNvSpPr>
                <a:spLocks noChangeArrowheads="1"/>
              </p:cNvSpPr>
              <p:nvPr/>
            </p:nvSpPr>
            <p:spPr bwMode="auto">
              <a:xfrm rot="-5400000">
                <a:off x="2021" y="2749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1995" name="Group 188"/>
            <p:cNvGrpSpPr>
              <a:grpSpLocks/>
            </p:cNvGrpSpPr>
            <p:nvPr/>
          </p:nvGrpSpPr>
          <p:grpSpPr bwMode="auto">
            <a:xfrm>
              <a:off x="3635472" y="3717684"/>
              <a:ext cx="191928" cy="2817607"/>
              <a:chOff x="2210" y="2073"/>
              <a:chExt cx="136" cy="2176"/>
            </a:xfrm>
          </p:grpSpPr>
          <p:sp>
            <p:nvSpPr>
              <p:cNvPr id="42202" name="AutoShape 189"/>
              <p:cNvSpPr>
                <a:spLocks noChangeArrowheads="1"/>
              </p:cNvSpPr>
              <p:nvPr/>
            </p:nvSpPr>
            <p:spPr bwMode="auto">
              <a:xfrm>
                <a:off x="2211" y="2073"/>
                <a:ext cx="135" cy="70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03" name="Rectangle 190"/>
              <p:cNvSpPr>
                <a:spLocks noChangeArrowheads="1"/>
              </p:cNvSpPr>
              <p:nvPr/>
            </p:nvSpPr>
            <p:spPr bwMode="auto">
              <a:xfrm>
                <a:off x="2211" y="2199"/>
                <a:ext cx="135" cy="9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04" name="AutoShape 191"/>
              <p:cNvSpPr>
                <a:spLocks noChangeArrowheads="1"/>
              </p:cNvSpPr>
              <p:nvPr/>
            </p:nvSpPr>
            <p:spPr bwMode="auto">
              <a:xfrm>
                <a:off x="2211" y="2782"/>
                <a:ext cx="135" cy="146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05" name="Rectangle 192"/>
              <p:cNvSpPr>
                <a:spLocks noChangeArrowheads="1"/>
              </p:cNvSpPr>
              <p:nvPr/>
            </p:nvSpPr>
            <p:spPr bwMode="auto">
              <a:xfrm>
                <a:off x="2211" y="2418"/>
                <a:ext cx="135" cy="8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06" name="Rectangle 193"/>
              <p:cNvSpPr>
                <a:spLocks noChangeArrowheads="1"/>
              </p:cNvSpPr>
              <p:nvPr/>
            </p:nvSpPr>
            <p:spPr bwMode="auto">
              <a:xfrm>
                <a:off x="2211" y="2577"/>
                <a:ext cx="135" cy="172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07" name="Rectangle 194"/>
              <p:cNvSpPr>
                <a:spLocks noChangeArrowheads="1"/>
              </p:cNvSpPr>
              <p:nvPr/>
            </p:nvSpPr>
            <p:spPr bwMode="auto">
              <a:xfrm>
                <a:off x="2211" y="2527"/>
                <a:ext cx="135" cy="5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08" name="Rectangle 195"/>
              <p:cNvSpPr>
                <a:spLocks noChangeArrowheads="1"/>
              </p:cNvSpPr>
              <p:nvPr/>
            </p:nvSpPr>
            <p:spPr bwMode="auto">
              <a:xfrm>
                <a:off x="2211" y="2815"/>
                <a:ext cx="135" cy="147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09" name="Rectangle 196"/>
              <p:cNvSpPr>
                <a:spLocks noChangeArrowheads="1"/>
              </p:cNvSpPr>
              <p:nvPr/>
            </p:nvSpPr>
            <p:spPr bwMode="auto">
              <a:xfrm>
                <a:off x="2211" y="2956"/>
                <a:ext cx="135" cy="17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10" name="Rectangle 197"/>
              <p:cNvSpPr>
                <a:spLocks noChangeArrowheads="1"/>
              </p:cNvSpPr>
              <p:nvPr/>
            </p:nvSpPr>
            <p:spPr bwMode="auto">
              <a:xfrm>
                <a:off x="2211" y="3182"/>
                <a:ext cx="135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11" name="Rectangle 198"/>
              <p:cNvSpPr>
                <a:spLocks noChangeArrowheads="1"/>
              </p:cNvSpPr>
              <p:nvPr/>
            </p:nvSpPr>
            <p:spPr bwMode="auto">
              <a:xfrm>
                <a:off x="2211" y="3407"/>
                <a:ext cx="135" cy="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12" name="Rectangle 199"/>
              <p:cNvSpPr>
                <a:spLocks noChangeArrowheads="1"/>
              </p:cNvSpPr>
              <p:nvPr/>
            </p:nvSpPr>
            <p:spPr bwMode="auto">
              <a:xfrm>
                <a:off x="2211" y="3539"/>
                <a:ext cx="135" cy="7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13" name="Rectangle 200"/>
              <p:cNvSpPr>
                <a:spLocks noChangeArrowheads="1"/>
              </p:cNvSpPr>
              <p:nvPr/>
            </p:nvSpPr>
            <p:spPr bwMode="auto">
              <a:xfrm>
                <a:off x="2211" y="3638"/>
                <a:ext cx="135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14" name="Rectangle 201"/>
              <p:cNvSpPr>
                <a:spLocks noChangeArrowheads="1"/>
              </p:cNvSpPr>
              <p:nvPr/>
            </p:nvSpPr>
            <p:spPr bwMode="auto">
              <a:xfrm>
                <a:off x="2211" y="3781"/>
                <a:ext cx="135" cy="1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15" name="Rectangle 202"/>
              <p:cNvSpPr>
                <a:spLocks noChangeArrowheads="1"/>
              </p:cNvSpPr>
              <p:nvPr/>
            </p:nvSpPr>
            <p:spPr bwMode="auto">
              <a:xfrm>
                <a:off x="2211" y="3877"/>
                <a:ext cx="135" cy="7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16" name="Rectangle 203"/>
              <p:cNvSpPr>
                <a:spLocks noChangeArrowheads="1"/>
              </p:cNvSpPr>
              <p:nvPr/>
            </p:nvSpPr>
            <p:spPr bwMode="auto">
              <a:xfrm>
                <a:off x="2211" y="3978"/>
                <a:ext cx="135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17" name="Rectangle 204"/>
              <p:cNvSpPr>
                <a:spLocks noChangeArrowheads="1"/>
              </p:cNvSpPr>
              <p:nvPr/>
            </p:nvSpPr>
            <p:spPr bwMode="auto">
              <a:xfrm>
                <a:off x="2211" y="4168"/>
                <a:ext cx="135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18" name="AutoShape 205"/>
              <p:cNvSpPr>
                <a:spLocks noChangeArrowheads="1"/>
              </p:cNvSpPr>
              <p:nvPr/>
            </p:nvSpPr>
            <p:spPr bwMode="auto">
              <a:xfrm rot="5400000" flipV="1">
                <a:off x="2261" y="2698"/>
                <a:ext cx="34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19" name="AutoShape 206"/>
              <p:cNvSpPr>
                <a:spLocks noChangeArrowheads="1"/>
              </p:cNvSpPr>
              <p:nvPr/>
            </p:nvSpPr>
            <p:spPr bwMode="auto">
              <a:xfrm rot="-5400000">
                <a:off x="2261" y="2730"/>
                <a:ext cx="34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1996" name="Group 207"/>
            <p:cNvGrpSpPr>
              <a:grpSpLocks/>
            </p:cNvGrpSpPr>
            <p:nvPr/>
          </p:nvGrpSpPr>
          <p:grpSpPr bwMode="auto">
            <a:xfrm>
              <a:off x="3975581" y="3706031"/>
              <a:ext cx="191928" cy="2830556"/>
              <a:chOff x="2451" y="2064"/>
              <a:chExt cx="136" cy="2186"/>
            </a:xfrm>
          </p:grpSpPr>
          <p:sp>
            <p:nvSpPr>
              <p:cNvPr id="42184" name="AutoShape 208"/>
              <p:cNvSpPr>
                <a:spLocks noChangeArrowheads="1"/>
              </p:cNvSpPr>
              <p:nvPr/>
            </p:nvSpPr>
            <p:spPr bwMode="auto">
              <a:xfrm>
                <a:off x="2451" y="2064"/>
                <a:ext cx="136" cy="895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85" name="AutoShape 209"/>
              <p:cNvSpPr>
                <a:spLocks noChangeArrowheads="1"/>
              </p:cNvSpPr>
              <p:nvPr/>
            </p:nvSpPr>
            <p:spPr bwMode="auto">
              <a:xfrm>
                <a:off x="2451" y="2969"/>
                <a:ext cx="136" cy="1281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86" name="Rectangle 210"/>
              <p:cNvSpPr>
                <a:spLocks noChangeArrowheads="1"/>
              </p:cNvSpPr>
              <p:nvPr/>
            </p:nvSpPr>
            <p:spPr bwMode="auto">
              <a:xfrm>
                <a:off x="2451" y="2148"/>
                <a:ext cx="136" cy="3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87" name="Rectangle 211"/>
              <p:cNvSpPr>
                <a:spLocks noChangeArrowheads="1"/>
              </p:cNvSpPr>
              <p:nvPr/>
            </p:nvSpPr>
            <p:spPr bwMode="auto">
              <a:xfrm>
                <a:off x="2451" y="2284"/>
                <a:ext cx="136" cy="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88" name="Rectangle 212"/>
              <p:cNvSpPr>
                <a:spLocks noChangeArrowheads="1"/>
              </p:cNvSpPr>
              <p:nvPr/>
            </p:nvSpPr>
            <p:spPr bwMode="auto">
              <a:xfrm>
                <a:off x="2451" y="2373"/>
                <a:ext cx="136" cy="20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89" name="Rectangle 213"/>
              <p:cNvSpPr>
                <a:spLocks noChangeArrowheads="1"/>
              </p:cNvSpPr>
              <p:nvPr/>
            </p:nvSpPr>
            <p:spPr bwMode="auto">
              <a:xfrm>
                <a:off x="2451" y="2884"/>
                <a:ext cx="136" cy="4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90" name="Rectangle 214"/>
              <p:cNvSpPr>
                <a:spLocks noChangeArrowheads="1"/>
              </p:cNvSpPr>
              <p:nvPr/>
            </p:nvSpPr>
            <p:spPr bwMode="auto">
              <a:xfrm>
                <a:off x="2451" y="2672"/>
                <a:ext cx="136" cy="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91" name="Rectangle 215"/>
              <p:cNvSpPr>
                <a:spLocks noChangeArrowheads="1"/>
              </p:cNvSpPr>
              <p:nvPr/>
            </p:nvSpPr>
            <p:spPr bwMode="auto">
              <a:xfrm>
                <a:off x="2451" y="2999"/>
                <a:ext cx="136" cy="13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92" name="Rectangle 216"/>
              <p:cNvSpPr>
                <a:spLocks noChangeArrowheads="1"/>
              </p:cNvSpPr>
              <p:nvPr/>
            </p:nvSpPr>
            <p:spPr bwMode="auto">
              <a:xfrm>
                <a:off x="2451" y="3210"/>
                <a:ext cx="136" cy="1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93" name="Rectangle 217"/>
              <p:cNvSpPr>
                <a:spLocks noChangeArrowheads="1"/>
              </p:cNvSpPr>
              <p:nvPr/>
            </p:nvSpPr>
            <p:spPr bwMode="auto">
              <a:xfrm>
                <a:off x="2451" y="3298"/>
                <a:ext cx="136" cy="1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94" name="Rectangle 218"/>
              <p:cNvSpPr>
                <a:spLocks noChangeArrowheads="1"/>
              </p:cNvSpPr>
              <p:nvPr/>
            </p:nvSpPr>
            <p:spPr bwMode="auto">
              <a:xfrm>
                <a:off x="2451" y="3380"/>
                <a:ext cx="136" cy="8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95" name="Rectangle 219"/>
              <p:cNvSpPr>
                <a:spLocks noChangeArrowheads="1"/>
              </p:cNvSpPr>
              <p:nvPr/>
            </p:nvSpPr>
            <p:spPr bwMode="auto">
              <a:xfrm>
                <a:off x="2451" y="3494"/>
                <a:ext cx="136" cy="8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96" name="Rectangle 220"/>
              <p:cNvSpPr>
                <a:spLocks noChangeArrowheads="1"/>
              </p:cNvSpPr>
              <p:nvPr/>
            </p:nvSpPr>
            <p:spPr bwMode="auto">
              <a:xfrm>
                <a:off x="2451" y="3620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97" name="Rectangle 221"/>
              <p:cNvSpPr>
                <a:spLocks noChangeArrowheads="1"/>
              </p:cNvSpPr>
              <p:nvPr/>
            </p:nvSpPr>
            <p:spPr bwMode="auto">
              <a:xfrm>
                <a:off x="2451" y="3722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98" name="Rectangle 222"/>
              <p:cNvSpPr>
                <a:spLocks noChangeArrowheads="1"/>
              </p:cNvSpPr>
              <p:nvPr/>
            </p:nvSpPr>
            <p:spPr bwMode="auto">
              <a:xfrm>
                <a:off x="2451" y="3881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99" name="Rectangle 223"/>
              <p:cNvSpPr>
                <a:spLocks noChangeArrowheads="1"/>
              </p:cNvSpPr>
              <p:nvPr/>
            </p:nvSpPr>
            <p:spPr bwMode="auto">
              <a:xfrm>
                <a:off x="2451" y="4075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00" name="AutoShape 224"/>
              <p:cNvSpPr>
                <a:spLocks noChangeArrowheads="1"/>
              </p:cNvSpPr>
              <p:nvPr/>
            </p:nvSpPr>
            <p:spPr bwMode="auto">
              <a:xfrm rot="5400000" flipV="1">
                <a:off x="2501" y="2881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201" name="AutoShape 225"/>
              <p:cNvSpPr>
                <a:spLocks noChangeArrowheads="1"/>
              </p:cNvSpPr>
              <p:nvPr/>
            </p:nvSpPr>
            <p:spPr bwMode="auto">
              <a:xfrm rot="-5400000">
                <a:off x="2501" y="2914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1997" name="Group 226"/>
            <p:cNvGrpSpPr>
              <a:grpSpLocks/>
            </p:cNvGrpSpPr>
            <p:nvPr/>
          </p:nvGrpSpPr>
          <p:grpSpPr bwMode="auto">
            <a:xfrm>
              <a:off x="4315689" y="3893784"/>
              <a:ext cx="191928" cy="2641507"/>
              <a:chOff x="2692" y="2209"/>
              <a:chExt cx="136" cy="2040"/>
            </a:xfrm>
          </p:grpSpPr>
          <p:sp>
            <p:nvSpPr>
              <p:cNvPr id="42168" name="AutoShape 227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69" name="AutoShape 228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70" name="Rectangle 229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71" name="Rectangle 230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72" name="Rectangle 231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73" name="Rectangle 232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74" name="Rectangle 233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75" name="Rectangle 234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76" name="Rectangle 235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77" name="Rectangle 236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78" name="Rectangle 237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79" name="Rectangle 238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80" name="Rectangle 239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81" name="Rectangle 240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82" name="AutoShape 241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83" name="AutoShape 242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1998" name="Group 243"/>
            <p:cNvGrpSpPr>
              <a:grpSpLocks/>
            </p:cNvGrpSpPr>
            <p:nvPr/>
          </p:nvGrpSpPr>
          <p:grpSpPr bwMode="auto">
            <a:xfrm>
              <a:off x="4654386" y="4262819"/>
              <a:ext cx="191928" cy="2272472"/>
              <a:chOff x="2932" y="2494"/>
              <a:chExt cx="136" cy="1755"/>
            </a:xfrm>
          </p:grpSpPr>
          <p:sp>
            <p:nvSpPr>
              <p:cNvPr id="42154" name="AutoShape 244"/>
              <p:cNvSpPr>
                <a:spLocks noChangeArrowheads="1"/>
              </p:cNvSpPr>
              <p:nvPr/>
            </p:nvSpPr>
            <p:spPr bwMode="auto">
              <a:xfrm>
                <a:off x="2932" y="2659"/>
                <a:ext cx="136" cy="153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55" name="AutoShape 245"/>
              <p:cNvSpPr>
                <a:spLocks noChangeArrowheads="1"/>
              </p:cNvSpPr>
              <p:nvPr/>
            </p:nvSpPr>
            <p:spPr bwMode="auto">
              <a:xfrm>
                <a:off x="2932" y="2811"/>
                <a:ext cx="136" cy="1438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56" name="AutoShape 246"/>
              <p:cNvSpPr>
                <a:spLocks noChangeArrowheads="1"/>
              </p:cNvSpPr>
              <p:nvPr/>
            </p:nvSpPr>
            <p:spPr bwMode="auto">
              <a:xfrm rot="5400000" flipV="1">
                <a:off x="2981" y="2725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57" name="AutoShape 247"/>
              <p:cNvSpPr>
                <a:spLocks noChangeArrowheads="1"/>
              </p:cNvSpPr>
              <p:nvPr/>
            </p:nvSpPr>
            <p:spPr bwMode="auto">
              <a:xfrm rot="-5400000">
                <a:off x="2981" y="2761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58" name="AutoShape 248"/>
              <p:cNvSpPr>
                <a:spLocks noChangeArrowheads="1"/>
              </p:cNvSpPr>
              <p:nvPr/>
            </p:nvSpPr>
            <p:spPr bwMode="auto">
              <a:xfrm>
                <a:off x="2932" y="2494"/>
                <a:ext cx="136" cy="7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59" name="Line 249"/>
              <p:cNvSpPr>
                <a:spLocks noChangeShapeType="1"/>
              </p:cNvSpPr>
              <p:nvPr/>
            </p:nvSpPr>
            <p:spPr bwMode="auto">
              <a:xfrm>
                <a:off x="2947" y="2633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160" name="Line 250"/>
              <p:cNvSpPr>
                <a:spLocks noChangeShapeType="1"/>
              </p:cNvSpPr>
              <p:nvPr/>
            </p:nvSpPr>
            <p:spPr bwMode="auto">
              <a:xfrm>
                <a:off x="2947" y="2599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161" name="Rectangle 251"/>
              <p:cNvSpPr>
                <a:spLocks noChangeArrowheads="1"/>
              </p:cNvSpPr>
              <p:nvPr/>
            </p:nvSpPr>
            <p:spPr bwMode="auto">
              <a:xfrm>
                <a:off x="2932" y="2931"/>
                <a:ext cx="136" cy="1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62" name="Rectangle 252"/>
              <p:cNvSpPr>
                <a:spLocks noChangeArrowheads="1"/>
              </p:cNvSpPr>
              <p:nvPr/>
            </p:nvSpPr>
            <p:spPr bwMode="auto">
              <a:xfrm>
                <a:off x="2932" y="3036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63" name="Rectangle 253"/>
              <p:cNvSpPr>
                <a:spLocks noChangeArrowheads="1"/>
              </p:cNvSpPr>
              <p:nvPr/>
            </p:nvSpPr>
            <p:spPr bwMode="auto">
              <a:xfrm>
                <a:off x="2932" y="3208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64" name="Rectangle 254"/>
              <p:cNvSpPr>
                <a:spLocks noChangeArrowheads="1"/>
              </p:cNvSpPr>
              <p:nvPr/>
            </p:nvSpPr>
            <p:spPr bwMode="auto">
              <a:xfrm>
                <a:off x="2932" y="3319"/>
                <a:ext cx="136" cy="8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65" name="Rectangle 255"/>
              <p:cNvSpPr>
                <a:spLocks noChangeArrowheads="1"/>
              </p:cNvSpPr>
              <p:nvPr/>
            </p:nvSpPr>
            <p:spPr bwMode="auto">
              <a:xfrm>
                <a:off x="2932" y="3451"/>
                <a:ext cx="136" cy="1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66" name="Rectangle 256"/>
              <p:cNvSpPr>
                <a:spLocks noChangeArrowheads="1"/>
              </p:cNvSpPr>
              <p:nvPr/>
            </p:nvSpPr>
            <p:spPr bwMode="auto">
              <a:xfrm>
                <a:off x="2932" y="3749"/>
                <a:ext cx="136" cy="1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67" name="Rectangle 257"/>
              <p:cNvSpPr>
                <a:spLocks noChangeArrowheads="1"/>
              </p:cNvSpPr>
              <p:nvPr/>
            </p:nvSpPr>
            <p:spPr bwMode="auto">
              <a:xfrm>
                <a:off x="2932" y="4048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1999" name="Group 258"/>
            <p:cNvGrpSpPr>
              <a:grpSpLocks/>
            </p:cNvGrpSpPr>
            <p:nvPr/>
          </p:nvGrpSpPr>
          <p:grpSpPr bwMode="auto">
            <a:xfrm>
              <a:off x="4994495" y="4339215"/>
              <a:ext cx="191928" cy="2196076"/>
              <a:chOff x="3173" y="2553"/>
              <a:chExt cx="136" cy="1696"/>
            </a:xfrm>
          </p:grpSpPr>
          <p:sp>
            <p:nvSpPr>
              <p:cNvPr id="42141" name="AutoShape 259"/>
              <p:cNvSpPr>
                <a:spLocks noChangeArrowheads="1"/>
              </p:cNvSpPr>
              <p:nvPr/>
            </p:nvSpPr>
            <p:spPr bwMode="auto">
              <a:xfrm>
                <a:off x="3173" y="2876"/>
                <a:ext cx="136" cy="137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42" name="AutoShape 260"/>
              <p:cNvSpPr>
                <a:spLocks noChangeArrowheads="1"/>
              </p:cNvSpPr>
              <p:nvPr/>
            </p:nvSpPr>
            <p:spPr bwMode="auto">
              <a:xfrm>
                <a:off x="3173" y="2721"/>
                <a:ext cx="136" cy="147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43" name="AutoShape 261"/>
              <p:cNvSpPr>
                <a:spLocks noChangeArrowheads="1"/>
              </p:cNvSpPr>
              <p:nvPr/>
            </p:nvSpPr>
            <p:spPr bwMode="auto">
              <a:xfrm rot="5400000" flipV="1">
                <a:off x="3222" y="2788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44" name="AutoShape 262"/>
              <p:cNvSpPr>
                <a:spLocks noChangeArrowheads="1"/>
              </p:cNvSpPr>
              <p:nvPr/>
            </p:nvSpPr>
            <p:spPr bwMode="auto">
              <a:xfrm rot="-5400000">
                <a:off x="3222" y="2824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45" name="AutoShape 263"/>
              <p:cNvSpPr>
                <a:spLocks noChangeArrowheads="1"/>
              </p:cNvSpPr>
              <p:nvPr/>
            </p:nvSpPr>
            <p:spPr bwMode="auto">
              <a:xfrm>
                <a:off x="3173" y="2553"/>
                <a:ext cx="136" cy="79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46" name="Line 264"/>
              <p:cNvSpPr>
                <a:spLocks noChangeShapeType="1"/>
              </p:cNvSpPr>
              <p:nvPr/>
            </p:nvSpPr>
            <p:spPr bwMode="auto">
              <a:xfrm>
                <a:off x="3188" y="2695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147" name="Line 265"/>
              <p:cNvSpPr>
                <a:spLocks noChangeShapeType="1"/>
              </p:cNvSpPr>
              <p:nvPr/>
            </p:nvSpPr>
            <p:spPr bwMode="auto">
              <a:xfrm>
                <a:off x="3188" y="2660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148" name="Rectangle 266"/>
              <p:cNvSpPr>
                <a:spLocks noChangeArrowheads="1"/>
              </p:cNvSpPr>
              <p:nvPr/>
            </p:nvSpPr>
            <p:spPr bwMode="auto">
              <a:xfrm>
                <a:off x="3173" y="4139"/>
                <a:ext cx="136" cy="2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49" name="Rectangle 267"/>
              <p:cNvSpPr>
                <a:spLocks noChangeArrowheads="1"/>
              </p:cNvSpPr>
              <p:nvPr/>
            </p:nvSpPr>
            <p:spPr bwMode="auto">
              <a:xfrm>
                <a:off x="3173" y="392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50" name="Rectangle 268"/>
              <p:cNvSpPr>
                <a:spLocks noChangeArrowheads="1"/>
              </p:cNvSpPr>
              <p:nvPr/>
            </p:nvSpPr>
            <p:spPr bwMode="auto">
              <a:xfrm>
                <a:off x="3173" y="3781"/>
                <a:ext cx="136" cy="2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51" name="Rectangle 269"/>
              <p:cNvSpPr>
                <a:spLocks noChangeArrowheads="1"/>
              </p:cNvSpPr>
              <p:nvPr/>
            </p:nvSpPr>
            <p:spPr bwMode="auto">
              <a:xfrm>
                <a:off x="3173" y="3609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52" name="Rectangle 270"/>
              <p:cNvSpPr>
                <a:spLocks noChangeArrowheads="1"/>
              </p:cNvSpPr>
              <p:nvPr/>
            </p:nvSpPr>
            <p:spPr bwMode="auto">
              <a:xfrm>
                <a:off x="3173" y="3260"/>
                <a:ext cx="136" cy="20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53" name="Rectangle 271"/>
              <p:cNvSpPr>
                <a:spLocks noChangeArrowheads="1"/>
              </p:cNvSpPr>
              <p:nvPr/>
            </p:nvSpPr>
            <p:spPr bwMode="auto">
              <a:xfrm>
                <a:off x="3173" y="3038"/>
                <a:ext cx="136" cy="10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2000" name="Group 272"/>
            <p:cNvGrpSpPr>
              <a:grpSpLocks/>
            </p:cNvGrpSpPr>
            <p:nvPr/>
          </p:nvGrpSpPr>
          <p:grpSpPr bwMode="auto">
            <a:xfrm>
              <a:off x="5334602" y="4598186"/>
              <a:ext cx="191928" cy="1937105"/>
              <a:chOff x="3414" y="2753"/>
              <a:chExt cx="136" cy="1496"/>
            </a:xfrm>
          </p:grpSpPr>
          <p:sp>
            <p:nvSpPr>
              <p:cNvPr id="42125" name="AutoShape 273"/>
              <p:cNvSpPr>
                <a:spLocks noChangeArrowheads="1"/>
              </p:cNvSpPr>
              <p:nvPr/>
            </p:nvSpPr>
            <p:spPr bwMode="auto">
              <a:xfrm>
                <a:off x="3414" y="2901"/>
                <a:ext cx="135" cy="137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26" name="AutoShape 274"/>
              <p:cNvSpPr>
                <a:spLocks noChangeArrowheads="1"/>
              </p:cNvSpPr>
              <p:nvPr/>
            </p:nvSpPr>
            <p:spPr bwMode="auto">
              <a:xfrm>
                <a:off x="3414" y="2753"/>
                <a:ext cx="135" cy="6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27" name="Line 275"/>
              <p:cNvSpPr>
                <a:spLocks noChangeShapeType="1"/>
              </p:cNvSpPr>
              <p:nvPr/>
            </p:nvSpPr>
            <p:spPr bwMode="auto">
              <a:xfrm>
                <a:off x="3428" y="2878"/>
                <a:ext cx="105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128" name="AutoShape 276"/>
              <p:cNvSpPr>
                <a:spLocks noChangeArrowheads="1"/>
              </p:cNvSpPr>
              <p:nvPr/>
            </p:nvSpPr>
            <p:spPr bwMode="auto">
              <a:xfrm>
                <a:off x="3414" y="3054"/>
                <a:ext cx="135" cy="1195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29" name="Line 277"/>
              <p:cNvSpPr>
                <a:spLocks noChangeShapeType="1"/>
              </p:cNvSpPr>
              <p:nvPr/>
            </p:nvSpPr>
            <p:spPr bwMode="auto">
              <a:xfrm>
                <a:off x="3428" y="2846"/>
                <a:ext cx="105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130" name="AutoShape 278"/>
              <p:cNvSpPr>
                <a:spLocks noChangeArrowheads="1"/>
              </p:cNvSpPr>
              <p:nvPr/>
            </p:nvSpPr>
            <p:spPr bwMode="auto">
              <a:xfrm rot="5400000" flipV="1">
                <a:off x="3467" y="2955"/>
                <a:ext cx="32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31" name="AutoShape 279"/>
              <p:cNvSpPr>
                <a:spLocks noChangeArrowheads="1"/>
              </p:cNvSpPr>
              <p:nvPr/>
            </p:nvSpPr>
            <p:spPr bwMode="auto">
              <a:xfrm rot="-5400000">
                <a:off x="3467" y="2986"/>
                <a:ext cx="32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32" name="Rectangle 280"/>
              <p:cNvSpPr>
                <a:spLocks noChangeArrowheads="1"/>
              </p:cNvSpPr>
              <p:nvPr/>
            </p:nvSpPr>
            <p:spPr bwMode="auto">
              <a:xfrm>
                <a:off x="3415" y="3070"/>
                <a:ext cx="135" cy="47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33" name="Rectangle 281"/>
              <p:cNvSpPr>
                <a:spLocks noChangeArrowheads="1"/>
              </p:cNvSpPr>
              <p:nvPr/>
            </p:nvSpPr>
            <p:spPr bwMode="auto">
              <a:xfrm>
                <a:off x="3414" y="3115"/>
                <a:ext cx="135" cy="4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34" name="Rectangle 282"/>
              <p:cNvSpPr>
                <a:spLocks noChangeArrowheads="1"/>
              </p:cNvSpPr>
              <p:nvPr/>
            </p:nvSpPr>
            <p:spPr bwMode="auto">
              <a:xfrm>
                <a:off x="3414" y="3219"/>
                <a:ext cx="135" cy="7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35" name="Rectangle 283"/>
              <p:cNvSpPr>
                <a:spLocks noChangeArrowheads="1"/>
              </p:cNvSpPr>
              <p:nvPr/>
            </p:nvSpPr>
            <p:spPr bwMode="auto">
              <a:xfrm>
                <a:off x="3414" y="3413"/>
                <a:ext cx="135" cy="8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36" name="Rectangle 284"/>
              <p:cNvSpPr>
                <a:spLocks noChangeArrowheads="1"/>
              </p:cNvSpPr>
              <p:nvPr/>
            </p:nvSpPr>
            <p:spPr bwMode="auto">
              <a:xfrm>
                <a:off x="3414" y="3519"/>
                <a:ext cx="135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37" name="Rectangle 285"/>
              <p:cNvSpPr>
                <a:spLocks noChangeArrowheads="1"/>
              </p:cNvSpPr>
              <p:nvPr/>
            </p:nvSpPr>
            <p:spPr bwMode="auto">
              <a:xfrm>
                <a:off x="3414" y="3650"/>
                <a:ext cx="135" cy="3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38" name="Rectangle 286"/>
              <p:cNvSpPr>
                <a:spLocks noChangeArrowheads="1"/>
              </p:cNvSpPr>
              <p:nvPr/>
            </p:nvSpPr>
            <p:spPr bwMode="auto">
              <a:xfrm>
                <a:off x="3414" y="3773"/>
                <a:ext cx="135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39" name="Rectangle 287"/>
              <p:cNvSpPr>
                <a:spLocks noChangeArrowheads="1"/>
              </p:cNvSpPr>
              <p:nvPr/>
            </p:nvSpPr>
            <p:spPr bwMode="auto">
              <a:xfrm>
                <a:off x="3414" y="3980"/>
                <a:ext cx="135" cy="8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40" name="Rectangle 288"/>
              <p:cNvSpPr>
                <a:spLocks noChangeArrowheads="1"/>
              </p:cNvSpPr>
              <p:nvPr/>
            </p:nvSpPr>
            <p:spPr bwMode="auto">
              <a:xfrm>
                <a:off x="3414" y="4174"/>
                <a:ext cx="135" cy="3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2001" name="Group 289"/>
            <p:cNvGrpSpPr>
              <a:grpSpLocks/>
            </p:cNvGrpSpPr>
            <p:nvPr/>
          </p:nvGrpSpPr>
          <p:grpSpPr bwMode="auto">
            <a:xfrm>
              <a:off x="5673299" y="4691416"/>
              <a:ext cx="191928" cy="1843875"/>
              <a:chOff x="3654" y="2825"/>
              <a:chExt cx="136" cy="1424"/>
            </a:xfrm>
          </p:grpSpPr>
          <p:sp>
            <p:nvSpPr>
              <p:cNvPr id="42115" name="AutoShape 290"/>
              <p:cNvSpPr>
                <a:spLocks noChangeArrowheads="1"/>
              </p:cNvSpPr>
              <p:nvPr/>
            </p:nvSpPr>
            <p:spPr bwMode="auto">
              <a:xfrm>
                <a:off x="3654" y="3433"/>
                <a:ext cx="136" cy="81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16" name="AutoShape 291"/>
              <p:cNvSpPr>
                <a:spLocks noChangeArrowheads="1"/>
              </p:cNvSpPr>
              <p:nvPr/>
            </p:nvSpPr>
            <p:spPr bwMode="auto">
              <a:xfrm>
                <a:off x="3654" y="2825"/>
                <a:ext cx="136" cy="601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17" name="AutoShape 292"/>
              <p:cNvSpPr>
                <a:spLocks noChangeArrowheads="1"/>
              </p:cNvSpPr>
              <p:nvPr/>
            </p:nvSpPr>
            <p:spPr bwMode="auto">
              <a:xfrm rot="5400000" flipV="1">
                <a:off x="3703" y="3344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18" name="AutoShape 293"/>
              <p:cNvSpPr>
                <a:spLocks noChangeArrowheads="1"/>
              </p:cNvSpPr>
              <p:nvPr/>
            </p:nvSpPr>
            <p:spPr bwMode="auto">
              <a:xfrm rot="-5400000">
                <a:off x="3703" y="3379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19" name="Rectangle 294"/>
              <p:cNvSpPr>
                <a:spLocks noChangeArrowheads="1"/>
              </p:cNvSpPr>
              <p:nvPr/>
            </p:nvSpPr>
            <p:spPr bwMode="auto">
              <a:xfrm>
                <a:off x="3654" y="2942"/>
                <a:ext cx="136" cy="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20" name="Rectangle 295"/>
              <p:cNvSpPr>
                <a:spLocks noChangeArrowheads="1"/>
              </p:cNvSpPr>
              <p:nvPr/>
            </p:nvSpPr>
            <p:spPr bwMode="auto">
              <a:xfrm>
                <a:off x="3654" y="3102"/>
                <a:ext cx="136" cy="13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21" name="Rectangle 296"/>
              <p:cNvSpPr>
                <a:spLocks noChangeArrowheads="1"/>
              </p:cNvSpPr>
              <p:nvPr/>
            </p:nvSpPr>
            <p:spPr bwMode="auto">
              <a:xfrm>
                <a:off x="3654" y="3464"/>
                <a:ext cx="136" cy="134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22" name="Rectangle 297"/>
              <p:cNvSpPr>
                <a:spLocks noChangeArrowheads="1"/>
              </p:cNvSpPr>
              <p:nvPr/>
            </p:nvSpPr>
            <p:spPr bwMode="auto">
              <a:xfrm>
                <a:off x="3654" y="3644"/>
                <a:ext cx="136" cy="3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23" name="Rectangle 298"/>
              <p:cNvSpPr>
                <a:spLocks noChangeArrowheads="1"/>
              </p:cNvSpPr>
              <p:nvPr/>
            </p:nvSpPr>
            <p:spPr bwMode="auto">
              <a:xfrm>
                <a:off x="3654" y="3760"/>
                <a:ext cx="136" cy="9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24" name="Rectangle 299"/>
              <p:cNvSpPr>
                <a:spLocks noChangeArrowheads="1"/>
              </p:cNvSpPr>
              <p:nvPr/>
            </p:nvSpPr>
            <p:spPr bwMode="auto">
              <a:xfrm>
                <a:off x="3654" y="3995"/>
                <a:ext cx="136" cy="10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2002" name="Group 300"/>
            <p:cNvGrpSpPr>
              <a:grpSpLocks/>
            </p:cNvGrpSpPr>
            <p:nvPr/>
          </p:nvGrpSpPr>
          <p:grpSpPr bwMode="auto">
            <a:xfrm>
              <a:off x="6013408" y="4791120"/>
              <a:ext cx="191928" cy="1744171"/>
              <a:chOff x="3895" y="2902"/>
              <a:chExt cx="136" cy="1347"/>
            </a:xfrm>
          </p:grpSpPr>
          <p:sp>
            <p:nvSpPr>
              <p:cNvPr id="42106" name="AutoShape 301"/>
              <p:cNvSpPr>
                <a:spLocks noChangeArrowheads="1"/>
              </p:cNvSpPr>
              <p:nvPr/>
            </p:nvSpPr>
            <p:spPr bwMode="auto">
              <a:xfrm>
                <a:off x="3895" y="3348"/>
                <a:ext cx="136" cy="901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07" name="AutoShape 302"/>
              <p:cNvSpPr>
                <a:spLocks noChangeArrowheads="1"/>
              </p:cNvSpPr>
              <p:nvPr/>
            </p:nvSpPr>
            <p:spPr bwMode="auto">
              <a:xfrm>
                <a:off x="3895" y="2902"/>
                <a:ext cx="136" cy="438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08" name="AutoShape 303"/>
              <p:cNvSpPr>
                <a:spLocks noChangeArrowheads="1"/>
              </p:cNvSpPr>
              <p:nvPr/>
            </p:nvSpPr>
            <p:spPr bwMode="auto">
              <a:xfrm rot="5400000" flipV="1">
                <a:off x="3944" y="3258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09" name="AutoShape 304"/>
              <p:cNvSpPr>
                <a:spLocks noChangeArrowheads="1"/>
              </p:cNvSpPr>
              <p:nvPr/>
            </p:nvSpPr>
            <p:spPr bwMode="auto">
              <a:xfrm rot="-5400000">
                <a:off x="3944" y="3293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10" name="Rectangle 305"/>
              <p:cNvSpPr>
                <a:spLocks noChangeArrowheads="1"/>
              </p:cNvSpPr>
              <p:nvPr/>
            </p:nvSpPr>
            <p:spPr bwMode="auto">
              <a:xfrm>
                <a:off x="3895" y="3068"/>
                <a:ext cx="136" cy="11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11" name="Rectangle 306"/>
              <p:cNvSpPr>
                <a:spLocks noChangeArrowheads="1"/>
              </p:cNvSpPr>
              <p:nvPr/>
            </p:nvSpPr>
            <p:spPr bwMode="auto">
              <a:xfrm>
                <a:off x="3895" y="3465"/>
                <a:ext cx="136" cy="7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12" name="Rectangle 307"/>
              <p:cNvSpPr>
                <a:spLocks noChangeArrowheads="1"/>
              </p:cNvSpPr>
              <p:nvPr/>
            </p:nvSpPr>
            <p:spPr bwMode="auto">
              <a:xfrm>
                <a:off x="3895" y="3601"/>
                <a:ext cx="136" cy="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13" name="Rectangle 308"/>
              <p:cNvSpPr>
                <a:spLocks noChangeArrowheads="1"/>
              </p:cNvSpPr>
              <p:nvPr/>
            </p:nvSpPr>
            <p:spPr bwMode="auto">
              <a:xfrm>
                <a:off x="3895" y="3765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14" name="Rectangle 309"/>
              <p:cNvSpPr>
                <a:spLocks noChangeArrowheads="1"/>
              </p:cNvSpPr>
              <p:nvPr/>
            </p:nvSpPr>
            <p:spPr bwMode="auto">
              <a:xfrm>
                <a:off x="3895" y="3985"/>
                <a:ext cx="136" cy="12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2003" name="Group 310"/>
            <p:cNvGrpSpPr>
              <a:grpSpLocks/>
            </p:cNvGrpSpPr>
            <p:nvPr/>
          </p:nvGrpSpPr>
          <p:grpSpPr bwMode="auto">
            <a:xfrm>
              <a:off x="6353516" y="4903772"/>
              <a:ext cx="191928" cy="1631519"/>
              <a:chOff x="4136" y="2989"/>
              <a:chExt cx="136" cy="1260"/>
            </a:xfrm>
          </p:grpSpPr>
          <p:sp>
            <p:nvSpPr>
              <p:cNvPr id="42097" name="AutoShape 311"/>
              <p:cNvSpPr>
                <a:spLocks noChangeArrowheads="1"/>
              </p:cNvSpPr>
              <p:nvPr/>
            </p:nvSpPr>
            <p:spPr bwMode="auto">
              <a:xfrm>
                <a:off x="4136" y="2989"/>
                <a:ext cx="136" cy="34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98" name="AutoShape 312"/>
              <p:cNvSpPr>
                <a:spLocks noChangeArrowheads="1"/>
              </p:cNvSpPr>
              <p:nvPr/>
            </p:nvSpPr>
            <p:spPr bwMode="auto">
              <a:xfrm>
                <a:off x="4136" y="3336"/>
                <a:ext cx="136" cy="91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99" name="AutoShape 313"/>
              <p:cNvSpPr>
                <a:spLocks noChangeArrowheads="1"/>
              </p:cNvSpPr>
              <p:nvPr/>
            </p:nvSpPr>
            <p:spPr bwMode="auto">
              <a:xfrm rot="5400000" flipV="1">
                <a:off x="4185" y="3248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00" name="AutoShape 314"/>
              <p:cNvSpPr>
                <a:spLocks noChangeArrowheads="1"/>
              </p:cNvSpPr>
              <p:nvPr/>
            </p:nvSpPr>
            <p:spPr bwMode="auto">
              <a:xfrm rot="-5400000">
                <a:off x="4185" y="3284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01" name="Rectangle 315"/>
              <p:cNvSpPr>
                <a:spLocks noChangeArrowheads="1"/>
              </p:cNvSpPr>
              <p:nvPr/>
            </p:nvSpPr>
            <p:spPr bwMode="auto">
              <a:xfrm>
                <a:off x="4136" y="3050"/>
                <a:ext cx="136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02" name="Rectangle 316"/>
              <p:cNvSpPr>
                <a:spLocks noChangeArrowheads="1"/>
              </p:cNvSpPr>
              <p:nvPr/>
            </p:nvSpPr>
            <p:spPr bwMode="auto">
              <a:xfrm>
                <a:off x="4136" y="3495"/>
                <a:ext cx="136" cy="8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03" name="Rectangle 317"/>
              <p:cNvSpPr>
                <a:spLocks noChangeArrowheads="1"/>
              </p:cNvSpPr>
              <p:nvPr/>
            </p:nvSpPr>
            <p:spPr bwMode="auto">
              <a:xfrm>
                <a:off x="4136" y="3616"/>
                <a:ext cx="136" cy="10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04" name="Rectangle 318"/>
              <p:cNvSpPr>
                <a:spLocks noChangeArrowheads="1"/>
              </p:cNvSpPr>
              <p:nvPr/>
            </p:nvSpPr>
            <p:spPr bwMode="auto">
              <a:xfrm>
                <a:off x="4136" y="3821"/>
                <a:ext cx="136" cy="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105" name="Rectangle 319"/>
              <p:cNvSpPr>
                <a:spLocks noChangeArrowheads="1"/>
              </p:cNvSpPr>
              <p:nvPr/>
            </p:nvSpPr>
            <p:spPr bwMode="auto">
              <a:xfrm>
                <a:off x="4136" y="3935"/>
                <a:ext cx="136" cy="1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2004" name="Group 320"/>
            <p:cNvGrpSpPr>
              <a:grpSpLocks/>
            </p:cNvGrpSpPr>
            <p:nvPr/>
          </p:nvGrpSpPr>
          <p:grpSpPr bwMode="auto">
            <a:xfrm>
              <a:off x="6692213" y="5091527"/>
              <a:ext cx="191928" cy="1443764"/>
              <a:chOff x="4376" y="3134"/>
              <a:chExt cx="136" cy="1115"/>
            </a:xfrm>
          </p:grpSpPr>
          <p:sp>
            <p:nvSpPr>
              <p:cNvPr id="42088" name="AutoShape 321"/>
              <p:cNvSpPr>
                <a:spLocks noChangeArrowheads="1"/>
              </p:cNvSpPr>
              <p:nvPr/>
            </p:nvSpPr>
            <p:spPr bwMode="auto">
              <a:xfrm>
                <a:off x="4376" y="3889"/>
                <a:ext cx="136" cy="360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89" name="AutoShape 322"/>
              <p:cNvSpPr>
                <a:spLocks noChangeArrowheads="1"/>
              </p:cNvSpPr>
              <p:nvPr/>
            </p:nvSpPr>
            <p:spPr bwMode="auto">
              <a:xfrm>
                <a:off x="4376" y="3134"/>
                <a:ext cx="136" cy="471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90" name="AutoShape 323"/>
              <p:cNvSpPr>
                <a:spLocks noChangeArrowheads="1"/>
              </p:cNvSpPr>
              <p:nvPr/>
            </p:nvSpPr>
            <p:spPr bwMode="auto">
              <a:xfrm rot="5400000" flipV="1">
                <a:off x="4425" y="3554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91" name="AutoShape 324"/>
              <p:cNvSpPr>
                <a:spLocks noChangeArrowheads="1"/>
              </p:cNvSpPr>
              <p:nvPr/>
            </p:nvSpPr>
            <p:spPr bwMode="auto">
              <a:xfrm rot="-5400000">
                <a:off x="4425" y="3591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92" name="Rectangle 325"/>
              <p:cNvSpPr>
                <a:spLocks noChangeArrowheads="1"/>
              </p:cNvSpPr>
              <p:nvPr/>
            </p:nvSpPr>
            <p:spPr bwMode="auto">
              <a:xfrm>
                <a:off x="4376" y="3523"/>
                <a:ext cx="136" cy="80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93" name="Rectangle 326"/>
              <p:cNvSpPr>
                <a:spLocks noChangeArrowheads="1"/>
              </p:cNvSpPr>
              <p:nvPr/>
            </p:nvSpPr>
            <p:spPr bwMode="auto">
              <a:xfrm>
                <a:off x="4376" y="3316"/>
                <a:ext cx="136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94" name="Rectangle 327"/>
              <p:cNvSpPr>
                <a:spLocks noChangeArrowheads="1"/>
              </p:cNvSpPr>
              <p:nvPr/>
            </p:nvSpPr>
            <p:spPr bwMode="auto">
              <a:xfrm>
                <a:off x="4376" y="3719"/>
                <a:ext cx="136" cy="428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95" name="Rectangle 328"/>
              <p:cNvSpPr>
                <a:spLocks noChangeArrowheads="1"/>
              </p:cNvSpPr>
              <p:nvPr/>
            </p:nvSpPr>
            <p:spPr bwMode="auto">
              <a:xfrm>
                <a:off x="4376" y="3680"/>
                <a:ext cx="136" cy="79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96" name="Rectangle 329"/>
              <p:cNvSpPr>
                <a:spLocks noChangeArrowheads="1"/>
              </p:cNvSpPr>
              <p:nvPr/>
            </p:nvSpPr>
            <p:spPr bwMode="auto">
              <a:xfrm>
                <a:off x="4376" y="3937"/>
                <a:ext cx="136" cy="9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2005" name="Group 330"/>
            <p:cNvGrpSpPr>
              <a:grpSpLocks/>
            </p:cNvGrpSpPr>
            <p:nvPr/>
          </p:nvGrpSpPr>
          <p:grpSpPr bwMode="auto">
            <a:xfrm>
              <a:off x="7032322" y="5214538"/>
              <a:ext cx="191928" cy="1318164"/>
              <a:chOff x="4617" y="3229"/>
              <a:chExt cx="136" cy="1018"/>
            </a:xfrm>
          </p:grpSpPr>
          <p:sp>
            <p:nvSpPr>
              <p:cNvPr id="42081" name="AutoShape 331"/>
              <p:cNvSpPr>
                <a:spLocks noChangeArrowheads="1"/>
              </p:cNvSpPr>
              <p:nvPr/>
            </p:nvSpPr>
            <p:spPr bwMode="auto">
              <a:xfrm>
                <a:off x="4617" y="3229"/>
                <a:ext cx="136" cy="45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82" name="AutoShape 332"/>
              <p:cNvSpPr>
                <a:spLocks noChangeArrowheads="1"/>
              </p:cNvSpPr>
              <p:nvPr/>
            </p:nvSpPr>
            <p:spPr bwMode="auto">
              <a:xfrm>
                <a:off x="4617" y="3692"/>
                <a:ext cx="136" cy="555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83" name="AutoShape 333"/>
              <p:cNvSpPr>
                <a:spLocks noChangeArrowheads="1"/>
              </p:cNvSpPr>
              <p:nvPr/>
            </p:nvSpPr>
            <p:spPr bwMode="auto">
              <a:xfrm rot="5400000" flipV="1">
                <a:off x="4667" y="3606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84" name="AutoShape 334"/>
              <p:cNvSpPr>
                <a:spLocks noChangeArrowheads="1"/>
              </p:cNvSpPr>
              <p:nvPr/>
            </p:nvSpPr>
            <p:spPr bwMode="auto">
              <a:xfrm rot="-5400000">
                <a:off x="4667" y="3640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85" name="Rectangle 335"/>
              <p:cNvSpPr>
                <a:spLocks noChangeArrowheads="1"/>
              </p:cNvSpPr>
              <p:nvPr/>
            </p:nvSpPr>
            <p:spPr bwMode="auto">
              <a:xfrm>
                <a:off x="4617" y="3362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86" name="Rectangle 336"/>
              <p:cNvSpPr>
                <a:spLocks noChangeArrowheads="1"/>
              </p:cNvSpPr>
              <p:nvPr/>
            </p:nvSpPr>
            <p:spPr bwMode="auto">
              <a:xfrm>
                <a:off x="4617" y="3872"/>
                <a:ext cx="136" cy="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87" name="Rectangle 337"/>
              <p:cNvSpPr>
                <a:spLocks noChangeArrowheads="1"/>
              </p:cNvSpPr>
              <p:nvPr/>
            </p:nvSpPr>
            <p:spPr bwMode="auto">
              <a:xfrm>
                <a:off x="4617" y="4061"/>
                <a:ext cx="136" cy="8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2006" name="Group 338"/>
            <p:cNvGrpSpPr>
              <a:grpSpLocks/>
            </p:cNvGrpSpPr>
            <p:nvPr/>
          </p:nvGrpSpPr>
          <p:grpSpPr bwMode="auto">
            <a:xfrm>
              <a:off x="7372430" y="5536957"/>
              <a:ext cx="191928" cy="997039"/>
              <a:chOff x="4858" y="3478"/>
              <a:chExt cx="136" cy="770"/>
            </a:xfrm>
          </p:grpSpPr>
          <p:sp>
            <p:nvSpPr>
              <p:cNvPr id="42072" name="AutoShape 339"/>
              <p:cNvSpPr>
                <a:spLocks noChangeArrowheads="1"/>
              </p:cNvSpPr>
              <p:nvPr/>
            </p:nvSpPr>
            <p:spPr bwMode="auto">
              <a:xfrm>
                <a:off x="4858" y="3623"/>
                <a:ext cx="136" cy="141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73" name="AutoShape 340"/>
              <p:cNvSpPr>
                <a:spLocks noChangeArrowheads="1"/>
              </p:cNvSpPr>
              <p:nvPr/>
            </p:nvSpPr>
            <p:spPr bwMode="auto">
              <a:xfrm>
                <a:off x="4858" y="3758"/>
                <a:ext cx="136" cy="490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74" name="AutoShape 341"/>
              <p:cNvSpPr>
                <a:spLocks noChangeArrowheads="1"/>
              </p:cNvSpPr>
              <p:nvPr/>
            </p:nvSpPr>
            <p:spPr bwMode="auto">
              <a:xfrm rot="5400000" flipV="1">
                <a:off x="4908" y="3675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75" name="AutoShape 342"/>
              <p:cNvSpPr>
                <a:spLocks noChangeArrowheads="1"/>
              </p:cNvSpPr>
              <p:nvPr/>
            </p:nvSpPr>
            <p:spPr bwMode="auto">
              <a:xfrm rot="-5400000">
                <a:off x="4908" y="3709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76" name="AutoShape 343"/>
              <p:cNvSpPr>
                <a:spLocks noChangeArrowheads="1"/>
              </p:cNvSpPr>
              <p:nvPr/>
            </p:nvSpPr>
            <p:spPr bwMode="auto">
              <a:xfrm>
                <a:off x="4858" y="3478"/>
                <a:ext cx="136" cy="69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77" name="Line 344"/>
              <p:cNvSpPr>
                <a:spLocks noChangeShapeType="1"/>
              </p:cNvSpPr>
              <p:nvPr/>
            </p:nvSpPr>
            <p:spPr bwMode="auto">
              <a:xfrm>
                <a:off x="4873" y="3597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78" name="Line 345"/>
              <p:cNvSpPr>
                <a:spLocks noChangeShapeType="1"/>
              </p:cNvSpPr>
              <p:nvPr/>
            </p:nvSpPr>
            <p:spPr bwMode="auto">
              <a:xfrm>
                <a:off x="4873" y="3572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79" name="Rectangle 346"/>
              <p:cNvSpPr>
                <a:spLocks noChangeArrowheads="1"/>
              </p:cNvSpPr>
              <p:nvPr/>
            </p:nvSpPr>
            <p:spPr bwMode="auto">
              <a:xfrm>
                <a:off x="4858" y="3842"/>
                <a:ext cx="136" cy="15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80" name="Rectangle 347"/>
              <p:cNvSpPr>
                <a:spLocks noChangeArrowheads="1"/>
              </p:cNvSpPr>
              <p:nvPr/>
            </p:nvSpPr>
            <p:spPr bwMode="auto">
              <a:xfrm>
                <a:off x="4858" y="4125"/>
                <a:ext cx="136" cy="3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C42DFC09-8B28-43E1-859D-3B0A3DFDF269}"/>
                </a:ext>
              </a:extLst>
            </p:cNvPr>
            <p:cNvGrpSpPr/>
            <p:nvPr/>
          </p:nvGrpSpPr>
          <p:grpSpPr>
            <a:xfrm>
              <a:off x="7711832" y="5478689"/>
              <a:ext cx="190518" cy="1056603"/>
              <a:chOff x="7711832" y="5478689"/>
              <a:chExt cx="190518" cy="1056603"/>
            </a:xfrm>
          </p:grpSpPr>
          <p:sp>
            <p:nvSpPr>
              <p:cNvPr id="42062" name="AutoShape 349"/>
              <p:cNvSpPr>
                <a:spLocks noChangeArrowheads="1"/>
              </p:cNvSpPr>
              <p:nvPr/>
            </p:nvSpPr>
            <p:spPr bwMode="auto">
              <a:xfrm>
                <a:off x="7711833" y="5669033"/>
                <a:ext cx="190517" cy="174806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63" name="AutoShape 350"/>
              <p:cNvSpPr>
                <a:spLocks noChangeArrowheads="1"/>
              </p:cNvSpPr>
              <p:nvPr/>
            </p:nvSpPr>
            <p:spPr bwMode="auto">
              <a:xfrm>
                <a:off x="7711833" y="5478689"/>
                <a:ext cx="190517" cy="89345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64" name="Line 351"/>
              <p:cNvSpPr>
                <a:spLocks noChangeShapeType="1"/>
              </p:cNvSpPr>
              <p:nvPr/>
            </p:nvSpPr>
            <p:spPr bwMode="auto">
              <a:xfrm>
                <a:off x="7733001" y="5634072"/>
                <a:ext cx="148180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65" name="Line 352"/>
              <p:cNvSpPr>
                <a:spLocks noChangeShapeType="1"/>
              </p:cNvSpPr>
              <p:nvPr/>
            </p:nvSpPr>
            <p:spPr bwMode="auto">
              <a:xfrm>
                <a:off x="7733001" y="5596521"/>
                <a:ext cx="148180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66" name="AutoShape 353"/>
              <p:cNvSpPr>
                <a:spLocks noChangeArrowheads="1"/>
              </p:cNvSpPr>
              <p:nvPr/>
            </p:nvSpPr>
            <p:spPr bwMode="auto">
              <a:xfrm>
                <a:off x="7711833" y="5843839"/>
                <a:ext cx="190517" cy="69145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67" name="AutoShape 354"/>
              <p:cNvSpPr>
                <a:spLocks noChangeArrowheads="1"/>
              </p:cNvSpPr>
              <p:nvPr/>
            </p:nvSpPr>
            <p:spPr bwMode="auto">
              <a:xfrm rot="5400000" flipV="1">
                <a:off x="7784431" y="5728510"/>
                <a:ext cx="45320" cy="190517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68" name="AutoShape 355"/>
              <p:cNvSpPr>
                <a:spLocks noChangeArrowheads="1"/>
              </p:cNvSpPr>
              <p:nvPr/>
            </p:nvSpPr>
            <p:spPr bwMode="auto">
              <a:xfrm rot="16200000">
                <a:off x="7784431" y="5772535"/>
                <a:ext cx="45320" cy="190517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69" name="Rectangle 356"/>
              <p:cNvSpPr>
                <a:spLocks noChangeArrowheads="1"/>
              </p:cNvSpPr>
              <p:nvPr/>
            </p:nvSpPr>
            <p:spPr bwMode="auto">
              <a:xfrm>
                <a:off x="7711833" y="6062669"/>
                <a:ext cx="190517" cy="4143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70" name="Rectangle 357"/>
              <p:cNvSpPr>
                <a:spLocks noChangeArrowheads="1"/>
              </p:cNvSpPr>
              <p:nvPr/>
            </p:nvSpPr>
            <p:spPr bwMode="auto">
              <a:xfrm>
                <a:off x="7711833" y="6128707"/>
                <a:ext cx="190517" cy="4402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71" name="Rectangle 358"/>
              <p:cNvSpPr>
                <a:spLocks noChangeArrowheads="1"/>
              </p:cNvSpPr>
              <p:nvPr/>
            </p:nvSpPr>
            <p:spPr bwMode="auto">
              <a:xfrm>
                <a:off x="7711833" y="6326820"/>
                <a:ext cx="190517" cy="2978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2008" name="Group 359"/>
            <p:cNvGrpSpPr>
              <a:grpSpLocks/>
            </p:cNvGrpSpPr>
            <p:nvPr/>
          </p:nvGrpSpPr>
          <p:grpSpPr bwMode="auto">
            <a:xfrm>
              <a:off x="8051236" y="3493674"/>
              <a:ext cx="191928" cy="3041617"/>
              <a:chOff x="5339" y="1900"/>
              <a:chExt cx="136" cy="2349"/>
            </a:xfrm>
          </p:grpSpPr>
          <p:sp>
            <p:nvSpPr>
              <p:cNvPr id="42046" name="AutoShape 360"/>
              <p:cNvSpPr>
                <a:spLocks noChangeArrowheads="1"/>
              </p:cNvSpPr>
              <p:nvPr/>
            </p:nvSpPr>
            <p:spPr bwMode="auto">
              <a:xfrm>
                <a:off x="5339" y="1900"/>
                <a:ext cx="135" cy="88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47" name="AutoShape 361"/>
              <p:cNvSpPr>
                <a:spLocks noChangeArrowheads="1"/>
              </p:cNvSpPr>
              <p:nvPr/>
            </p:nvSpPr>
            <p:spPr bwMode="auto">
              <a:xfrm>
                <a:off x="5340" y="2781"/>
                <a:ext cx="135" cy="1468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48" name="AutoShape 362"/>
              <p:cNvSpPr>
                <a:spLocks noChangeArrowheads="1"/>
              </p:cNvSpPr>
              <p:nvPr/>
            </p:nvSpPr>
            <p:spPr bwMode="auto">
              <a:xfrm rot="5400000" flipV="1">
                <a:off x="5390" y="2701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49" name="AutoShape 363"/>
              <p:cNvSpPr>
                <a:spLocks noChangeArrowheads="1"/>
              </p:cNvSpPr>
              <p:nvPr/>
            </p:nvSpPr>
            <p:spPr bwMode="auto">
              <a:xfrm rot="-5400000">
                <a:off x="5390" y="2734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50" name="Rectangle 364"/>
              <p:cNvSpPr>
                <a:spLocks noChangeArrowheads="1"/>
              </p:cNvSpPr>
              <p:nvPr/>
            </p:nvSpPr>
            <p:spPr bwMode="auto">
              <a:xfrm>
                <a:off x="5340" y="2845"/>
                <a:ext cx="135" cy="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51" name="Rectangle 365"/>
              <p:cNvSpPr>
                <a:spLocks noChangeArrowheads="1"/>
              </p:cNvSpPr>
              <p:nvPr/>
            </p:nvSpPr>
            <p:spPr bwMode="auto">
              <a:xfrm>
                <a:off x="5340" y="2020"/>
                <a:ext cx="135" cy="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52" name="Rectangle 366"/>
              <p:cNvSpPr>
                <a:spLocks noChangeArrowheads="1"/>
              </p:cNvSpPr>
              <p:nvPr/>
            </p:nvSpPr>
            <p:spPr bwMode="auto">
              <a:xfrm>
                <a:off x="5340" y="2214"/>
                <a:ext cx="135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53" name="Rectangle 367"/>
              <p:cNvSpPr>
                <a:spLocks noChangeArrowheads="1"/>
              </p:cNvSpPr>
              <p:nvPr/>
            </p:nvSpPr>
            <p:spPr bwMode="auto">
              <a:xfrm>
                <a:off x="5339" y="2338"/>
                <a:ext cx="135" cy="9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54" name="Rectangle 368"/>
              <p:cNvSpPr>
                <a:spLocks noChangeArrowheads="1"/>
              </p:cNvSpPr>
              <p:nvPr/>
            </p:nvSpPr>
            <p:spPr bwMode="auto">
              <a:xfrm>
                <a:off x="5340" y="2520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55" name="Rectangle 369"/>
              <p:cNvSpPr>
                <a:spLocks noChangeArrowheads="1"/>
              </p:cNvSpPr>
              <p:nvPr/>
            </p:nvSpPr>
            <p:spPr bwMode="auto">
              <a:xfrm>
                <a:off x="5340" y="2658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56" name="Rectangle 370"/>
              <p:cNvSpPr>
                <a:spLocks noChangeArrowheads="1"/>
              </p:cNvSpPr>
              <p:nvPr/>
            </p:nvSpPr>
            <p:spPr bwMode="auto">
              <a:xfrm>
                <a:off x="5339" y="3113"/>
                <a:ext cx="135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57" name="Rectangle 371"/>
              <p:cNvSpPr>
                <a:spLocks noChangeArrowheads="1"/>
              </p:cNvSpPr>
              <p:nvPr/>
            </p:nvSpPr>
            <p:spPr bwMode="auto">
              <a:xfrm>
                <a:off x="5340" y="3249"/>
                <a:ext cx="135" cy="16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58" name="Rectangle 372"/>
              <p:cNvSpPr>
                <a:spLocks noChangeArrowheads="1"/>
              </p:cNvSpPr>
              <p:nvPr/>
            </p:nvSpPr>
            <p:spPr bwMode="auto">
              <a:xfrm>
                <a:off x="5339" y="3468"/>
                <a:ext cx="135" cy="1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59" name="Rectangle 373"/>
              <p:cNvSpPr>
                <a:spLocks noChangeArrowheads="1"/>
              </p:cNvSpPr>
              <p:nvPr/>
            </p:nvSpPr>
            <p:spPr bwMode="auto">
              <a:xfrm>
                <a:off x="5339" y="3538"/>
                <a:ext cx="135" cy="9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60" name="Rectangle 374"/>
              <p:cNvSpPr>
                <a:spLocks noChangeArrowheads="1"/>
              </p:cNvSpPr>
              <p:nvPr/>
            </p:nvSpPr>
            <p:spPr bwMode="auto">
              <a:xfrm>
                <a:off x="5340" y="3725"/>
                <a:ext cx="135" cy="14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61" name="Rectangle 375"/>
              <p:cNvSpPr>
                <a:spLocks noChangeArrowheads="1"/>
              </p:cNvSpPr>
              <p:nvPr/>
            </p:nvSpPr>
            <p:spPr bwMode="auto">
              <a:xfrm>
                <a:off x="5340" y="3994"/>
                <a:ext cx="135" cy="13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2009" name="Group 376"/>
            <p:cNvGrpSpPr>
              <a:grpSpLocks/>
            </p:cNvGrpSpPr>
            <p:nvPr/>
          </p:nvGrpSpPr>
          <p:grpSpPr bwMode="auto">
            <a:xfrm>
              <a:off x="8391343" y="5240435"/>
              <a:ext cx="191928" cy="1294856"/>
              <a:chOff x="5580" y="3249"/>
              <a:chExt cx="136" cy="1000"/>
            </a:xfrm>
          </p:grpSpPr>
          <p:sp>
            <p:nvSpPr>
              <p:cNvPr id="42037" name="AutoShape 377"/>
              <p:cNvSpPr>
                <a:spLocks noChangeArrowheads="1"/>
              </p:cNvSpPr>
              <p:nvPr/>
            </p:nvSpPr>
            <p:spPr bwMode="auto">
              <a:xfrm>
                <a:off x="5580" y="3249"/>
                <a:ext cx="136" cy="16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38" name="AutoShape 378"/>
              <p:cNvSpPr>
                <a:spLocks noChangeArrowheads="1"/>
              </p:cNvSpPr>
              <p:nvPr/>
            </p:nvSpPr>
            <p:spPr bwMode="auto">
              <a:xfrm>
                <a:off x="5580" y="3580"/>
                <a:ext cx="136" cy="41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39" name="AutoShape 379"/>
              <p:cNvSpPr>
                <a:spLocks noChangeArrowheads="1"/>
              </p:cNvSpPr>
              <p:nvPr/>
            </p:nvSpPr>
            <p:spPr bwMode="auto">
              <a:xfrm rot="-5400000">
                <a:off x="5630" y="3527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40" name="AutoShape 380"/>
              <p:cNvSpPr>
                <a:spLocks noChangeArrowheads="1"/>
              </p:cNvSpPr>
              <p:nvPr/>
            </p:nvSpPr>
            <p:spPr bwMode="auto">
              <a:xfrm>
                <a:off x="5580" y="3500"/>
                <a:ext cx="136" cy="7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41" name="Rectangle 381"/>
              <p:cNvSpPr>
                <a:spLocks noChangeArrowheads="1"/>
              </p:cNvSpPr>
              <p:nvPr/>
            </p:nvSpPr>
            <p:spPr bwMode="auto">
              <a:xfrm>
                <a:off x="5580" y="3340"/>
                <a:ext cx="136" cy="2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42" name="AutoShape 382"/>
              <p:cNvSpPr>
                <a:spLocks noChangeArrowheads="1"/>
              </p:cNvSpPr>
              <p:nvPr/>
            </p:nvSpPr>
            <p:spPr bwMode="auto">
              <a:xfrm>
                <a:off x="5580" y="3815"/>
                <a:ext cx="136" cy="434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333399"/>
                  </a:gs>
                  <a:gs pos="50000">
                    <a:srgbClr val="3366FF"/>
                  </a:gs>
                  <a:gs pos="100000">
                    <a:srgbClr val="333399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43" name="Rectangle 383"/>
              <p:cNvSpPr>
                <a:spLocks noChangeArrowheads="1"/>
              </p:cNvSpPr>
              <p:nvPr/>
            </p:nvSpPr>
            <p:spPr bwMode="auto">
              <a:xfrm>
                <a:off x="5580" y="3645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44" name="Rectangle 384"/>
              <p:cNvSpPr>
                <a:spLocks noChangeArrowheads="1"/>
              </p:cNvSpPr>
              <p:nvPr/>
            </p:nvSpPr>
            <p:spPr bwMode="auto">
              <a:xfrm>
                <a:off x="5580" y="3821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045" name="Rectangle 385"/>
              <p:cNvSpPr>
                <a:spLocks noChangeArrowheads="1"/>
              </p:cNvSpPr>
              <p:nvPr/>
            </p:nvSpPr>
            <p:spPr bwMode="auto">
              <a:xfrm>
                <a:off x="5580" y="3782"/>
                <a:ext cx="136" cy="5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42010" name="Text Box 386"/>
            <p:cNvSpPr txBox="1">
              <a:spLocks noChangeArrowheads="1"/>
            </p:cNvSpPr>
            <p:nvPr/>
          </p:nvSpPr>
          <p:spPr bwMode="auto">
            <a:xfrm>
              <a:off x="824286" y="6508100"/>
              <a:ext cx="194751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42011" name="Text Box 387"/>
            <p:cNvSpPr txBox="1">
              <a:spLocks noChangeArrowheads="1"/>
            </p:cNvSpPr>
            <p:nvPr/>
          </p:nvSpPr>
          <p:spPr bwMode="auto">
            <a:xfrm>
              <a:off x="546273" y="6508100"/>
              <a:ext cx="282248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2012" name="Text Box 388"/>
            <p:cNvSpPr txBox="1">
              <a:spLocks noChangeArrowheads="1"/>
            </p:cNvSpPr>
            <p:nvPr/>
          </p:nvSpPr>
          <p:spPr bwMode="auto">
            <a:xfrm>
              <a:off x="900493" y="6508100"/>
              <a:ext cx="282248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2013" name="Text Box 389"/>
            <p:cNvSpPr txBox="1">
              <a:spLocks noChangeArrowheads="1"/>
            </p:cNvSpPr>
            <p:nvPr/>
          </p:nvSpPr>
          <p:spPr bwMode="auto">
            <a:xfrm>
              <a:off x="1220845" y="6508100"/>
              <a:ext cx="297771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2014" name="Text Box 390"/>
            <p:cNvSpPr txBox="1">
              <a:spLocks noChangeArrowheads="1"/>
            </p:cNvSpPr>
            <p:nvPr/>
          </p:nvSpPr>
          <p:spPr bwMode="auto">
            <a:xfrm>
              <a:off x="1572242" y="6508100"/>
              <a:ext cx="297772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2015" name="Text Box 391"/>
            <p:cNvSpPr txBox="1">
              <a:spLocks noChangeArrowheads="1"/>
            </p:cNvSpPr>
            <p:nvPr/>
          </p:nvSpPr>
          <p:spPr bwMode="auto">
            <a:xfrm>
              <a:off x="1915174" y="6508100"/>
              <a:ext cx="297771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42016" name="Text Box 392"/>
            <p:cNvSpPr txBox="1">
              <a:spLocks noChangeArrowheads="1"/>
            </p:cNvSpPr>
            <p:nvPr/>
          </p:nvSpPr>
          <p:spPr bwMode="auto">
            <a:xfrm>
              <a:off x="2243992" y="6508100"/>
              <a:ext cx="225798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42017" name="Text Box 393"/>
            <p:cNvSpPr txBox="1">
              <a:spLocks noChangeArrowheads="1"/>
            </p:cNvSpPr>
            <p:nvPr/>
          </p:nvSpPr>
          <p:spPr bwMode="auto">
            <a:xfrm>
              <a:off x="2586923" y="6508100"/>
              <a:ext cx="297771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42018" name="Text Box 394"/>
            <p:cNvSpPr txBox="1">
              <a:spLocks noChangeArrowheads="1"/>
            </p:cNvSpPr>
            <p:nvPr/>
          </p:nvSpPr>
          <p:spPr bwMode="auto">
            <a:xfrm>
              <a:off x="2907273" y="6508100"/>
              <a:ext cx="297772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42019" name="Text Box 395"/>
            <p:cNvSpPr txBox="1">
              <a:spLocks noChangeArrowheads="1"/>
            </p:cNvSpPr>
            <p:nvPr/>
          </p:nvSpPr>
          <p:spPr bwMode="auto">
            <a:xfrm>
              <a:off x="3258672" y="6508100"/>
              <a:ext cx="297771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42020" name="Text Box 396"/>
            <p:cNvSpPr txBox="1">
              <a:spLocks noChangeArrowheads="1"/>
            </p:cNvSpPr>
            <p:nvPr/>
          </p:nvSpPr>
          <p:spPr bwMode="auto">
            <a:xfrm>
              <a:off x="3556443" y="6508100"/>
              <a:ext cx="400792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42021" name="Text Box 397"/>
            <p:cNvSpPr txBox="1">
              <a:spLocks noChangeArrowheads="1"/>
            </p:cNvSpPr>
            <p:nvPr/>
          </p:nvSpPr>
          <p:spPr bwMode="auto">
            <a:xfrm>
              <a:off x="3892317" y="6508100"/>
              <a:ext cx="400792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11</a:t>
              </a:r>
            </a:p>
          </p:txBody>
        </p:sp>
        <p:sp>
          <p:nvSpPr>
            <p:cNvPr id="42022" name="Text Box 398"/>
            <p:cNvSpPr txBox="1">
              <a:spLocks noChangeArrowheads="1"/>
            </p:cNvSpPr>
            <p:nvPr/>
          </p:nvSpPr>
          <p:spPr bwMode="auto">
            <a:xfrm>
              <a:off x="4229604" y="6508100"/>
              <a:ext cx="400792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42023" name="Text Box 399"/>
            <p:cNvSpPr txBox="1">
              <a:spLocks noChangeArrowheads="1"/>
            </p:cNvSpPr>
            <p:nvPr/>
          </p:nvSpPr>
          <p:spPr bwMode="auto">
            <a:xfrm>
              <a:off x="4581001" y="6508100"/>
              <a:ext cx="400792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13</a:t>
              </a:r>
            </a:p>
          </p:txBody>
        </p:sp>
        <p:sp>
          <p:nvSpPr>
            <p:cNvPr id="42024" name="Text Box 400"/>
            <p:cNvSpPr txBox="1">
              <a:spLocks noChangeArrowheads="1"/>
            </p:cNvSpPr>
            <p:nvPr/>
          </p:nvSpPr>
          <p:spPr bwMode="auto">
            <a:xfrm>
              <a:off x="4916876" y="6508100"/>
              <a:ext cx="400792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14</a:t>
              </a:r>
            </a:p>
          </p:txBody>
        </p:sp>
        <p:sp>
          <p:nvSpPr>
            <p:cNvPr id="42025" name="Text Box 401"/>
            <p:cNvSpPr txBox="1">
              <a:spLocks noChangeArrowheads="1"/>
            </p:cNvSpPr>
            <p:nvPr/>
          </p:nvSpPr>
          <p:spPr bwMode="auto">
            <a:xfrm>
              <a:off x="5268275" y="6508100"/>
              <a:ext cx="400792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42026" name="Text Box 402"/>
            <p:cNvSpPr txBox="1">
              <a:spLocks noChangeArrowheads="1"/>
            </p:cNvSpPr>
            <p:nvPr/>
          </p:nvSpPr>
          <p:spPr bwMode="auto">
            <a:xfrm>
              <a:off x="5588625" y="6508100"/>
              <a:ext cx="400792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16</a:t>
              </a:r>
            </a:p>
          </p:txBody>
        </p:sp>
        <p:sp>
          <p:nvSpPr>
            <p:cNvPr id="42027" name="Text Box 403"/>
            <p:cNvSpPr txBox="1">
              <a:spLocks noChangeArrowheads="1"/>
            </p:cNvSpPr>
            <p:nvPr/>
          </p:nvSpPr>
          <p:spPr bwMode="auto">
            <a:xfrm>
              <a:off x="5940024" y="6508100"/>
              <a:ext cx="400792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17</a:t>
              </a:r>
            </a:p>
          </p:txBody>
        </p:sp>
        <p:sp>
          <p:nvSpPr>
            <p:cNvPr id="42028" name="Text Box 404"/>
            <p:cNvSpPr txBox="1">
              <a:spLocks noChangeArrowheads="1"/>
            </p:cNvSpPr>
            <p:nvPr/>
          </p:nvSpPr>
          <p:spPr bwMode="auto">
            <a:xfrm>
              <a:off x="6267431" y="6508100"/>
              <a:ext cx="393735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18</a:t>
              </a:r>
            </a:p>
          </p:txBody>
        </p:sp>
        <p:sp>
          <p:nvSpPr>
            <p:cNvPr id="42029" name="Text Box 405"/>
            <p:cNvSpPr txBox="1">
              <a:spLocks noChangeArrowheads="1"/>
            </p:cNvSpPr>
            <p:nvPr/>
          </p:nvSpPr>
          <p:spPr bwMode="auto">
            <a:xfrm>
              <a:off x="6596249" y="6508100"/>
              <a:ext cx="417726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19</a:t>
              </a:r>
            </a:p>
          </p:txBody>
        </p:sp>
        <p:sp>
          <p:nvSpPr>
            <p:cNvPr id="42030" name="Text Box 406"/>
            <p:cNvSpPr txBox="1">
              <a:spLocks noChangeArrowheads="1"/>
            </p:cNvSpPr>
            <p:nvPr/>
          </p:nvSpPr>
          <p:spPr bwMode="auto">
            <a:xfrm>
              <a:off x="6949058" y="6508100"/>
              <a:ext cx="390913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42031" name="Text Box 407"/>
            <p:cNvSpPr txBox="1">
              <a:spLocks noChangeArrowheads="1"/>
            </p:cNvSpPr>
            <p:nvPr/>
          </p:nvSpPr>
          <p:spPr bwMode="auto">
            <a:xfrm>
              <a:off x="7303280" y="6508100"/>
              <a:ext cx="414904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21</a:t>
              </a:r>
            </a:p>
          </p:txBody>
        </p:sp>
        <p:sp>
          <p:nvSpPr>
            <p:cNvPr id="42032" name="Text Box 408"/>
            <p:cNvSpPr txBox="1">
              <a:spLocks noChangeArrowheads="1"/>
            </p:cNvSpPr>
            <p:nvPr/>
          </p:nvSpPr>
          <p:spPr bwMode="auto">
            <a:xfrm>
              <a:off x="7639154" y="6508100"/>
              <a:ext cx="508046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22</a:t>
              </a:r>
            </a:p>
          </p:txBody>
        </p:sp>
        <p:sp>
          <p:nvSpPr>
            <p:cNvPr id="42033" name="Text Box 409"/>
            <p:cNvSpPr txBox="1">
              <a:spLocks noChangeArrowheads="1"/>
            </p:cNvSpPr>
            <p:nvPr/>
          </p:nvSpPr>
          <p:spPr bwMode="auto">
            <a:xfrm>
              <a:off x="8025833" y="6508100"/>
              <a:ext cx="235676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42034" name="Text Box 410"/>
            <p:cNvSpPr txBox="1">
              <a:spLocks noChangeArrowheads="1"/>
            </p:cNvSpPr>
            <p:nvPr/>
          </p:nvSpPr>
          <p:spPr bwMode="auto">
            <a:xfrm>
              <a:off x="8356063" y="6508100"/>
              <a:ext cx="258256" cy="24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Y</a:t>
              </a:r>
            </a:p>
          </p:txBody>
        </p:sp>
      </p:grpSp>
      <p:sp>
        <p:nvSpPr>
          <p:cNvPr id="42036" name="Rectangle 412"/>
          <p:cNvSpPr>
            <a:spLocks noChangeArrowheads="1"/>
          </p:cNvSpPr>
          <p:nvPr/>
        </p:nvSpPr>
        <p:spPr bwMode="auto">
          <a:xfrm>
            <a:off x="265113" y="1152000"/>
            <a:ext cx="87995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rgbClr val="CC6600"/>
                </a:solidFill>
              </a:rPr>
              <a:t>◎ </a:t>
            </a:r>
            <a:r>
              <a:rPr lang="ja-JP" altLang="en-US" sz="2800" b="1" dirty="0">
                <a:solidFill>
                  <a:srgbClr val="CC6600"/>
                </a:solidFill>
              </a:rPr>
              <a:t>異なった染色体上の遺伝子が</a:t>
            </a:r>
            <a:endParaRPr lang="en-US" altLang="ja-JP" sz="2800" b="1" dirty="0">
              <a:solidFill>
                <a:srgbClr val="CC66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olidFill>
                  <a:srgbClr val="CC6600"/>
                </a:solidFill>
              </a:rPr>
              <a:t>相互に連関して働いている</a:t>
            </a:r>
          </a:p>
        </p:txBody>
      </p:sp>
      <p:sp>
        <p:nvSpPr>
          <p:cNvPr id="415" name="Rectangle 50">
            <a:extLst>
              <a:ext uri="{FF2B5EF4-FFF2-40B4-BE49-F238E27FC236}">
                <a16:creationId xmlns:a16="http://schemas.microsoft.com/office/drawing/2014/main" id="{EA2CA962-1A74-4E9F-A50D-581A593DB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9pPr>
          </a:lstStyle>
          <a:p>
            <a:pPr eaLnBrk="1" hangingPunct="1"/>
            <a:r>
              <a:rPr lang="ja-JP" altLang="en-US" kern="0" dirty="0">
                <a:solidFill>
                  <a:srgbClr val="006600"/>
                </a:solidFill>
              </a:rPr>
              <a:t>遺伝子･染色体知識のまとめ </a:t>
            </a:r>
            <a:r>
              <a:rPr lang="en-US" altLang="ja-JP" kern="0" dirty="0">
                <a:solidFill>
                  <a:srgbClr val="006600"/>
                </a:solidFill>
              </a:rPr>
              <a:t>1</a:t>
            </a:r>
            <a:endParaRPr lang="ja-JP" altLang="en-US" kern="0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1511300" y="4708525"/>
            <a:ext cx="5522913" cy="0"/>
          </a:xfrm>
          <a:prstGeom prst="line">
            <a:avLst/>
          </a:prstGeom>
          <a:noFill/>
          <a:ln w="1016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4017963" y="4708525"/>
            <a:ext cx="688975" cy="0"/>
          </a:xfrm>
          <a:prstGeom prst="line">
            <a:avLst/>
          </a:prstGeom>
          <a:noFill/>
          <a:ln w="63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2527300" y="2924175"/>
            <a:ext cx="5360988" cy="0"/>
          </a:xfrm>
          <a:prstGeom prst="line">
            <a:avLst/>
          </a:prstGeom>
          <a:noFill/>
          <a:ln w="1016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4391025" y="2921000"/>
            <a:ext cx="1050925" cy="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1108075" y="2924175"/>
            <a:ext cx="1322388" cy="0"/>
          </a:xfrm>
          <a:prstGeom prst="line">
            <a:avLst/>
          </a:prstGeom>
          <a:noFill/>
          <a:ln w="101600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43" name="Arc 7"/>
          <p:cNvSpPr>
            <a:spLocks/>
          </p:cNvSpPr>
          <p:nvPr/>
        </p:nvSpPr>
        <p:spPr bwMode="auto">
          <a:xfrm>
            <a:off x="7842250" y="2921000"/>
            <a:ext cx="477838" cy="895350"/>
          </a:xfrm>
          <a:custGeom>
            <a:avLst/>
            <a:gdLst>
              <a:gd name="T0" fmla="*/ 2147483646 w 23037"/>
              <a:gd name="T1" fmla="*/ 0 h 43200"/>
              <a:gd name="T2" fmla="*/ 0 w 23037"/>
              <a:gd name="T3" fmla="*/ 2147483646 h 43200"/>
              <a:gd name="T4" fmla="*/ 2147483646 w 23037"/>
              <a:gd name="T5" fmla="*/ 2147483646 h 43200"/>
              <a:gd name="T6" fmla="*/ 0 60000 65536"/>
              <a:gd name="T7" fmla="*/ 0 60000 65536"/>
              <a:gd name="T8" fmla="*/ 0 60000 65536"/>
              <a:gd name="T9" fmla="*/ 0 w 23037"/>
              <a:gd name="T10" fmla="*/ 0 h 43200"/>
              <a:gd name="T11" fmla="*/ 23037 w 2303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37" h="43200" fill="none" extrusionOk="0">
                <a:moveTo>
                  <a:pt x="1436" y="0"/>
                </a:moveTo>
                <a:cubicBezTo>
                  <a:pt x="13366" y="0"/>
                  <a:pt x="23037" y="9670"/>
                  <a:pt x="23037" y="21600"/>
                </a:cubicBezTo>
                <a:cubicBezTo>
                  <a:pt x="23037" y="33529"/>
                  <a:pt x="13366" y="43200"/>
                  <a:pt x="1437" y="43200"/>
                </a:cubicBezTo>
                <a:cubicBezTo>
                  <a:pt x="957" y="43200"/>
                  <a:pt x="478" y="43184"/>
                  <a:pt x="-1" y="43152"/>
                </a:cubicBezTo>
              </a:path>
              <a:path w="23037" h="43200" stroke="0" extrusionOk="0">
                <a:moveTo>
                  <a:pt x="1436" y="0"/>
                </a:moveTo>
                <a:cubicBezTo>
                  <a:pt x="13366" y="0"/>
                  <a:pt x="23037" y="9670"/>
                  <a:pt x="23037" y="21600"/>
                </a:cubicBezTo>
                <a:cubicBezTo>
                  <a:pt x="23037" y="33529"/>
                  <a:pt x="13366" y="43200"/>
                  <a:pt x="1437" y="43200"/>
                </a:cubicBezTo>
                <a:cubicBezTo>
                  <a:pt x="957" y="43200"/>
                  <a:pt x="478" y="43184"/>
                  <a:pt x="-1" y="43152"/>
                </a:cubicBezTo>
                <a:lnTo>
                  <a:pt x="1437" y="21600"/>
                </a:lnTo>
                <a:lnTo>
                  <a:pt x="1436" y="0"/>
                </a:lnTo>
                <a:close/>
              </a:path>
            </a:pathLst>
          </a:custGeom>
          <a:noFill/>
          <a:ln w="1016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1476375" y="3816350"/>
            <a:ext cx="6380163" cy="0"/>
          </a:xfrm>
          <a:prstGeom prst="line">
            <a:avLst/>
          </a:prstGeom>
          <a:noFill/>
          <a:ln w="1016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6170613" y="3576638"/>
            <a:ext cx="130175" cy="482600"/>
          </a:xfrm>
          <a:prstGeom prst="rect">
            <a:avLst/>
          </a:prstGeom>
          <a:solidFill>
            <a:srgbClr val="99CC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3846513" y="4462463"/>
            <a:ext cx="28575" cy="482600"/>
          </a:xfrm>
          <a:prstGeom prst="rect">
            <a:avLst/>
          </a:prstGeom>
          <a:solidFill>
            <a:srgbClr val="33CCCC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3995738" y="4462463"/>
            <a:ext cx="71437" cy="482600"/>
          </a:xfrm>
          <a:prstGeom prst="rect">
            <a:avLst/>
          </a:prstGeom>
          <a:solidFill>
            <a:srgbClr val="99CC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4222750" y="2681288"/>
            <a:ext cx="42863" cy="482600"/>
          </a:xfrm>
          <a:prstGeom prst="rect">
            <a:avLst/>
          </a:prstGeom>
          <a:solidFill>
            <a:srgbClr val="33CCCC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4365625" y="2681288"/>
            <a:ext cx="58738" cy="482600"/>
          </a:xfrm>
          <a:prstGeom prst="rect">
            <a:avLst/>
          </a:prstGeom>
          <a:solidFill>
            <a:srgbClr val="99CC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4700588" y="2681288"/>
            <a:ext cx="53975" cy="482600"/>
          </a:xfrm>
          <a:prstGeom prst="rect">
            <a:avLst/>
          </a:prstGeom>
          <a:solidFill>
            <a:srgbClr val="99CC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4787900" y="2681288"/>
            <a:ext cx="77788" cy="482600"/>
          </a:xfrm>
          <a:prstGeom prst="rect">
            <a:avLst/>
          </a:prstGeom>
          <a:solidFill>
            <a:srgbClr val="99CC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4519613" y="2681288"/>
            <a:ext cx="58737" cy="482600"/>
          </a:xfrm>
          <a:prstGeom prst="rect">
            <a:avLst/>
          </a:prstGeom>
          <a:solidFill>
            <a:srgbClr val="99CC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5024438" y="2681288"/>
            <a:ext cx="42862" cy="482600"/>
          </a:xfrm>
          <a:prstGeom prst="rect">
            <a:avLst/>
          </a:prstGeom>
          <a:solidFill>
            <a:srgbClr val="99CC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5592763" y="2681288"/>
            <a:ext cx="58737" cy="482600"/>
          </a:xfrm>
          <a:prstGeom prst="rect">
            <a:avLst/>
          </a:prstGeom>
          <a:solidFill>
            <a:srgbClr val="99CC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5946775" y="2681288"/>
            <a:ext cx="42863" cy="482600"/>
          </a:xfrm>
          <a:prstGeom prst="rect">
            <a:avLst/>
          </a:prstGeom>
          <a:solidFill>
            <a:srgbClr val="99CC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4116388" y="4462463"/>
            <a:ext cx="100012" cy="482600"/>
          </a:xfrm>
          <a:prstGeom prst="rect">
            <a:avLst/>
          </a:prstGeom>
          <a:solidFill>
            <a:srgbClr val="99CC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4268788" y="4462463"/>
            <a:ext cx="42862" cy="482600"/>
          </a:xfrm>
          <a:prstGeom prst="rect">
            <a:avLst/>
          </a:prstGeom>
          <a:solidFill>
            <a:srgbClr val="99CC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4360863" y="4462463"/>
            <a:ext cx="188912" cy="482600"/>
          </a:xfrm>
          <a:prstGeom prst="rect">
            <a:avLst/>
          </a:prstGeom>
          <a:solidFill>
            <a:srgbClr val="99CC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4618038" y="4462463"/>
            <a:ext cx="112712" cy="482600"/>
          </a:xfrm>
          <a:prstGeom prst="rect">
            <a:avLst/>
          </a:prstGeom>
          <a:solidFill>
            <a:srgbClr val="99CC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60" name="Arc 24"/>
          <p:cNvSpPr>
            <a:spLocks/>
          </p:cNvSpPr>
          <p:nvPr/>
        </p:nvSpPr>
        <p:spPr bwMode="auto">
          <a:xfrm flipH="1">
            <a:off x="1114425" y="3813175"/>
            <a:ext cx="477838" cy="895350"/>
          </a:xfrm>
          <a:custGeom>
            <a:avLst/>
            <a:gdLst>
              <a:gd name="T0" fmla="*/ 2147483646 w 23037"/>
              <a:gd name="T1" fmla="*/ 0 h 43200"/>
              <a:gd name="T2" fmla="*/ 0 w 23037"/>
              <a:gd name="T3" fmla="*/ 2147483646 h 43200"/>
              <a:gd name="T4" fmla="*/ 2147483646 w 23037"/>
              <a:gd name="T5" fmla="*/ 2147483646 h 43200"/>
              <a:gd name="T6" fmla="*/ 0 60000 65536"/>
              <a:gd name="T7" fmla="*/ 0 60000 65536"/>
              <a:gd name="T8" fmla="*/ 0 60000 65536"/>
              <a:gd name="T9" fmla="*/ 0 w 23037"/>
              <a:gd name="T10" fmla="*/ 0 h 43200"/>
              <a:gd name="T11" fmla="*/ 23037 w 2303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37" h="43200" fill="none" extrusionOk="0">
                <a:moveTo>
                  <a:pt x="1436" y="0"/>
                </a:moveTo>
                <a:cubicBezTo>
                  <a:pt x="13366" y="0"/>
                  <a:pt x="23037" y="9670"/>
                  <a:pt x="23037" y="21600"/>
                </a:cubicBezTo>
                <a:cubicBezTo>
                  <a:pt x="23037" y="33529"/>
                  <a:pt x="13366" y="43200"/>
                  <a:pt x="1437" y="43200"/>
                </a:cubicBezTo>
                <a:cubicBezTo>
                  <a:pt x="957" y="43200"/>
                  <a:pt x="478" y="43184"/>
                  <a:pt x="-1" y="43152"/>
                </a:cubicBezTo>
              </a:path>
              <a:path w="23037" h="43200" stroke="0" extrusionOk="0">
                <a:moveTo>
                  <a:pt x="1436" y="0"/>
                </a:moveTo>
                <a:cubicBezTo>
                  <a:pt x="13366" y="0"/>
                  <a:pt x="23037" y="9670"/>
                  <a:pt x="23037" y="21600"/>
                </a:cubicBezTo>
                <a:cubicBezTo>
                  <a:pt x="23037" y="33529"/>
                  <a:pt x="13366" y="43200"/>
                  <a:pt x="1437" y="43200"/>
                </a:cubicBezTo>
                <a:cubicBezTo>
                  <a:pt x="957" y="43200"/>
                  <a:pt x="478" y="43184"/>
                  <a:pt x="-1" y="43152"/>
                </a:cubicBezTo>
                <a:lnTo>
                  <a:pt x="1437" y="21600"/>
                </a:lnTo>
                <a:lnTo>
                  <a:pt x="1436" y="0"/>
                </a:lnTo>
                <a:close/>
              </a:path>
            </a:pathLst>
          </a:custGeom>
          <a:noFill/>
          <a:ln w="1016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7143750" y="4711700"/>
            <a:ext cx="1174750" cy="0"/>
          </a:xfrm>
          <a:prstGeom prst="line">
            <a:avLst/>
          </a:prstGeom>
          <a:noFill/>
          <a:ln w="101600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62" name="AutoShape 26"/>
          <p:cNvSpPr>
            <a:spLocks/>
          </p:cNvSpPr>
          <p:nvPr/>
        </p:nvSpPr>
        <p:spPr bwMode="auto">
          <a:xfrm rot="-5400000">
            <a:off x="5100637" y="2543176"/>
            <a:ext cx="180975" cy="1568450"/>
          </a:xfrm>
          <a:prstGeom prst="leftBrace">
            <a:avLst>
              <a:gd name="adj1" fmla="val 72222"/>
              <a:gd name="adj2" fmla="val 50074"/>
            </a:avLst>
          </a:prstGeom>
          <a:noFill/>
          <a:ln w="254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4740275" y="334327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rgbClr val="008000"/>
                </a:solidFill>
              </a:rPr>
              <a:t>遺伝子</a:t>
            </a:r>
          </a:p>
        </p:txBody>
      </p:sp>
      <p:sp>
        <p:nvSpPr>
          <p:cNvPr id="39964" name="AutoShape 28"/>
          <p:cNvSpPr>
            <a:spLocks/>
          </p:cNvSpPr>
          <p:nvPr/>
        </p:nvSpPr>
        <p:spPr bwMode="auto">
          <a:xfrm rot="5400000" flipV="1">
            <a:off x="4275932" y="3944144"/>
            <a:ext cx="169862" cy="742950"/>
          </a:xfrm>
          <a:prstGeom prst="leftBrace">
            <a:avLst>
              <a:gd name="adj1" fmla="val 36449"/>
              <a:gd name="adj2" fmla="val 50074"/>
            </a:avLst>
          </a:prstGeom>
          <a:noFill/>
          <a:ln w="254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3929063" y="3897313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rgbClr val="008000"/>
                </a:solidFill>
              </a:rPr>
              <a:t>遺伝子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5802313" y="4017963"/>
            <a:ext cx="1268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rgbClr val="008000"/>
                </a:solidFill>
              </a:rPr>
              <a:t>遺伝子</a:t>
            </a:r>
          </a:p>
        </p:txBody>
      </p:sp>
      <p:sp>
        <p:nvSpPr>
          <p:cNvPr id="88095" name="Text Box 31"/>
          <p:cNvSpPr txBox="1">
            <a:spLocks noChangeArrowheads="1"/>
          </p:cNvSpPr>
          <p:nvPr/>
        </p:nvSpPr>
        <p:spPr bwMode="auto">
          <a:xfrm>
            <a:off x="6771403" y="3098800"/>
            <a:ext cx="906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ja-JP" sz="2800" dirty="0">
                <a:solidFill>
                  <a:srgbClr val="7030A0"/>
                </a:solidFill>
                <a:latin typeface="Trebuchet MS" panose="020B0603020202020204" pitchFamily="34" charset="0"/>
                <a:ea typeface="HG丸ｺﾞｼｯｸM-PRO" pitchFamily="50" charset="-128"/>
              </a:rPr>
              <a:t>DNA</a:t>
            </a:r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>
            <a:off x="7589838" y="3368675"/>
            <a:ext cx="666750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2054225" y="2324100"/>
            <a:ext cx="1622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3399"/>
                </a:solidFill>
              </a:rPr>
              <a:t>転写調節領域</a:t>
            </a:r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>
            <a:off x="3956050" y="2506663"/>
            <a:ext cx="273050" cy="1714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5167313" y="2682875"/>
            <a:ext cx="190500" cy="482600"/>
          </a:xfrm>
          <a:prstGeom prst="rect">
            <a:avLst/>
          </a:prstGeom>
          <a:solidFill>
            <a:srgbClr val="99CC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>
            <a:off x="5414963" y="2679700"/>
            <a:ext cx="77787" cy="482600"/>
          </a:xfrm>
          <a:prstGeom prst="rect">
            <a:avLst/>
          </a:prstGeom>
          <a:solidFill>
            <a:srgbClr val="99CC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3721100" y="2679700"/>
            <a:ext cx="57150" cy="482600"/>
          </a:xfrm>
          <a:prstGeom prst="rect">
            <a:avLst/>
          </a:prstGeom>
          <a:solidFill>
            <a:srgbClr val="FF99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2573338" y="3190875"/>
            <a:ext cx="1654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3399"/>
                </a:solidFill>
              </a:rPr>
              <a:t>発現調節領域</a:t>
            </a:r>
          </a:p>
        </p:txBody>
      </p:sp>
      <p:sp>
        <p:nvSpPr>
          <p:cNvPr id="39975" name="Line 39"/>
          <p:cNvSpPr>
            <a:spLocks noChangeShapeType="1"/>
          </p:cNvSpPr>
          <p:nvPr/>
        </p:nvSpPr>
        <p:spPr bwMode="auto">
          <a:xfrm flipV="1">
            <a:off x="3503613" y="3165475"/>
            <a:ext cx="247650" cy="273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76" name="Text Box 40"/>
          <p:cNvSpPr txBox="1">
            <a:spLocks noChangeArrowheads="1"/>
          </p:cNvSpPr>
          <p:nvPr/>
        </p:nvSpPr>
        <p:spPr bwMode="auto">
          <a:xfrm>
            <a:off x="755650" y="2741613"/>
            <a:ext cx="4175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660066"/>
                </a:solidFill>
              </a:rPr>
              <a:t>5</a:t>
            </a:r>
            <a:r>
              <a:rPr lang="en-US" altLang="ja-JP" sz="1800" b="1">
                <a:solidFill>
                  <a:srgbClr val="660066"/>
                </a:solidFill>
                <a:latin typeface="Arial" panose="020B0604020202020204" pitchFamily="34" charset="0"/>
              </a:rPr>
              <a:t>’</a:t>
            </a:r>
            <a:endParaRPr lang="en-US" altLang="ja-JP" sz="1800" b="1">
              <a:solidFill>
                <a:srgbClr val="660066"/>
              </a:solidFill>
            </a:endParaRPr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8223250" y="4525963"/>
            <a:ext cx="4175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660066"/>
                </a:solidFill>
              </a:rPr>
              <a:t>3</a:t>
            </a:r>
            <a:r>
              <a:rPr lang="en-US" altLang="ja-JP" sz="1800" b="1">
                <a:solidFill>
                  <a:srgbClr val="660066"/>
                </a:solidFill>
                <a:latin typeface="Arial" panose="020B0604020202020204" pitchFamily="34" charset="0"/>
              </a:rPr>
              <a:t>’</a:t>
            </a:r>
            <a:endParaRPr lang="en-US" altLang="ja-JP" sz="1800" b="1">
              <a:solidFill>
                <a:srgbClr val="660066"/>
              </a:solidFill>
            </a:endParaRPr>
          </a:p>
        </p:txBody>
      </p:sp>
      <p:sp>
        <p:nvSpPr>
          <p:cNvPr id="39978" name="Rectangle 42"/>
          <p:cNvSpPr>
            <a:spLocks noChangeArrowheads="1"/>
          </p:cNvSpPr>
          <p:nvPr/>
        </p:nvSpPr>
        <p:spPr bwMode="auto">
          <a:xfrm>
            <a:off x="3290888" y="4464050"/>
            <a:ext cx="77787" cy="482600"/>
          </a:xfrm>
          <a:prstGeom prst="rect">
            <a:avLst/>
          </a:prstGeom>
          <a:solidFill>
            <a:srgbClr val="FF9900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979" name="Text Box 43"/>
          <p:cNvSpPr txBox="1">
            <a:spLocks noChangeArrowheads="1"/>
          </p:cNvSpPr>
          <p:nvPr/>
        </p:nvSpPr>
        <p:spPr bwMode="auto">
          <a:xfrm>
            <a:off x="2168526" y="4087813"/>
            <a:ext cx="16303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3399"/>
                </a:solidFill>
              </a:rPr>
              <a:t>発現調節領域</a:t>
            </a:r>
          </a:p>
        </p:txBody>
      </p:sp>
      <p:sp>
        <p:nvSpPr>
          <p:cNvPr id="39980" name="Line 44"/>
          <p:cNvSpPr>
            <a:spLocks noChangeShapeType="1"/>
          </p:cNvSpPr>
          <p:nvPr/>
        </p:nvSpPr>
        <p:spPr bwMode="auto">
          <a:xfrm>
            <a:off x="3017838" y="4286250"/>
            <a:ext cx="273050" cy="1714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81" name="Line 45"/>
          <p:cNvSpPr>
            <a:spLocks noChangeShapeType="1"/>
          </p:cNvSpPr>
          <p:nvPr/>
        </p:nvSpPr>
        <p:spPr bwMode="auto">
          <a:xfrm flipV="1">
            <a:off x="3603625" y="4941888"/>
            <a:ext cx="247650" cy="273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82" name="Text Box 46"/>
          <p:cNvSpPr txBox="1">
            <a:spLocks noChangeArrowheads="1"/>
          </p:cNvSpPr>
          <p:nvPr/>
        </p:nvSpPr>
        <p:spPr bwMode="auto">
          <a:xfrm>
            <a:off x="1637097" y="4936521"/>
            <a:ext cx="162839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3399"/>
                </a:solidFill>
              </a:rPr>
              <a:t>転写調節領域</a:t>
            </a:r>
          </a:p>
        </p:txBody>
      </p: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1835150" y="5805488"/>
            <a:ext cx="703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663300"/>
                </a:solidFill>
              </a:rPr>
              <a:t>全</a:t>
            </a:r>
            <a:r>
              <a:rPr lang="en-US" altLang="ja-JP" sz="2400" dirty="0">
                <a:solidFill>
                  <a:srgbClr val="663300"/>
                </a:solidFill>
                <a:latin typeface="Trebuchet MS" panose="020B0603020202020204" pitchFamily="34" charset="0"/>
              </a:rPr>
              <a:t>DNA</a:t>
            </a:r>
            <a:r>
              <a:rPr lang="ja-JP" altLang="en-US" sz="2400" b="1" dirty="0">
                <a:solidFill>
                  <a:srgbClr val="663300"/>
                </a:solidFill>
              </a:rPr>
              <a:t>配列の数％のみが遺伝子の配列</a:t>
            </a:r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265113" y="1152000"/>
            <a:ext cx="87995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CC6600"/>
                </a:solidFill>
              </a:rPr>
              <a:t>◎ </a:t>
            </a:r>
            <a:r>
              <a:rPr lang="ja-JP" altLang="en-US" sz="2400" b="1" dirty="0">
                <a:solidFill>
                  <a:srgbClr val="CC6600"/>
                </a:solidFill>
              </a:rPr>
              <a:t>ヒトの遺伝子の数は約</a:t>
            </a:r>
            <a:r>
              <a:rPr lang="en-US" altLang="ja-JP" sz="2400" b="1" dirty="0">
                <a:solidFill>
                  <a:srgbClr val="CC6600"/>
                </a:solidFill>
              </a:rPr>
              <a:t>26,000</a:t>
            </a:r>
            <a:r>
              <a:rPr lang="ja-JP" altLang="en-US" sz="2400" b="1" dirty="0">
                <a:solidFill>
                  <a:srgbClr val="CC6600"/>
                </a:solidFill>
              </a:rPr>
              <a:t>個</a:t>
            </a:r>
            <a:endParaRPr lang="en-US" altLang="ja-JP" sz="2400" b="1" dirty="0">
              <a:solidFill>
                <a:srgbClr val="CC66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CC6600"/>
                </a:solidFill>
              </a:rPr>
              <a:t>○ 表現型</a:t>
            </a:r>
            <a:r>
              <a:rPr lang="en-US" altLang="ja-JP" sz="2400" b="1" dirty="0">
                <a:solidFill>
                  <a:srgbClr val="CC6600"/>
                </a:solidFill>
              </a:rPr>
              <a:t>(</a:t>
            </a:r>
            <a:r>
              <a:rPr lang="ja-JP" altLang="en-US" sz="2400" b="1" dirty="0">
                <a:solidFill>
                  <a:srgbClr val="CC6600"/>
                </a:solidFill>
              </a:rPr>
              <a:t>症状や形質</a:t>
            </a:r>
            <a:r>
              <a:rPr lang="en-US" altLang="ja-JP" sz="2400" b="1" dirty="0">
                <a:solidFill>
                  <a:srgbClr val="CC6600"/>
                </a:solidFill>
              </a:rPr>
              <a:t>)</a:t>
            </a:r>
            <a:r>
              <a:rPr lang="ja-JP" altLang="en-US" sz="2400" b="1" dirty="0">
                <a:solidFill>
                  <a:srgbClr val="CC6600"/>
                </a:solidFill>
              </a:rPr>
              <a:t>との関係が明らかな遺伝子は約</a:t>
            </a:r>
            <a:r>
              <a:rPr lang="en-US" altLang="ja-JP" sz="2400" b="1" dirty="0">
                <a:solidFill>
                  <a:srgbClr val="CC6600"/>
                </a:solidFill>
              </a:rPr>
              <a:t>6,000</a:t>
            </a:r>
            <a:endParaRPr lang="ja-JP" altLang="en-US" sz="2400" b="1" dirty="0">
              <a:solidFill>
                <a:srgbClr val="CC6600"/>
              </a:solidFill>
            </a:endParaRPr>
          </a:p>
        </p:txBody>
      </p:sp>
      <p:sp>
        <p:nvSpPr>
          <p:cNvPr id="39985" name="Text Box 49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4000" b="1">
              <a:solidFill>
                <a:srgbClr val="66FF33"/>
              </a:solidFill>
            </a:endParaRPr>
          </a:p>
        </p:txBody>
      </p:sp>
      <p:sp>
        <p:nvSpPr>
          <p:cNvPr id="39986" name="Rectangle 5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solidFill>
                  <a:srgbClr val="006600"/>
                </a:solidFill>
              </a:rPr>
              <a:t>遺伝子･染色体知識のまとめ </a:t>
            </a:r>
            <a:r>
              <a:rPr lang="en-US" altLang="ja-JP" dirty="0">
                <a:solidFill>
                  <a:srgbClr val="006600"/>
                </a:solidFill>
              </a:rPr>
              <a:t>2</a:t>
            </a:r>
            <a:endParaRPr lang="ja-JP" altLang="en-US" dirty="0">
              <a:solidFill>
                <a:srgbClr val="006600"/>
              </a:solidFill>
            </a:endParaRP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24CFE28E-0C21-40E9-B0F6-1423DB4B6A8C}"/>
              </a:ext>
            </a:extLst>
          </p:cNvPr>
          <p:cNvCxnSpPr/>
          <p:nvPr/>
        </p:nvCxnSpPr>
        <p:spPr>
          <a:xfrm flipV="1">
            <a:off x="4125913" y="3227388"/>
            <a:ext cx="106362" cy="13176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2DF20C88-CE28-4002-B6AF-41880F4AA38A}"/>
              </a:ext>
            </a:extLst>
          </p:cNvPr>
          <p:cNvCxnSpPr>
            <a:cxnSpLocks/>
          </p:cNvCxnSpPr>
          <p:nvPr/>
        </p:nvCxnSpPr>
        <p:spPr>
          <a:xfrm>
            <a:off x="3716338" y="4313238"/>
            <a:ext cx="106362" cy="13176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CB920875-7C23-4F94-B034-6FF14E692696}"/>
              </a:ext>
            </a:extLst>
          </p:cNvPr>
          <p:cNvCxnSpPr>
            <a:cxnSpLocks/>
          </p:cNvCxnSpPr>
          <p:nvPr/>
        </p:nvCxnSpPr>
        <p:spPr>
          <a:xfrm>
            <a:off x="3592513" y="2532063"/>
            <a:ext cx="106362" cy="13176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FFD29462-3E74-41C2-B264-81792055B8D0}"/>
              </a:ext>
            </a:extLst>
          </p:cNvPr>
          <p:cNvCxnSpPr/>
          <p:nvPr/>
        </p:nvCxnSpPr>
        <p:spPr>
          <a:xfrm flipV="1">
            <a:off x="3182938" y="4970463"/>
            <a:ext cx="106362" cy="13176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4000" b="1">
              <a:solidFill>
                <a:srgbClr val="66FF33"/>
              </a:solidFill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65113" y="1152000"/>
            <a:ext cx="87995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CC6600"/>
                </a:solidFill>
              </a:rPr>
              <a:t>◎ </a:t>
            </a:r>
            <a:r>
              <a:rPr lang="ja-JP" altLang="en-US" sz="2400" b="1" dirty="0">
                <a:solidFill>
                  <a:srgbClr val="CC6600"/>
                </a:solidFill>
              </a:rPr>
              <a:t>男女にある常染色体上の遺伝子は</a:t>
            </a:r>
            <a:r>
              <a:rPr lang="en-US" altLang="ja-JP" sz="2400" b="1" dirty="0">
                <a:solidFill>
                  <a:srgbClr val="CC6600"/>
                </a:solidFill>
              </a:rPr>
              <a:t>1</a:t>
            </a:r>
            <a:r>
              <a:rPr lang="ja-JP" altLang="en-US" sz="2400" b="1" dirty="0">
                <a:solidFill>
                  <a:srgbClr val="CC6600"/>
                </a:solidFill>
              </a:rPr>
              <a:t>個ではなく，</a:t>
            </a:r>
            <a:r>
              <a:rPr lang="en-US" altLang="ja-JP" sz="2400" b="1" dirty="0">
                <a:solidFill>
                  <a:srgbClr val="CC6600"/>
                </a:solidFill>
              </a:rPr>
              <a:t>2</a:t>
            </a:r>
            <a:r>
              <a:rPr lang="ja-JP" altLang="en-US" sz="2400" b="1" dirty="0">
                <a:solidFill>
                  <a:srgbClr val="CC6600"/>
                </a:solidFill>
              </a:rPr>
              <a:t>個</a:t>
            </a:r>
            <a:r>
              <a:rPr lang="en-US" altLang="ja-JP" sz="2400" b="1" dirty="0">
                <a:solidFill>
                  <a:srgbClr val="CC6600"/>
                </a:solidFill>
              </a:rPr>
              <a:t>1</a:t>
            </a:r>
            <a:r>
              <a:rPr lang="ja-JP" altLang="en-US" sz="2400" b="1" dirty="0">
                <a:solidFill>
                  <a:srgbClr val="CC6600"/>
                </a:solidFill>
              </a:rPr>
              <a:t>組</a:t>
            </a:r>
            <a:endParaRPr lang="en-US" altLang="ja-JP" sz="2400" b="1" dirty="0">
              <a:solidFill>
                <a:srgbClr val="CC66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CC6600"/>
                </a:solidFill>
              </a:rPr>
              <a:t>○ 卵や精子には常染色体上の遺伝子は</a:t>
            </a:r>
            <a:r>
              <a:rPr lang="en-US" altLang="ja-JP" sz="2400" b="1" dirty="0">
                <a:solidFill>
                  <a:srgbClr val="CC6600"/>
                </a:solidFill>
              </a:rPr>
              <a:t>1</a:t>
            </a:r>
            <a:r>
              <a:rPr lang="ja-JP" altLang="en-US" sz="2400" b="1" dirty="0">
                <a:solidFill>
                  <a:srgbClr val="CC6600"/>
                </a:solidFill>
              </a:rPr>
              <a:t>個ずつ</a:t>
            </a:r>
          </a:p>
        </p:txBody>
      </p:sp>
      <p:grpSp>
        <p:nvGrpSpPr>
          <p:cNvPr id="40964" name="Group 4"/>
          <p:cNvGrpSpPr>
            <a:grpSpLocks noChangeAspect="1"/>
          </p:cNvGrpSpPr>
          <p:nvPr/>
        </p:nvGrpSpPr>
        <p:grpSpPr bwMode="auto">
          <a:xfrm>
            <a:off x="2525531" y="2336800"/>
            <a:ext cx="233363" cy="4224338"/>
            <a:chOff x="1488" y="1787"/>
            <a:chExt cx="136" cy="2462"/>
          </a:xfrm>
        </p:grpSpPr>
        <p:sp>
          <p:nvSpPr>
            <p:cNvPr id="40989" name="AutoShape 5"/>
            <p:cNvSpPr>
              <a:spLocks noChangeAspect="1"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90" name="AutoShape 6"/>
            <p:cNvSpPr>
              <a:spLocks noChangeAspect="1"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91" name="Rectangle 7"/>
            <p:cNvSpPr>
              <a:spLocks noChangeAspect="1"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92" name="Rectangle 8"/>
            <p:cNvSpPr>
              <a:spLocks noChangeAspect="1"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93" name="Rectangle 9"/>
            <p:cNvSpPr>
              <a:spLocks noChangeAspect="1"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94" name="Rectangle 10"/>
            <p:cNvSpPr>
              <a:spLocks noChangeAspect="1"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95" name="Rectangle 11"/>
            <p:cNvSpPr>
              <a:spLocks noChangeAspect="1"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96" name="Rectangle 12"/>
            <p:cNvSpPr>
              <a:spLocks noChangeAspect="1"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97" name="Rectangle 13"/>
            <p:cNvSpPr>
              <a:spLocks noChangeAspect="1"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98" name="Rectangle 14"/>
            <p:cNvSpPr>
              <a:spLocks noChangeAspect="1"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99" name="Rectangle 15"/>
            <p:cNvSpPr>
              <a:spLocks noChangeAspect="1"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000" name="Rectangle 16"/>
            <p:cNvSpPr>
              <a:spLocks noChangeAspect="1"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001" name="Rectangle 17"/>
            <p:cNvSpPr>
              <a:spLocks noChangeAspect="1"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002" name="Rectangle 18"/>
            <p:cNvSpPr>
              <a:spLocks noChangeAspect="1"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003" name="Rectangle 19"/>
            <p:cNvSpPr>
              <a:spLocks noChangeAspect="1"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004" name="AutoShape 20"/>
            <p:cNvSpPr>
              <a:spLocks noChangeAspect="1"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005" name="AutoShape 21"/>
            <p:cNvSpPr>
              <a:spLocks noChangeAspect="1"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0965" name="Group 22"/>
          <p:cNvGrpSpPr>
            <a:grpSpLocks noChangeAspect="1"/>
          </p:cNvGrpSpPr>
          <p:nvPr/>
        </p:nvGrpSpPr>
        <p:grpSpPr bwMode="auto">
          <a:xfrm>
            <a:off x="3363731" y="2327275"/>
            <a:ext cx="233363" cy="4233863"/>
            <a:chOff x="1488" y="1787"/>
            <a:chExt cx="136" cy="2462"/>
          </a:xfrm>
        </p:grpSpPr>
        <p:sp>
          <p:nvSpPr>
            <p:cNvPr id="40972" name="AutoShape 23"/>
            <p:cNvSpPr>
              <a:spLocks noChangeAspect="1"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73" name="AutoShape 24"/>
            <p:cNvSpPr>
              <a:spLocks noChangeAspect="1"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74" name="Rectangle 25"/>
            <p:cNvSpPr>
              <a:spLocks noChangeAspect="1"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75" name="Rectangle 26"/>
            <p:cNvSpPr>
              <a:spLocks noChangeAspect="1"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76" name="Rectangle 27"/>
            <p:cNvSpPr>
              <a:spLocks noChangeAspect="1"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77" name="Rectangle 28"/>
            <p:cNvSpPr>
              <a:spLocks noChangeAspect="1"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78" name="Rectangle 29"/>
            <p:cNvSpPr>
              <a:spLocks noChangeAspect="1"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79" name="Rectangle 30"/>
            <p:cNvSpPr>
              <a:spLocks noChangeAspect="1"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80" name="Rectangle 31"/>
            <p:cNvSpPr>
              <a:spLocks noChangeAspect="1"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81" name="Rectangle 32"/>
            <p:cNvSpPr>
              <a:spLocks noChangeAspect="1"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82" name="Rectangle 33"/>
            <p:cNvSpPr>
              <a:spLocks noChangeAspect="1"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83" name="Rectangle 34"/>
            <p:cNvSpPr>
              <a:spLocks noChangeAspect="1"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84" name="Rectangle 35"/>
            <p:cNvSpPr>
              <a:spLocks noChangeAspect="1"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85" name="Rectangle 36"/>
            <p:cNvSpPr>
              <a:spLocks noChangeAspect="1"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86" name="Rectangle 37"/>
            <p:cNvSpPr>
              <a:spLocks noChangeAspect="1"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87" name="AutoShape 38"/>
            <p:cNvSpPr>
              <a:spLocks noChangeAspect="1"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88" name="AutoShape 39"/>
            <p:cNvSpPr>
              <a:spLocks noChangeAspect="1"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40966" name="Line 40"/>
          <p:cNvSpPr>
            <a:spLocks noChangeShapeType="1"/>
          </p:cNvSpPr>
          <p:nvPr/>
        </p:nvSpPr>
        <p:spPr bwMode="auto">
          <a:xfrm>
            <a:off x="1657387" y="5049838"/>
            <a:ext cx="836612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67" name="Line 41"/>
          <p:cNvSpPr>
            <a:spLocks noChangeShapeType="1"/>
          </p:cNvSpPr>
          <p:nvPr/>
        </p:nvSpPr>
        <p:spPr bwMode="auto">
          <a:xfrm flipH="1">
            <a:off x="3619101" y="5049838"/>
            <a:ext cx="836612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68" name="Text Box 42"/>
          <p:cNvSpPr txBox="1">
            <a:spLocks noChangeArrowheads="1"/>
          </p:cNvSpPr>
          <p:nvPr/>
        </p:nvSpPr>
        <p:spPr bwMode="auto">
          <a:xfrm>
            <a:off x="522324" y="4808538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8000"/>
                </a:solidFill>
                <a:latin typeface="Arial" panose="020B0604020202020204" pitchFamily="34" charset="0"/>
              </a:rPr>
              <a:t>遺伝子</a:t>
            </a:r>
          </a:p>
        </p:txBody>
      </p:sp>
      <p:sp>
        <p:nvSpPr>
          <p:cNvPr id="40969" name="Text Box 43"/>
          <p:cNvSpPr txBox="1">
            <a:spLocks noChangeArrowheads="1"/>
          </p:cNvSpPr>
          <p:nvPr/>
        </p:nvSpPr>
        <p:spPr bwMode="auto">
          <a:xfrm>
            <a:off x="4473176" y="4808538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008000"/>
                </a:solidFill>
                <a:latin typeface="Arial" panose="020B0604020202020204" pitchFamily="34" charset="0"/>
              </a:rPr>
              <a:t>遺伝子</a:t>
            </a:r>
          </a:p>
        </p:txBody>
      </p:sp>
      <p:sp>
        <p:nvSpPr>
          <p:cNvPr id="40970" name="Text Box 44"/>
          <p:cNvSpPr txBox="1">
            <a:spLocks noChangeArrowheads="1"/>
          </p:cNvSpPr>
          <p:nvPr/>
        </p:nvSpPr>
        <p:spPr bwMode="auto">
          <a:xfrm>
            <a:off x="3813165" y="2540161"/>
            <a:ext cx="507803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3399"/>
                </a:solidFill>
              </a:rPr>
              <a:t>遺伝子は</a:t>
            </a:r>
            <a:r>
              <a:rPr lang="en-US" altLang="ja-JP" sz="2400" b="1" dirty="0">
                <a:solidFill>
                  <a:srgbClr val="003399"/>
                </a:solidFill>
              </a:rPr>
              <a:t>1</a:t>
            </a:r>
            <a:r>
              <a:rPr lang="ja-JP" altLang="en-US" sz="2400" b="1" dirty="0">
                <a:solidFill>
                  <a:srgbClr val="003399"/>
                </a:solidFill>
              </a:rPr>
              <a:t>対の遺伝子からなり，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3399"/>
                </a:solidFill>
              </a:rPr>
              <a:t>それぞれの遺伝子をアレル</a:t>
            </a:r>
            <a:r>
              <a:rPr lang="en-US" altLang="ja-JP" sz="2400" b="1" dirty="0">
                <a:solidFill>
                  <a:srgbClr val="003399"/>
                </a:solidFill>
              </a:rPr>
              <a:t>(</a:t>
            </a:r>
            <a:r>
              <a:rPr lang="ja-JP" altLang="en-US" sz="2400" b="1" dirty="0">
                <a:solidFill>
                  <a:srgbClr val="003399"/>
                </a:solidFill>
              </a:rPr>
              <a:t>アリル</a:t>
            </a:r>
            <a:r>
              <a:rPr lang="en-US" altLang="ja-JP" sz="2400" b="1" dirty="0">
                <a:solidFill>
                  <a:srgbClr val="003399"/>
                </a:solidFill>
              </a:rPr>
              <a:t>)</a:t>
            </a:r>
            <a:r>
              <a:rPr lang="ja-JP" altLang="en-US" sz="2400" b="1" dirty="0">
                <a:solidFill>
                  <a:srgbClr val="003399"/>
                </a:solidFill>
              </a:rPr>
              <a:t>と呼ぶ．</a:t>
            </a:r>
            <a:endParaRPr lang="en-US" altLang="ja-JP" sz="2400" b="1" dirty="0">
              <a:solidFill>
                <a:srgbClr val="00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800" b="1" dirty="0">
              <a:solidFill>
                <a:srgbClr val="00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3399"/>
                </a:solidFill>
              </a:rPr>
              <a:t>　</a:t>
            </a:r>
            <a:r>
              <a:rPr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［旧称</a:t>
            </a:r>
            <a:r>
              <a:rPr lang="en-US" altLang="ja-JP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対立遺伝子</a:t>
            </a:r>
            <a:r>
              <a:rPr lang="en-US" altLang="ja-JP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endParaRPr lang="ja-JP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Rectangle 51">
            <a:extLst>
              <a:ext uri="{FF2B5EF4-FFF2-40B4-BE49-F238E27FC236}">
                <a16:creationId xmlns:a16="http://schemas.microsoft.com/office/drawing/2014/main" id="{01796288-2B88-4987-B7E1-9AEA6875D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4262" y="5019738"/>
            <a:ext cx="215900" cy="91083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" name="Rectangle 51">
            <a:extLst>
              <a:ext uri="{FF2B5EF4-FFF2-40B4-BE49-F238E27FC236}">
                <a16:creationId xmlns:a16="http://schemas.microsoft.com/office/drawing/2014/main" id="{E6C51647-29C1-426F-8732-C900F4865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2462" y="5019738"/>
            <a:ext cx="215900" cy="91083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" name="Rectangle 50">
            <a:extLst>
              <a:ext uri="{FF2B5EF4-FFF2-40B4-BE49-F238E27FC236}">
                <a16:creationId xmlns:a16="http://schemas.microsoft.com/office/drawing/2014/main" id="{8DBDD563-F62E-49D9-A55F-C3CA764D5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9pPr>
          </a:lstStyle>
          <a:p>
            <a:pPr eaLnBrk="1" hangingPunct="1"/>
            <a:r>
              <a:rPr lang="ja-JP" altLang="en-US" kern="0" dirty="0">
                <a:solidFill>
                  <a:srgbClr val="006600"/>
                </a:solidFill>
              </a:rPr>
              <a:t>遺伝子･染色体知識のまとめ </a:t>
            </a:r>
            <a:r>
              <a:rPr lang="en-US" altLang="ja-JP" kern="0" dirty="0">
                <a:solidFill>
                  <a:srgbClr val="006600"/>
                </a:solidFill>
              </a:rPr>
              <a:t>3</a:t>
            </a:r>
            <a:endParaRPr lang="ja-JP" altLang="en-US" kern="0" dirty="0">
              <a:solidFill>
                <a:srgbClr val="006600"/>
              </a:solidFill>
            </a:endParaRP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A65F6E35-F839-4FED-A450-537F5F62D14C}"/>
              </a:ext>
            </a:extLst>
          </p:cNvPr>
          <p:cNvGrpSpPr>
            <a:grpSpLocks noChangeAspect="1"/>
          </p:cNvGrpSpPr>
          <p:nvPr/>
        </p:nvGrpSpPr>
        <p:grpSpPr>
          <a:xfrm>
            <a:off x="1903883" y="4356471"/>
            <a:ext cx="259200" cy="1546799"/>
            <a:chOff x="288435" y="5797550"/>
            <a:chExt cx="176652" cy="1054187"/>
          </a:xfrm>
        </p:grpSpPr>
        <p:sp>
          <p:nvSpPr>
            <p:cNvPr id="50" name="Rectangle 4">
              <a:extLst>
                <a:ext uri="{FF2B5EF4-FFF2-40B4-BE49-F238E27FC236}">
                  <a16:creationId xmlns:a16="http://schemas.microsoft.com/office/drawing/2014/main" id="{65354764-5E65-4A00-8974-CF15F151E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384" y="5797550"/>
              <a:ext cx="29323" cy="1054187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1" name="Rectangle 5">
              <a:extLst>
                <a:ext uri="{FF2B5EF4-FFF2-40B4-BE49-F238E27FC236}">
                  <a16:creationId xmlns:a16="http://schemas.microsoft.com/office/drawing/2014/main" id="{5414110E-2F42-44F9-9397-B8F2E87D1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5922708"/>
              <a:ext cx="176652" cy="147329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2" name="Rectangle 6">
              <a:extLst>
                <a:ext uri="{FF2B5EF4-FFF2-40B4-BE49-F238E27FC236}">
                  <a16:creationId xmlns:a16="http://schemas.microsoft.com/office/drawing/2014/main" id="{78C17B54-51F1-4CCC-9E91-21FA25C9F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158005"/>
              <a:ext cx="176652" cy="73664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3" name="Rectangle 7">
              <a:extLst>
                <a:ext uri="{FF2B5EF4-FFF2-40B4-BE49-F238E27FC236}">
                  <a16:creationId xmlns:a16="http://schemas.microsoft.com/office/drawing/2014/main" id="{DB2D8B1D-815A-4D39-ADC2-22F6E2DB8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306048"/>
              <a:ext cx="176652" cy="205259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4" name="Rectangle 8">
              <a:extLst>
                <a:ext uri="{FF2B5EF4-FFF2-40B4-BE49-F238E27FC236}">
                  <a16:creationId xmlns:a16="http://schemas.microsoft.com/office/drawing/2014/main" id="{961B7221-DEAA-4E7C-9CB0-1FEDE9FD0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555649"/>
              <a:ext cx="176652" cy="87968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64C1C178-FBD6-449E-A213-77E22EF30C04}"/>
              </a:ext>
            </a:extLst>
          </p:cNvPr>
          <p:cNvGrpSpPr>
            <a:grpSpLocks noChangeAspect="1"/>
          </p:cNvGrpSpPr>
          <p:nvPr/>
        </p:nvGrpSpPr>
        <p:grpSpPr>
          <a:xfrm>
            <a:off x="3983873" y="4356471"/>
            <a:ext cx="259200" cy="1546799"/>
            <a:chOff x="288435" y="5797550"/>
            <a:chExt cx="176652" cy="1054187"/>
          </a:xfrm>
        </p:grpSpPr>
        <p:sp>
          <p:nvSpPr>
            <p:cNvPr id="56" name="Rectangle 4">
              <a:extLst>
                <a:ext uri="{FF2B5EF4-FFF2-40B4-BE49-F238E27FC236}">
                  <a16:creationId xmlns:a16="http://schemas.microsoft.com/office/drawing/2014/main" id="{7CF1735E-9D14-4B0B-B8A8-C815A981C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384" y="5797550"/>
              <a:ext cx="29323" cy="1054187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7" name="Rectangle 5">
              <a:extLst>
                <a:ext uri="{FF2B5EF4-FFF2-40B4-BE49-F238E27FC236}">
                  <a16:creationId xmlns:a16="http://schemas.microsoft.com/office/drawing/2014/main" id="{91C0F16E-12B3-4DA7-AE93-5A7AB47D6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5922708"/>
              <a:ext cx="176652" cy="147329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8" name="Rectangle 6">
              <a:extLst>
                <a:ext uri="{FF2B5EF4-FFF2-40B4-BE49-F238E27FC236}">
                  <a16:creationId xmlns:a16="http://schemas.microsoft.com/office/drawing/2014/main" id="{843EC434-A4C5-4144-9F86-B80F5391B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158005"/>
              <a:ext cx="176652" cy="73664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" name="Rectangle 7">
              <a:extLst>
                <a:ext uri="{FF2B5EF4-FFF2-40B4-BE49-F238E27FC236}">
                  <a16:creationId xmlns:a16="http://schemas.microsoft.com/office/drawing/2014/main" id="{3837A358-C0D1-438D-991A-D6DA33C26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306048"/>
              <a:ext cx="176652" cy="205259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0" name="Rectangle 8">
              <a:extLst>
                <a:ext uri="{FF2B5EF4-FFF2-40B4-BE49-F238E27FC236}">
                  <a16:creationId xmlns:a16="http://schemas.microsoft.com/office/drawing/2014/main" id="{BA4B6B8B-EDF2-4905-993A-3D8ECA809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555649"/>
              <a:ext cx="176652" cy="87968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4000" b="1">
              <a:solidFill>
                <a:srgbClr val="66FF33"/>
              </a:solidFill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65113" y="1152000"/>
            <a:ext cx="8799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CC6600"/>
                </a:solidFill>
              </a:rPr>
              <a:t>◎ X</a:t>
            </a:r>
            <a:r>
              <a:rPr lang="ja-JP" altLang="en-US" sz="2400" b="1" dirty="0">
                <a:solidFill>
                  <a:srgbClr val="CC6600"/>
                </a:solidFill>
              </a:rPr>
              <a:t>染色体上の遺伝子は女性は</a:t>
            </a:r>
            <a:r>
              <a:rPr lang="en-US" altLang="ja-JP" sz="2400" b="1" dirty="0">
                <a:solidFill>
                  <a:srgbClr val="CC6600"/>
                </a:solidFill>
              </a:rPr>
              <a:t>2</a:t>
            </a:r>
            <a:r>
              <a:rPr lang="ja-JP" altLang="en-US" sz="2400" b="1" dirty="0">
                <a:solidFill>
                  <a:srgbClr val="CC6600"/>
                </a:solidFill>
              </a:rPr>
              <a:t>個，男性は</a:t>
            </a:r>
            <a:r>
              <a:rPr lang="en-US" altLang="ja-JP" sz="2400" b="1" dirty="0">
                <a:solidFill>
                  <a:srgbClr val="CC6600"/>
                </a:solidFill>
              </a:rPr>
              <a:t>1</a:t>
            </a:r>
            <a:r>
              <a:rPr lang="ja-JP" altLang="en-US" sz="2400" b="1" dirty="0">
                <a:solidFill>
                  <a:srgbClr val="CC6600"/>
                </a:solidFill>
              </a:rPr>
              <a:t>個</a:t>
            </a:r>
            <a:endParaRPr lang="en-US" altLang="ja-JP" sz="2400" b="1" dirty="0">
              <a:solidFill>
                <a:srgbClr val="CC6600"/>
              </a:solidFill>
            </a:endParaRPr>
          </a:p>
        </p:txBody>
      </p:sp>
      <p:sp>
        <p:nvSpPr>
          <p:cNvPr id="112" name="Rectangle 68">
            <a:extLst>
              <a:ext uri="{FF2B5EF4-FFF2-40B4-BE49-F238E27FC236}">
                <a16:creationId xmlns:a16="http://schemas.microsoft.com/office/drawing/2014/main" id="{3BAA8929-D8E9-4E20-B8B5-50AAFAD8F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5343" y="4416425"/>
            <a:ext cx="214313" cy="2222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99B1CC-8CED-41F3-9A52-3F2DA9D299D8}"/>
              </a:ext>
            </a:extLst>
          </p:cNvPr>
          <p:cNvGrpSpPr/>
          <p:nvPr/>
        </p:nvGrpSpPr>
        <p:grpSpPr>
          <a:xfrm>
            <a:off x="2755343" y="1927225"/>
            <a:ext cx="214313" cy="3729038"/>
            <a:chOff x="2583893" y="2536825"/>
            <a:chExt cx="214313" cy="3729038"/>
          </a:xfrm>
        </p:grpSpPr>
        <p:sp>
          <p:nvSpPr>
            <p:cNvPr id="100" name="AutoShape 56">
              <a:extLst>
                <a:ext uri="{FF2B5EF4-FFF2-40B4-BE49-F238E27FC236}">
                  <a16:creationId xmlns:a16="http://schemas.microsoft.com/office/drawing/2014/main" id="{A7171D9F-5B67-40D7-8738-484E31AEC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893" y="2536825"/>
              <a:ext cx="214313" cy="14017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1" name="AutoShape 57">
              <a:extLst>
                <a:ext uri="{FF2B5EF4-FFF2-40B4-BE49-F238E27FC236}">
                  <a16:creationId xmlns:a16="http://schemas.microsoft.com/office/drawing/2014/main" id="{F8F44E83-24C9-47A2-8C41-DD25BFD7B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893" y="3935413"/>
              <a:ext cx="214313" cy="233045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2" name="AutoShape 58">
              <a:extLst>
                <a:ext uri="{FF2B5EF4-FFF2-40B4-BE49-F238E27FC236}">
                  <a16:creationId xmlns:a16="http://schemas.microsoft.com/office/drawing/2014/main" id="{A4A1C498-A764-4F06-B340-66B1262F2E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663268" y="3808413"/>
              <a:ext cx="55563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3" name="AutoShape 59">
              <a:extLst>
                <a:ext uri="{FF2B5EF4-FFF2-40B4-BE49-F238E27FC236}">
                  <a16:creationId xmlns:a16="http://schemas.microsoft.com/office/drawing/2014/main" id="{023265B8-A606-43B2-8C54-FFB17BC832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663268" y="3860800"/>
              <a:ext cx="55563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4" name="Rectangle 60">
              <a:extLst>
                <a:ext uri="{FF2B5EF4-FFF2-40B4-BE49-F238E27FC236}">
                  <a16:creationId xmlns:a16="http://schemas.microsoft.com/office/drawing/2014/main" id="{49381869-550D-4308-B663-D97261124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893" y="4037013"/>
              <a:ext cx="214313" cy="889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5" name="Rectangle 61">
              <a:extLst>
                <a:ext uri="{FF2B5EF4-FFF2-40B4-BE49-F238E27FC236}">
                  <a16:creationId xmlns:a16="http://schemas.microsoft.com/office/drawing/2014/main" id="{24F0BE00-CD6B-410D-8559-525FE0F6B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893" y="2727325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6" name="Rectangle 62">
              <a:extLst>
                <a:ext uri="{FF2B5EF4-FFF2-40B4-BE49-F238E27FC236}">
                  <a16:creationId xmlns:a16="http://schemas.microsoft.com/office/drawing/2014/main" id="{608E76EF-36B9-4004-9AF8-AFF5BDD6F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893" y="3035300"/>
              <a:ext cx="214313" cy="1476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7" name="Rectangle 63">
              <a:extLst>
                <a:ext uri="{FF2B5EF4-FFF2-40B4-BE49-F238E27FC236}">
                  <a16:creationId xmlns:a16="http://schemas.microsoft.com/office/drawing/2014/main" id="{9EF0DB0F-7DC5-4575-90DF-78A008543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893" y="3232150"/>
              <a:ext cx="214313" cy="1524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8" name="Rectangle 64">
              <a:extLst>
                <a:ext uri="{FF2B5EF4-FFF2-40B4-BE49-F238E27FC236}">
                  <a16:creationId xmlns:a16="http://schemas.microsoft.com/office/drawing/2014/main" id="{A6833729-A19B-4CC7-8C42-EAEB30701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893" y="3521075"/>
              <a:ext cx="214313" cy="730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9" name="Rectangle 65">
              <a:extLst>
                <a:ext uri="{FF2B5EF4-FFF2-40B4-BE49-F238E27FC236}">
                  <a16:creationId xmlns:a16="http://schemas.microsoft.com/office/drawing/2014/main" id="{CC5AEFE6-F334-4585-9FC8-3301F69ED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893" y="3740150"/>
              <a:ext cx="214313" cy="730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0" name="Rectangle 66">
              <a:extLst>
                <a:ext uri="{FF2B5EF4-FFF2-40B4-BE49-F238E27FC236}">
                  <a16:creationId xmlns:a16="http://schemas.microsoft.com/office/drawing/2014/main" id="{4E51CB76-37D7-4D8E-A9FE-21C58DB82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893" y="4462463"/>
              <a:ext cx="214313" cy="1555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1" name="Rectangle 67">
              <a:extLst>
                <a:ext uri="{FF2B5EF4-FFF2-40B4-BE49-F238E27FC236}">
                  <a16:creationId xmlns:a16="http://schemas.microsoft.com/office/drawing/2014/main" id="{889797F3-F841-4505-81E7-66839BA15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893" y="4678363"/>
              <a:ext cx="214313" cy="2587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3" name="Rectangle 69">
              <a:extLst>
                <a:ext uri="{FF2B5EF4-FFF2-40B4-BE49-F238E27FC236}">
                  <a16:creationId xmlns:a16="http://schemas.microsoft.com/office/drawing/2014/main" id="{ABEE2B22-4CAC-4189-AAED-6AC53B3A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893" y="5137150"/>
              <a:ext cx="214313" cy="1508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4" name="Rectangle 70">
              <a:extLst>
                <a:ext uri="{FF2B5EF4-FFF2-40B4-BE49-F238E27FC236}">
                  <a16:creationId xmlns:a16="http://schemas.microsoft.com/office/drawing/2014/main" id="{EE7FA390-1D2F-4D8C-B0DC-660CBC7F3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893" y="5434013"/>
              <a:ext cx="214313" cy="2222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5" name="Rectangle 71">
              <a:extLst>
                <a:ext uri="{FF2B5EF4-FFF2-40B4-BE49-F238E27FC236}">
                  <a16:creationId xmlns:a16="http://schemas.microsoft.com/office/drawing/2014/main" id="{DB7FAED2-D16D-4F1E-B312-62EBA46A7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893" y="5861050"/>
              <a:ext cx="214313" cy="2159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77" name="Group 133">
            <a:extLst>
              <a:ext uri="{FF2B5EF4-FFF2-40B4-BE49-F238E27FC236}">
                <a16:creationId xmlns:a16="http://schemas.microsoft.com/office/drawing/2014/main" id="{7E76F5AC-3053-4E09-8AE1-36DAFB80F3A0}"/>
              </a:ext>
            </a:extLst>
          </p:cNvPr>
          <p:cNvGrpSpPr>
            <a:grpSpLocks/>
          </p:cNvGrpSpPr>
          <p:nvPr/>
        </p:nvGrpSpPr>
        <p:grpSpPr bwMode="auto">
          <a:xfrm>
            <a:off x="6409085" y="4064000"/>
            <a:ext cx="215900" cy="1587500"/>
            <a:chOff x="5580" y="3249"/>
            <a:chExt cx="136" cy="1000"/>
          </a:xfrm>
        </p:grpSpPr>
        <p:sp>
          <p:nvSpPr>
            <p:cNvPr id="178" name="AutoShape 134">
              <a:extLst>
                <a:ext uri="{FF2B5EF4-FFF2-40B4-BE49-F238E27FC236}">
                  <a16:creationId xmlns:a16="http://schemas.microsoft.com/office/drawing/2014/main" id="{35B68FB4-1FEB-4345-9BD7-178341F63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9" name="AutoShape 135">
              <a:extLst>
                <a:ext uri="{FF2B5EF4-FFF2-40B4-BE49-F238E27FC236}">
                  <a16:creationId xmlns:a16="http://schemas.microsoft.com/office/drawing/2014/main" id="{FD644A4B-67C2-4C0C-B75F-3D6E1D529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80" name="AutoShape 136">
              <a:extLst>
                <a:ext uri="{FF2B5EF4-FFF2-40B4-BE49-F238E27FC236}">
                  <a16:creationId xmlns:a16="http://schemas.microsoft.com/office/drawing/2014/main" id="{0B6A03BD-446C-451F-9BE4-D8264F55B4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81" name="AutoShape 137">
              <a:extLst>
                <a:ext uri="{FF2B5EF4-FFF2-40B4-BE49-F238E27FC236}">
                  <a16:creationId xmlns:a16="http://schemas.microsoft.com/office/drawing/2014/main" id="{9A30333C-69C0-48C9-9891-648FBDE98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82" name="Rectangle 138">
              <a:extLst>
                <a:ext uri="{FF2B5EF4-FFF2-40B4-BE49-F238E27FC236}">
                  <a16:creationId xmlns:a16="http://schemas.microsoft.com/office/drawing/2014/main" id="{F9DE6913-E1A1-4497-AA35-AA585221A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83" name="AutoShape 139">
              <a:extLst>
                <a:ext uri="{FF2B5EF4-FFF2-40B4-BE49-F238E27FC236}">
                  <a16:creationId xmlns:a16="http://schemas.microsoft.com/office/drawing/2014/main" id="{9A2343C4-1EA1-4509-821D-12E15821F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84" name="Rectangle 140">
              <a:extLst>
                <a:ext uri="{FF2B5EF4-FFF2-40B4-BE49-F238E27FC236}">
                  <a16:creationId xmlns:a16="http://schemas.microsoft.com/office/drawing/2014/main" id="{7522A8DB-FD89-4C84-B5F5-8B8BB712B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85" name="Rectangle 141">
              <a:extLst>
                <a:ext uri="{FF2B5EF4-FFF2-40B4-BE49-F238E27FC236}">
                  <a16:creationId xmlns:a16="http://schemas.microsoft.com/office/drawing/2014/main" id="{6168C86A-239F-4DF5-842D-72DB72219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86" name="Rectangle 142">
              <a:extLst>
                <a:ext uri="{FF2B5EF4-FFF2-40B4-BE49-F238E27FC236}">
                  <a16:creationId xmlns:a16="http://schemas.microsoft.com/office/drawing/2014/main" id="{621230CF-199E-40D4-BDFC-8A55A65FF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E8B198C-6CC4-4AB3-84DB-0A90B4867ECA}"/>
              </a:ext>
            </a:extLst>
          </p:cNvPr>
          <p:cNvGrpSpPr/>
          <p:nvPr/>
        </p:nvGrpSpPr>
        <p:grpSpPr>
          <a:xfrm>
            <a:off x="7130082" y="1922463"/>
            <a:ext cx="214314" cy="3729037"/>
            <a:chOff x="6822514" y="2532063"/>
            <a:chExt cx="214314" cy="3729037"/>
          </a:xfrm>
        </p:grpSpPr>
        <p:sp>
          <p:nvSpPr>
            <p:cNvPr id="188" name="AutoShape 144">
              <a:extLst>
                <a:ext uri="{FF2B5EF4-FFF2-40B4-BE49-F238E27FC236}">
                  <a16:creationId xmlns:a16="http://schemas.microsoft.com/office/drawing/2014/main" id="{85D5C614-80CD-4A39-8E7B-132282CF0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2515" y="2532063"/>
              <a:ext cx="214313" cy="14017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89" name="AutoShape 145">
              <a:extLst>
                <a:ext uri="{FF2B5EF4-FFF2-40B4-BE49-F238E27FC236}">
                  <a16:creationId xmlns:a16="http://schemas.microsoft.com/office/drawing/2014/main" id="{32417169-78C9-49FD-9526-2847C9C00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2515" y="3930650"/>
              <a:ext cx="214313" cy="233045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90" name="AutoShape 146">
              <a:extLst>
                <a:ext uri="{FF2B5EF4-FFF2-40B4-BE49-F238E27FC236}">
                  <a16:creationId xmlns:a16="http://schemas.microsoft.com/office/drawing/2014/main" id="{CD9CC6BE-0FB3-462C-93F7-A30B12D6F6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901890" y="3803650"/>
              <a:ext cx="55562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91" name="AutoShape 147">
              <a:extLst>
                <a:ext uri="{FF2B5EF4-FFF2-40B4-BE49-F238E27FC236}">
                  <a16:creationId xmlns:a16="http://schemas.microsoft.com/office/drawing/2014/main" id="{1DE62017-F4F8-4B78-B9FD-35C25E9E34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901890" y="3856038"/>
              <a:ext cx="55562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92" name="Rectangle 148">
              <a:extLst>
                <a:ext uri="{FF2B5EF4-FFF2-40B4-BE49-F238E27FC236}">
                  <a16:creationId xmlns:a16="http://schemas.microsoft.com/office/drawing/2014/main" id="{6A4CFA26-B8E5-4F41-BA06-40D5AD316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2515" y="4032250"/>
              <a:ext cx="214313" cy="889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93" name="Rectangle 149">
              <a:extLst>
                <a:ext uri="{FF2B5EF4-FFF2-40B4-BE49-F238E27FC236}">
                  <a16:creationId xmlns:a16="http://schemas.microsoft.com/office/drawing/2014/main" id="{26F4A625-7BEA-436B-A778-C156CF1A9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2515" y="2722563"/>
              <a:ext cx="214313" cy="809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94" name="Rectangle 150">
              <a:extLst>
                <a:ext uri="{FF2B5EF4-FFF2-40B4-BE49-F238E27FC236}">
                  <a16:creationId xmlns:a16="http://schemas.microsoft.com/office/drawing/2014/main" id="{353B1471-52BC-4716-A016-394A7B352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2515" y="3030538"/>
              <a:ext cx="214313" cy="1476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95" name="Rectangle 151">
              <a:extLst>
                <a:ext uri="{FF2B5EF4-FFF2-40B4-BE49-F238E27FC236}">
                  <a16:creationId xmlns:a16="http://schemas.microsoft.com/office/drawing/2014/main" id="{67068CE9-B97A-4F6E-BDBA-3754D5E14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2515" y="3227388"/>
              <a:ext cx="214313" cy="1524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96" name="Rectangle 152">
              <a:extLst>
                <a:ext uri="{FF2B5EF4-FFF2-40B4-BE49-F238E27FC236}">
                  <a16:creationId xmlns:a16="http://schemas.microsoft.com/office/drawing/2014/main" id="{0B12900D-7CE1-4B10-9084-637B1F60C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2515" y="3516313"/>
              <a:ext cx="214313" cy="730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97" name="Rectangle 153">
              <a:extLst>
                <a:ext uri="{FF2B5EF4-FFF2-40B4-BE49-F238E27FC236}">
                  <a16:creationId xmlns:a16="http://schemas.microsoft.com/office/drawing/2014/main" id="{B76EE110-95DB-4A8F-8882-D243943FF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2515" y="3735388"/>
              <a:ext cx="214313" cy="730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98" name="Rectangle 154">
              <a:extLst>
                <a:ext uri="{FF2B5EF4-FFF2-40B4-BE49-F238E27FC236}">
                  <a16:creationId xmlns:a16="http://schemas.microsoft.com/office/drawing/2014/main" id="{64EF7A5A-1F5B-4A48-A8B6-07B261630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2515" y="4457700"/>
              <a:ext cx="214313" cy="1555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99" name="Rectangle 155">
              <a:extLst>
                <a:ext uri="{FF2B5EF4-FFF2-40B4-BE49-F238E27FC236}">
                  <a16:creationId xmlns:a16="http://schemas.microsoft.com/office/drawing/2014/main" id="{C3385225-24F6-4E7C-AD52-BB476A801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2515" y="4673600"/>
              <a:ext cx="214313" cy="2587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0" name="Rectangle 156">
              <a:extLst>
                <a:ext uri="{FF2B5EF4-FFF2-40B4-BE49-F238E27FC236}">
                  <a16:creationId xmlns:a16="http://schemas.microsoft.com/office/drawing/2014/main" id="{44A7DA67-FFDB-4410-B698-01507F156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2515" y="5021263"/>
              <a:ext cx="214313" cy="222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1" name="Rectangle 157">
              <a:extLst>
                <a:ext uri="{FF2B5EF4-FFF2-40B4-BE49-F238E27FC236}">
                  <a16:creationId xmlns:a16="http://schemas.microsoft.com/office/drawing/2014/main" id="{10EA39FD-9092-430B-A928-42CB148AF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2515" y="5132388"/>
              <a:ext cx="214313" cy="1508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2" name="Rectangle 158">
              <a:extLst>
                <a:ext uri="{FF2B5EF4-FFF2-40B4-BE49-F238E27FC236}">
                  <a16:creationId xmlns:a16="http://schemas.microsoft.com/office/drawing/2014/main" id="{A43513DF-04A1-4B01-9D55-807723C2A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2515" y="5429250"/>
              <a:ext cx="214313" cy="2222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3" name="Rectangle 159">
              <a:extLst>
                <a:ext uri="{FF2B5EF4-FFF2-40B4-BE49-F238E27FC236}">
                  <a16:creationId xmlns:a16="http://schemas.microsoft.com/office/drawing/2014/main" id="{579080F9-F887-462E-97FB-99583B4AA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2515" y="5856288"/>
              <a:ext cx="214313" cy="2159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19" name="Text Box 175">
            <a:extLst>
              <a:ext uri="{FF2B5EF4-FFF2-40B4-BE49-F238E27FC236}">
                <a16:creationId xmlns:a16="http://schemas.microsoft.com/office/drawing/2014/main" id="{4020E1C1-1692-4B0E-81EE-330D4AB51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1052" y="1842214"/>
            <a:ext cx="85890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男性</a:t>
            </a:r>
          </a:p>
        </p:txBody>
      </p:sp>
      <p:sp>
        <p:nvSpPr>
          <p:cNvPr id="220" name="Text Box 176">
            <a:extLst>
              <a:ext uri="{FF2B5EF4-FFF2-40B4-BE49-F238E27FC236}">
                <a16:creationId xmlns:a16="http://schemas.microsoft.com/office/drawing/2014/main" id="{A015E3E3-C859-4B0D-87EB-9F6574AA3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5" y="1835864"/>
            <a:ext cx="85890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</a:t>
            </a:r>
          </a:p>
        </p:txBody>
      </p:sp>
      <p:sp>
        <p:nvSpPr>
          <p:cNvPr id="222" name="Text Box 400">
            <a:extLst>
              <a:ext uri="{FF2B5EF4-FFF2-40B4-BE49-F238E27FC236}">
                <a16:creationId xmlns:a16="http://schemas.microsoft.com/office/drawing/2014/main" id="{90015F55-6973-4B4F-AFA0-68C83DF28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037" y="5333941"/>
            <a:ext cx="11657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Arial" panose="020B0604020202020204" pitchFamily="34" charset="0"/>
              </a:rPr>
              <a:t>X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Arial" panose="020B0604020202020204" pitchFamily="34" charset="0"/>
              </a:rPr>
              <a:t>染色体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Rectangle 50">
            <a:extLst>
              <a:ext uri="{FF2B5EF4-FFF2-40B4-BE49-F238E27FC236}">
                <a16:creationId xmlns:a16="http://schemas.microsoft.com/office/drawing/2014/main" id="{47A1C4FB-EC24-4FB1-9D98-71913FF5A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defRPr>
            </a:lvl9pPr>
          </a:lstStyle>
          <a:p>
            <a:pPr eaLnBrk="1" hangingPunct="1"/>
            <a:r>
              <a:rPr lang="ja-JP" altLang="en-US" kern="0" dirty="0">
                <a:solidFill>
                  <a:srgbClr val="006600"/>
                </a:solidFill>
              </a:rPr>
              <a:t>遺伝子･染色体知識のまとめ </a:t>
            </a:r>
            <a:r>
              <a:rPr lang="en-US" altLang="ja-JP" kern="0" dirty="0">
                <a:solidFill>
                  <a:srgbClr val="006600"/>
                </a:solidFill>
              </a:rPr>
              <a:t>4</a:t>
            </a:r>
            <a:endParaRPr lang="ja-JP" altLang="en-US" kern="0" dirty="0">
              <a:solidFill>
                <a:srgbClr val="006600"/>
              </a:solidFill>
            </a:endParaRPr>
          </a:p>
        </p:txBody>
      </p:sp>
      <p:sp>
        <p:nvSpPr>
          <p:cNvPr id="227" name="Text Box 400">
            <a:extLst>
              <a:ext uri="{FF2B5EF4-FFF2-40B4-BE49-F238E27FC236}">
                <a16:creationId xmlns:a16="http://schemas.microsoft.com/office/drawing/2014/main" id="{7CA398A7-8B8C-4491-B2E9-298D04F89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015" y="5333941"/>
            <a:ext cx="11657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Arial" panose="020B0604020202020204" pitchFamily="34" charset="0"/>
              </a:rPr>
              <a:t>X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Arial" panose="020B0604020202020204" pitchFamily="34" charset="0"/>
              </a:rPr>
              <a:t>染色体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Text Box 400">
            <a:extLst>
              <a:ext uri="{FF2B5EF4-FFF2-40B4-BE49-F238E27FC236}">
                <a16:creationId xmlns:a16="http://schemas.microsoft.com/office/drawing/2014/main" id="{C17836F3-65D9-4D34-B0A5-107E252D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6804" y="5333941"/>
            <a:ext cx="11657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Arial" panose="020B0604020202020204" pitchFamily="34" charset="0"/>
              </a:rPr>
              <a:t>X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Arial" panose="020B0604020202020204" pitchFamily="34" charset="0"/>
              </a:rPr>
              <a:t>染色体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 Box 400">
            <a:extLst>
              <a:ext uri="{FF2B5EF4-FFF2-40B4-BE49-F238E27FC236}">
                <a16:creationId xmlns:a16="http://schemas.microsoft.com/office/drawing/2014/main" id="{2F1471E1-3CE5-40D5-8CA6-90E28D568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047" y="5333941"/>
            <a:ext cx="11657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Arial" panose="020B0604020202020204" pitchFamily="34" charset="0"/>
              </a:rPr>
              <a:t>Y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Arial" panose="020B0604020202020204" pitchFamily="34" charset="0"/>
              </a:rPr>
              <a:t>染色体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Line 40">
            <a:extLst>
              <a:ext uri="{FF2B5EF4-FFF2-40B4-BE49-F238E27FC236}">
                <a16:creationId xmlns:a16="http://schemas.microsoft.com/office/drawing/2014/main" id="{D230735E-FFAC-453B-894B-92C53D22D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7414" y="4739786"/>
            <a:ext cx="3600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" name="Line 41">
            <a:extLst>
              <a:ext uri="{FF2B5EF4-FFF2-40B4-BE49-F238E27FC236}">
                <a16:creationId xmlns:a16="http://schemas.microsoft.com/office/drawing/2014/main" id="{A09361E4-9F32-4FBC-B959-11ED745D53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2015" y="4739786"/>
            <a:ext cx="3600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" name="Text Box 42">
            <a:extLst>
              <a:ext uri="{FF2B5EF4-FFF2-40B4-BE49-F238E27FC236}">
                <a16:creationId xmlns:a16="http://schemas.microsoft.com/office/drawing/2014/main" id="{C3644FBF-52B3-40C1-9372-CEDFE2660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718" y="4507032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8000"/>
                </a:solidFill>
                <a:latin typeface="Arial" panose="020B0604020202020204" pitchFamily="34" charset="0"/>
              </a:rPr>
              <a:t>遺伝子</a:t>
            </a:r>
          </a:p>
        </p:txBody>
      </p:sp>
      <p:sp>
        <p:nvSpPr>
          <p:cNvPr id="235" name="Text Box 43">
            <a:extLst>
              <a:ext uri="{FF2B5EF4-FFF2-40B4-BE49-F238E27FC236}">
                <a16:creationId xmlns:a16="http://schemas.microsoft.com/office/drawing/2014/main" id="{414235A8-314B-448D-886A-CFDDE7DE7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6942" y="4508876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8000"/>
                </a:solidFill>
                <a:latin typeface="Arial" panose="020B0604020202020204" pitchFamily="34" charset="0"/>
              </a:rPr>
              <a:t>遺伝子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C647D93-D17D-444F-8E9F-0797B0800929}"/>
              </a:ext>
            </a:extLst>
          </p:cNvPr>
          <p:cNvGrpSpPr/>
          <p:nvPr/>
        </p:nvGrpSpPr>
        <p:grpSpPr>
          <a:xfrm>
            <a:off x="1917942" y="1927225"/>
            <a:ext cx="215900" cy="3729038"/>
            <a:chOff x="1746492" y="2536825"/>
            <a:chExt cx="215900" cy="3729038"/>
          </a:xfrm>
        </p:grpSpPr>
        <p:sp>
          <p:nvSpPr>
            <p:cNvPr id="83" name="AutoShape 39">
              <a:extLst>
                <a:ext uri="{FF2B5EF4-FFF2-40B4-BE49-F238E27FC236}">
                  <a16:creationId xmlns:a16="http://schemas.microsoft.com/office/drawing/2014/main" id="{B1DA4903-4957-49FD-8C04-93B2D92A5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286" y="2536825"/>
              <a:ext cx="214313" cy="14017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4" name="AutoShape 40">
              <a:extLst>
                <a:ext uri="{FF2B5EF4-FFF2-40B4-BE49-F238E27FC236}">
                  <a16:creationId xmlns:a16="http://schemas.microsoft.com/office/drawing/2014/main" id="{218D5A59-7ED0-4EDB-A77A-208A893F1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286" y="3935413"/>
              <a:ext cx="214313" cy="233045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5" name="AutoShape 41">
              <a:extLst>
                <a:ext uri="{FF2B5EF4-FFF2-40B4-BE49-F238E27FC236}">
                  <a16:creationId xmlns:a16="http://schemas.microsoft.com/office/drawing/2014/main" id="{6EE336EE-8D4D-4FC3-A19F-09CB0C6972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826661" y="3808413"/>
              <a:ext cx="55563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6" name="AutoShape 42">
              <a:extLst>
                <a:ext uri="{FF2B5EF4-FFF2-40B4-BE49-F238E27FC236}">
                  <a16:creationId xmlns:a16="http://schemas.microsoft.com/office/drawing/2014/main" id="{17E33881-4249-47C4-8B42-A72E83B3E0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26661" y="3860800"/>
              <a:ext cx="55563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7" name="Rectangle 43">
              <a:extLst>
                <a:ext uri="{FF2B5EF4-FFF2-40B4-BE49-F238E27FC236}">
                  <a16:creationId xmlns:a16="http://schemas.microsoft.com/office/drawing/2014/main" id="{43CC375C-5C09-4F1F-BEFD-3D27F3D93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286" y="4037013"/>
              <a:ext cx="214313" cy="889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8" name="Rectangle 44">
              <a:extLst>
                <a:ext uri="{FF2B5EF4-FFF2-40B4-BE49-F238E27FC236}">
                  <a16:creationId xmlns:a16="http://schemas.microsoft.com/office/drawing/2014/main" id="{0045D740-7302-46D3-9E66-7770E9BE5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286" y="2727325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9" name="Rectangle 45">
              <a:extLst>
                <a:ext uri="{FF2B5EF4-FFF2-40B4-BE49-F238E27FC236}">
                  <a16:creationId xmlns:a16="http://schemas.microsoft.com/office/drawing/2014/main" id="{6D0ECB3B-4463-49D7-942E-F5BAD537A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286" y="3035300"/>
              <a:ext cx="214313" cy="1476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0" name="Rectangle 46">
              <a:extLst>
                <a:ext uri="{FF2B5EF4-FFF2-40B4-BE49-F238E27FC236}">
                  <a16:creationId xmlns:a16="http://schemas.microsoft.com/office/drawing/2014/main" id="{D0BE61D4-EC71-465D-B64F-008E4059F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286" y="3232150"/>
              <a:ext cx="214313" cy="1524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1" name="Rectangle 47">
              <a:extLst>
                <a:ext uri="{FF2B5EF4-FFF2-40B4-BE49-F238E27FC236}">
                  <a16:creationId xmlns:a16="http://schemas.microsoft.com/office/drawing/2014/main" id="{DEEA53F4-DF3B-45A8-AC02-CC8510117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286" y="3521075"/>
              <a:ext cx="214313" cy="730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2" name="Rectangle 48">
              <a:extLst>
                <a:ext uri="{FF2B5EF4-FFF2-40B4-BE49-F238E27FC236}">
                  <a16:creationId xmlns:a16="http://schemas.microsoft.com/office/drawing/2014/main" id="{0B8D50AA-53AA-4A33-A3FA-2F87D04A6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286" y="3740150"/>
              <a:ext cx="214313" cy="730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3" name="Rectangle 49">
              <a:extLst>
                <a:ext uri="{FF2B5EF4-FFF2-40B4-BE49-F238E27FC236}">
                  <a16:creationId xmlns:a16="http://schemas.microsoft.com/office/drawing/2014/main" id="{F97FCBB3-C4B5-4EA0-AEFA-FB62B39F6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286" y="4462463"/>
              <a:ext cx="214313" cy="1555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4" name="Rectangle 50">
              <a:extLst>
                <a:ext uri="{FF2B5EF4-FFF2-40B4-BE49-F238E27FC236}">
                  <a16:creationId xmlns:a16="http://schemas.microsoft.com/office/drawing/2014/main" id="{F942D8A0-8DC0-43E8-9735-58D0B53CA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286" y="4678363"/>
              <a:ext cx="214313" cy="2587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5" name="Rectangle 51">
              <a:extLst>
                <a:ext uri="{FF2B5EF4-FFF2-40B4-BE49-F238E27FC236}">
                  <a16:creationId xmlns:a16="http://schemas.microsoft.com/office/drawing/2014/main" id="{AF2C5B2F-BFAF-4FE8-9A14-6A02A87B1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286" y="5026025"/>
              <a:ext cx="214313" cy="222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" name="Rectangle 52">
              <a:extLst>
                <a:ext uri="{FF2B5EF4-FFF2-40B4-BE49-F238E27FC236}">
                  <a16:creationId xmlns:a16="http://schemas.microsoft.com/office/drawing/2014/main" id="{8DE8075C-90C8-493A-B9B9-9C4728E97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286" y="5137150"/>
              <a:ext cx="214313" cy="1508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7" name="Rectangle 53">
              <a:extLst>
                <a:ext uri="{FF2B5EF4-FFF2-40B4-BE49-F238E27FC236}">
                  <a16:creationId xmlns:a16="http://schemas.microsoft.com/office/drawing/2014/main" id="{C2407395-BCF7-426B-AF30-9E3C6E571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286" y="5434013"/>
              <a:ext cx="214313" cy="2222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8" name="Rectangle 54">
              <a:extLst>
                <a:ext uri="{FF2B5EF4-FFF2-40B4-BE49-F238E27FC236}">
                  <a16:creationId xmlns:a16="http://schemas.microsoft.com/office/drawing/2014/main" id="{58839C9C-FEC5-4C40-AF74-B44698BAF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286" y="5861050"/>
              <a:ext cx="214313" cy="2159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36" name="Rectangle 51">
              <a:extLst>
                <a:ext uri="{FF2B5EF4-FFF2-40B4-BE49-F238E27FC236}">
                  <a16:creationId xmlns:a16="http://schemas.microsoft.com/office/drawing/2014/main" id="{A5C3704A-3C7A-4C1D-84EA-63A8F031F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492" y="5319286"/>
              <a:ext cx="215900" cy="91083"/>
            </a:xfrm>
            <a:prstGeom prst="rect">
              <a:avLst/>
            </a:prstGeom>
            <a:gradFill flip="none" rotWithShape="1">
              <a:gsLst>
                <a:gs pos="0">
                  <a:srgbClr val="00642D"/>
                </a:gs>
                <a:gs pos="50000">
                  <a:srgbClr val="92D050"/>
                </a:gs>
                <a:gs pos="100000">
                  <a:srgbClr val="00642D"/>
                </a:gs>
              </a:gsLst>
              <a:lin ang="10800000" scaled="1"/>
              <a:tileRect/>
            </a:gradFill>
            <a:ln w="12700">
              <a:solidFill>
                <a:schemeClr val="accent1">
                  <a:lumMod val="2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37" name="Rectangle 51">
            <a:extLst>
              <a:ext uri="{FF2B5EF4-FFF2-40B4-BE49-F238E27FC236}">
                <a16:creationId xmlns:a16="http://schemas.microsoft.com/office/drawing/2014/main" id="{29680AF4-2D91-4FE1-A5D2-2C0202BEA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4549" y="4709686"/>
            <a:ext cx="215900" cy="91083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1" name="Line 41">
            <a:extLst>
              <a:ext uri="{FF2B5EF4-FFF2-40B4-BE49-F238E27FC236}">
                <a16:creationId xmlns:a16="http://schemas.microsoft.com/office/drawing/2014/main" id="{91B3EDD0-2296-4466-BA9E-D6C7EAD64A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76755" y="4731538"/>
            <a:ext cx="3600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2" name="Text Box 43">
            <a:extLst>
              <a:ext uri="{FF2B5EF4-FFF2-40B4-BE49-F238E27FC236}">
                <a16:creationId xmlns:a16="http://schemas.microsoft.com/office/drawing/2014/main" id="{8250A9C7-CB5D-4586-9F61-BC71E686A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1682" y="4500628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8000"/>
                </a:solidFill>
                <a:latin typeface="Arial" panose="020B0604020202020204" pitchFamily="34" charset="0"/>
              </a:rPr>
              <a:t>遺伝子</a:t>
            </a:r>
          </a:p>
        </p:txBody>
      </p:sp>
      <p:sp>
        <p:nvSpPr>
          <p:cNvPr id="243" name="Rectangle 51">
            <a:extLst>
              <a:ext uri="{FF2B5EF4-FFF2-40B4-BE49-F238E27FC236}">
                <a16:creationId xmlns:a16="http://schemas.microsoft.com/office/drawing/2014/main" id="{5F3AF3BA-AB26-44F8-B520-D0763004F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9289" y="4701438"/>
            <a:ext cx="215900" cy="91083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4" name="Text Box 47">
            <a:extLst>
              <a:ext uri="{FF2B5EF4-FFF2-40B4-BE49-F238E27FC236}">
                <a16:creationId xmlns:a16="http://schemas.microsoft.com/office/drawing/2014/main" id="{24226123-BA00-4279-B7A6-2AE1765FE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881688"/>
            <a:ext cx="7035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663300"/>
                </a:solidFill>
              </a:rPr>
              <a:t>X</a:t>
            </a:r>
            <a:r>
              <a:rPr lang="ja-JP" altLang="en-US" sz="2400" b="1" dirty="0">
                <a:solidFill>
                  <a:srgbClr val="663300"/>
                </a:solidFill>
              </a:rPr>
              <a:t>染色体上には</a:t>
            </a:r>
            <a:r>
              <a:rPr lang="en-US" altLang="ja-JP" sz="2400" b="1" dirty="0">
                <a:solidFill>
                  <a:srgbClr val="663300"/>
                </a:solidFill>
              </a:rPr>
              <a:t>1,000</a:t>
            </a:r>
            <a:r>
              <a:rPr lang="ja-JP" altLang="en-US" sz="2400" b="1" dirty="0">
                <a:solidFill>
                  <a:srgbClr val="663300"/>
                </a:solidFill>
              </a:rPr>
              <a:t>を超す遺伝子があるが</a:t>
            </a:r>
            <a:endParaRPr lang="en-US" altLang="ja-JP" sz="2400" b="1" dirty="0">
              <a:solidFill>
                <a:srgbClr val="66330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663300"/>
                </a:solidFill>
              </a:rPr>
              <a:t>Y</a:t>
            </a:r>
            <a:r>
              <a:rPr lang="ja-JP" altLang="en-US" sz="2400" b="1" dirty="0">
                <a:solidFill>
                  <a:srgbClr val="663300"/>
                </a:solidFill>
              </a:rPr>
              <a:t>染色体上の遺伝子は</a:t>
            </a:r>
            <a:r>
              <a:rPr lang="en-US" altLang="ja-JP" sz="2400" b="1" dirty="0">
                <a:solidFill>
                  <a:srgbClr val="663300"/>
                </a:solidFill>
              </a:rPr>
              <a:t>60</a:t>
            </a:r>
            <a:r>
              <a:rPr lang="ja-JP" altLang="en-US" sz="2400" b="1" dirty="0">
                <a:solidFill>
                  <a:srgbClr val="663300"/>
                </a:solidFill>
              </a:rPr>
              <a:t>個余り</a:t>
            </a:r>
          </a:p>
        </p:txBody>
      </p:sp>
    </p:spTree>
    <p:extLst>
      <p:ext uri="{BB962C8B-B14F-4D97-AF65-F5344CB8AC3E}">
        <p14:creationId xmlns:p14="http://schemas.microsoft.com/office/powerpoint/2010/main" val="2103742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04" name="AutoShape 5"/>
          <p:cNvSpPr>
            <a:spLocks noChangeArrowheads="1"/>
          </p:cNvSpPr>
          <p:nvPr/>
        </p:nvSpPr>
        <p:spPr bwMode="auto">
          <a:xfrm>
            <a:off x="500063" y="1833476"/>
            <a:ext cx="231775" cy="108000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6105" name="AutoShape 6"/>
          <p:cNvSpPr>
            <a:spLocks noChangeAspect="1" noChangeArrowheads="1"/>
          </p:cNvSpPr>
          <p:nvPr/>
        </p:nvSpPr>
        <p:spPr bwMode="auto">
          <a:xfrm>
            <a:off x="500063" y="2924089"/>
            <a:ext cx="231775" cy="2058987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90116" name="Rectangle 17"/>
          <p:cNvSpPr>
            <a:spLocks noChangeAspect="1" noChangeArrowheads="1"/>
          </p:cNvSpPr>
          <p:nvPr/>
        </p:nvSpPr>
        <p:spPr bwMode="auto">
          <a:xfrm>
            <a:off x="500063" y="3946439"/>
            <a:ext cx="231775" cy="249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A</a:t>
            </a:r>
          </a:p>
        </p:txBody>
      </p:sp>
      <p:sp>
        <p:nvSpPr>
          <p:cNvPr id="46107" name="AutoShape 5"/>
          <p:cNvSpPr>
            <a:spLocks noChangeArrowheads="1"/>
          </p:cNvSpPr>
          <p:nvPr/>
        </p:nvSpPr>
        <p:spPr bwMode="auto">
          <a:xfrm>
            <a:off x="855663" y="1833476"/>
            <a:ext cx="231775" cy="108000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6108" name="AutoShape 6"/>
          <p:cNvSpPr>
            <a:spLocks noChangeAspect="1" noChangeArrowheads="1"/>
          </p:cNvSpPr>
          <p:nvPr/>
        </p:nvSpPr>
        <p:spPr bwMode="auto">
          <a:xfrm>
            <a:off x="855663" y="2924089"/>
            <a:ext cx="231775" cy="2058987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90119" name="Rectangle 17"/>
          <p:cNvSpPr>
            <a:spLocks noChangeAspect="1" noChangeArrowheads="1"/>
          </p:cNvSpPr>
          <p:nvPr/>
        </p:nvSpPr>
        <p:spPr bwMode="auto">
          <a:xfrm>
            <a:off x="855663" y="3946439"/>
            <a:ext cx="231775" cy="249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A</a:t>
            </a:r>
          </a:p>
        </p:txBody>
      </p:sp>
      <p:sp>
        <p:nvSpPr>
          <p:cNvPr id="46110" name="AutoShape 5"/>
          <p:cNvSpPr>
            <a:spLocks noChangeArrowheads="1"/>
          </p:cNvSpPr>
          <p:nvPr/>
        </p:nvSpPr>
        <p:spPr bwMode="auto">
          <a:xfrm>
            <a:off x="1360488" y="1833476"/>
            <a:ext cx="231775" cy="1080000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6111" name="AutoShape 6"/>
          <p:cNvSpPr>
            <a:spLocks noChangeAspect="1" noChangeArrowheads="1"/>
          </p:cNvSpPr>
          <p:nvPr/>
        </p:nvSpPr>
        <p:spPr bwMode="auto">
          <a:xfrm>
            <a:off x="1360488" y="2924089"/>
            <a:ext cx="231775" cy="2058987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90122" name="Rectangle 17"/>
          <p:cNvSpPr>
            <a:spLocks noChangeAspect="1" noChangeArrowheads="1"/>
          </p:cNvSpPr>
          <p:nvPr/>
        </p:nvSpPr>
        <p:spPr bwMode="auto">
          <a:xfrm>
            <a:off x="1360488" y="3946439"/>
            <a:ext cx="231775" cy="249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b</a:t>
            </a:r>
          </a:p>
        </p:txBody>
      </p:sp>
      <p:sp>
        <p:nvSpPr>
          <p:cNvPr id="46113" name="AutoShape 5"/>
          <p:cNvSpPr>
            <a:spLocks noChangeArrowheads="1"/>
          </p:cNvSpPr>
          <p:nvPr/>
        </p:nvSpPr>
        <p:spPr bwMode="auto">
          <a:xfrm>
            <a:off x="1716088" y="1833476"/>
            <a:ext cx="231775" cy="1080000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6114" name="AutoShape 6"/>
          <p:cNvSpPr>
            <a:spLocks noChangeAspect="1" noChangeArrowheads="1"/>
          </p:cNvSpPr>
          <p:nvPr/>
        </p:nvSpPr>
        <p:spPr bwMode="auto">
          <a:xfrm>
            <a:off x="1716088" y="2924089"/>
            <a:ext cx="231775" cy="2058987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90125" name="Rectangle 17"/>
          <p:cNvSpPr>
            <a:spLocks noChangeAspect="1" noChangeArrowheads="1"/>
          </p:cNvSpPr>
          <p:nvPr/>
        </p:nvSpPr>
        <p:spPr bwMode="auto">
          <a:xfrm>
            <a:off x="1716088" y="3946439"/>
            <a:ext cx="231775" cy="249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b</a:t>
            </a:r>
          </a:p>
        </p:txBody>
      </p:sp>
      <p:sp>
        <p:nvSpPr>
          <p:cNvPr id="90126" name="AutoShape 5"/>
          <p:cNvSpPr>
            <a:spLocks noChangeArrowheads="1"/>
          </p:cNvSpPr>
          <p:nvPr/>
        </p:nvSpPr>
        <p:spPr bwMode="auto">
          <a:xfrm>
            <a:off x="2217738" y="1833476"/>
            <a:ext cx="231775" cy="1080000"/>
          </a:xfrm>
          <a:prstGeom prst="roundRect">
            <a:avLst>
              <a:gd name="adj" fmla="val 50000"/>
            </a:avLst>
          </a:prstGeom>
          <a:solidFill>
            <a:srgbClr val="D2A3E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0127" name="AutoShape 6"/>
          <p:cNvSpPr>
            <a:spLocks noChangeAspect="1" noChangeArrowheads="1"/>
          </p:cNvSpPr>
          <p:nvPr/>
        </p:nvSpPr>
        <p:spPr bwMode="auto">
          <a:xfrm>
            <a:off x="2217738" y="2924089"/>
            <a:ext cx="231775" cy="2058987"/>
          </a:xfrm>
          <a:prstGeom prst="roundRect">
            <a:avLst>
              <a:gd name="adj" fmla="val 50000"/>
            </a:avLst>
          </a:prstGeom>
          <a:solidFill>
            <a:srgbClr val="D2A3E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0128" name="Rectangle 17"/>
          <p:cNvSpPr>
            <a:spLocks noChangeAspect="1" noChangeArrowheads="1"/>
          </p:cNvSpPr>
          <p:nvPr/>
        </p:nvSpPr>
        <p:spPr bwMode="auto">
          <a:xfrm>
            <a:off x="2217738" y="3946439"/>
            <a:ext cx="231775" cy="249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c</a:t>
            </a:r>
          </a:p>
        </p:txBody>
      </p:sp>
      <p:sp>
        <p:nvSpPr>
          <p:cNvPr id="90129" name="AutoShape 5"/>
          <p:cNvSpPr>
            <a:spLocks noChangeArrowheads="1"/>
          </p:cNvSpPr>
          <p:nvPr/>
        </p:nvSpPr>
        <p:spPr bwMode="auto">
          <a:xfrm>
            <a:off x="2573338" y="1833476"/>
            <a:ext cx="231775" cy="1080000"/>
          </a:xfrm>
          <a:prstGeom prst="roundRect">
            <a:avLst>
              <a:gd name="adj" fmla="val 50000"/>
            </a:avLst>
          </a:prstGeom>
          <a:solidFill>
            <a:srgbClr val="D2A3E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0130" name="AutoShape 6"/>
          <p:cNvSpPr>
            <a:spLocks noChangeAspect="1" noChangeArrowheads="1"/>
          </p:cNvSpPr>
          <p:nvPr/>
        </p:nvSpPr>
        <p:spPr bwMode="auto">
          <a:xfrm>
            <a:off x="2573338" y="2924089"/>
            <a:ext cx="231775" cy="2058987"/>
          </a:xfrm>
          <a:prstGeom prst="roundRect">
            <a:avLst>
              <a:gd name="adj" fmla="val 50000"/>
            </a:avLst>
          </a:prstGeom>
          <a:solidFill>
            <a:srgbClr val="D2A3E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0131" name="Rectangle 17"/>
          <p:cNvSpPr>
            <a:spLocks noChangeAspect="1" noChangeArrowheads="1"/>
          </p:cNvSpPr>
          <p:nvPr/>
        </p:nvSpPr>
        <p:spPr bwMode="auto">
          <a:xfrm>
            <a:off x="2573338" y="3946439"/>
            <a:ext cx="231775" cy="249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c</a:t>
            </a:r>
          </a:p>
        </p:txBody>
      </p:sp>
      <p:sp>
        <p:nvSpPr>
          <p:cNvPr id="46122" name="AutoShape 5"/>
          <p:cNvSpPr>
            <a:spLocks noChangeArrowheads="1"/>
          </p:cNvSpPr>
          <p:nvPr/>
        </p:nvSpPr>
        <p:spPr bwMode="auto">
          <a:xfrm>
            <a:off x="4202113" y="1833476"/>
            <a:ext cx="231775" cy="108000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6123" name="AutoShape 6"/>
          <p:cNvSpPr>
            <a:spLocks noChangeAspect="1" noChangeArrowheads="1"/>
          </p:cNvSpPr>
          <p:nvPr/>
        </p:nvSpPr>
        <p:spPr bwMode="auto">
          <a:xfrm>
            <a:off x="4202113" y="2924089"/>
            <a:ext cx="231775" cy="2058987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90134" name="Rectangle 17"/>
          <p:cNvSpPr>
            <a:spLocks noChangeAspect="1" noChangeArrowheads="1"/>
          </p:cNvSpPr>
          <p:nvPr/>
        </p:nvSpPr>
        <p:spPr bwMode="auto">
          <a:xfrm>
            <a:off x="4202113" y="3946439"/>
            <a:ext cx="231775" cy="249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A</a:t>
            </a:r>
          </a:p>
        </p:txBody>
      </p:sp>
      <p:sp>
        <p:nvSpPr>
          <p:cNvPr id="90135" name="AutoShape 5"/>
          <p:cNvSpPr>
            <a:spLocks noChangeArrowheads="1"/>
          </p:cNvSpPr>
          <p:nvPr/>
        </p:nvSpPr>
        <p:spPr bwMode="auto">
          <a:xfrm>
            <a:off x="4557713" y="1833476"/>
            <a:ext cx="231775" cy="1080000"/>
          </a:xfrm>
          <a:prstGeom prst="roundRect">
            <a:avLst>
              <a:gd name="adj" fmla="val 50000"/>
            </a:avLst>
          </a:prstGeom>
          <a:solidFill>
            <a:srgbClr val="D2A3E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0136" name="AutoShape 6"/>
          <p:cNvSpPr>
            <a:spLocks noChangeAspect="1" noChangeArrowheads="1"/>
          </p:cNvSpPr>
          <p:nvPr/>
        </p:nvSpPr>
        <p:spPr bwMode="auto">
          <a:xfrm>
            <a:off x="4557713" y="2924089"/>
            <a:ext cx="231775" cy="2058987"/>
          </a:xfrm>
          <a:prstGeom prst="roundRect">
            <a:avLst>
              <a:gd name="adj" fmla="val 50000"/>
            </a:avLst>
          </a:prstGeom>
          <a:solidFill>
            <a:srgbClr val="D2A3E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0137" name="Rectangle 17"/>
          <p:cNvSpPr>
            <a:spLocks noChangeAspect="1" noChangeArrowheads="1"/>
          </p:cNvSpPr>
          <p:nvPr/>
        </p:nvSpPr>
        <p:spPr bwMode="auto">
          <a:xfrm>
            <a:off x="4557713" y="3946439"/>
            <a:ext cx="231775" cy="249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c</a:t>
            </a:r>
          </a:p>
        </p:txBody>
      </p:sp>
      <p:sp>
        <p:nvSpPr>
          <p:cNvPr id="46128" name="AutoShape 5"/>
          <p:cNvSpPr>
            <a:spLocks noChangeArrowheads="1"/>
          </p:cNvSpPr>
          <p:nvPr/>
        </p:nvSpPr>
        <p:spPr bwMode="auto">
          <a:xfrm>
            <a:off x="5459413" y="1833476"/>
            <a:ext cx="231775" cy="1080000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6129" name="AutoShape 6"/>
          <p:cNvSpPr>
            <a:spLocks noChangeAspect="1" noChangeArrowheads="1"/>
          </p:cNvSpPr>
          <p:nvPr/>
        </p:nvSpPr>
        <p:spPr bwMode="auto">
          <a:xfrm>
            <a:off x="5459413" y="2924089"/>
            <a:ext cx="231775" cy="2058987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90140" name="Rectangle 17"/>
          <p:cNvSpPr>
            <a:spLocks noChangeAspect="1" noChangeArrowheads="1"/>
          </p:cNvSpPr>
          <p:nvPr/>
        </p:nvSpPr>
        <p:spPr bwMode="auto">
          <a:xfrm>
            <a:off x="5459413" y="3946439"/>
            <a:ext cx="231775" cy="249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b</a:t>
            </a:r>
          </a:p>
        </p:txBody>
      </p:sp>
      <p:sp>
        <p:nvSpPr>
          <p:cNvPr id="90141" name="AutoShape 5"/>
          <p:cNvSpPr>
            <a:spLocks noChangeArrowheads="1"/>
          </p:cNvSpPr>
          <p:nvPr/>
        </p:nvSpPr>
        <p:spPr bwMode="auto">
          <a:xfrm>
            <a:off x="5815013" y="1833476"/>
            <a:ext cx="231775" cy="1080000"/>
          </a:xfrm>
          <a:prstGeom prst="roundRect">
            <a:avLst>
              <a:gd name="adj" fmla="val 50000"/>
            </a:avLst>
          </a:prstGeom>
          <a:solidFill>
            <a:srgbClr val="D2A3E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0142" name="AutoShape 6"/>
          <p:cNvSpPr>
            <a:spLocks noChangeAspect="1" noChangeArrowheads="1"/>
          </p:cNvSpPr>
          <p:nvPr/>
        </p:nvSpPr>
        <p:spPr bwMode="auto">
          <a:xfrm>
            <a:off x="5815013" y="2924089"/>
            <a:ext cx="231775" cy="2058987"/>
          </a:xfrm>
          <a:prstGeom prst="roundRect">
            <a:avLst>
              <a:gd name="adj" fmla="val 50000"/>
            </a:avLst>
          </a:prstGeom>
          <a:solidFill>
            <a:srgbClr val="D2A3E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0143" name="Rectangle 17"/>
          <p:cNvSpPr>
            <a:spLocks noChangeAspect="1" noChangeArrowheads="1"/>
          </p:cNvSpPr>
          <p:nvPr/>
        </p:nvSpPr>
        <p:spPr bwMode="auto">
          <a:xfrm>
            <a:off x="5815013" y="3946439"/>
            <a:ext cx="231775" cy="249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c</a:t>
            </a:r>
          </a:p>
        </p:txBody>
      </p:sp>
      <p:sp>
        <p:nvSpPr>
          <p:cNvPr id="46134" name="AutoShape 5"/>
          <p:cNvSpPr>
            <a:spLocks noChangeArrowheads="1"/>
          </p:cNvSpPr>
          <p:nvPr/>
        </p:nvSpPr>
        <p:spPr bwMode="auto">
          <a:xfrm>
            <a:off x="8202613" y="1833476"/>
            <a:ext cx="231775" cy="108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85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6135" name="AutoShape 6"/>
          <p:cNvSpPr>
            <a:spLocks noChangeAspect="1" noChangeArrowheads="1"/>
          </p:cNvSpPr>
          <p:nvPr/>
        </p:nvSpPr>
        <p:spPr bwMode="auto">
          <a:xfrm>
            <a:off x="8202613" y="2924089"/>
            <a:ext cx="231775" cy="2058987"/>
          </a:xfrm>
          <a:prstGeom prst="roundRect">
            <a:avLst>
              <a:gd name="adj" fmla="val 50000"/>
            </a:avLst>
          </a:prstGeom>
          <a:solidFill>
            <a:schemeClr val="accent3">
              <a:lumMod val="85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6137" name="AutoShape 5"/>
          <p:cNvSpPr>
            <a:spLocks noChangeArrowheads="1"/>
          </p:cNvSpPr>
          <p:nvPr/>
        </p:nvSpPr>
        <p:spPr bwMode="auto">
          <a:xfrm>
            <a:off x="8558213" y="1833476"/>
            <a:ext cx="231775" cy="108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85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6138" name="AutoShape 6"/>
          <p:cNvSpPr>
            <a:spLocks noChangeAspect="1" noChangeArrowheads="1"/>
          </p:cNvSpPr>
          <p:nvPr/>
        </p:nvSpPr>
        <p:spPr bwMode="auto">
          <a:xfrm>
            <a:off x="8558213" y="2924089"/>
            <a:ext cx="231775" cy="2058987"/>
          </a:xfrm>
          <a:prstGeom prst="roundRect">
            <a:avLst>
              <a:gd name="adj" fmla="val 50000"/>
            </a:avLst>
          </a:prstGeom>
          <a:solidFill>
            <a:schemeClr val="accent3">
              <a:lumMod val="85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90148" name="Rectangle 17"/>
          <p:cNvSpPr>
            <a:spLocks noChangeAspect="1" noChangeArrowheads="1"/>
          </p:cNvSpPr>
          <p:nvPr/>
        </p:nvSpPr>
        <p:spPr bwMode="auto">
          <a:xfrm>
            <a:off x="8558213" y="3951201"/>
            <a:ext cx="231775" cy="23812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6140" name="AutoShape 5"/>
          <p:cNvSpPr>
            <a:spLocks noChangeArrowheads="1"/>
          </p:cNvSpPr>
          <p:nvPr/>
        </p:nvSpPr>
        <p:spPr bwMode="auto">
          <a:xfrm>
            <a:off x="3341688" y="1833476"/>
            <a:ext cx="231775" cy="108000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6141" name="AutoShape 6"/>
          <p:cNvSpPr>
            <a:spLocks noChangeAspect="1" noChangeArrowheads="1"/>
          </p:cNvSpPr>
          <p:nvPr/>
        </p:nvSpPr>
        <p:spPr bwMode="auto">
          <a:xfrm>
            <a:off x="3341688" y="2924089"/>
            <a:ext cx="231775" cy="2058987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90151" name="Rectangle 17"/>
          <p:cNvSpPr>
            <a:spLocks noChangeAspect="1" noChangeArrowheads="1"/>
          </p:cNvSpPr>
          <p:nvPr/>
        </p:nvSpPr>
        <p:spPr bwMode="auto">
          <a:xfrm>
            <a:off x="3341688" y="3946439"/>
            <a:ext cx="231775" cy="249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A</a:t>
            </a:r>
          </a:p>
        </p:txBody>
      </p:sp>
      <p:sp>
        <p:nvSpPr>
          <p:cNvPr id="46143" name="AutoShape 5"/>
          <p:cNvSpPr>
            <a:spLocks noChangeArrowheads="1"/>
          </p:cNvSpPr>
          <p:nvPr/>
        </p:nvSpPr>
        <p:spPr bwMode="auto">
          <a:xfrm>
            <a:off x="3697288" y="1833476"/>
            <a:ext cx="231775" cy="1080000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6144" name="AutoShape 6"/>
          <p:cNvSpPr>
            <a:spLocks noChangeAspect="1" noChangeArrowheads="1"/>
          </p:cNvSpPr>
          <p:nvPr/>
        </p:nvSpPr>
        <p:spPr bwMode="auto">
          <a:xfrm>
            <a:off x="3697288" y="2924089"/>
            <a:ext cx="231775" cy="2058987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90154" name="Rectangle 17"/>
          <p:cNvSpPr>
            <a:spLocks noChangeAspect="1" noChangeArrowheads="1"/>
          </p:cNvSpPr>
          <p:nvPr/>
        </p:nvSpPr>
        <p:spPr bwMode="auto">
          <a:xfrm>
            <a:off x="3697288" y="3946439"/>
            <a:ext cx="231775" cy="249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b</a:t>
            </a:r>
          </a:p>
        </p:txBody>
      </p:sp>
      <p:sp>
        <p:nvSpPr>
          <p:cNvPr id="46146" name="AutoShape 5"/>
          <p:cNvSpPr>
            <a:spLocks noChangeArrowheads="1"/>
          </p:cNvSpPr>
          <p:nvPr/>
        </p:nvSpPr>
        <p:spPr bwMode="auto">
          <a:xfrm>
            <a:off x="6926263" y="1833476"/>
            <a:ext cx="231775" cy="108000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6147" name="AutoShape 6"/>
          <p:cNvSpPr>
            <a:spLocks noChangeAspect="1" noChangeArrowheads="1"/>
          </p:cNvSpPr>
          <p:nvPr/>
        </p:nvSpPr>
        <p:spPr bwMode="auto">
          <a:xfrm>
            <a:off x="6926263" y="2924089"/>
            <a:ext cx="231775" cy="2058987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90157" name="Rectangle 17"/>
          <p:cNvSpPr>
            <a:spLocks noChangeAspect="1" noChangeArrowheads="1"/>
          </p:cNvSpPr>
          <p:nvPr/>
        </p:nvSpPr>
        <p:spPr bwMode="auto">
          <a:xfrm>
            <a:off x="6926263" y="3946439"/>
            <a:ext cx="231775" cy="249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A</a:t>
            </a:r>
          </a:p>
        </p:txBody>
      </p:sp>
      <p:sp>
        <p:nvSpPr>
          <p:cNvPr id="46149" name="AutoShape 5"/>
          <p:cNvSpPr>
            <a:spLocks noChangeArrowheads="1"/>
          </p:cNvSpPr>
          <p:nvPr/>
        </p:nvSpPr>
        <p:spPr bwMode="auto">
          <a:xfrm>
            <a:off x="7281863" y="1833476"/>
            <a:ext cx="231775" cy="108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85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6150" name="AutoShape 6"/>
          <p:cNvSpPr>
            <a:spLocks noChangeAspect="1" noChangeArrowheads="1"/>
          </p:cNvSpPr>
          <p:nvPr/>
        </p:nvSpPr>
        <p:spPr bwMode="auto">
          <a:xfrm>
            <a:off x="7281863" y="2924089"/>
            <a:ext cx="231775" cy="2058987"/>
          </a:xfrm>
          <a:prstGeom prst="roundRect">
            <a:avLst>
              <a:gd name="adj" fmla="val 50000"/>
            </a:avLst>
          </a:prstGeom>
          <a:solidFill>
            <a:schemeClr val="accent3">
              <a:lumMod val="85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93934" tIns="96967" rIns="193934" bIns="96967" anchor="ctr"/>
          <a:lstStyle/>
          <a:p>
            <a:pPr marL="0" marR="0" lvl="0" indent="0" algn="l" defTabSz="19387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90160" name="Rectangle 17"/>
          <p:cNvSpPr>
            <a:spLocks noChangeArrowheads="1"/>
          </p:cNvSpPr>
          <p:nvPr/>
        </p:nvSpPr>
        <p:spPr bwMode="auto">
          <a:xfrm>
            <a:off x="7281863" y="3962314"/>
            <a:ext cx="231775" cy="22701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 rot="10800000" flipH="1">
            <a:off x="7265988" y="4195676"/>
            <a:ext cx="266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rot="10800000" flipH="1">
            <a:off x="7265988" y="3946439"/>
            <a:ext cx="266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rot="10800000" flipH="1">
            <a:off x="8537575" y="4198851"/>
            <a:ext cx="269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rot="10800000" flipH="1">
            <a:off x="8537575" y="3948026"/>
            <a:ext cx="269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65" name="Rectangle 17"/>
          <p:cNvSpPr>
            <a:spLocks noChangeAspect="1" noChangeArrowheads="1"/>
          </p:cNvSpPr>
          <p:nvPr/>
        </p:nvSpPr>
        <p:spPr bwMode="auto">
          <a:xfrm>
            <a:off x="8202613" y="3951201"/>
            <a:ext cx="231775" cy="23812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9383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938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1938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57" name="直線コネクタ 56"/>
          <p:cNvCxnSpPr/>
          <p:nvPr/>
        </p:nvCxnSpPr>
        <p:spPr>
          <a:xfrm rot="10800000" flipH="1">
            <a:off x="8186738" y="4202026"/>
            <a:ext cx="265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rot="10800000" flipH="1">
            <a:off x="8186738" y="3951201"/>
            <a:ext cx="265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1371245" y="1133909"/>
            <a:ext cx="565860" cy="52629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ホモ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homo</a:t>
            </a:r>
            <a:endParaRPr kumimoji="0" lang="ja-JP" alt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678462" y="1133909"/>
            <a:ext cx="774251" cy="52629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ヘテロ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hetero</a:t>
            </a:r>
            <a:endParaRPr kumimoji="0" lang="ja-JP" alt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734666" y="1133909"/>
            <a:ext cx="2036869" cy="5262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複合ヘテロ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compound hetero</a:t>
            </a:r>
            <a:endParaRPr kumimoji="0" lang="ja-JP" alt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961867" y="1133909"/>
            <a:ext cx="516167" cy="52629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ヘミ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hemi</a:t>
            </a:r>
            <a:endParaRPr kumimoji="0" lang="ja-JP" alt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804871" y="1133909"/>
            <a:ext cx="1382859" cy="52322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ナリ</a:t>
            </a:r>
            <a:r>
              <a:rPr kumimoji="0" lang="en-US" altLang="ja-JP" sz="2000" b="1" kern="0" dirty="0">
                <a:solidFill>
                  <a:sysClr val="windowText" lastClr="000000"/>
                </a:solidFill>
                <a:latin typeface="HG丸ｺﾞｼｯｸM-PRO"/>
                <a:ea typeface="HG丸ｺﾞｼｯｸM-PRO"/>
              </a:rPr>
              <a:t>/</a:t>
            </a: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ヌリ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nulli</a:t>
            </a:r>
            <a:endParaRPr kumimoji="0" lang="ja-JP" alt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90173" name="Text Box 2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0" cap="none" spc="0" normalizeH="0" baseline="0" noProof="0">
              <a:ln>
                <a:noFill/>
              </a:ln>
              <a:solidFill>
                <a:srgbClr val="99FFCC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6" name="Rectangle 31"/>
          <p:cNvSpPr txBox="1">
            <a:spLocks noChangeArrowheads="1"/>
          </p:cNvSpPr>
          <p:nvPr/>
        </p:nvSpPr>
        <p:spPr bwMode="auto">
          <a:xfrm>
            <a:off x="53976" y="179388"/>
            <a:ext cx="9013824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HG丸ｺﾞｼｯｸM-PRO"/>
                <a:ea typeface="HG丸ｺﾞｼｯｸM-PRO"/>
                <a:cs typeface="+mj-cs"/>
              </a:rPr>
              <a:t>遺伝型</a:t>
            </a:r>
            <a:r>
              <a:rPr kumimoji="0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HG丸ｺﾞｼｯｸM-PRO"/>
                <a:ea typeface="HG丸ｺﾞｼｯｸM-PRO"/>
                <a:cs typeface="+mj-cs"/>
              </a:rPr>
              <a:t>(</a:t>
            </a: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HG丸ｺﾞｼｯｸM-PRO"/>
                <a:ea typeface="HG丸ｺﾞｼｯｸM-PRO"/>
                <a:cs typeface="+mj-cs"/>
              </a:rPr>
              <a:t>アレルの接合性</a:t>
            </a:r>
            <a:r>
              <a:rPr kumimoji="0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HG丸ｺﾞｼｯｸM-PRO"/>
                <a:ea typeface="HG丸ｺﾞｼｯｸM-PRO"/>
                <a:cs typeface="+mj-cs"/>
              </a:rPr>
              <a:t>)</a:t>
            </a:r>
            <a:endParaRPr kumimoji="0" lang="ja-JP" altLang="en-US" sz="4400" b="1" i="0" u="none" strike="noStrike" kern="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HG丸ｺﾞｼｯｸM-PRO"/>
              <a:ea typeface="HG丸ｺﾞｼｯｸM-PRO"/>
              <a:cs typeface="+mj-cs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028553" y="6389569"/>
            <a:ext cx="710474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A: </a:t>
            </a:r>
            <a:r>
              <a:rPr kumimoji="0" lang="ja-JP" altLang="en-US" sz="2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野生型</a:t>
            </a:r>
            <a:r>
              <a:rPr kumimoji="0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(</a:t>
            </a:r>
            <a:r>
              <a:rPr kumimoji="0" lang="ja-JP" altLang="en-US" sz="2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健常</a:t>
            </a:r>
            <a:r>
              <a:rPr kumimoji="0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)</a:t>
            </a:r>
            <a:r>
              <a:rPr kumimoji="0" lang="ja-JP" alt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，</a:t>
            </a:r>
            <a:r>
              <a:rPr kumimoji="0" lang="en-US" altLang="ja-JP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b</a:t>
            </a:r>
            <a:r>
              <a:rPr lang="ja-JP" altLang="en-US" sz="2000" kern="0" dirty="0"/>
              <a:t> ･ </a:t>
            </a:r>
            <a:r>
              <a:rPr kumimoji="0" lang="en-US" altLang="ja-JP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c: </a:t>
            </a:r>
            <a:r>
              <a:rPr kumimoji="0" lang="ja-JP" altLang="en-US" sz="2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変異型</a:t>
            </a:r>
            <a:r>
              <a:rPr kumimoji="0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(</a:t>
            </a:r>
            <a:r>
              <a:rPr kumimoji="0" lang="ja-JP" altLang="en-US" sz="2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多型</a:t>
            </a:r>
            <a:r>
              <a:rPr kumimoji="0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: </a:t>
            </a:r>
            <a:r>
              <a:rPr kumimoji="0" lang="ja-JP" altLang="en-US" sz="2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バリアント</a:t>
            </a:r>
            <a:r>
              <a:rPr kumimoji="0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)</a:t>
            </a:r>
            <a:endParaRPr kumimoji="0" lang="ja-JP" altLang="en-US" sz="2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9B7DE4EA-E856-4713-93CE-49A2B607711C}"/>
              </a:ext>
            </a:extLst>
          </p:cNvPr>
          <p:cNvGrpSpPr>
            <a:grpSpLocks/>
          </p:cNvGrpSpPr>
          <p:nvPr/>
        </p:nvGrpSpPr>
        <p:grpSpPr>
          <a:xfrm>
            <a:off x="463870" y="5067212"/>
            <a:ext cx="267968" cy="1296000"/>
            <a:chOff x="288435" y="5797550"/>
            <a:chExt cx="176652" cy="1054187"/>
          </a:xfrm>
        </p:grpSpPr>
        <p:sp>
          <p:nvSpPr>
            <p:cNvPr id="68" name="Rectangle 4">
              <a:extLst>
                <a:ext uri="{FF2B5EF4-FFF2-40B4-BE49-F238E27FC236}">
                  <a16:creationId xmlns:a16="http://schemas.microsoft.com/office/drawing/2014/main" id="{2945E63C-50B4-4647-AD7C-065DAD7B7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384" y="5797550"/>
              <a:ext cx="29323" cy="1054187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" name="Rectangle 5">
              <a:extLst>
                <a:ext uri="{FF2B5EF4-FFF2-40B4-BE49-F238E27FC236}">
                  <a16:creationId xmlns:a16="http://schemas.microsoft.com/office/drawing/2014/main" id="{BABC5EC1-6A20-4C69-AEB2-3F54F8A67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5922708"/>
              <a:ext cx="176652" cy="147329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0" name="Rectangle 6">
              <a:extLst>
                <a:ext uri="{FF2B5EF4-FFF2-40B4-BE49-F238E27FC236}">
                  <a16:creationId xmlns:a16="http://schemas.microsoft.com/office/drawing/2014/main" id="{303A3D7B-4FD7-4C02-9BCF-371A202E6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158005"/>
              <a:ext cx="176652" cy="73664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1" name="Rectangle 7">
              <a:extLst>
                <a:ext uri="{FF2B5EF4-FFF2-40B4-BE49-F238E27FC236}">
                  <a16:creationId xmlns:a16="http://schemas.microsoft.com/office/drawing/2014/main" id="{E34B4784-5E13-432C-8ACA-CE9A7945B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306048"/>
              <a:ext cx="176652" cy="205259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" name="Rectangle 8">
              <a:extLst>
                <a:ext uri="{FF2B5EF4-FFF2-40B4-BE49-F238E27FC236}">
                  <a16:creationId xmlns:a16="http://schemas.microsoft.com/office/drawing/2014/main" id="{B94126D8-0457-4615-9BC3-CAA833852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555649"/>
              <a:ext cx="176652" cy="87968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3" name="Text Box 14">
            <a:extLst>
              <a:ext uri="{FF2B5EF4-FFF2-40B4-BE49-F238E27FC236}">
                <a16:creationId xmlns:a16="http://schemas.microsoft.com/office/drawing/2014/main" id="{9867113C-BF48-4910-8891-C10C49DBE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26" y="5364076"/>
            <a:ext cx="276999" cy="73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遺伝子</a:t>
            </a:r>
          </a:p>
        </p:txBody>
      </p: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3DEECB60-92E6-4F30-9221-2D54DDFFB707}"/>
              </a:ext>
            </a:extLst>
          </p:cNvPr>
          <p:cNvGrpSpPr>
            <a:grpSpLocks/>
          </p:cNvGrpSpPr>
          <p:nvPr/>
        </p:nvGrpSpPr>
        <p:grpSpPr>
          <a:xfrm>
            <a:off x="819470" y="5067212"/>
            <a:ext cx="267968" cy="1296000"/>
            <a:chOff x="288435" y="5797550"/>
            <a:chExt cx="176652" cy="1054187"/>
          </a:xfrm>
        </p:grpSpPr>
        <p:sp>
          <p:nvSpPr>
            <p:cNvPr id="75" name="Rectangle 4">
              <a:extLst>
                <a:ext uri="{FF2B5EF4-FFF2-40B4-BE49-F238E27FC236}">
                  <a16:creationId xmlns:a16="http://schemas.microsoft.com/office/drawing/2014/main" id="{16F8571C-7DF8-4FDA-8D83-8EED7FEAC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384" y="5797550"/>
              <a:ext cx="29323" cy="1054187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" name="Rectangle 5">
              <a:extLst>
                <a:ext uri="{FF2B5EF4-FFF2-40B4-BE49-F238E27FC236}">
                  <a16:creationId xmlns:a16="http://schemas.microsoft.com/office/drawing/2014/main" id="{6D9297F9-6A04-410D-B659-F0754C516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5922708"/>
              <a:ext cx="176652" cy="147329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" name="Rectangle 6">
              <a:extLst>
                <a:ext uri="{FF2B5EF4-FFF2-40B4-BE49-F238E27FC236}">
                  <a16:creationId xmlns:a16="http://schemas.microsoft.com/office/drawing/2014/main" id="{0779CB1D-8E67-4CA9-889F-B46BC1861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158005"/>
              <a:ext cx="176652" cy="73664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8" name="Rectangle 7">
              <a:extLst>
                <a:ext uri="{FF2B5EF4-FFF2-40B4-BE49-F238E27FC236}">
                  <a16:creationId xmlns:a16="http://schemas.microsoft.com/office/drawing/2014/main" id="{81BEF7B3-0154-4C0A-AEB9-3D5EE0038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306048"/>
              <a:ext cx="176652" cy="205259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" name="Rectangle 8">
              <a:extLst>
                <a:ext uri="{FF2B5EF4-FFF2-40B4-BE49-F238E27FC236}">
                  <a16:creationId xmlns:a16="http://schemas.microsoft.com/office/drawing/2014/main" id="{84A428B0-B2D5-485E-9BEE-07BD54136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555649"/>
              <a:ext cx="176652" cy="87968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C472A25-D8F2-4DB9-B4D9-0095E8575D4A}"/>
              </a:ext>
            </a:extLst>
          </p:cNvPr>
          <p:cNvGrpSpPr>
            <a:grpSpLocks/>
          </p:cNvGrpSpPr>
          <p:nvPr/>
        </p:nvGrpSpPr>
        <p:grpSpPr>
          <a:xfrm>
            <a:off x="1324295" y="5067212"/>
            <a:ext cx="267968" cy="1296000"/>
            <a:chOff x="1324295" y="5118012"/>
            <a:chExt cx="267968" cy="1080000"/>
          </a:xfrm>
        </p:grpSpPr>
        <p:sp>
          <p:nvSpPr>
            <p:cNvPr id="81" name="Rectangle 4">
              <a:extLst>
                <a:ext uri="{FF2B5EF4-FFF2-40B4-BE49-F238E27FC236}">
                  <a16:creationId xmlns:a16="http://schemas.microsoft.com/office/drawing/2014/main" id="{FD1E6390-7C91-4D7D-856D-4343C6E93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953" y="5118012"/>
              <a:ext cx="44481" cy="1080000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2" name="Rectangle 5">
              <a:extLst>
                <a:ext uri="{FF2B5EF4-FFF2-40B4-BE49-F238E27FC236}">
                  <a16:creationId xmlns:a16="http://schemas.microsoft.com/office/drawing/2014/main" id="{E4D45D12-D14A-487E-8B90-BEB998C17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295" y="5246235"/>
              <a:ext cx="267968" cy="150937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3" name="Rectangle 6">
              <a:extLst>
                <a:ext uri="{FF2B5EF4-FFF2-40B4-BE49-F238E27FC236}">
                  <a16:creationId xmlns:a16="http://schemas.microsoft.com/office/drawing/2014/main" id="{39147045-2C91-47A2-A7C7-D717D1006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295" y="5487293"/>
              <a:ext cx="267968" cy="754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4" name="Rectangle 7">
              <a:extLst>
                <a:ext uri="{FF2B5EF4-FFF2-40B4-BE49-F238E27FC236}">
                  <a16:creationId xmlns:a16="http://schemas.microsoft.com/office/drawing/2014/main" id="{45101EDA-0E74-411A-849C-568BDB7FD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295" y="5638961"/>
              <a:ext cx="267968" cy="210285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5" name="Rectangle 8">
              <a:extLst>
                <a:ext uri="{FF2B5EF4-FFF2-40B4-BE49-F238E27FC236}">
                  <a16:creationId xmlns:a16="http://schemas.microsoft.com/office/drawing/2014/main" id="{D2AF601F-F514-44CF-AE56-3CBE583DE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295" y="5894674"/>
              <a:ext cx="267968" cy="90122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C4F2563-C812-4E93-826B-DD2DA287A5C1}"/>
              </a:ext>
            </a:extLst>
          </p:cNvPr>
          <p:cNvGrpSpPr>
            <a:grpSpLocks/>
          </p:cNvGrpSpPr>
          <p:nvPr/>
        </p:nvGrpSpPr>
        <p:grpSpPr>
          <a:xfrm>
            <a:off x="1679895" y="5067212"/>
            <a:ext cx="267968" cy="1296000"/>
            <a:chOff x="1679895" y="5118012"/>
            <a:chExt cx="267968" cy="1080000"/>
          </a:xfrm>
        </p:grpSpPr>
        <p:sp>
          <p:nvSpPr>
            <p:cNvPr id="87" name="Rectangle 4">
              <a:extLst>
                <a:ext uri="{FF2B5EF4-FFF2-40B4-BE49-F238E27FC236}">
                  <a16:creationId xmlns:a16="http://schemas.microsoft.com/office/drawing/2014/main" id="{FE51E46A-D3D5-4B5F-A85E-447B6F7FC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0553" y="5118012"/>
              <a:ext cx="44481" cy="1080000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8" name="Rectangle 5">
              <a:extLst>
                <a:ext uri="{FF2B5EF4-FFF2-40B4-BE49-F238E27FC236}">
                  <a16:creationId xmlns:a16="http://schemas.microsoft.com/office/drawing/2014/main" id="{1CB2486B-D7BC-4F0B-833B-BE659366C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9895" y="5246235"/>
              <a:ext cx="267968" cy="150937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9" name="Rectangle 6">
              <a:extLst>
                <a:ext uri="{FF2B5EF4-FFF2-40B4-BE49-F238E27FC236}">
                  <a16:creationId xmlns:a16="http://schemas.microsoft.com/office/drawing/2014/main" id="{89941A27-1265-42C4-9FB1-8547B8A55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9895" y="5487293"/>
              <a:ext cx="267968" cy="754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0" name="Rectangle 7">
              <a:extLst>
                <a:ext uri="{FF2B5EF4-FFF2-40B4-BE49-F238E27FC236}">
                  <a16:creationId xmlns:a16="http://schemas.microsoft.com/office/drawing/2014/main" id="{DCBE0857-5A6B-4766-99C4-0701D1369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9895" y="5638961"/>
              <a:ext cx="267968" cy="210285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1" name="Rectangle 8">
              <a:extLst>
                <a:ext uri="{FF2B5EF4-FFF2-40B4-BE49-F238E27FC236}">
                  <a16:creationId xmlns:a16="http://schemas.microsoft.com/office/drawing/2014/main" id="{11808258-BCC7-4394-8554-A6F66FAFC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9895" y="5894674"/>
              <a:ext cx="267968" cy="90122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FC87F73-71A4-41A9-9D0F-9218C94C11EE}"/>
              </a:ext>
            </a:extLst>
          </p:cNvPr>
          <p:cNvGrpSpPr>
            <a:grpSpLocks/>
          </p:cNvGrpSpPr>
          <p:nvPr/>
        </p:nvGrpSpPr>
        <p:grpSpPr>
          <a:xfrm>
            <a:off x="2181545" y="5067212"/>
            <a:ext cx="267968" cy="1296000"/>
            <a:chOff x="2181545" y="5118012"/>
            <a:chExt cx="267968" cy="1080000"/>
          </a:xfrm>
        </p:grpSpPr>
        <p:sp>
          <p:nvSpPr>
            <p:cNvPr id="93" name="Rectangle 4">
              <a:extLst>
                <a:ext uri="{FF2B5EF4-FFF2-40B4-BE49-F238E27FC236}">
                  <a16:creationId xmlns:a16="http://schemas.microsoft.com/office/drawing/2014/main" id="{C4E4DF23-AEDC-4321-9B4A-30B252556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203" y="5118012"/>
              <a:ext cx="44481" cy="1080000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4" name="Rectangle 5">
              <a:extLst>
                <a:ext uri="{FF2B5EF4-FFF2-40B4-BE49-F238E27FC236}">
                  <a16:creationId xmlns:a16="http://schemas.microsoft.com/office/drawing/2014/main" id="{607F2801-2E9E-48C0-9419-8440C691D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545" y="5246235"/>
              <a:ext cx="267968" cy="150937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5" name="Rectangle 6">
              <a:extLst>
                <a:ext uri="{FF2B5EF4-FFF2-40B4-BE49-F238E27FC236}">
                  <a16:creationId xmlns:a16="http://schemas.microsoft.com/office/drawing/2014/main" id="{297F4561-ACFD-43DE-BBFD-E3ADB6B2C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545" y="5487293"/>
              <a:ext cx="267968" cy="75468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" name="Rectangle 7">
              <a:extLst>
                <a:ext uri="{FF2B5EF4-FFF2-40B4-BE49-F238E27FC236}">
                  <a16:creationId xmlns:a16="http://schemas.microsoft.com/office/drawing/2014/main" id="{DA582F7A-0464-4A21-9F9E-C56716C5E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545" y="5638961"/>
              <a:ext cx="267968" cy="21028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7" name="Rectangle 8">
              <a:extLst>
                <a:ext uri="{FF2B5EF4-FFF2-40B4-BE49-F238E27FC236}">
                  <a16:creationId xmlns:a16="http://schemas.microsoft.com/office/drawing/2014/main" id="{6F18CC89-0C9D-478C-8C72-7538EE23F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545" y="5894674"/>
              <a:ext cx="267968" cy="90122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A1D2DFA5-69E7-4860-84E8-7D0C44CEBE57}"/>
              </a:ext>
            </a:extLst>
          </p:cNvPr>
          <p:cNvGrpSpPr>
            <a:grpSpLocks/>
          </p:cNvGrpSpPr>
          <p:nvPr/>
        </p:nvGrpSpPr>
        <p:grpSpPr>
          <a:xfrm>
            <a:off x="2537145" y="5067212"/>
            <a:ext cx="267968" cy="1296000"/>
            <a:chOff x="2537145" y="5118012"/>
            <a:chExt cx="267968" cy="1080000"/>
          </a:xfrm>
        </p:grpSpPr>
        <p:sp>
          <p:nvSpPr>
            <p:cNvPr id="99" name="Rectangle 4">
              <a:extLst>
                <a:ext uri="{FF2B5EF4-FFF2-40B4-BE49-F238E27FC236}">
                  <a16:creationId xmlns:a16="http://schemas.microsoft.com/office/drawing/2014/main" id="{A631E852-9448-4ACC-A40E-DBB142933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803" y="5118012"/>
              <a:ext cx="44481" cy="1080000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id="{5BD4E814-73A0-47DE-8F41-C30AF0589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145" y="5246235"/>
              <a:ext cx="267968" cy="150937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id="{975E00BF-1313-4DB2-9AB2-FCF39DEC8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145" y="5487293"/>
              <a:ext cx="267968" cy="75468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id="{640BE714-2D70-4DC2-A8F2-043B4B9BD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145" y="5638961"/>
              <a:ext cx="267968" cy="21028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id="{ECABBE20-E9BC-4B8A-8FA3-CB17A2BC2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145" y="5894674"/>
              <a:ext cx="267968" cy="90122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2437B667-A0A5-4993-8720-DBAF5F4EBDA4}"/>
              </a:ext>
            </a:extLst>
          </p:cNvPr>
          <p:cNvGrpSpPr>
            <a:grpSpLocks/>
          </p:cNvGrpSpPr>
          <p:nvPr/>
        </p:nvGrpSpPr>
        <p:grpSpPr>
          <a:xfrm>
            <a:off x="3305495" y="5067212"/>
            <a:ext cx="267968" cy="1296000"/>
            <a:chOff x="288435" y="5797550"/>
            <a:chExt cx="176652" cy="1054187"/>
          </a:xfrm>
        </p:grpSpPr>
        <p:sp>
          <p:nvSpPr>
            <p:cNvPr id="105" name="Rectangle 4">
              <a:extLst>
                <a:ext uri="{FF2B5EF4-FFF2-40B4-BE49-F238E27FC236}">
                  <a16:creationId xmlns:a16="http://schemas.microsoft.com/office/drawing/2014/main" id="{5024E5B6-57E8-42A5-88CF-24DA1E600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384" y="5797550"/>
              <a:ext cx="29323" cy="1054187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6" name="Rectangle 5">
              <a:extLst>
                <a:ext uri="{FF2B5EF4-FFF2-40B4-BE49-F238E27FC236}">
                  <a16:creationId xmlns:a16="http://schemas.microsoft.com/office/drawing/2014/main" id="{9A59E82D-45DC-41E4-938F-D3BCDF902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5922708"/>
              <a:ext cx="176652" cy="147329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7" name="Rectangle 6">
              <a:extLst>
                <a:ext uri="{FF2B5EF4-FFF2-40B4-BE49-F238E27FC236}">
                  <a16:creationId xmlns:a16="http://schemas.microsoft.com/office/drawing/2014/main" id="{07B8EA01-5D7B-4B4B-9966-371F80537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158005"/>
              <a:ext cx="176652" cy="73664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8" name="Rectangle 7">
              <a:extLst>
                <a:ext uri="{FF2B5EF4-FFF2-40B4-BE49-F238E27FC236}">
                  <a16:creationId xmlns:a16="http://schemas.microsoft.com/office/drawing/2014/main" id="{FDAF8421-ABF2-488B-8CE9-A53283A39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306048"/>
              <a:ext cx="176652" cy="205259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9" name="Rectangle 8">
              <a:extLst>
                <a:ext uri="{FF2B5EF4-FFF2-40B4-BE49-F238E27FC236}">
                  <a16:creationId xmlns:a16="http://schemas.microsoft.com/office/drawing/2014/main" id="{D51773CA-81FD-4DDB-99AD-82ED181D0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555649"/>
              <a:ext cx="176652" cy="87968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FA93215-CD0C-4D08-8685-5267EF2D1468}"/>
              </a:ext>
            </a:extLst>
          </p:cNvPr>
          <p:cNvGrpSpPr>
            <a:grpSpLocks/>
          </p:cNvGrpSpPr>
          <p:nvPr/>
        </p:nvGrpSpPr>
        <p:grpSpPr>
          <a:xfrm>
            <a:off x="3661095" y="5067212"/>
            <a:ext cx="267968" cy="1296000"/>
            <a:chOff x="3661095" y="5118012"/>
            <a:chExt cx="267968" cy="1080000"/>
          </a:xfrm>
        </p:grpSpPr>
        <p:sp>
          <p:nvSpPr>
            <p:cNvPr id="111" name="Rectangle 4">
              <a:extLst>
                <a:ext uri="{FF2B5EF4-FFF2-40B4-BE49-F238E27FC236}">
                  <a16:creationId xmlns:a16="http://schemas.microsoft.com/office/drawing/2014/main" id="{C15125B4-92BC-4758-B054-37BF45BD5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1753" y="5118012"/>
              <a:ext cx="44481" cy="1080000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2" name="Rectangle 5">
              <a:extLst>
                <a:ext uri="{FF2B5EF4-FFF2-40B4-BE49-F238E27FC236}">
                  <a16:creationId xmlns:a16="http://schemas.microsoft.com/office/drawing/2014/main" id="{84606AF7-E4E2-4EA1-B269-35C228787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1095" y="5246235"/>
              <a:ext cx="267968" cy="150937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3" name="Rectangle 6">
              <a:extLst>
                <a:ext uri="{FF2B5EF4-FFF2-40B4-BE49-F238E27FC236}">
                  <a16:creationId xmlns:a16="http://schemas.microsoft.com/office/drawing/2014/main" id="{F9891AC5-D1FB-4CB5-B642-4671358B0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1095" y="5487293"/>
              <a:ext cx="267968" cy="754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4" name="Rectangle 7">
              <a:extLst>
                <a:ext uri="{FF2B5EF4-FFF2-40B4-BE49-F238E27FC236}">
                  <a16:creationId xmlns:a16="http://schemas.microsoft.com/office/drawing/2014/main" id="{534D2EAE-E0B4-4161-9F9F-0E517DA89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1095" y="5638961"/>
              <a:ext cx="267968" cy="210285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5" name="Rectangle 8">
              <a:extLst>
                <a:ext uri="{FF2B5EF4-FFF2-40B4-BE49-F238E27FC236}">
                  <a16:creationId xmlns:a16="http://schemas.microsoft.com/office/drawing/2014/main" id="{C084A70F-9D83-4D7E-A249-A90E45C27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1095" y="5894674"/>
              <a:ext cx="267968" cy="90122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A632F412-90DD-462E-9E96-ABDE466F4791}"/>
              </a:ext>
            </a:extLst>
          </p:cNvPr>
          <p:cNvGrpSpPr>
            <a:grpSpLocks/>
          </p:cNvGrpSpPr>
          <p:nvPr/>
        </p:nvGrpSpPr>
        <p:grpSpPr>
          <a:xfrm>
            <a:off x="4165920" y="5067212"/>
            <a:ext cx="267968" cy="1296000"/>
            <a:chOff x="288435" y="5797550"/>
            <a:chExt cx="176652" cy="1054187"/>
          </a:xfrm>
        </p:grpSpPr>
        <p:sp>
          <p:nvSpPr>
            <p:cNvPr id="117" name="Rectangle 4">
              <a:extLst>
                <a:ext uri="{FF2B5EF4-FFF2-40B4-BE49-F238E27FC236}">
                  <a16:creationId xmlns:a16="http://schemas.microsoft.com/office/drawing/2014/main" id="{E92C3B6F-0469-4F6E-92A2-106EE434D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384" y="5797550"/>
              <a:ext cx="29323" cy="1054187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8" name="Rectangle 5">
              <a:extLst>
                <a:ext uri="{FF2B5EF4-FFF2-40B4-BE49-F238E27FC236}">
                  <a16:creationId xmlns:a16="http://schemas.microsoft.com/office/drawing/2014/main" id="{0876FF17-352C-4FE8-BDB1-FA5D6BF0D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5922708"/>
              <a:ext cx="176652" cy="147329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9" name="Rectangle 6">
              <a:extLst>
                <a:ext uri="{FF2B5EF4-FFF2-40B4-BE49-F238E27FC236}">
                  <a16:creationId xmlns:a16="http://schemas.microsoft.com/office/drawing/2014/main" id="{EE0EF6A4-F076-477A-8207-1230390A9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158005"/>
              <a:ext cx="176652" cy="73664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" name="Rectangle 7">
              <a:extLst>
                <a:ext uri="{FF2B5EF4-FFF2-40B4-BE49-F238E27FC236}">
                  <a16:creationId xmlns:a16="http://schemas.microsoft.com/office/drawing/2014/main" id="{62D202DE-3883-4FF5-966E-3D762C18F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306048"/>
              <a:ext cx="176652" cy="205259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1" name="Rectangle 8">
              <a:extLst>
                <a:ext uri="{FF2B5EF4-FFF2-40B4-BE49-F238E27FC236}">
                  <a16:creationId xmlns:a16="http://schemas.microsoft.com/office/drawing/2014/main" id="{749E606C-26C0-4AC9-989D-363AEEC57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555649"/>
              <a:ext cx="176652" cy="87968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1B7443B-2A67-47FD-99B3-C4876F3428E8}"/>
              </a:ext>
            </a:extLst>
          </p:cNvPr>
          <p:cNvGrpSpPr>
            <a:grpSpLocks/>
          </p:cNvGrpSpPr>
          <p:nvPr/>
        </p:nvGrpSpPr>
        <p:grpSpPr>
          <a:xfrm>
            <a:off x="4521520" y="5067212"/>
            <a:ext cx="267968" cy="1296000"/>
            <a:chOff x="4521520" y="5118012"/>
            <a:chExt cx="267968" cy="1080000"/>
          </a:xfrm>
        </p:grpSpPr>
        <p:sp>
          <p:nvSpPr>
            <p:cNvPr id="123" name="Rectangle 4">
              <a:extLst>
                <a:ext uri="{FF2B5EF4-FFF2-40B4-BE49-F238E27FC236}">
                  <a16:creationId xmlns:a16="http://schemas.microsoft.com/office/drawing/2014/main" id="{78ACF5B8-E28C-4369-BC21-47F46CBB8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2178" y="5118012"/>
              <a:ext cx="44481" cy="1080000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4" name="Rectangle 5">
              <a:extLst>
                <a:ext uri="{FF2B5EF4-FFF2-40B4-BE49-F238E27FC236}">
                  <a16:creationId xmlns:a16="http://schemas.microsoft.com/office/drawing/2014/main" id="{0EDC6E88-7791-4DE4-BC30-D1D3FB447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1520" y="5246235"/>
              <a:ext cx="267968" cy="150937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5" name="Rectangle 6">
              <a:extLst>
                <a:ext uri="{FF2B5EF4-FFF2-40B4-BE49-F238E27FC236}">
                  <a16:creationId xmlns:a16="http://schemas.microsoft.com/office/drawing/2014/main" id="{9A3D042A-32B2-4199-B6D4-75BA3E79F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1520" y="5487293"/>
              <a:ext cx="267968" cy="75468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6" name="Rectangle 7">
              <a:extLst>
                <a:ext uri="{FF2B5EF4-FFF2-40B4-BE49-F238E27FC236}">
                  <a16:creationId xmlns:a16="http://schemas.microsoft.com/office/drawing/2014/main" id="{2F782D52-7FC4-4F5E-9564-21D7280BE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1520" y="5638961"/>
              <a:ext cx="267968" cy="21028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7" name="Rectangle 8">
              <a:extLst>
                <a:ext uri="{FF2B5EF4-FFF2-40B4-BE49-F238E27FC236}">
                  <a16:creationId xmlns:a16="http://schemas.microsoft.com/office/drawing/2014/main" id="{72B30916-C5C7-487F-AF9D-6ED5839F9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1520" y="5894674"/>
              <a:ext cx="267968" cy="90122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4134205-D1CC-4F0E-98EA-FF7944BAEBF0}"/>
              </a:ext>
            </a:extLst>
          </p:cNvPr>
          <p:cNvGrpSpPr>
            <a:grpSpLocks/>
          </p:cNvGrpSpPr>
          <p:nvPr/>
        </p:nvGrpSpPr>
        <p:grpSpPr>
          <a:xfrm>
            <a:off x="5423220" y="5067212"/>
            <a:ext cx="267968" cy="1296000"/>
            <a:chOff x="5423220" y="5118012"/>
            <a:chExt cx="267968" cy="1080000"/>
          </a:xfrm>
        </p:grpSpPr>
        <p:sp>
          <p:nvSpPr>
            <p:cNvPr id="129" name="Rectangle 4">
              <a:extLst>
                <a:ext uri="{FF2B5EF4-FFF2-40B4-BE49-F238E27FC236}">
                  <a16:creationId xmlns:a16="http://schemas.microsoft.com/office/drawing/2014/main" id="{A8068A49-76F7-468A-ACC7-2702DB325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3878" y="5118012"/>
              <a:ext cx="44481" cy="1080000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0" name="Rectangle 5">
              <a:extLst>
                <a:ext uri="{FF2B5EF4-FFF2-40B4-BE49-F238E27FC236}">
                  <a16:creationId xmlns:a16="http://schemas.microsoft.com/office/drawing/2014/main" id="{C63B2ACF-B54C-4B39-BE44-792FDBBAC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3220" y="5246235"/>
              <a:ext cx="267968" cy="150937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1" name="Rectangle 6">
              <a:extLst>
                <a:ext uri="{FF2B5EF4-FFF2-40B4-BE49-F238E27FC236}">
                  <a16:creationId xmlns:a16="http://schemas.microsoft.com/office/drawing/2014/main" id="{4BD6CD51-C933-47FF-9835-CEB6FA98B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3220" y="5487293"/>
              <a:ext cx="267968" cy="754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2" name="Rectangle 7">
              <a:extLst>
                <a:ext uri="{FF2B5EF4-FFF2-40B4-BE49-F238E27FC236}">
                  <a16:creationId xmlns:a16="http://schemas.microsoft.com/office/drawing/2014/main" id="{2F6E4B85-AFDD-4CE0-A887-822BF85F3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3220" y="5638961"/>
              <a:ext cx="267968" cy="210285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3" name="Rectangle 8">
              <a:extLst>
                <a:ext uri="{FF2B5EF4-FFF2-40B4-BE49-F238E27FC236}">
                  <a16:creationId xmlns:a16="http://schemas.microsoft.com/office/drawing/2014/main" id="{D861DF3F-1A1D-490F-8ABE-1551489A3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3220" y="5894674"/>
              <a:ext cx="267968" cy="90122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E3D4E60-982A-4AF9-A42D-E36C3085E171}"/>
              </a:ext>
            </a:extLst>
          </p:cNvPr>
          <p:cNvGrpSpPr>
            <a:grpSpLocks/>
          </p:cNvGrpSpPr>
          <p:nvPr/>
        </p:nvGrpSpPr>
        <p:grpSpPr>
          <a:xfrm>
            <a:off x="5778820" y="5067212"/>
            <a:ext cx="267968" cy="1296000"/>
            <a:chOff x="5778820" y="5118012"/>
            <a:chExt cx="267968" cy="1080000"/>
          </a:xfrm>
        </p:grpSpPr>
        <p:sp>
          <p:nvSpPr>
            <p:cNvPr id="135" name="Rectangle 4">
              <a:extLst>
                <a:ext uri="{FF2B5EF4-FFF2-40B4-BE49-F238E27FC236}">
                  <a16:creationId xmlns:a16="http://schemas.microsoft.com/office/drawing/2014/main" id="{20C12768-B2D6-4604-B75F-91BAD1C70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9478" y="5118012"/>
              <a:ext cx="44481" cy="1080000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6" name="Rectangle 5">
              <a:extLst>
                <a:ext uri="{FF2B5EF4-FFF2-40B4-BE49-F238E27FC236}">
                  <a16:creationId xmlns:a16="http://schemas.microsoft.com/office/drawing/2014/main" id="{1E4BDA53-2B88-484D-B0C8-4668B7901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8820" y="5246235"/>
              <a:ext cx="267968" cy="150937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7" name="Rectangle 6">
              <a:extLst>
                <a:ext uri="{FF2B5EF4-FFF2-40B4-BE49-F238E27FC236}">
                  <a16:creationId xmlns:a16="http://schemas.microsoft.com/office/drawing/2014/main" id="{AD6A5FC0-2286-4221-B2C6-B3F298D40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8820" y="5487293"/>
              <a:ext cx="267968" cy="75468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8" name="Rectangle 7">
              <a:extLst>
                <a:ext uri="{FF2B5EF4-FFF2-40B4-BE49-F238E27FC236}">
                  <a16:creationId xmlns:a16="http://schemas.microsoft.com/office/drawing/2014/main" id="{78EB4EC1-9DAD-4198-90C8-A58133818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8820" y="5638961"/>
              <a:ext cx="267968" cy="21028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9" name="Rectangle 8">
              <a:extLst>
                <a:ext uri="{FF2B5EF4-FFF2-40B4-BE49-F238E27FC236}">
                  <a16:creationId xmlns:a16="http://schemas.microsoft.com/office/drawing/2014/main" id="{1776282D-964F-4518-8FF2-BB3222D30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8820" y="5894674"/>
              <a:ext cx="267968" cy="90122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05F5800B-DC4A-4AEA-8AF9-02B493A6F9D2}"/>
              </a:ext>
            </a:extLst>
          </p:cNvPr>
          <p:cNvGrpSpPr>
            <a:grpSpLocks/>
          </p:cNvGrpSpPr>
          <p:nvPr/>
        </p:nvGrpSpPr>
        <p:grpSpPr>
          <a:xfrm>
            <a:off x="6890070" y="5067212"/>
            <a:ext cx="267968" cy="1296000"/>
            <a:chOff x="288435" y="5797550"/>
            <a:chExt cx="176652" cy="1054187"/>
          </a:xfrm>
        </p:grpSpPr>
        <p:sp>
          <p:nvSpPr>
            <p:cNvPr id="141" name="Rectangle 4">
              <a:extLst>
                <a:ext uri="{FF2B5EF4-FFF2-40B4-BE49-F238E27FC236}">
                  <a16:creationId xmlns:a16="http://schemas.microsoft.com/office/drawing/2014/main" id="{67A3CF1B-DE76-430D-92A6-B4C604F50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384" y="5797550"/>
              <a:ext cx="29323" cy="1054187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2" name="Rectangle 5">
              <a:extLst>
                <a:ext uri="{FF2B5EF4-FFF2-40B4-BE49-F238E27FC236}">
                  <a16:creationId xmlns:a16="http://schemas.microsoft.com/office/drawing/2014/main" id="{65494960-4BB4-4D18-AF71-DAA164BD9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5922708"/>
              <a:ext cx="176652" cy="147329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3" name="Rectangle 6">
              <a:extLst>
                <a:ext uri="{FF2B5EF4-FFF2-40B4-BE49-F238E27FC236}">
                  <a16:creationId xmlns:a16="http://schemas.microsoft.com/office/drawing/2014/main" id="{5524649D-49D3-4C8A-8F8A-5F08496D1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158005"/>
              <a:ext cx="176652" cy="73664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4" name="Rectangle 7">
              <a:extLst>
                <a:ext uri="{FF2B5EF4-FFF2-40B4-BE49-F238E27FC236}">
                  <a16:creationId xmlns:a16="http://schemas.microsoft.com/office/drawing/2014/main" id="{A92BF766-FECE-4DF4-8494-E030F6B47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306048"/>
              <a:ext cx="176652" cy="205259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5" name="Rectangle 8">
              <a:extLst>
                <a:ext uri="{FF2B5EF4-FFF2-40B4-BE49-F238E27FC236}">
                  <a16:creationId xmlns:a16="http://schemas.microsoft.com/office/drawing/2014/main" id="{90D1FC56-AA06-4B19-AC02-86986FEDF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35" y="6555649"/>
              <a:ext cx="176652" cy="87968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825CA2C-8A56-4D87-BDE5-D178D6B4D8E7}"/>
              </a:ext>
            </a:extLst>
          </p:cNvPr>
          <p:cNvGrpSpPr>
            <a:grpSpLocks/>
          </p:cNvGrpSpPr>
          <p:nvPr/>
        </p:nvGrpSpPr>
        <p:grpSpPr>
          <a:xfrm>
            <a:off x="7247238" y="5067212"/>
            <a:ext cx="266400" cy="1296000"/>
            <a:chOff x="7858125" y="3916363"/>
            <a:chExt cx="392113" cy="2339975"/>
          </a:xfrm>
        </p:grpSpPr>
        <p:sp>
          <p:nvSpPr>
            <p:cNvPr id="158" name="Rectangle 15">
              <a:extLst>
                <a:ext uri="{FF2B5EF4-FFF2-40B4-BE49-F238E27FC236}">
                  <a16:creationId xmlns:a16="http://schemas.microsoft.com/office/drawing/2014/main" id="{D9BEB438-7C0D-4069-9498-4E237780FE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023225" y="3916363"/>
              <a:ext cx="63500" cy="23399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9" name="Rectangle 16">
              <a:extLst>
                <a:ext uri="{FF2B5EF4-FFF2-40B4-BE49-F238E27FC236}">
                  <a16:creationId xmlns:a16="http://schemas.microsoft.com/office/drawing/2014/main" id="{9239CC4E-D510-4A2D-B389-304144921C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58125" y="4192588"/>
              <a:ext cx="392113" cy="3270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0" name="Rectangle 17">
              <a:extLst>
                <a:ext uri="{FF2B5EF4-FFF2-40B4-BE49-F238E27FC236}">
                  <a16:creationId xmlns:a16="http://schemas.microsoft.com/office/drawing/2014/main" id="{02CFA788-B431-4F8F-A960-E75EE74F6A5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58125" y="4716463"/>
              <a:ext cx="392113" cy="1635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1" name="Rectangle 18">
              <a:extLst>
                <a:ext uri="{FF2B5EF4-FFF2-40B4-BE49-F238E27FC236}">
                  <a16:creationId xmlns:a16="http://schemas.microsoft.com/office/drawing/2014/main" id="{7C1ACAA4-A662-4D33-B78D-CEC57B24395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58125" y="5043488"/>
              <a:ext cx="392113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2" name="Rectangle 19">
              <a:extLst>
                <a:ext uri="{FF2B5EF4-FFF2-40B4-BE49-F238E27FC236}">
                  <a16:creationId xmlns:a16="http://schemas.microsoft.com/office/drawing/2014/main" id="{5F85514F-29F2-43AC-AE98-252C666A9B6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58125" y="5597525"/>
              <a:ext cx="392113" cy="1968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63" name="グループ化 162">
            <a:extLst>
              <a:ext uri="{FF2B5EF4-FFF2-40B4-BE49-F238E27FC236}">
                <a16:creationId xmlns:a16="http://schemas.microsoft.com/office/drawing/2014/main" id="{FED12039-2110-4AFD-BA13-6DE652DB42FC}"/>
              </a:ext>
            </a:extLst>
          </p:cNvPr>
          <p:cNvGrpSpPr>
            <a:grpSpLocks/>
          </p:cNvGrpSpPr>
          <p:nvPr/>
        </p:nvGrpSpPr>
        <p:grpSpPr>
          <a:xfrm>
            <a:off x="8167988" y="5067212"/>
            <a:ext cx="266400" cy="1296000"/>
            <a:chOff x="7858125" y="3916363"/>
            <a:chExt cx="392113" cy="2339975"/>
          </a:xfrm>
        </p:grpSpPr>
        <p:sp>
          <p:nvSpPr>
            <p:cNvPr id="164" name="Rectangle 15">
              <a:extLst>
                <a:ext uri="{FF2B5EF4-FFF2-40B4-BE49-F238E27FC236}">
                  <a16:creationId xmlns:a16="http://schemas.microsoft.com/office/drawing/2014/main" id="{6C03E30D-0EA0-4C64-B055-C82B3E2941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023225" y="3916363"/>
              <a:ext cx="63500" cy="23399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" name="Rectangle 16">
              <a:extLst>
                <a:ext uri="{FF2B5EF4-FFF2-40B4-BE49-F238E27FC236}">
                  <a16:creationId xmlns:a16="http://schemas.microsoft.com/office/drawing/2014/main" id="{0EC1C64A-CB06-46F0-A6C6-DB3690B6999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58125" y="4192588"/>
              <a:ext cx="392113" cy="3270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6" name="Rectangle 17">
              <a:extLst>
                <a:ext uri="{FF2B5EF4-FFF2-40B4-BE49-F238E27FC236}">
                  <a16:creationId xmlns:a16="http://schemas.microsoft.com/office/drawing/2014/main" id="{49B05455-8850-4027-8DF8-56D3AABD002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58125" y="4716463"/>
              <a:ext cx="392113" cy="1635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7" name="Rectangle 18">
              <a:extLst>
                <a:ext uri="{FF2B5EF4-FFF2-40B4-BE49-F238E27FC236}">
                  <a16:creationId xmlns:a16="http://schemas.microsoft.com/office/drawing/2014/main" id="{83D9E5F3-CB52-4BB8-B814-F0C3752C916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58125" y="5043488"/>
              <a:ext cx="392113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8" name="Rectangle 19">
              <a:extLst>
                <a:ext uri="{FF2B5EF4-FFF2-40B4-BE49-F238E27FC236}">
                  <a16:creationId xmlns:a16="http://schemas.microsoft.com/office/drawing/2014/main" id="{303D0143-8A86-4C62-B8D6-82EE3416966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58125" y="5597525"/>
              <a:ext cx="392113" cy="1968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69" name="グループ化 168">
            <a:extLst>
              <a:ext uri="{FF2B5EF4-FFF2-40B4-BE49-F238E27FC236}">
                <a16:creationId xmlns:a16="http://schemas.microsoft.com/office/drawing/2014/main" id="{C73BC28E-0AD2-4A08-8849-ED19D9856BD6}"/>
              </a:ext>
            </a:extLst>
          </p:cNvPr>
          <p:cNvGrpSpPr>
            <a:grpSpLocks/>
          </p:cNvGrpSpPr>
          <p:nvPr/>
        </p:nvGrpSpPr>
        <p:grpSpPr>
          <a:xfrm>
            <a:off x="8523588" y="5067212"/>
            <a:ext cx="266400" cy="1296000"/>
            <a:chOff x="7858125" y="3916363"/>
            <a:chExt cx="392113" cy="2339975"/>
          </a:xfrm>
        </p:grpSpPr>
        <p:sp>
          <p:nvSpPr>
            <p:cNvPr id="170" name="Rectangle 15">
              <a:extLst>
                <a:ext uri="{FF2B5EF4-FFF2-40B4-BE49-F238E27FC236}">
                  <a16:creationId xmlns:a16="http://schemas.microsoft.com/office/drawing/2014/main" id="{E8D5AD0D-A127-4D00-B913-E8331EA9A68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023225" y="3916363"/>
              <a:ext cx="63500" cy="23399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1" name="Rectangle 16">
              <a:extLst>
                <a:ext uri="{FF2B5EF4-FFF2-40B4-BE49-F238E27FC236}">
                  <a16:creationId xmlns:a16="http://schemas.microsoft.com/office/drawing/2014/main" id="{6E0C3BF9-73ED-4953-A25F-0E383A64481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58125" y="4192588"/>
              <a:ext cx="392113" cy="3270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2" name="Rectangle 17">
              <a:extLst>
                <a:ext uri="{FF2B5EF4-FFF2-40B4-BE49-F238E27FC236}">
                  <a16:creationId xmlns:a16="http://schemas.microsoft.com/office/drawing/2014/main" id="{0619154B-49CE-4762-BF41-951D1576EA7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58125" y="4716463"/>
              <a:ext cx="392113" cy="1635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3" name="Rectangle 18">
              <a:extLst>
                <a:ext uri="{FF2B5EF4-FFF2-40B4-BE49-F238E27FC236}">
                  <a16:creationId xmlns:a16="http://schemas.microsoft.com/office/drawing/2014/main" id="{F87577E5-DB1C-49A1-9867-5C90449A7F0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58125" y="5043488"/>
              <a:ext cx="392113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" name="Rectangle 19">
              <a:extLst>
                <a:ext uri="{FF2B5EF4-FFF2-40B4-BE49-F238E27FC236}">
                  <a16:creationId xmlns:a16="http://schemas.microsoft.com/office/drawing/2014/main" id="{904D07AD-557C-41C6-9FC4-D47F6F57E4F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58125" y="5597525"/>
              <a:ext cx="392113" cy="1968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" name="左中かっこ 2">
            <a:extLst>
              <a:ext uri="{FF2B5EF4-FFF2-40B4-BE49-F238E27FC236}">
                <a16:creationId xmlns:a16="http://schemas.microsoft.com/office/drawing/2014/main" id="{E7ABF91C-D3A7-4242-A59F-1019243E806A}"/>
              </a:ext>
            </a:extLst>
          </p:cNvPr>
          <p:cNvSpPr/>
          <p:nvPr/>
        </p:nvSpPr>
        <p:spPr>
          <a:xfrm rot="5400000" flipV="1">
            <a:off x="1577119" y="559130"/>
            <a:ext cx="150939" cy="2305051"/>
          </a:xfrm>
          <a:prstGeom prst="leftBrace">
            <a:avLst>
              <a:gd name="adj1" fmla="val 28394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左中かっこ 174">
            <a:extLst>
              <a:ext uri="{FF2B5EF4-FFF2-40B4-BE49-F238E27FC236}">
                <a16:creationId xmlns:a16="http://schemas.microsoft.com/office/drawing/2014/main" id="{FA2EA491-EBC8-409F-B491-E07CC5519BB8}"/>
              </a:ext>
            </a:extLst>
          </p:cNvPr>
          <p:cNvSpPr/>
          <p:nvPr/>
        </p:nvSpPr>
        <p:spPr>
          <a:xfrm rot="5400000" flipV="1">
            <a:off x="3979119" y="991655"/>
            <a:ext cx="150939" cy="1440000"/>
          </a:xfrm>
          <a:prstGeom prst="leftBrace">
            <a:avLst>
              <a:gd name="adj1" fmla="val 28394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58739"/>
      </p:ext>
    </p:extLst>
  </p:cSld>
  <p:clrMapOvr>
    <a:masterClrMapping/>
  </p:clrMapOvr>
</p:sld>
</file>

<file path=ppt/theme/theme1.xml><?xml version="1.0" encoding="utf-8"?>
<a:theme xmlns:a="http://schemas.openxmlformats.org/drawingml/2006/main" name="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25400">
          <a:solidFill>
            <a:srgbClr val="800000"/>
          </a:solidFill>
          <a:miter lim="800000"/>
          <a:headEnd/>
          <a:tailEnd/>
        </a:ln>
        <a:effectLst/>
      </a:spPr>
      <a:bodyPr wrap="none" anchor="ctr"/>
      <a:lstStyle>
        <a:defPPr>
          <a:defRPr dirty="0"/>
        </a:defPPr>
      </a:lstStyle>
    </a:spDef>
  </a:objectDefaults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丸ｺﾞｼｯｸM-PRO"/>
        <a:ea typeface="HG丸ｺﾞｼｯｸM-PRO"/>
        <a:cs typeface=""/>
      </a:majorFont>
      <a:minorFont>
        <a:latin typeface="Arial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7163</TotalTime>
  <Words>405</Words>
  <Application>Microsoft Office PowerPoint</Application>
  <PresentationFormat>画面に合わせる (4:3)</PresentationFormat>
  <Paragraphs>131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HG丸ｺﾞｼｯｸM-PRO</vt:lpstr>
      <vt:lpstr>Arial</vt:lpstr>
      <vt:lpstr>Trebuchet MS</vt:lpstr>
      <vt:lpstr>Wingdings</vt:lpstr>
      <vt:lpstr>沼部デザイン</vt:lpstr>
      <vt:lpstr>80_沼部デザイン</vt:lpstr>
      <vt:lpstr>12_沼部デザイン</vt:lpstr>
      <vt:lpstr>1_沼部デザイン</vt:lpstr>
      <vt:lpstr>11_標準デザイン</vt:lpstr>
      <vt:lpstr>PowerPoint プレゼンテーション</vt:lpstr>
      <vt:lpstr>主な遺伝形式</vt:lpstr>
      <vt:lpstr>染色体</vt:lpstr>
      <vt:lpstr>PowerPoint プレゼンテーション</vt:lpstr>
      <vt:lpstr>遺伝子･染色体知識のまとめ 2</vt:lpstr>
      <vt:lpstr>PowerPoint プレゼンテーション</vt:lpstr>
      <vt:lpstr>PowerPoint プレゼンテーション</vt:lpstr>
      <vt:lpstr>PowerPoint プレゼンテーション</vt:lpstr>
    </vt:vector>
  </TitlesOfParts>
  <Company>Kyoto University Graduate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Mendel</dc:creator>
  <cp:lastModifiedBy>Hironao NUMABE</cp:lastModifiedBy>
  <cp:revision>196</cp:revision>
  <cp:lastPrinted>2020-01-21T00:06:29Z</cp:lastPrinted>
  <dcterms:created xsi:type="dcterms:W3CDTF">2006-03-31T07:02:51Z</dcterms:created>
  <dcterms:modified xsi:type="dcterms:W3CDTF">2021-02-16T00:06:13Z</dcterms:modified>
</cp:coreProperties>
</file>