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9" r:id="rId3"/>
  </p:sldMasterIdLst>
  <p:notesMasterIdLst>
    <p:notesMasterId r:id="rId17"/>
  </p:notesMasterIdLst>
  <p:handoutMasterIdLst>
    <p:handoutMasterId r:id="rId18"/>
  </p:handoutMasterIdLst>
  <p:sldIdLst>
    <p:sldId id="1655" r:id="rId4"/>
    <p:sldId id="648" r:id="rId5"/>
    <p:sldId id="661" r:id="rId6"/>
    <p:sldId id="651" r:id="rId7"/>
    <p:sldId id="653" r:id="rId8"/>
    <p:sldId id="654" r:id="rId9"/>
    <p:sldId id="655" r:id="rId10"/>
    <p:sldId id="1656" r:id="rId11"/>
    <p:sldId id="678" r:id="rId12"/>
    <p:sldId id="1657" r:id="rId13"/>
    <p:sldId id="672" r:id="rId14"/>
    <p:sldId id="679" r:id="rId15"/>
    <p:sldId id="1658" r:id="rId16"/>
  </p:sldIdLst>
  <p:sldSz cx="9144000" cy="6858000" type="screen4x3"/>
  <p:notesSz cx="9869488" cy="6735763"/>
  <p:defaultTex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736"/>
    <a:srgbClr val="008080"/>
    <a:srgbClr val="BC008B"/>
    <a:srgbClr val="996633"/>
    <a:srgbClr val="FF33CC"/>
    <a:srgbClr val="E3FE5E"/>
    <a:srgbClr val="ECA902"/>
    <a:srgbClr val="EA0000"/>
    <a:srgbClr val="FBDE05"/>
    <a:srgbClr val="B0DD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38" autoAdjust="0"/>
    <p:restoredTop sz="95473" autoAdjust="0"/>
  </p:normalViewPr>
  <p:slideViewPr>
    <p:cSldViewPr snapToGrid="0" showGuides="1">
      <p:cViewPr varScale="1">
        <p:scale>
          <a:sx n="125" d="100"/>
          <a:sy n="125" d="100"/>
        </p:scale>
        <p:origin x="200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0194" name="Rectangle 2">
            <a:extLst>
              <a:ext uri="{FF2B5EF4-FFF2-40B4-BE49-F238E27FC236}">
                <a16:creationId xmlns:a16="http://schemas.microsoft.com/office/drawing/2014/main" id="{C20FC037-1A23-4767-A03A-9258A2FA4684}"/>
              </a:ext>
            </a:extLst>
          </p:cNvPr>
          <p:cNvSpPr>
            <a:spLocks noGrp="1" noChangeArrowheads="1"/>
          </p:cNvSpPr>
          <p:nvPr>
            <p:ph type="hdr" sz="quarter"/>
          </p:nvPr>
        </p:nvSpPr>
        <p:spPr bwMode="auto">
          <a:xfrm>
            <a:off x="0" y="0"/>
            <a:ext cx="4276725" cy="33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520195" name="Rectangle 3">
            <a:extLst>
              <a:ext uri="{FF2B5EF4-FFF2-40B4-BE49-F238E27FC236}">
                <a16:creationId xmlns:a16="http://schemas.microsoft.com/office/drawing/2014/main" id="{AA36E80B-0B40-4E42-8432-D3D14C0AB713}"/>
              </a:ext>
            </a:extLst>
          </p:cNvPr>
          <p:cNvSpPr>
            <a:spLocks noGrp="1" noChangeArrowheads="1"/>
          </p:cNvSpPr>
          <p:nvPr>
            <p:ph type="dt" sz="quarter" idx="1"/>
          </p:nvPr>
        </p:nvSpPr>
        <p:spPr bwMode="auto">
          <a:xfrm>
            <a:off x="5591175" y="0"/>
            <a:ext cx="4276725" cy="33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520196" name="Rectangle 4">
            <a:extLst>
              <a:ext uri="{FF2B5EF4-FFF2-40B4-BE49-F238E27FC236}">
                <a16:creationId xmlns:a16="http://schemas.microsoft.com/office/drawing/2014/main" id="{259676FD-086C-45CF-954A-997446CBE5B9}"/>
              </a:ext>
            </a:extLst>
          </p:cNvPr>
          <p:cNvSpPr>
            <a:spLocks noGrp="1" noChangeArrowheads="1"/>
          </p:cNvSpPr>
          <p:nvPr>
            <p:ph type="ftr" sz="quarter" idx="2"/>
          </p:nvPr>
        </p:nvSpPr>
        <p:spPr bwMode="auto">
          <a:xfrm>
            <a:off x="0" y="6397625"/>
            <a:ext cx="4276725" cy="336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520197" name="Rectangle 5">
            <a:extLst>
              <a:ext uri="{FF2B5EF4-FFF2-40B4-BE49-F238E27FC236}">
                <a16:creationId xmlns:a16="http://schemas.microsoft.com/office/drawing/2014/main" id="{400F6BE8-D6EB-4367-93D4-42575CEEEB8C}"/>
              </a:ext>
            </a:extLst>
          </p:cNvPr>
          <p:cNvSpPr>
            <a:spLocks noGrp="1" noChangeArrowheads="1"/>
          </p:cNvSpPr>
          <p:nvPr>
            <p:ph type="sldNum" sz="quarter" idx="3"/>
          </p:nvPr>
        </p:nvSpPr>
        <p:spPr bwMode="auto">
          <a:xfrm>
            <a:off x="5591175" y="6397625"/>
            <a:ext cx="4276725" cy="336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3F60B9F-ABF1-466B-85A8-F5D5807228BB}" type="slidenum">
              <a:rPr lang="en-US" altLang="ja-JP"/>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32E2D78-DCA7-43AF-9759-9E3763EBBC8D}"/>
              </a:ext>
            </a:extLst>
          </p:cNvPr>
          <p:cNvSpPr>
            <a:spLocks noGrp="1" noChangeArrowheads="1"/>
          </p:cNvSpPr>
          <p:nvPr>
            <p:ph type="hdr" sz="quarter"/>
          </p:nvPr>
        </p:nvSpPr>
        <p:spPr bwMode="auto">
          <a:xfrm>
            <a:off x="0" y="0"/>
            <a:ext cx="4278313" cy="33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10243" name="Rectangle 3">
            <a:extLst>
              <a:ext uri="{FF2B5EF4-FFF2-40B4-BE49-F238E27FC236}">
                <a16:creationId xmlns:a16="http://schemas.microsoft.com/office/drawing/2014/main" id="{C145D40B-CBF6-42BA-B92D-C5E9D9656A7D}"/>
              </a:ext>
            </a:extLst>
          </p:cNvPr>
          <p:cNvSpPr>
            <a:spLocks noGrp="1" noChangeArrowheads="1"/>
          </p:cNvSpPr>
          <p:nvPr>
            <p:ph type="dt" idx="1"/>
          </p:nvPr>
        </p:nvSpPr>
        <p:spPr bwMode="auto">
          <a:xfrm>
            <a:off x="5589588" y="0"/>
            <a:ext cx="4278312" cy="336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11268" name="Rectangle 4">
            <a:extLst>
              <a:ext uri="{FF2B5EF4-FFF2-40B4-BE49-F238E27FC236}">
                <a16:creationId xmlns:a16="http://schemas.microsoft.com/office/drawing/2014/main" id="{8432F984-ACA2-49EE-AAFE-A1372B8397B0}"/>
              </a:ext>
            </a:extLst>
          </p:cNvPr>
          <p:cNvSpPr>
            <a:spLocks noGrp="1" noRot="1" noChangeAspect="1" noChangeArrowheads="1" noTextEdit="1"/>
          </p:cNvSpPr>
          <p:nvPr>
            <p:ph type="sldImg" idx="2"/>
          </p:nvPr>
        </p:nvSpPr>
        <p:spPr bwMode="auto">
          <a:xfrm>
            <a:off x="3249613" y="504825"/>
            <a:ext cx="3370262" cy="2527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a:extLst>
              <a:ext uri="{FF2B5EF4-FFF2-40B4-BE49-F238E27FC236}">
                <a16:creationId xmlns:a16="http://schemas.microsoft.com/office/drawing/2014/main" id="{E1C1AEA3-F071-4B2D-8306-CFFB5FCC260E}"/>
              </a:ext>
            </a:extLst>
          </p:cNvPr>
          <p:cNvSpPr>
            <a:spLocks noGrp="1" noChangeArrowheads="1"/>
          </p:cNvSpPr>
          <p:nvPr>
            <p:ph type="body" sz="quarter" idx="3"/>
          </p:nvPr>
        </p:nvSpPr>
        <p:spPr bwMode="auto">
          <a:xfrm>
            <a:off x="985838" y="3198813"/>
            <a:ext cx="7897812" cy="303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0246" name="Rectangle 6">
            <a:extLst>
              <a:ext uri="{FF2B5EF4-FFF2-40B4-BE49-F238E27FC236}">
                <a16:creationId xmlns:a16="http://schemas.microsoft.com/office/drawing/2014/main" id="{0C341506-2D65-4F2C-94C3-C85E45435199}"/>
              </a:ext>
            </a:extLst>
          </p:cNvPr>
          <p:cNvSpPr>
            <a:spLocks noGrp="1" noChangeArrowheads="1"/>
          </p:cNvSpPr>
          <p:nvPr>
            <p:ph type="ftr" sz="quarter" idx="4"/>
          </p:nvPr>
        </p:nvSpPr>
        <p:spPr bwMode="auto">
          <a:xfrm>
            <a:off x="0" y="6397625"/>
            <a:ext cx="4278313" cy="336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10247" name="Rectangle 7">
            <a:extLst>
              <a:ext uri="{FF2B5EF4-FFF2-40B4-BE49-F238E27FC236}">
                <a16:creationId xmlns:a16="http://schemas.microsoft.com/office/drawing/2014/main" id="{5FC1B5F5-8FEC-4709-A690-B5D5177547D9}"/>
              </a:ext>
            </a:extLst>
          </p:cNvPr>
          <p:cNvSpPr>
            <a:spLocks noGrp="1" noChangeArrowheads="1"/>
          </p:cNvSpPr>
          <p:nvPr>
            <p:ph type="sldNum" sz="quarter" idx="5"/>
          </p:nvPr>
        </p:nvSpPr>
        <p:spPr bwMode="auto">
          <a:xfrm>
            <a:off x="5589588" y="6397625"/>
            <a:ext cx="4278312" cy="336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4F8AFE8-9BE6-468C-94D2-ECD9E9F3A9D9}"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6290745-28EE-4149-A90C-8692E449BBA4}"/>
              </a:ext>
            </a:extLst>
          </p:cNvPr>
          <p:cNvSpPr>
            <a:spLocks noGrp="1" noRot="1" noChangeAspect="1" noChangeArrowheads="1" noTextEdit="1"/>
          </p:cNvSpPr>
          <p:nvPr>
            <p:ph type="sldImg"/>
          </p:nvPr>
        </p:nvSpPr>
        <p:spPr>
          <a:xfrm>
            <a:off x="3255963" y="506413"/>
            <a:ext cx="3367087" cy="2525712"/>
          </a:xfrm>
          <a:ln/>
        </p:spPr>
      </p:sp>
      <p:sp>
        <p:nvSpPr>
          <p:cNvPr id="12291" name="Rectangle 3">
            <a:extLst>
              <a:ext uri="{FF2B5EF4-FFF2-40B4-BE49-F238E27FC236}">
                <a16:creationId xmlns:a16="http://schemas.microsoft.com/office/drawing/2014/main" id="{294CFCCB-20E8-4AD4-9BBF-B175C9545DBA}"/>
              </a:ext>
            </a:extLst>
          </p:cNvPr>
          <p:cNvSpPr>
            <a:spLocks noGrp="1" noChangeArrowheads="1"/>
          </p:cNvSpPr>
          <p:nvPr>
            <p:ph type="body" idx="1"/>
          </p:nvPr>
        </p:nvSpPr>
        <p:spPr>
          <a:xfrm>
            <a:off x="985838" y="3198813"/>
            <a:ext cx="7897812" cy="3030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400">
                <a:latin typeface="ＭＳ Ｐ明朝" panose="02020600040205080304" pitchFamily="18" charset="-128"/>
              </a:rPr>
              <a:t>　ヒトの遺伝を考える上で，今まで述べました細胞核内の染色体構造をとる</a:t>
            </a:r>
            <a:r>
              <a:rPr lang="en-US" altLang="ja-JP" sz="1400">
                <a:latin typeface="ＭＳ Ｐ明朝" panose="02020600040205080304" pitchFamily="18" charset="-128"/>
              </a:rPr>
              <a:t>DNA</a:t>
            </a:r>
            <a:r>
              <a:rPr lang="ja-JP" altLang="en-US" sz="1400">
                <a:latin typeface="ＭＳ Ｐ明朝" panose="02020600040205080304" pitchFamily="18" charset="-128"/>
              </a:rPr>
              <a:t>の他に，ミトコンドリアに含まれる</a:t>
            </a:r>
            <a:r>
              <a:rPr lang="en-US" altLang="ja-JP" sz="1400">
                <a:latin typeface="ＭＳ Ｐ明朝" panose="02020600040205080304" pitchFamily="18" charset="-128"/>
              </a:rPr>
              <a:t>DNA</a:t>
            </a:r>
            <a:r>
              <a:rPr lang="ja-JP" altLang="en-US" sz="1400">
                <a:latin typeface="ＭＳ Ｐ明朝" panose="02020600040205080304" pitchFamily="18" charset="-128"/>
              </a:rPr>
              <a:t>の働きも重要となっております．ミトコンドリア</a:t>
            </a:r>
            <a:r>
              <a:rPr lang="en-US" altLang="ja-JP" sz="1400">
                <a:latin typeface="ＭＳ Ｐ明朝" panose="02020600040205080304" pitchFamily="18" charset="-128"/>
              </a:rPr>
              <a:t>DNA</a:t>
            </a:r>
            <a:r>
              <a:rPr lang="ja-JP" altLang="en-US" sz="1400">
                <a:latin typeface="ＭＳ Ｐ明朝" panose="02020600040205080304" pitchFamily="18" charset="-128"/>
              </a:rPr>
              <a:t>は</a:t>
            </a:r>
            <a:r>
              <a:rPr lang="en-US" altLang="ja-JP" sz="1400">
                <a:latin typeface="ＭＳ Ｐ明朝" panose="02020600040205080304" pitchFamily="18" charset="-128"/>
              </a:rPr>
              <a:t>16569</a:t>
            </a:r>
            <a:r>
              <a:rPr lang="ja-JP" altLang="en-US" sz="1400">
                <a:latin typeface="ＭＳ Ｐ明朝" panose="02020600040205080304" pitchFamily="18" charset="-128"/>
              </a:rPr>
              <a:t>塩基よりなる環状の</a:t>
            </a:r>
            <a:r>
              <a:rPr lang="en-US" altLang="ja-JP" sz="1400">
                <a:latin typeface="ＭＳ Ｐ明朝" panose="02020600040205080304" pitchFamily="18" charset="-128"/>
              </a:rPr>
              <a:t>DNA</a:t>
            </a:r>
            <a:r>
              <a:rPr lang="ja-JP" altLang="en-US" sz="1400">
                <a:latin typeface="ＭＳ Ｐ明朝" panose="02020600040205080304" pitchFamily="18" charset="-128"/>
              </a:rPr>
              <a:t>で，卵子の細胞質に複数個含まれている他，精子の尻尾の根本にも含まれていますが，通常は受精時に精子の尾部は卵細胞内に侵入出来ませんので，ミトコンドリア</a:t>
            </a:r>
            <a:r>
              <a:rPr lang="en-US" altLang="ja-JP" sz="1400">
                <a:latin typeface="ＭＳ Ｐ明朝" panose="02020600040205080304" pitchFamily="18" charset="-128"/>
              </a:rPr>
              <a:t>DNA</a:t>
            </a:r>
            <a:r>
              <a:rPr lang="ja-JP" altLang="en-US" sz="1400">
                <a:latin typeface="ＭＳ Ｐ明朝" panose="02020600040205080304" pitchFamily="18" charset="-128"/>
              </a:rPr>
              <a:t>は母親からのみ子孫に受け継がれる形になります．</a:t>
            </a:r>
          </a:p>
          <a:p>
            <a:r>
              <a:rPr lang="ja-JP" altLang="en-US" sz="1400">
                <a:latin typeface="ＭＳ Ｐ明朝" panose="02020600040205080304" pitchFamily="18" charset="-128"/>
              </a:rPr>
              <a:t>　ミトコンドリア</a:t>
            </a:r>
            <a:r>
              <a:rPr lang="en-US" altLang="ja-JP" sz="1400">
                <a:latin typeface="ＭＳ Ｐ明朝" panose="02020600040205080304" pitchFamily="18" charset="-128"/>
              </a:rPr>
              <a:t>DNA</a:t>
            </a:r>
            <a:r>
              <a:rPr lang="ja-JP" altLang="en-US" sz="1400">
                <a:latin typeface="ＭＳ Ｐ明朝" panose="02020600040205080304" pitchFamily="18" charset="-128"/>
              </a:rPr>
              <a:t>の解析は既に完了しており，いくつかの神経筋疾患関連遺伝子も同定されています．</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F8AFE8-9BE6-468C-94D2-ECD9E9F3A9D9}" type="slidenum">
              <a:rPr lang="en-US" altLang="ja-JP" smtClean="0"/>
              <a:pPr/>
              <a:t>6</a:t>
            </a:fld>
            <a:endParaRPr lang="en-US" altLang="ja-JP"/>
          </a:p>
        </p:txBody>
      </p:sp>
    </p:spTree>
    <p:extLst>
      <p:ext uri="{BB962C8B-B14F-4D97-AF65-F5344CB8AC3E}">
        <p14:creationId xmlns:p14="http://schemas.microsoft.com/office/powerpoint/2010/main" val="3278644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F8AFE8-9BE6-468C-94D2-ECD9E9F3A9D9}" type="slidenum">
              <a:rPr lang="en-US" altLang="ja-JP" smtClean="0"/>
              <a:pPr/>
              <a:t>7</a:t>
            </a:fld>
            <a:endParaRPr lang="en-US" altLang="ja-JP"/>
          </a:p>
        </p:txBody>
      </p:sp>
    </p:spTree>
    <p:extLst>
      <p:ext uri="{BB962C8B-B14F-4D97-AF65-F5344CB8AC3E}">
        <p14:creationId xmlns:p14="http://schemas.microsoft.com/office/powerpoint/2010/main" val="2870684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F8AFE8-9BE6-468C-94D2-ECD9E9F3A9D9}" type="slidenum">
              <a:rPr lang="en-US" altLang="ja-JP" smtClean="0"/>
              <a:pPr/>
              <a:t>8</a:t>
            </a:fld>
            <a:endParaRPr lang="en-US" altLang="ja-JP"/>
          </a:p>
        </p:txBody>
      </p:sp>
    </p:spTree>
    <p:extLst>
      <p:ext uri="{BB962C8B-B14F-4D97-AF65-F5344CB8AC3E}">
        <p14:creationId xmlns:p14="http://schemas.microsoft.com/office/powerpoint/2010/main" val="1746359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2C40511B-7FCF-4284-9C69-78F6DAC88DFB}"/>
              </a:ext>
            </a:extLst>
          </p:cNvPr>
          <p:cNvSpPr>
            <a:spLocks noGrp="1" noRot="1" noChangeAspect="1" noChangeArrowheads="1" noTextEdit="1"/>
          </p:cNvSpPr>
          <p:nvPr>
            <p:ph type="sldImg"/>
          </p:nvPr>
        </p:nvSpPr>
        <p:spPr>
          <a:xfrm>
            <a:off x="903288" y="741363"/>
            <a:ext cx="4935537" cy="3702050"/>
          </a:xfrm>
          <a:ln/>
        </p:spPr>
      </p:sp>
      <p:sp>
        <p:nvSpPr>
          <p:cNvPr id="38915" name="Rectangle 3">
            <a:extLst>
              <a:ext uri="{FF2B5EF4-FFF2-40B4-BE49-F238E27FC236}">
                <a16:creationId xmlns:a16="http://schemas.microsoft.com/office/drawing/2014/main" id="{A32980D6-7EB8-4DA0-8C02-144084CA3B32}"/>
              </a:ext>
            </a:extLst>
          </p:cNvPr>
          <p:cNvSpPr>
            <a:spLocks noGrp="1" noChangeArrowheads="1"/>
          </p:cNvSpPr>
          <p:nvPr>
            <p:ph type="body" idx="1"/>
          </p:nvPr>
        </p:nvSpPr>
        <p:spPr>
          <a:xfrm>
            <a:off x="673100" y="4686300"/>
            <a:ext cx="5389563" cy="4441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400">
                <a:latin typeface="ＭＳ Ｐ明朝" panose="02020600040205080304" pitchFamily="18" charset="-128"/>
              </a:rPr>
              <a:t>　ヒトの遺伝を考える上で，今まで述べました細胞核内の染色体構造をとる</a:t>
            </a:r>
            <a:r>
              <a:rPr lang="en-US" altLang="ja-JP" sz="1400">
                <a:latin typeface="ＭＳ Ｐ明朝" panose="02020600040205080304" pitchFamily="18" charset="-128"/>
              </a:rPr>
              <a:t>DNA</a:t>
            </a:r>
            <a:r>
              <a:rPr lang="ja-JP" altLang="en-US" sz="1400">
                <a:latin typeface="ＭＳ Ｐ明朝" panose="02020600040205080304" pitchFamily="18" charset="-128"/>
              </a:rPr>
              <a:t>の他に，ミトコンドリアに含まれる</a:t>
            </a:r>
            <a:r>
              <a:rPr lang="en-US" altLang="ja-JP" sz="1400">
                <a:latin typeface="ＭＳ Ｐ明朝" panose="02020600040205080304" pitchFamily="18" charset="-128"/>
              </a:rPr>
              <a:t>DNA</a:t>
            </a:r>
            <a:r>
              <a:rPr lang="ja-JP" altLang="en-US" sz="1400">
                <a:latin typeface="ＭＳ Ｐ明朝" panose="02020600040205080304" pitchFamily="18" charset="-128"/>
              </a:rPr>
              <a:t>の働きも重要となっております．ミトコンドリア</a:t>
            </a:r>
            <a:r>
              <a:rPr lang="en-US" altLang="ja-JP" sz="1400">
                <a:latin typeface="ＭＳ Ｐ明朝" panose="02020600040205080304" pitchFamily="18" charset="-128"/>
              </a:rPr>
              <a:t>DNA</a:t>
            </a:r>
            <a:r>
              <a:rPr lang="ja-JP" altLang="en-US" sz="1400">
                <a:latin typeface="ＭＳ Ｐ明朝" panose="02020600040205080304" pitchFamily="18" charset="-128"/>
              </a:rPr>
              <a:t>は</a:t>
            </a:r>
            <a:r>
              <a:rPr lang="en-US" altLang="ja-JP" sz="1400">
                <a:latin typeface="ＭＳ Ｐ明朝" panose="02020600040205080304" pitchFamily="18" charset="-128"/>
              </a:rPr>
              <a:t>16569</a:t>
            </a:r>
            <a:r>
              <a:rPr lang="ja-JP" altLang="en-US" sz="1400">
                <a:latin typeface="ＭＳ Ｐ明朝" panose="02020600040205080304" pitchFamily="18" charset="-128"/>
              </a:rPr>
              <a:t>塩基よりなる環状の</a:t>
            </a:r>
            <a:r>
              <a:rPr lang="en-US" altLang="ja-JP" sz="1400">
                <a:latin typeface="ＭＳ Ｐ明朝" panose="02020600040205080304" pitchFamily="18" charset="-128"/>
              </a:rPr>
              <a:t>DNA</a:t>
            </a:r>
            <a:r>
              <a:rPr lang="ja-JP" altLang="en-US" sz="1400">
                <a:latin typeface="ＭＳ Ｐ明朝" panose="02020600040205080304" pitchFamily="18" charset="-128"/>
              </a:rPr>
              <a:t>で，卵子の細胞質に複数個含まれている他，精子の尻尾の根本にも含まれていますが，通常は受精時に精子の尾部は卵細胞内に侵入出来ませんので，ミトコンドリア</a:t>
            </a:r>
            <a:r>
              <a:rPr lang="en-US" altLang="ja-JP" sz="1400">
                <a:latin typeface="ＭＳ Ｐ明朝" panose="02020600040205080304" pitchFamily="18" charset="-128"/>
              </a:rPr>
              <a:t>DNA</a:t>
            </a:r>
            <a:r>
              <a:rPr lang="ja-JP" altLang="en-US" sz="1400">
                <a:latin typeface="ＭＳ Ｐ明朝" panose="02020600040205080304" pitchFamily="18" charset="-128"/>
              </a:rPr>
              <a:t>は母親からのみ子孫に受け継がれる形になります．</a:t>
            </a:r>
          </a:p>
          <a:p>
            <a:r>
              <a:rPr lang="ja-JP" altLang="en-US" sz="1400">
                <a:latin typeface="ＭＳ Ｐ明朝" panose="02020600040205080304" pitchFamily="18" charset="-128"/>
              </a:rPr>
              <a:t>　ミトコンドリア</a:t>
            </a:r>
            <a:r>
              <a:rPr lang="en-US" altLang="ja-JP" sz="1400">
                <a:latin typeface="ＭＳ Ｐ明朝" panose="02020600040205080304" pitchFamily="18" charset="-128"/>
              </a:rPr>
              <a:t>DNA</a:t>
            </a:r>
            <a:r>
              <a:rPr lang="ja-JP" altLang="en-US" sz="1400">
                <a:latin typeface="ＭＳ Ｐ明朝" panose="02020600040205080304" pitchFamily="18" charset="-128"/>
              </a:rPr>
              <a:t>の解析は既に完了しており，いくつかの神経筋疾患関連遺伝子も同定されています．</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F8AFE8-9BE6-468C-94D2-ECD9E9F3A9D9}" type="slidenum">
              <a:rPr lang="en-US" altLang="ja-JP" smtClean="0"/>
              <a:pPr/>
              <a:t>10</a:t>
            </a:fld>
            <a:endParaRPr lang="en-US" altLang="ja-JP"/>
          </a:p>
        </p:txBody>
      </p:sp>
    </p:spTree>
    <p:extLst>
      <p:ext uri="{BB962C8B-B14F-4D97-AF65-F5344CB8AC3E}">
        <p14:creationId xmlns:p14="http://schemas.microsoft.com/office/powerpoint/2010/main" val="3878284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CE6E4117-7293-49CF-9D99-1DE741E44FA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0B0CED67-BFD4-4114-8464-3A91D17F089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2A56A1A6-CBA7-4858-A80C-B0F225150358}"/>
              </a:ext>
            </a:extLst>
          </p:cNvPr>
          <p:cNvSpPr>
            <a:spLocks noGrp="1" noChangeArrowheads="1"/>
          </p:cNvSpPr>
          <p:nvPr>
            <p:ph type="sldNum" sz="quarter" idx="12"/>
          </p:nvPr>
        </p:nvSpPr>
        <p:spPr>
          <a:ln/>
        </p:spPr>
        <p:txBody>
          <a:bodyPr/>
          <a:lstStyle>
            <a:lvl1pPr>
              <a:defRPr/>
            </a:lvl1pPr>
          </a:lstStyle>
          <a:p>
            <a:fld id="{40764BCB-1E74-4E35-B73E-F9B095E4BBF6}" type="slidenum">
              <a:rPr lang="en-US" altLang="ja-JP"/>
              <a:pPr/>
              <a:t>‹#›</a:t>
            </a:fld>
            <a:endParaRPr lang="en-US" altLang="ja-JP"/>
          </a:p>
        </p:txBody>
      </p:sp>
    </p:spTree>
    <p:extLst>
      <p:ext uri="{BB962C8B-B14F-4D97-AF65-F5344CB8AC3E}">
        <p14:creationId xmlns:p14="http://schemas.microsoft.com/office/powerpoint/2010/main" val="1884607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5E3B9DBB-DEC2-4A93-A077-D47360F4DC8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86EE1BDD-DEA2-40B2-9586-84B10BE039A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9337DB73-41E6-440C-9841-9BF5E26E8F8F}"/>
              </a:ext>
            </a:extLst>
          </p:cNvPr>
          <p:cNvSpPr>
            <a:spLocks noGrp="1" noChangeArrowheads="1"/>
          </p:cNvSpPr>
          <p:nvPr>
            <p:ph type="sldNum" sz="quarter" idx="12"/>
          </p:nvPr>
        </p:nvSpPr>
        <p:spPr>
          <a:ln/>
        </p:spPr>
        <p:txBody>
          <a:bodyPr/>
          <a:lstStyle>
            <a:lvl1pPr>
              <a:defRPr/>
            </a:lvl1pPr>
          </a:lstStyle>
          <a:p>
            <a:fld id="{FA333636-D93F-4AF1-8B54-6F530775AE84}" type="slidenum">
              <a:rPr lang="en-US" altLang="ja-JP"/>
              <a:pPr/>
              <a:t>‹#›</a:t>
            </a:fld>
            <a:endParaRPr lang="en-US" altLang="ja-JP"/>
          </a:p>
        </p:txBody>
      </p:sp>
    </p:spTree>
    <p:extLst>
      <p:ext uri="{BB962C8B-B14F-4D97-AF65-F5344CB8AC3E}">
        <p14:creationId xmlns:p14="http://schemas.microsoft.com/office/powerpoint/2010/main" val="1953182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34175" y="179388"/>
            <a:ext cx="2159000" cy="62992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54000" y="179388"/>
            <a:ext cx="6327775" cy="62992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BB152087-233D-49F7-A98A-C37397BEBFE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62F69A8C-B4B8-45B8-A233-0D55B18E4B5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9BDF5D6D-FEF1-4DEE-870D-FE741DB42389}"/>
              </a:ext>
            </a:extLst>
          </p:cNvPr>
          <p:cNvSpPr>
            <a:spLocks noGrp="1" noChangeArrowheads="1"/>
          </p:cNvSpPr>
          <p:nvPr>
            <p:ph type="sldNum" sz="quarter" idx="12"/>
          </p:nvPr>
        </p:nvSpPr>
        <p:spPr>
          <a:ln/>
        </p:spPr>
        <p:txBody>
          <a:bodyPr/>
          <a:lstStyle>
            <a:lvl1pPr>
              <a:defRPr/>
            </a:lvl1pPr>
          </a:lstStyle>
          <a:p>
            <a:fld id="{0F4F4909-BAC0-4EC1-A539-99D95AE53FB2}" type="slidenum">
              <a:rPr lang="en-US" altLang="ja-JP"/>
              <a:pPr/>
              <a:t>‹#›</a:t>
            </a:fld>
            <a:endParaRPr lang="en-US" altLang="ja-JP"/>
          </a:p>
        </p:txBody>
      </p:sp>
    </p:spTree>
    <p:extLst>
      <p:ext uri="{BB962C8B-B14F-4D97-AF65-F5344CB8AC3E}">
        <p14:creationId xmlns:p14="http://schemas.microsoft.com/office/powerpoint/2010/main" val="4213386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55588" y="179388"/>
            <a:ext cx="8637587" cy="719137"/>
          </a:xfrm>
        </p:spPr>
        <p:txBody>
          <a:bodyPr/>
          <a:lstStyle/>
          <a:p>
            <a:r>
              <a:rPr lang="ja-JP" altLang="en-US"/>
              <a:t>マスタ タイトルの書式設定</a:t>
            </a:r>
          </a:p>
        </p:txBody>
      </p:sp>
      <p:sp>
        <p:nvSpPr>
          <p:cNvPr id="3" name="表プレースホルダ 2"/>
          <p:cNvSpPr>
            <a:spLocks noGrp="1"/>
          </p:cNvSpPr>
          <p:nvPr>
            <p:ph type="tbl" idx="1"/>
          </p:nvPr>
        </p:nvSpPr>
        <p:spPr>
          <a:xfrm>
            <a:off x="254000" y="1079500"/>
            <a:ext cx="8637588" cy="5399088"/>
          </a:xfrm>
        </p:spPr>
        <p:txBody>
          <a:bodyPr/>
          <a:lstStyle/>
          <a:p>
            <a:pPr lvl="0"/>
            <a:endParaRPr lang="ja-JP" altLang="en-US" noProof="0"/>
          </a:p>
        </p:txBody>
      </p:sp>
      <p:sp>
        <p:nvSpPr>
          <p:cNvPr id="4" name="Rectangle 4">
            <a:extLst>
              <a:ext uri="{FF2B5EF4-FFF2-40B4-BE49-F238E27FC236}">
                <a16:creationId xmlns:a16="http://schemas.microsoft.com/office/drawing/2014/main" id="{215FBECB-8486-4C19-ACB4-A02C3AD5852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AF10E21B-B566-419E-BB26-FC2EA866438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C13E0380-7A0A-4EDA-ADAF-39B5B2F14D66}"/>
              </a:ext>
            </a:extLst>
          </p:cNvPr>
          <p:cNvSpPr>
            <a:spLocks noGrp="1" noChangeArrowheads="1"/>
          </p:cNvSpPr>
          <p:nvPr>
            <p:ph type="sldNum" sz="quarter" idx="12"/>
          </p:nvPr>
        </p:nvSpPr>
        <p:spPr>
          <a:ln/>
        </p:spPr>
        <p:txBody>
          <a:bodyPr/>
          <a:lstStyle>
            <a:lvl1pPr>
              <a:defRPr/>
            </a:lvl1pPr>
          </a:lstStyle>
          <a:p>
            <a:fld id="{5FAB6DEB-4101-4FEA-AF07-BF6C2A67700A}" type="slidenum">
              <a:rPr lang="en-US" altLang="ja-JP"/>
              <a:pPr/>
              <a:t>‹#›</a:t>
            </a:fld>
            <a:endParaRPr lang="en-US" altLang="ja-JP"/>
          </a:p>
        </p:txBody>
      </p:sp>
    </p:spTree>
    <p:extLst>
      <p:ext uri="{BB962C8B-B14F-4D97-AF65-F5344CB8AC3E}">
        <p14:creationId xmlns:p14="http://schemas.microsoft.com/office/powerpoint/2010/main" val="945029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255588" y="179388"/>
            <a:ext cx="8637587" cy="719137"/>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254000" y="1079500"/>
            <a:ext cx="4241800" cy="262255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079500"/>
            <a:ext cx="4243388" cy="262255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254000" y="3854450"/>
            <a:ext cx="4241800" cy="262413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4648200" y="3854450"/>
            <a:ext cx="4243388" cy="262413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14782711-D5CF-43C6-82C6-5A70D09E495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98C4A3AA-0C3F-453D-9BE9-030BB386A9C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778EE36F-5708-4DD2-B532-2C0EDCF7DC05}"/>
              </a:ext>
            </a:extLst>
          </p:cNvPr>
          <p:cNvSpPr>
            <a:spLocks noGrp="1" noChangeArrowheads="1"/>
          </p:cNvSpPr>
          <p:nvPr>
            <p:ph type="sldNum" sz="quarter" idx="12"/>
          </p:nvPr>
        </p:nvSpPr>
        <p:spPr>
          <a:ln/>
        </p:spPr>
        <p:txBody>
          <a:bodyPr/>
          <a:lstStyle>
            <a:lvl1pPr>
              <a:defRPr/>
            </a:lvl1pPr>
          </a:lstStyle>
          <a:p>
            <a:fld id="{5BEC5FF8-31D0-43A4-92FE-A0ED5A5AA295}" type="slidenum">
              <a:rPr lang="en-US" altLang="ja-JP"/>
              <a:pPr/>
              <a:t>‹#›</a:t>
            </a:fld>
            <a:endParaRPr lang="en-US" altLang="ja-JP"/>
          </a:p>
        </p:txBody>
      </p:sp>
    </p:spTree>
    <p:extLst>
      <p:ext uri="{BB962C8B-B14F-4D97-AF65-F5344CB8AC3E}">
        <p14:creationId xmlns:p14="http://schemas.microsoft.com/office/powerpoint/2010/main" val="1996986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E0EAB95-6358-478B-8667-AA499AC33C16}"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679438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69900" y="101600"/>
            <a:ext cx="8229600" cy="855662"/>
          </a:xfrm>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F1342F8-DD81-480A-9C4E-0A68CE4B89D6}"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033701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79388"/>
            <a:ext cx="8229600" cy="719137"/>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B9B2FD-B992-47FA-B5E8-5016363427BE}"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063320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79388"/>
            <a:ext cx="8229600" cy="719137"/>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7"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4A9A176-4B48-4F62-A14B-EE765B01CC65}"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192251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179388"/>
            <a:ext cx="8229600" cy="719137"/>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57200" y="3938588"/>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4648200" y="3938588"/>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CE574F8-394D-48A5-A2C8-FD96C14602EB}"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612300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79388"/>
            <a:ext cx="8229600" cy="719137"/>
          </a:xfrm>
        </p:spPr>
        <p:txBody>
          <a:bodyPr/>
          <a:lstStyle/>
          <a:p>
            <a:r>
              <a:rPr lang="ja-JP" altLang="en-US"/>
              <a:t>マスタ タイトルの書式設定</a:t>
            </a:r>
          </a:p>
        </p:txBody>
      </p:sp>
      <p:sp>
        <p:nvSpPr>
          <p:cNvPr id="3" name="表プレースホルダ 2"/>
          <p:cNvSpPr>
            <a:spLocks noGrp="1"/>
          </p:cNvSpPr>
          <p:nvPr>
            <p:ph type="tbl"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201F2D8-1AD1-4A3E-AA27-99962D70FE3A}" type="slidenum">
              <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661397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E86F1A56-0DC6-4FA7-AA09-63D210CACA8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2DCEC28D-5AAE-4456-87C2-DA4AD2DA7A5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821F56B8-AF2E-496D-8B66-6357FE98A84E}"/>
              </a:ext>
            </a:extLst>
          </p:cNvPr>
          <p:cNvSpPr>
            <a:spLocks noGrp="1" noChangeArrowheads="1"/>
          </p:cNvSpPr>
          <p:nvPr>
            <p:ph type="sldNum" sz="quarter" idx="12"/>
          </p:nvPr>
        </p:nvSpPr>
        <p:spPr>
          <a:ln/>
        </p:spPr>
        <p:txBody>
          <a:bodyPr/>
          <a:lstStyle>
            <a:lvl1pPr>
              <a:defRPr/>
            </a:lvl1pPr>
          </a:lstStyle>
          <a:p>
            <a:fld id="{0258E9C9-00BA-42DF-9809-9248F89F8086}" type="slidenum">
              <a:rPr lang="en-US" altLang="ja-JP"/>
              <a:pPr/>
              <a:t>‹#›</a:t>
            </a:fld>
            <a:endParaRPr lang="en-US" altLang="ja-JP"/>
          </a:p>
        </p:txBody>
      </p:sp>
    </p:spTree>
    <p:extLst>
      <p:ext uri="{BB962C8B-B14F-4D97-AF65-F5344CB8AC3E}">
        <p14:creationId xmlns:p14="http://schemas.microsoft.com/office/powerpoint/2010/main" val="1253765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46427D53-3194-422F-A77A-10CFBD36A27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37772C8B-5283-465E-B4A1-97A21BD1A10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87CC999B-E17B-4F5B-8919-910F85A3621C}"/>
              </a:ext>
            </a:extLst>
          </p:cNvPr>
          <p:cNvSpPr>
            <a:spLocks noGrp="1" noChangeArrowheads="1"/>
          </p:cNvSpPr>
          <p:nvPr>
            <p:ph type="sldNum" sz="quarter" idx="12"/>
          </p:nvPr>
        </p:nvSpPr>
        <p:spPr>
          <a:ln/>
        </p:spPr>
        <p:txBody>
          <a:bodyPr/>
          <a:lstStyle>
            <a:lvl1pPr>
              <a:defRPr/>
            </a:lvl1pPr>
          </a:lstStyle>
          <a:p>
            <a:fld id="{20C618FB-C0D9-4539-9802-7BB46107D4E0}" type="slidenum">
              <a:rPr lang="en-US" altLang="ja-JP"/>
              <a:pPr/>
              <a:t>‹#›</a:t>
            </a:fld>
            <a:endParaRPr lang="en-US" altLang="ja-JP"/>
          </a:p>
        </p:txBody>
      </p:sp>
    </p:spTree>
    <p:extLst>
      <p:ext uri="{BB962C8B-B14F-4D97-AF65-F5344CB8AC3E}">
        <p14:creationId xmlns:p14="http://schemas.microsoft.com/office/powerpoint/2010/main" val="2222026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63FAD72E-E8BC-4DD4-A69A-72005FC2CC9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04014B05-EB29-4DC8-941E-A263B94EB43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96BE39BC-220F-422A-8801-5D813843E591}"/>
              </a:ext>
            </a:extLst>
          </p:cNvPr>
          <p:cNvSpPr>
            <a:spLocks noGrp="1" noChangeArrowheads="1"/>
          </p:cNvSpPr>
          <p:nvPr>
            <p:ph type="sldNum" sz="quarter" idx="12"/>
          </p:nvPr>
        </p:nvSpPr>
        <p:spPr>
          <a:ln/>
        </p:spPr>
        <p:txBody>
          <a:bodyPr/>
          <a:lstStyle>
            <a:lvl1pPr>
              <a:defRPr/>
            </a:lvl1pPr>
          </a:lstStyle>
          <a:p>
            <a:fld id="{AA9D8825-F5E7-421A-AA4B-777765AC2610}" type="slidenum">
              <a:rPr lang="en-US" altLang="ja-JP"/>
              <a:pPr/>
              <a:t>‹#›</a:t>
            </a:fld>
            <a:endParaRPr lang="en-US" altLang="ja-JP"/>
          </a:p>
        </p:txBody>
      </p:sp>
    </p:spTree>
    <p:extLst>
      <p:ext uri="{BB962C8B-B14F-4D97-AF65-F5344CB8AC3E}">
        <p14:creationId xmlns:p14="http://schemas.microsoft.com/office/powerpoint/2010/main" val="3857032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118CC659-92AB-4762-BF49-FF6A23B792B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E3892AB0-FC4F-4F0A-86A5-2E417177C89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85DF9D74-280C-4FC5-9094-74EC52894DBA}"/>
              </a:ext>
            </a:extLst>
          </p:cNvPr>
          <p:cNvSpPr>
            <a:spLocks noGrp="1" noChangeArrowheads="1"/>
          </p:cNvSpPr>
          <p:nvPr>
            <p:ph type="sldNum" sz="quarter" idx="12"/>
          </p:nvPr>
        </p:nvSpPr>
        <p:spPr>
          <a:ln/>
        </p:spPr>
        <p:txBody>
          <a:bodyPr/>
          <a:lstStyle>
            <a:lvl1pPr>
              <a:defRPr/>
            </a:lvl1pPr>
          </a:lstStyle>
          <a:p>
            <a:fld id="{703D9740-9D43-4DE2-A513-794CF84F0AF8}" type="slidenum">
              <a:rPr lang="en-US" altLang="ja-JP"/>
              <a:pPr/>
              <a:t>‹#›</a:t>
            </a:fld>
            <a:endParaRPr lang="en-US" altLang="ja-JP"/>
          </a:p>
        </p:txBody>
      </p:sp>
    </p:spTree>
    <p:extLst>
      <p:ext uri="{BB962C8B-B14F-4D97-AF65-F5344CB8AC3E}">
        <p14:creationId xmlns:p14="http://schemas.microsoft.com/office/powerpoint/2010/main" val="991332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254000" y="1079500"/>
            <a:ext cx="4241800" cy="5399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079500"/>
            <a:ext cx="4243388" cy="5399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3C47191D-A661-4296-8FC7-6A9344285E2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17735BA9-F9E5-46FB-93B6-17FB57AB625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EDDD23FD-A305-4CE9-BDA3-EF05E37DF763}"/>
              </a:ext>
            </a:extLst>
          </p:cNvPr>
          <p:cNvSpPr>
            <a:spLocks noGrp="1" noChangeArrowheads="1"/>
          </p:cNvSpPr>
          <p:nvPr>
            <p:ph type="sldNum" sz="quarter" idx="12"/>
          </p:nvPr>
        </p:nvSpPr>
        <p:spPr>
          <a:ln/>
        </p:spPr>
        <p:txBody>
          <a:bodyPr/>
          <a:lstStyle>
            <a:lvl1pPr>
              <a:defRPr/>
            </a:lvl1pPr>
          </a:lstStyle>
          <a:p>
            <a:fld id="{A603DFB4-D07E-4499-881C-DCF9B09695F6}" type="slidenum">
              <a:rPr lang="en-US" altLang="ja-JP"/>
              <a:pPr/>
              <a:t>‹#›</a:t>
            </a:fld>
            <a:endParaRPr lang="en-US" altLang="ja-JP"/>
          </a:p>
        </p:txBody>
      </p:sp>
    </p:spTree>
    <p:extLst>
      <p:ext uri="{BB962C8B-B14F-4D97-AF65-F5344CB8AC3E}">
        <p14:creationId xmlns:p14="http://schemas.microsoft.com/office/powerpoint/2010/main" val="1505034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8304491F-ACE1-4DDD-BED9-4BB888B9E76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21EC621F-89D1-4CB3-84CE-3890F34DDBA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ADE839D4-3465-4890-B839-E9F74836B18E}"/>
              </a:ext>
            </a:extLst>
          </p:cNvPr>
          <p:cNvSpPr>
            <a:spLocks noGrp="1" noChangeArrowheads="1"/>
          </p:cNvSpPr>
          <p:nvPr>
            <p:ph type="sldNum" sz="quarter" idx="12"/>
          </p:nvPr>
        </p:nvSpPr>
        <p:spPr>
          <a:ln/>
        </p:spPr>
        <p:txBody>
          <a:bodyPr/>
          <a:lstStyle>
            <a:lvl1pPr>
              <a:defRPr/>
            </a:lvl1pPr>
          </a:lstStyle>
          <a:p>
            <a:fld id="{15C6A2C1-8A26-4D17-B689-DBBB0B6F1CFB}" type="slidenum">
              <a:rPr lang="en-US" altLang="ja-JP"/>
              <a:pPr/>
              <a:t>‹#›</a:t>
            </a:fld>
            <a:endParaRPr lang="en-US" altLang="ja-JP"/>
          </a:p>
        </p:txBody>
      </p:sp>
    </p:spTree>
    <p:extLst>
      <p:ext uri="{BB962C8B-B14F-4D97-AF65-F5344CB8AC3E}">
        <p14:creationId xmlns:p14="http://schemas.microsoft.com/office/powerpoint/2010/main" val="3749533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B7FB271F-BBED-4F33-A784-16930EE27CB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42237C17-8ED8-451E-8D2D-14ADF02AFB7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C3095D93-F90E-49A0-AB2E-9A8F3BDEE49A}"/>
              </a:ext>
            </a:extLst>
          </p:cNvPr>
          <p:cNvSpPr>
            <a:spLocks noGrp="1" noChangeArrowheads="1"/>
          </p:cNvSpPr>
          <p:nvPr>
            <p:ph type="sldNum" sz="quarter" idx="12"/>
          </p:nvPr>
        </p:nvSpPr>
        <p:spPr>
          <a:ln/>
        </p:spPr>
        <p:txBody>
          <a:bodyPr/>
          <a:lstStyle>
            <a:lvl1pPr>
              <a:defRPr/>
            </a:lvl1pPr>
          </a:lstStyle>
          <a:p>
            <a:fld id="{C9CA27A5-6D39-4D3C-B0AF-E608E1312060}" type="slidenum">
              <a:rPr lang="en-US" altLang="ja-JP"/>
              <a:pPr/>
              <a:t>‹#›</a:t>
            </a:fld>
            <a:endParaRPr lang="en-US" altLang="ja-JP"/>
          </a:p>
        </p:txBody>
      </p:sp>
    </p:spTree>
    <p:extLst>
      <p:ext uri="{BB962C8B-B14F-4D97-AF65-F5344CB8AC3E}">
        <p14:creationId xmlns:p14="http://schemas.microsoft.com/office/powerpoint/2010/main" val="38199052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A31C845-1C25-4541-80F7-ABFBCE76EC2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AA79F163-4B3A-4F3C-B9F2-8A465AF9F9E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46C6EA46-B045-4B3A-AF1D-1B39A765231C}"/>
              </a:ext>
            </a:extLst>
          </p:cNvPr>
          <p:cNvSpPr>
            <a:spLocks noGrp="1" noChangeArrowheads="1"/>
          </p:cNvSpPr>
          <p:nvPr>
            <p:ph type="sldNum" sz="quarter" idx="12"/>
          </p:nvPr>
        </p:nvSpPr>
        <p:spPr>
          <a:ln/>
        </p:spPr>
        <p:txBody>
          <a:bodyPr/>
          <a:lstStyle>
            <a:lvl1pPr>
              <a:defRPr/>
            </a:lvl1pPr>
          </a:lstStyle>
          <a:p>
            <a:fld id="{8E915DE2-22ED-4F4E-BDF7-58FD1F34210E}" type="slidenum">
              <a:rPr lang="en-US" altLang="ja-JP"/>
              <a:pPr/>
              <a:t>‹#›</a:t>
            </a:fld>
            <a:endParaRPr lang="en-US" altLang="ja-JP"/>
          </a:p>
        </p:txBody>
      </p:sp>
    </p:spTree>
    <p:extLst>
      <p:ext uri="{BB962C8B-B14F-4D97-AF65-F5344CB8AC3E}">
        <p14:creationId xmlns:p14="http://schemas.microsoft.com/office/powerpoint/2010/main" val="2804829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5F1489C7-5045-43F9-AF5C-46B1222D822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5968AE83-C1E6-42D2-80AA-6B6115A415B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EADCE446-75F4-4238-AAEA-7D14EC41FA97}"/>
              </a:ext>
            </a:extLst>
          </p:cNvPr>
          <p:cNvSpPr>
            <a:spLocks noGrp="1" noChangeArrowheads="1"/>
          </p:cNvSpPr>
          <p:nvPr>
            <p:ph type="sldNum" sz="quarter" idx="12"/>
          </p:nvPr>
        </p:nvSpPr>
        <p:spPr>
          <a:ln/>
        </p:spPr>
        <p:txBody>
          <a:bodyPr/>
          <a:lstStyle>
            <a:lvl1pPr>
              <a:defRPr/>
            </a:lvl1pPr>
          </a:lstStyle>
          <a:p>
            <a:fld id="{29BA33C5-682B-4988-A01E-5D4CA6D03747}" type="slidenum">
              <a:rPr lang="en-US" altLang="ja-JP"/>
              <a:pPr/>
              <a:t>‹#›</a:t>
            </a:fld>
            <a:endParaRPr lang="en-US" altLang="ja-JP"/>
          </a:p>
        </p:txBody>
      </p:sp>
    </p:spTree>
    <p:extLst>
      <p:ext uri="{BB962C8B-B14F-4D97-AF65-F5344CB8AC3E}">
        <p14:creationId xmlns:p14="http://schemas.microsoft.com/office/powerpoint/2010/main" val="13913680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B734F7A5-E52E-4D56-BA57-B47EE0B341B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4FB872E3-8E67-49E9-A43F-635E41F65DC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96273EFF-C89B-4193-B0BF-EB5A13165737}"/>
              </a:ext>
            </a:extLst>
          </p:cNvPr>
          <p:cNvSpPr>
            <a:spLocks noGrp="1" noChangeArrowheads="1"/>
          </p:cNvSpPr>
          <p:nvPr>
            <p:ph type="sldNum" sz="quarter" idx="12"/>
          </p:nvPr>
        </p:nvSpPr>
        <p:spPr>
          <a:ln/>
        </p:spPr>
        <p:txBody>
          <a:bodyPr/>
          <a:lstStyle>
            <a:lvl1pPr>
              <a:defRPr/>
            </a:lvl1pPr>
          </a:lstStyle>
          <a:p>
            <a:fld id="{E3179B49-D558-4C25-91F4-5918DAE8A3D5}" type="slidenum">
              <a:rPr lang="en-US" altLang="ja-JP"/>
              <a:pPr/>
              <a:t>‹#›</a:t>
            </a:fld>
            <a:endParaRPr lang="en-US" altLang="ja-JP"/>
          </a:p>
        </p:txBody>
      </p:sp>
    </p:spTree>
    <p:extLst>
      <p:ext uri="{BB962C8B-B14F-4D97-AF65-F5344CB8AC3E}">
        <p14:creationId xmlns:p14="http://schemas.microsoft.com/office/powerpoint/2010/main" val="6057983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623FD639-3F8A-4E2C-A318-31F8756DB62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2F16A020-02FB-4B80-B6B9-04264DCA558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012D8093-578C-4C0F-BF86-E3CAC930648C}"/>
              </a:ext>
            </a:extLst>
          </p:cNvPr>
          <p:cNvSpPr>
            <a:spLocks noGrp="1" noChangeArrowheads="1"/>
          </p:cNvSpPr>
          <p:nvPr>
            <p:ph type="sldNum" sz="quarter" idx="12"/>
          </p:nvPr>
        </p:nvSpPr>
        <p:spPr>
          <a:ln/>
        </p:spPr>
        <p:txBody>
          <a:bodyPr/>
          <a:lstStyle>
            <a:lvl1pPr>
              <a:defRPr/>
            </a:lvl1pPr>
          </a:lstStyle>
          <a:p>
            <a:fld id="{BDF524D6-EEA9-408C-97CD-56EDBB105882}" type="slidenum">
              <a:rPr lang="en-US" altLang="ja-JP"/>
              <a:pPr/>
              <a:t>‹#›</a:t>
            </a:fld>
            <a:endParaRPr lang="en-US" altLang="ja-JP"/>
          </a:p>
        </p:txBody>
      </p:sp>
    </p:spTree>
    <p:extLst>
      <p:ext uri="{BB962C8B-B14F-4D97-AF65-F5344CB8AC3E}">
        <p14:creationId xmlns:p14="http://schemas.microsoft.com/office/powerpoint/2010/main" val="216130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33C8B038-67C4-481F-8272-E7D27CBA3B9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B9064273-3D07-4136-B276-62F9ADF4CD4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407AA91E-782A-45A4-B77B-989503CAF8BC}"/>
              </a:ext>
            </a:extLst>
          </p:cNvPr>
          <p:cNvSpPr>
            <a:spLocks noGrp="1" noChangeArrowheads="1"/>
          </p:cNvSpPr>
          <p:nvPr>
            <p:ph type="sldNum" sz="quarter" idx="12"/>
          </p:nvPr>
        </p:nvSpPr>
        <p:spPr>
          <a:ln/>
        </p:spPr>
        <p:txBody>
          <a:bodyPr/>
          <a:lstStyle>
            <a:lvl1pPr>
              <a:defRPr/>
            </a:lvl1pPr>
          </a:lstStyle>
          <a:p>
            <a:fld id="{D94F4571-6AA5-4FC7-8435-F8AE08362799}" type="slidenum">
              <a:rPr lang="en-US" altLang="ja-JP"/>
              <a:pPr/>
              <a:t>‹#›</a:t>
            </a:fld>
            <a:endParaRPr lang="en-US" altLang="ja-JP"/>
          </a:p>
        </p:txBody>
      </p:sp>
    </p:spTree>
    <p:extLst>
      <p:ext uri="{BB962C8B-B14F-4D97-AF65-F5344CB8AC3E}">
        <p14:creationId xmlns:p14="http://schemas.microsoft.com/office/powerpoint/2010/main" val="3754576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34175" y="179388"/>
            <a:ext cx="2159000" cy="62992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54000" y="179388"/>
            <a:ext cx="6327775" cy="62992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3E723D90-9CF4-4590-9902-D997A949349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B6314A04-74ED-4FE2-AFEB-E89F6167AB7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4A229B9B-7E0F-4E07-A7C6-B6E1282724D8}"/>
              </a:ext>
            </a:extLst>
          </p:cNvPr>
          <p:cNvSpPr>
            <a:spLocks noGrp="1" noChangeArrowheads="1"/>
          </p:cNvSpPr>
          <p:nvPr>
            <p:ph type="sldNum" sz="quarter" idx="12"/>
          </p:nvPr>
        </p:nvSpPr>
        <p:spPr>
          <a:ln/>
        </p:spPr>
        <p:txBody>
          <a:bodyPr/>
          <a:lstStyle>
            <a:lvl1pPr>
              <a:defRPr/>
            </a:lvl1pPr>
          </a:lstStyle>
          <a:p>
            <a:fld id="{A219C942-97D6-4ABF-A8A9-DA8FEB1CBE71}" type="slidenum">
              <a:rPr lang="en-US" altLang="ja-JP"/>
              <a:pPr/>
              <a:t>‹#›</a:t>
            </a:fld>
            <a:endParaRPr lang="en-US" altLang="ja-JP"/>
          </a:p>
        </p:txBody>
      </p:sp>
    </p:spTree>
    <p:extLst>
      <p:ext uri="{BB962C8B-B14F-4D97-AF65-F5344CB8AC3E}">
        <p14:creationId xmlns:p14="http://schemas.microsoft.com/office/powerpoint/2010/main" val="31462539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55588" y="179388"/>
            <a:ext cx="8637587" cy="719137"/>
          </a:xfrm>
        </p:spPr>
        <p:txBody>
          <a:bodyPr/>
          <a:lstStyle/>
          <a:p>
            <a:r>
              <a:rPr lang="ja-JP" altLang="en-US"/>
              <a:t>マスタ タイトルの書式設定</a:t>
            </a:r>
          </a:p>
        </p:txBody>
      </p:sp>
      <p:sp>
        <p:nvSpPr>
          <p:cNvPr id="3" name="表プレースホルダ 2"/>
          <p:cNvSpPr>
            <a:spLocks noGrp="1"/>
          </p:cNvSpPr>
          <p:nvPr>
            <p:ph type="tbl" idx="1"/>
          </p:nvPr>
        </p:nvSpPr>
        <p:spPr>
          <a:xfrm>
            <a:off x="254000" y="1079500"/>
            <a:ext cx="8637588" cy="5399088"/>
          </a:xfrm>
        </p:spPr>
        <p:txBody>
          <a:bodyPr/>
          <a:lstStyle/>
          <a:p>
            <a:pPr lvl="0"/>
            <a:endParaRPr lang="ja-JP" altLang="en-US" noProof="0"/>
          </a:p>
        </p:txBody>
      </p:sp>
      <p:sp>
        <p:nvSpPr>
          <p:cNvPr id="4" name="Rectangle 4">
            <a:extLst>
              <a:ext uri="{FF2B5EF4-FFF2-40B4-BE49-F238E27FC236}">
                <a16:creationId xmlns:a16="http://schemas.microsoft.com/office/drawing/2014/main" id="{5B939685-2F32-4207-B323-3844424AF5C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39FDF93B-1437-47DB-AE2B-0684E56D6F0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AF6D139E-3E02-44E1-B277-D0B343BF22CE}"/>
              </a:ext>
            </a:extLst>
          </p:cNvPr>
          <p:cNvSpPr>
            <a:spLocks noGrp="1" noChangeArrowheads="1"/>
          </p:cNvSpPr>
          <p:nvPr>
            <p:ph type="sldNum" sz="quarter" idx="12"/>
          </p:nvPr>
        </p:nvSpPr>
        <p:spPr>
          <a:ln/>
        </p:spPr>
        <p:txBody>
          <a:bodyPr/>
          <a:lstStyle>
            <a:lvl1pPr>
              <a:defRPr/>
            </a:lvl1pPr>
          </a:lstStyle>
          <a:p>
            <a:fld id="{97149F37-4F42-4D92-9FAF-C4B3DC44A705}" type="slidenum">
              <a:rPr lang="en-US" altLang="ja-JP"/>
              <a:pPr/>
              <a:t>‹#›</a:t>
            </a:fld>
            <a:endParaRPr lang="en-US" altLang="ja-JP"/>
          </a:p>
        </p:txBody>
      </p:sp>
    </p:spTree>
    <p:extLst>
      <p:ext uri="{BB962C8B-B14F-4D97-AF65-F5344CB8AC3E}">
        <p14:creationId xmlns:p14="http://schemas.microsoft.com/office/powerpoint/2010/main" val="2825591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255588" y="179388"/>
            <a:ext cx="8637587" cy="719137"/>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254000" y="1079500"/>
            <a:ext cx="4241800" cy="262255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079500"/>
            <a:ext cx="4243388" cy="262255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254000" y="3854450"/>
            <a:ext cx="4241800" cy="262413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4648200" y="3854450"/>
            <a:ext cx="4243388" cy="262413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ED1F9D5E-A7F8-48E8-BC2E-6677BF468D1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50C80BFD-D36D-460D-A70D-7A7C4962FE0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C669CC8B-1EE2-4A51-AE25-531DEBAA2906}"/>
              </a:ext>
            </a:extLst>
          </p:cNvPr>
          <p:cNvSpPr>
            <a:spLocks noGrp="1" noChangeArrowheads="1"/>
          </p:cNvSpPr>
          <p:nvPr>
            <p:ph type="sldNum" sz="quarter" idx="12"/>
          </p:nvPr>
        </p:nvSpPr>
        <p:spPr>
          <a:ln/>
        </p:spPr>
        <p:txBody>
          <a:bodyPr/>
          <a:lstStyle>
            <a:lvl1pPr>
              <a:defRPr/>
            </a:lvl1pPr>
          </a:lstStyle>
          <a:p>
            <a:fld id="{18332509-E037-4A1D-8FDB-35B7E34AEF2C}" type="slidenum">
              <a:rPr lang="en-US" altLang="ja-JP"/>
              <a:pPr/>
              <a:t>‹#›</a:t>
            </a:fld>
            <a:endParaRPr lang="en-US" altLang="ja-JP"/>
          </a:p>
        </p:txBody>
      </p:sp>
    </p:spTree>
    <p:extLst>
      <p:ext uri="{BB962C8B-B14F-4D97-AF65-F5344CB8AC3E}">
        <p14:creationId xmlns:p14="http://schemas.microsoft.com/office/powerpoint/2010/main" val="2669807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254000" y="1079500"/>
            <a:ext cx="4241800" cy="5399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079500"/>
            <a:ext cx="4243388" cy="5399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FA115D5C-1E6B-4991-846C-06B8558B4D1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9BF2F00C-4D1E-489D-84FE-195F63F28CF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622CB1E7-3EEC-4BE1-A802-404AB41B2602}"/>
              </a:ext>
            </a:extLst>
          </p:cNvPr>
          <p:cNvSpPr>
            <a:spLocks noGrp="1" noChangeArrowheads="1"/>
          </p:cNvSpPr>
          <p:nvPr>
            <p:ph type="sldNum" sz="quarter" idx="12"/>
          </p:nvPr>
        </p:nvSpPr>
        <p:spPr>
          <a:ln/>
        </p:spPr>
        <p:txBody>
          <a:bodyPr/>
          <a:lstStyle>
            <a:lvl1pPr>
              <a:defRPr/>
            </a:lvl1pPr>
          </a:lstStyle>
          <a:p>
            <a:fld id="{1C963C7A-9F7B-46A8-9AC9-047F49901809}" type="slidenum">
              <a:rPr lang="en-US" altLang="ja-JP"/>
              <a:pPr/>
              <a:t>‹#›</a:t>
            </a:fld>
            <a:endParaRPr lang="en-US" altLang="ja-JP"/>
          </a:p>
        </p:txBody>
      </p:sp>
    </p:spTree>
    <p:extLst>
      <p:ext uri="{BB962C8B-B14F-4D97-AF65-F5344CB8AC3E}">
        <p14:creationId xmlns:p14="http://schemas.microsoft.com/office/powerpoint/2010/main" val="1650610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05DAEDD0-2270-4065-BA4B-91FDC8B4A5A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5D20A8E8-3F55-4213-B109-BC4B77DACB7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95D268BC-2BD3-4B1D-97EA-F6B0AF3365BF}"/>
              </a:ext>
            </a:extLst>
          </p:cNvPr>
          <p:cNvSpPr>
            <a:spLocks noGrp="1" noChangeArrowheads="1"/>
          </p:cNvSpPr>
          <p:nvPr>
            <p:ph type="sldNum" sz="quarter" idx="12"/>
          </p:nvPr>
        </p:nvSpPr>
        <p:spPr>
          <a:ln/>
        </p:spPr>
        <p:txBody>
          <a:bodyPr/>
          <a:lstStyle>
            <a:lvl1pPr>
              <a:defRPr/>
            </a:lvl1pPr>
          </a:lstStyle>
          <a:p>
            <a:fld id="{A7D2800B-AA32-433C-8C29-5A2B8267638F}" type="slidenum">
              <a:rPr lang="en-US" altLang="ja-JP"/>
              <a:pPr/>
              <a:t>‹#›</a:t>
            </a:fld>
            <a:endParaRPr lang="en-US" altLang="ja-JP"/>
          </a:p>
        </p:txBody>
      </p:sp>
    </p:spTree>
    <p:extLst>
      <p:ext uri="{BB962C8B-B14F-4D97-AF65-F5344CB8AC3E}">
        <p14:creationId xmlns:p14="http://schemas.microsoft.com/office/powerpoint/2010/main" val="2277536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48BF6A76-3025-4C35-BBC8-E7842A24ADB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7B005CD0-C432-493F-B0FA-E8DA6C88DBC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75924AB2-4FA5-4C42-BDD9-A06FEEB129CB}"/>
              </a:ext>
            </a:extLst>
          </p:cNvPr>
          <p:cNvSpPr>
            <a:spLocks noGrp="1" noChangeArrowheads="1"/>
          </p:cNvSpPr>
          <p:nvPr>
            <p:ph type="sldNum" sz="quarter" idx="12"/>
          </p:nvPr>
        </p:nvSpPr>
        <p:spPr>
          <a:ln/>
        </p:spPr>
        <p:txBody>
          <a:bodyPr/>
          <a:lstStyle>
            <a:lvl1pPr>
              <a:defRPr/>
            </a:lvl1pPr>
          </a:lstStyle>
          <a:p>
            <a:fld id="{18C4FE75-7356-4E34-A758-FC9B8D6B6019}" type="slidenum">
              <a:rPr lang="en-US" altLang="ja-JP"/>
              <a:pPr/>
              <a:t>‹#›</a:t>
            </a:fld>
            <a:endParaRPr lang="en-US" altLang="ja-JP"/>
          </a:p>
        </p:txBody>
      </p:sp>
    </p:spTree>
    <p:extLst>
      <p:ext uri="{BB962C8B-B14F-4D97-AF65-F5344CB8AC3E}">
        <p14:creationId xmlns:p14="http://schemas.microsoft.com/office/powerpoint/2010/main" val="4192101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B83D028-1062-486A-8663-CAD379C8344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B92023F4-6B1F-4E42-90F4-8CF220EE8CB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F69889B0-52D3-47BC-B078-67FB621F37C7}"/>
              </a:ext>
            </a:extLst>
          </p:cNvPr>
          <p:cNvSpPr>
            <a:spLocks noGrp="1" noChangeArrowheads="1"/>
          </p:cNvSpPr>
          <p:nvPr>
            <p:ph type="sldNum" sz="quarter" idx="12"/>
          </p:nvPr>
        </p:nvSpPr>
        <p:spPr>
          <a:ln/>
        </p:spPr>
        <p:txBody>
          <a:bodyPr/>
          <a:lstStyle>
            <a:lvl1pPr>
              <a:defRPr/>
            </a:lvl1pPr>
          </a:lstStyle>
          <a:p>
            <a:fld id="{9BE7DACB-7D58-4D25-B175-459AB2BA657B}" type="slidenum">
              <a:rPr lang="en-US" altLang="ja-JP"/>
              <a:pPr/>
              <a:t>‹#›</a:t>
            </a:fld>
            <a:endParaRPr lang="en-US" altLang="ja-JP"/>
          </a:p>
        </p:txBody>
      </p:sp>
    </p:spTree>
    <p:extLst>
      <p:ext uri="{BB962C8B-B14F-4D97-AF65-F5344CB8AC3E}">
        <p14:creationId xmlns:p14="http://schemas.microsoft.com/office/powerpoint/2010/main" val="393629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820032A1-71AB-437D-B981-4CD908BC38C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6EFEFA72-8C71-46FF-A68A-62F02EF3151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C2AAE44E-4213-4C94-A88E-15C467FAD5E8}"/>
              </a:ext>
            </a:extLst>
          </p:cNvPr>
          <p:cNvSpPr>
            <a:spLocks noGrp="1" noChangeArrowheads="1"/>
          </p:cNvSpPr>
          <p:nvPr>
            <p:ph type="sldNum" sz="quarter" idx="12"/>
          </p:nvPr>
        </p:nvSpPr>
        <p:spPr>
          <a:ln/>
        </p:spPr>
        <p:txBody>
          <a:bodyPr/>
          <a:lstStyle>
            <a:lvl1pPr>
              <a:defRPr/>
            </a:lvl1pPr>
          </a:lstStyle>
          <a:p>
            <a:fld id="{CB4F0748-DDA7-46DF-B855-7A019ECFA982}" type="slidenum">
              <a:rPr lang="en-US" altLang="ja-JP"/>
              <a:pPr/>
              <a:t>‹#›</a:t>
            </a:fld>
            <a:endParaRPr lang="en-US" altLang="ja-JP"/>
          </a:p>
        </p:txBody>
      </p:sp>
    </p:spTree>
    <p:extLst>
      <p:ext uri="{BB962C8B-B14F-4D97-AF65-F5344CB8AC3E}">
        <p14:creationId xmlns:p14="http://schemas.microsoft.com/office/powerpoint/2010/main" val="1577778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15978246-DF97-42FA-8204-5A70A4216B9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3AFE6DC6-3BB8-42B0-BB46-58703E6EFEB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65BB08A6-CADD-408E-B385-D151F4E80F2C}"/>
              </a:ext>
            </a:extLst>
          </p:cNvPr>
          <p:cNvSpPr>
            <a:spLocks noGrp="1" noChangeArrowheads="1"/>
          </p:cNvSpPr>
          <p:nvPr>
            <p:ph type="sldNum" sz="quarter" idx="12"/>
          </p:nvPr>
        </p:nvSpPr>
        <p:spPr>
          <a:ln/>
        </p:spPr>
        <p:txBody>
          <a:bodyPr/>
          <a:lstStyle>
            <a:lvl1pPr>
              <a:defRPr/>
            </a:lvl1pPr>
          </a:lstStyle>
          <a:p>
            <a:fld id="{554F3425-98DC-4233-8065-39520AC6731B}" type="slidenum">
              <a:rPr lang="en-US" altLang="ja-JP"/>
              <a:pPr/>
              <a:t>‹#›</a:t>
            </a:fld>
            <a:endParaRPr lang="en-US" altLang="ja-JP"/>
          </a:p>
        </p:txBody>
      </p:sp>
    </p:spTree>
    <p:extLst>
      <p:ext uri="{BB962C8B-B14F-4D97-AF65-F5344CB8AC3E}">
        <p14:creationId xmlns:p14="http://schemas.microsoft.com/office/powerpoint/2010/main" val="1972055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3165D42-445C-44FE-9C30-552646B2E0B6}"/>
              </a:ext>
            </a:extLst>
          </p:cNvPr>
          <p:cNvSpPr>
            <a:spLocks noGrp="1" noChangeArrowheads="1"/>
          </p:cNvSpPr>
          <p:nvPr>
            <p:ph type="title"/>
          </p:nvPr>
        </p:nvSpPr>
        <p:spPr bwMode="auto">
          <a:xfrm>
            <a:off x="255588" y="179388"/>
            <a:ext cx="863758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8195" name="Rectangle 3">
            <a:extLst>
              <a:ext uri="{FF2B5EF4-FFF2-40B4-BE49-F238E27FC236}">
                <a16:creationId xmlns:a16="http://schemas.microsoft.com/office/drawing/2014/main" id="{E9F6FDCB-0981-4CDB-B1EF-92C5D6B00DBD}"/>
              </a:ext>
            </a:extLst>
          </p:cNvPr>
          <p:cNvSpPr>
            <a:spLocks noGrp="1" noChangeArrowheads="1"/>
          </p:cNvSpPr>
          <p:nvPr>
            <p:ph type="body" idx="1"/>
          </p:nvPr>
        </p:nvSpPr>
        <p:spPr bwMode="auto">
          <a:xfrm>
            <a:off x="254000" y="1079500"/>
            <a:ext cx="8637588"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A42BCC55-CA8E-4069-B58B-7B4BEA1A4763}"/>
              </a:ext>
            </a:extLst>
          </p:cNvPr>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50" charset="-128"/>
              </a:defRPr>
            </a:lvl1pPr>
          </a:lstStyle>
          <a:p>
            <a:pPr>
              <a:defRPr/>
            </a:pPr>
            <a:endParaRPr lang="en-US" altLang="ja-JP"/>
          </a:p>
        </p:txBody>
      </p:sp>
      <p:sp>
        <p:nvSpPr>
          <p:cNvPr id="1029" name="Rectangle 5">
            <a:extLst>
              <a:ext uri="{FF2B5EF4-FFF2-40B4-BE49-F238E27FC236}">
                <a16:creationId xmlns:a16="http://schemas.microsoft.com/office/drawing/2014/main" id="{09EFDF8A-E9DF-4C34-8D58-90E23C4C4F38}"/>
              </a:ext>
            </a:extLst>
          </p:cNvPr>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50" charset="-128"/>
              </a:defRPr>
            </a:lvl1pPr>
          </a:lstStyle>
          <a:p>
            <a:pPr>
              <a:defRPr/>
            </a:pPr>
            <a:endParaRPr lang="en-US" altLang="ja-JP"/>
          </a:p>
        </p:txBody>
      </p:sp>
      <p:sp>
        <p:nvSpPr>
          <p:cNvPr id="1030" name="Rectangle 6">
            <a:extLst>
              <a:ext uri="{FF2B5EF4-FFF2-40B4-BE49-F238E27FC236}">
                <a16:creationId xmlns:a16="http://schemas.microsoft.com/office/drawing/2014/main" id="{93607FDC-AE58-4338-8427-08803836A7CC}"/>
              </a:ext>
            </a:extLst>
          </p:cNvPr>
          <p:cNvSpPr>
            <a:spLocks noGrp="1" noChangeArrowheads="1"/>
          </p:cNvSpPr>
          <p:nvPr>
            <p:ph type="sldNum" sz="quarter" idx="4"/>
          </p:nvPr>
        </p:nvSpPr>
        <p:spPr bwMode="auto">
          <a:xfrm>
            <a:off x="6553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C50A7D8-D409-40DC-B74E-3F71EAA4AA2B}"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HG丸ｺﾞｼｯｸM-PRO" pitchFamily="50" charset="-128"/>
          <a:ea typeface="HG丸ｺﾞｼｯｸM-PRO" pitchFamily="50" charset="-128"/>
          <a:cs typeface="ＭＳ Ｐゴシック" pitchFamily="50" charset="-128"/>
        </a:defRPr>
      </a:lvl2pPr>
      <a:lvl3pPr algn="ctr" rtl="0" eaLnBrk="0" fontAlgn="base" hangingPunct="0">
        <a:spcBef>
          <a:spcPct val="0"/>
        </a:spcBef>
        <a:spcAft>
          <a:spcPct val="0"/>
        </a:spcAft>
        <a:defRPr kumimoji="1" sz="4400" b="1">
          <a:solidFill>
            <a:srgbClr val="000066"/>
          </a:solidFill>
          <a:latin typeface="HG丸ｺﾞｼｯｸM-PRO" pitchFamily="50" charset="-128"/>
          <a:ea typeface="HG丸ｺﾞｼｯｸM-PRO" pitchFamily="50" charset="-128"/>
          <a:cs typeface="ＭＳ Ｐゴシック" pitchFamily="50" charset="-128"/>
        </a:defRPr>
      </a:lvl3pPr>
      <a:lvl4pPr algn="ctr" rtl="0" eaLnBrk="0" fontAlgn="base" hangingPunct="0">
        <a:spcBef>
          <a:spcPct val="0"/>
        </a:spcBef>
        <a:spcAft>
          <a:spcPct val="0"/>
        </a:spcAft>
        <a:defRPr kumimoji="1" sz="4400" b="1">
          <a:solidFill>
            <a:srgbClr val="000066"/>
          </a:solidFill>
          <a:latin typeface="HG丸ｺﾞｼｯｸM-PRO" pitchFamily="50" charset="-128"/>
          <a:ea typeface="HG丸ｺﾞｼｯｸM-PRO" pitchFamily="50" charset="-128"/>
          <a:cs typeface="ＭＳ Ｐゴシック" pitchFamily="50" charset="-128"/>
        </a:defRPr>
      </a:lvl4pPr>
      <a:lvl5pPr algn="ctr" rtl="0" eaLnBrk="0" fontAlgn="base" hangingPunct="0">
        <a:spcBef>
          <a:spcPct val="0"/>
        </a:spcBef>
        <a:spcAft>
          <a:spcPct val="0"/>
        </a:spcAft>
        <a:defRPr kumimoji="1" sz="4400" b="1">
          <a:solidFill>
            <a:srgbClr val="000066"/>
          </a:solidFill>
          <a:latin typeface="HG丸ｺﾞｼｯｸM-PRO" pitchFamily="50" charset="-128"/>
          <a:ea typeface="HG丸ｺﾞｼｯｸM-PRO" pitchFamily="50" charset="-128"/>
          <a:cs typeface="ＭＳ Ｐゴシック" pitchFamily="50" charset="-128"/>
        </a:defRPr>
      </a:lvl5pPr>
      <a:lvl6pPr marL="457200" algn="ctr" rtl="0" fontAlgn="base">
        <a:spcBef>
          <a:spcPct val="0"/>
        </a:spcBef>
        <a:spcAft>
          <a:spcPct val="0"/>
        </a:spcAft>
        <a:defRPr kumimoji="1" sz="4400" b="1">
          <a:solidFill>
            <a:srgbClr val="000066"/>
          </a:solidFill>
          <a:latin typeface="HG丸ｺﾞｼｯｸM-PRO" pitchFamily="50" charset="-128"/>
          <a:ea typeface="HG丸ｺﾞｼｯｸM-PRO" pitchFamily="50" charset="-128"/>
          <a:cs typeface="ＭＳ Ｐゴシック" pitchFamily="50" charset="-128"/>
        </a:defRPr>
      </a:lvl6pPr>
      <a:lvl7pPr marL="914400" algn="ctr" rtl="0" fontAlgn="base">
        <a:spcBef>
          <a:spcPct val="0"/>
        </a:spcBef>
        <a:spcAft>
          <a:spcPct val="0"/>
        </a:spcAft>
        <a:defRPr kumimoji="1" sz="4400" b="1">
          <a:solidFill>
            <a:srgbClr val="000066"/>
          </a:solidFill>
          <a:latin typeface="HG丸ｺﾞｼｯｸM-PRO" pitchFamily="50" charset="-128"/>
          <a:ea typeface="HG丸ｺﾞｼｯｸM-PRO" pitchFamily="50" charset="-128"/>
          <a:cs typeface="ＭＳ Ｐゴシック" pitchFamily="50" charset="-128"/>
        </a:defRPr>
      </a:lvl7pPr>
      <a:lvl8pPr marL="1371600" algn="ctr" rtl="0" fontAlgn="base">
        <a:spcBef>
          <a:spcPct val="0"/>
        </a:spcBef>
        <a:spcAft>
          <a:spcPct val="0"/>
        </a:spcAft>
        <a:defRPr kumimoji="1" sz="4400" b="1">
          <a:solidFill>
            <a:srgbClr val="000066"/>
          </a:solidFill>
          <a:latin typeface="HG丸ｺﾞｼｯｸM-PRO" pitchFamily="50" charset="-128"/>
          <a:ea typeface="HG丸ｺﾞｼｯｸM-PRO" pitchFamily="50" charset="-128"/>
          <a:cs typeface="ＭＳ Ｐゴシック" pitchFamily="50" charset="-128"/>
        </a:defRPr>
      </a:lvl8pPr>
      <a:lvl9pPr marL="1828800" algn="ctr" rtl="0" fontAlgn="base">
        <a:spcBef>
          <a:spcPct val="0"/>
        </a:spcBef>
        <a:spcAft>
          <a:spcPct val="0"/>
        </a:spcAft>
        <a:defRPr kumimoji="1" sz="4400" b="1">
          <a:solidFill>
            <a:srgbClr val="000066"/>
          </a:solidFill>
          <a:latin typeface="HG丸ｺﾞｼｯｸM-PRO" pitchFamily="50" charset="-128"/>
          <a:ea typeface="HG丸ｺﾞｼｯｸM-PRO" pitchFamily="50" charset="-128"/>
          <a:cs typeface="ＭＳ Ｐゴシック" pitchFamily="50" charset="-128"/>
        </a:defRPr>
      </a:lvl9pPr>
    </p:titleStyle>
    <p:bodyStyle>
      <a:lvl1pPr marL="660400" indent="-660400" algn="l" rtl="0" eaLnBrk="0" fontAlgn="base" hangingPunct="0">
        <a:spcBef>
          <a:spcPct val="20000"/>
        </a:spcBef>
        <a:spcAft>
          <a:spcPct val="0"/>
        </a:spcAft>
        <a:buAutoNum type="arabicPeriod"/>
        <a:defRPr kumimoji="1" sz="3200">
          <a:solidFill>
            <a:schemeClr val="tx1"/>
          </a:solidFill>
          <a:latin typeface="+mn-lt"/>
          <a:ea typeface="+mn-ea"/>
          <a:cs typeface="+mn-cs"/>
        </a:defRPr>
      </a:lvl1pPr>
      <a:lvl2pPr marL="1035050" indent="-577850" algn="l" rtl="0" eaLnBrk="0" fontAlgn="base" hangingPunct="0">
        <a:spcBef>
          <a:spcPct val="20000"/>
        </a:spcBef>
        <a:spcAft>
          <a:spcPct val="0"/>
        </a:spcAft>
        <a:buAutoNum type="circleNumDbPlain"/>
        <a:defRPr kumimoji="1" sz="2800">
          <a:solidFill>
            <a:schemeClr val="tx1"/>
          </a:solidFill>
          <a:latin typeface="+mn-lt"/>
          <a:ea typeface="+mn-ea"/>
          <a:cs typeface="+mn-cs"/>
        </a:defRPr>
      </a:lvl2pPr>
      <a:lvl3pPr marL="1409700" indent="-495300" algn="l" rtl="0" eaLnBrk="0" fontAlgn="base" hangingPunct="0">
        <a:spcBef>
          <a:spcPct val="20000"/>
        </a:spcBef>
        <a:spcAft>
          <a:spcPct val="0"/>
        </a:spcAft>
        <a:buAutoNum type="alphaLcPeriod"/>
        <a:defRPr kumimoji="1" sz="2400">
          <a:solidFill>
            <a:schemeClr val="tx1"/>
          </a:solidFill>
          <a:latin typeface="+mn-lt"/>
          <a:ea typeface="+mn-ea"/>
          <a:cs typeface="+mn-cs"/>
        </a:defRPr>
      </a:lvl3pPr>
      <a:lvl4pPr marL="1784350" indent="-412750" algn="l" rtl="0" eaLnBrk="0" fontAlgn="base" hangingPunct="0">
        <a:spcBef>
          <a:spcPct val="20000"/>
        </a:spcBef>
        <a:spcAft>
          <a:spcPct val="0"/>
        </a:spcAft>
        <a:buFont typeface="Wingdings" panose="05000000000000000000" pitchFamily="2" charset="2"/>
        <a:buChar char="l"/>
        <a:defRPr kumimoji="1" sz="2000">
          <a:solidFill>
            <a:schemeClr val="tx1"/>
          </a:solidFill>
          <a:latin typeface="+mn-lt"/>
          <a:ea typeface="+mn-ea"/>
          <a:cs typeface="+mn-cs"/>
        </a:defRPr>
      </a:lvl4pPr>
      <a:lvl5pPr marL="2241550" indent="-412750" algn="l" rtl="0" eaLnBrk="0" fontAlgn="base" hangingPunct="0">
        <a:spcBef>
          <a:spcPct val="20000"/>
        </a:spcBef>
        <a:spcAft>
          <a:spcPct val="0"/>
        </a:spcAft>
        <a:buAutoNum type="romanLcPeriod"/>
        <a:defRPr kumimoji="1" sz="2000">
          <a:solidFill>
            <a:schemeClr val="tx1"/>
          </a:solidFill>
          <a:latin typeface="+mn-lt"/>
          <a:ea typeface="+mn-ea"/>
          <a:cs typeface="+mn-cs"/>
        </a:defRPr>
      </a:lvl5pPr>
      <a:lvl6pPr marL="2698750" indent="-412750" algn="l" rtl="0" fontAlgn="base">
        <a:spcBef>
          <a:spcPct val="20000"/>
        </a:spcBef>
        <a:spcAft>
          <a:spcPct val="0"/>
        </a:spcAft>
        <a:buAutoNum type="romanLcPeriod"/>
        <a:defRPr kumimoji="1" sz="2000">
          <a:solidFill>
            <a:schemeClr val="tx1"/>
          </a:solidFill>
          <a:latin typeface="+mn-lt"/>
          <a:ea typeface="+mn-ea"/>
          <a:cs typeface="+mn-cs"/>
        </a:defRPr>
      </a:lvl6pPr>
      <a:lvl7pPr marL="3155950" indent="-412750" algn="l" rtl="0" fontAlgn="base">
        <a:spcBef>
          <a:spcPct val="20000"/>
        </a:spcBef>
        <a:spcAft>
          <a:spcPct val="0"/>
        </a:spcAft>
        <a:buAutoNum type="romanLcPeriod"/>
        <a:defRPr kumimoji="1" sz="2000">
          <a:solidFill>
            <a:schemeClr val="tx1"/>
          </a:solidFill>
          <a:latin typeface="+mn-lt"/>
          <a:ea typeface="+mn-ea"/>
          <a:cs typeface="+mn-cs"/>
        </a:defRPr>
      </a:lvl7pPr>
      <a:lvl8pPr marL="3613150" indent="-412750" algn="l" rtl="0" fontAlgn="base">
        <a:spcBef>
          <a:spcPct val="20000"/>
        </a:spcBef>
        <a:spcAft>
          <a:spcPct val="0"/>
        </a:spcAft>
        <a:buAutoNum type="romanLcPeriod"/>
        <a:defRPr kumimoji="1" sz="2000">
          <a:solidFill>
            <a:schemeClr val="tx1"/>
          </a:solidFill>
          <a:latin typeface="+mn-lt"/>
          <a:ea typeface="+mn-ea"/>
          <a:cs typeface="+mn-cs"/>
        </a:defRPr>
      </a:lvl8pPr>
      <a:lvl9pPr marL="4070350" indent="-412750" algn="l" rtl="0" fontAlgn="base">
        <a:spcBef>
          <a:spcPct val="20000"/>
        </a:spcBef>
        <a:spcAft>
          <a:spcPct val="0"/>
        </a:spcAft>
        <a:buAutoNum type="romanLcPeriod"/>
        <a:defRPr kumimoji="1" sz="20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179388"/>
            <a:ext cx="82296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ja-JP" altLang="ja-JP"/>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ea typeface="ＭＳ Ｐゴシック"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ea typeface="ＭＳ Ｐゴシック"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4C63FA96-E777-4EED-94F0-1812EC67AE46}" type="slidenum">
              <a:rPr lang="en-US" altLang="ja-JP"/>
              <a:pPr/>
              <a:t>‹#›</a:t>
            </a:fld>
            <a:endParaRPr lang="en-US" altLang="ja-JP"/>
          </a:p>
        </p:txBody>
      </p:sp>
    </p:spTree>
    <p:extLst>
      <p:ext uri="{BB962C8B-B14F-4D97-AF65-F5344CB8AC3E}">
        <p14:creationId xmlns:p14="http://schemas.microsoft.com/office/powerpoint/2010/main" val="392189307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2pPr>
      <a:lvl3pPr algn="ctr"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3pPr>
      <a:lvl4pPr algn="ctr"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4pPr>
      <a:lvl5pPr algn="ctr" rtl="0" eaLnBrk="0" fontAlgn="base" hangingPunct="0">
        <a:spcBef>
          <a:spcPct val="0"/>
        </a:spcBef>
        <a:spcAft>
          <a:spcPct val="0"/>
        </a:spcAft>
        <a:defRPr kumimoji="1" sz="4400" b="1">
          <a:solidFill>
            <a:schemeClr val="tx2"/>
          </a:solidFill>
          <a:latin typeface="HG丸ｺﾞｼｯｸM-PRO" pitchFamily="50" charset="-128"/>
          <a:ea typeface="HG丸ｺﾞｼｯｸM-PRO" pitchFamily="50" charset="-128"/>
        </a:defRPr>
      </a:lvl5pPr>
      <a:lvl6pPr marL="457200" algn="ctr" rtl="0" fontAlgn="base">
        <a:spcBef>
          <a:spcPct val="0"/>
        </a:spcBef>
        <a:spcAft>
          <a:spcPct val="0"/>
        </a:spcAft>
        <a:defRPr kumimoji="1" sz="4400" b="1">
          <a:solidFill>
            <a:schemeClr val="tx2"/>
          </a:solidFill>
          <a:latin typeface="HG丸ｺﾞｼｯｸM-PRO" pitchFamily="50" charset="-128"/>
          <a:ea typeface="HG丸ｺﾞｼｯｸM-PRO" pitchFamily="50" charset="-128"/>
        </a:defRPr>
      </a:lvl6pPr>
      <a:lvl7pPr marL="914400" algn="ctr" rtl="0" fontAlgn="base">
        <a:spcBef>
          <a:spcPct val="0"/>
        </a:spcBef>
        <a:spcAft>
          <a:spcPct val="0"/>
        </a:spcAft>
        <a:defRPr kumimoji="1" sz="4400" b="1">
          <a:solidFill>
            <a:schemeClr val="tx2"/>
          </a:solidFill>
          <a:latin typeface="HG丸ｺﾞｼｯｸM-PRO" pitchFamily="50" charset="-128"/>
          <a:ea typeface="HG丸ｺﾞｼｯｸM-PRO" pitchFamily="50" charset="-128"/>
        </a:defRPr>
      </a:lvl7pPr>
      <a:lvl8pPr marL="1371600" algn="ctr" rtl="0" fontAlgn="base">
        <a:spcBef>
          <a:spcPct val="0"/>
        </a:spcBef>
        <a:spcAft>
          <a:spcPct val="0"/>
        </a:spcAft>
        <a:defRPr kumimoji="1" sz="4400" b="1">
          <a:solidFill>
            <a:schemeClr val="tx2"/>
          </a:solidFill>
          <a:latin typeface="HG丸ｺﾞｼｯｸM-PRO" pitchFamily="50" charset="-128"/>
          <a:ea typeface="HG丸ｺﾞｼｯｸM-PRO" pitchFamily="50" charset="-128"/>
        </a:defRPr>
      </a:lvl8pPr>
      <a:lvl9pPr marL="1828800" algn="ctr" rtl="0" fontAlgn="base">
        <a:spcBef>
          <a:spcPct val="0"/>
        </a:spcBef>
        <a:spcAft>
          <a:spcPct val="0"/>
        </a:spcAft>
        <a:defRPr kumimoji="1" sz="4400" b="1">
          <a:solidFill>
            <a:schemeClr val="tx2"/>
          </a:solidFill>
          <a:latin typeface="HG丸ｺﾞｼｯｸM-PRO" pitchFamily="50" charset="-128"/>
          <a:ea typeface="HG丸ｺﾞｼｯｸM-PRO"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5pPr>
      <a:lvl6pPr marL="2514600" indent="-228600" algn="l" rtl="0" fontAlgn="base">
        <a:spcBef>
          <a:spcPct val="20000"/>
        </a:spcBef>
        <a:spcAft>
          <a:spcPct val="0"/>
        </a:spcAft>
        <a:buChar char="»"/>
        <a:defRPr kumimoji="1" sz="2000">
          <a:solidFill>
            <a:schemeClr val="tx1"/>
          </a:solidFill>
          <a:latin typeface="+mn-lt"/>
          <a:ea typeface="ＭＳ Ｐゴシック" charset="-128"/>
        </a:defRPr>
      </a:lvl6pPr>
      <a:lvl7pPr marL="2971800" indent="-228600" algn="l" rtl="0" fontAlgn="base">
        <a:spcBef>
          <a:spcPct val="20000"/>
        </a:spcBef>
        <a:spcAft>
          <a:spcPct val="0"/>
        </a:spcAft>
        <a:buChar char="»"/>
        <a:defRPr kumimoji="1" sz="2000">
          <a:solidFill>
            <a:schemeClr val="tx1"/>
          </a:solidFill>
          <a:latin typeface="+mn-lt"/>
          <a:ea typeface="ＭＳ Ｐゴシック" charset="-128"/>
        </a:defRPr>
      </a:lvl7pPr>
      <a:lvl8pPr marL="3429000" indent="-228600" algn="l" rtl="0" fontAlgn="base">
        <a:spcBef>
          <a:spcPct val="20000"/>
        </a:spcBef>
        <a:spcAft>
          <a:spcPct val="0"/>
        </a:spcAft>
        <a:buChar char="»"/>
        <a:defRPr kumimoji="1" sz="2000">
          <a:solidFill>
            <a:schemeClr val="tx1"/>
          </a:solidFill>
          <a:latin typeface="+mn-lt"/>
          <a:ea typeface="ＭＳ Ｐゴシック" charset="-128"/>
        </a:defRPr>
      </a:lvl8pPr>
      <a:lvl9pPr marL="3886200" indent="-228600" algn="l" rtl="0" fontAlgn="base">
        <a:spcBef>
          <a:spcPct val="20000"/>
        </a:spcBef>
        <a:spcAft>
          <a:spcPct val="0"/>
        </a:spcAft>
        <a:buChar char="»"/>
        <a:defRPr kumimoji="1" sz="2000">
          <a:solidFill>
            <a:schemeClr val="tx1"/>
          </a:solidFill>
          <a:latin typeface="+mn-lt"/>
          <a:ea typeface="ＭＳ Ｐゴシック"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25CCB36-2EDB-4878-BBAF-91B0188722ED}"/>
              </a:ext>
            </a:extLst>
          </p:cNvPr>
          <p:cNvSpPr>
            <a:spLocks noGrp="1" noChangeArrowheads="1"/>
          </p:cNvSpPr>
          <p:nvPr>
            <p:ph type="title"/>
          </p:nvPr>
        </p:nvSpPr>
        <p:spPr bwMode="auto">
          <a:xfrm>
            <a:off x="255588" y="179388"/>
            <a:ext cx="863758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4339" name="Rectangle 3">
            <a:extLst>
              <a:ext uri="{FF2B5EF4-FFF2-40B4-BE49-F238E27FC236}">
                <a16:creationId xmlns:a16="http://schemas.microsoft.com/office/drawing/2014/main" id="{E3559A0A-270A-4013-B0F4-076BC196C350}"/>
              </a:ext>
            </a:extLst>
          </p:cNvPr>
          <p:cNvSpPr>
            <a:spLocks noGrp="1" noChangeArrowheads="1"/>
          </p:cNvSpPr>
          <p:nvPr>
            <p:ph type="body" idx="1"/>
          </p:nvPr>
        </p:nvSpPr>
        <p:spPr bwMode="auto">
          <a:xfrm>
            <a:off x="254000" y="1079500"/>
            <a:ext cx="8637588"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33FFF085-DD08-4F97-B7E2-AE81FDE2B008}"/>
              </a:ext>
            </a:extLst>
          </p:cNvPr>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50" charset="-128"/>
              </a:defRPr>
            </a:lvl1pPr>
          </a:lstStyle>
          <a:p>
            <a:pPr>
              <a:defRPr/>
            </a:pPr>
            <a:endParaRPr lang="en-US" altLang="ja-JP"/>
          </a:p>
        </p:txBody>
      </p:sp>
      <p:sp>
        <p:nvSpPr>
          <p:cNvPr id="1029" name="Rectangle 5">
            <a:extLst>
              <a:ext uri="{FF2B5EF4-FFF2-40B4-BE49-F238E27FC236}">
                <a16:creationId xmlns:a16="http://schemas.microsoft.com/office/drawing/2014/main" id="{66DBC4C9-B808-4A77-A37C-4286412A0BE4}"/>
              </a:ext>
            </a:extLst>
          </p:cNvPr>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50" charset="-128"/>
              </a:defRPr>
            </a:lvl1pPr>
          </a:lstStyle>
          <a:p>
            <a:pPr>
              <a:defRPr/>
            </a:pPr>
            <a:endParaRPr lang="en-US" altLang="ja-JP"/>
          </a:p>
        </p:txBody>
      </p:sp>
      <p:sp>
        <p:nvSpPr>
          <p:cNvPr id="1030" name="Rectangle 6">
            <a:extLst>
              <a:ext uri="{FF2B5EF4-FFF2-40B4-BE49-F238E27FC236}">
                <a16:creationId xmlns:a16="http://schemas.microsoft.com/office/drawing/2014/main" id="{3FE30AF6-D382-494A-9201-92EA3C9284CC}"/>
              </a:ext>
            </a:extLst>
          </p:cNvPr>
          <p:cNvSpPr>
            <a:spLocks noGrp="1" noChangeArrowheads="1"/>
          </p:cNvSpPr>
          <p:nvPr>
            <p:ph type="sldNum" sz="quarter" idx="4"/>
          </p:nvPr>
        </p:nvSpPr>
        <p:spPr bwMode="auto">
          <a:xfrm>
            <a:off x="6553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2119AEF-60DF-48E5-8262-D0721179943F}" type="slidenum">
              <a:rPr lang="en-US" altLang="ja-JP"/>
              <a:pPr/>
              <a:t>‹#›</a:t>
            </a:fld>
            <a:endParaRPr lang="en-US" altLang="ja-JP"/>
          </a:p>
        </p:txBody>
      </p:sp>
    </p:spTree>
    <p:extLst>
      <p:ext uri="{BB962C8B-B14F-4D97-AF65-F5344CB8AC3E}">
        <p14:creationId xmlns:p14="http://schemas.microsoft.com/office/powerpoint/2010/main" val="196815334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txStyles>
    <p:titleStyle>
      <a:lvl1pPr algn="ctr" rtl="0" eaLnBrk="0" fontAlgn="base" hangingPunct="0">
        <a:spcBef>
          <a:spcPct val="0"/>
        </a:spcBef>
        <a:spcAft>
          <a:spcPct val="0"/>
        </a:spcAft>
        <a:defRPr kumimoji="1" sz="4400" b="1">
          <a:solidFill>
            <a:srgbClr val="000066"/>
          </a:solidFill>
          <a:latin typeface="+mj-lt"/>
          <a:ea typeface="+mj-ea"/>
          <a:cs typeface="+mj-cs"/>
        </a:defRPr>
      </a:lvl1pPr>
      <a:lvl2pPr algn="ctr" rtl="0" eaLnBrk="0" fontAlgn="base" hangingPunct="0">
        <a:spcBef>
          <a:spcPct val="0"/>
        </a:spcBef>
        <a:spcAft>
          <a:spcPct val="0"/>
        </a:spcAft>
        <a:defRPr kumimoji="1" sz="4400" b="1">
          <a:solidFill>
            <a:srgbClr val="000066"/>
          </a:solidFill>
          <a:latin typeface="HG丸ｺﾞｼｯｸM-PRO" pitchFamily="50" charset="-128"/>
          <a:ea typeface="HG丸ｺﾞｼｯｸM-PRO" pitchFamily="50" charset="-128"/>
          <a:cs typeface="ＭＳ Ｐゴシック" pitchFamily="50" charset="-128"/>
        </a:defRPr>
      </a:lvl2pPr>
      <a:lvl3pPr algn="ctr" rtl="0" eaLnBrk="0" fontAlgn="base" hangingPunct="0">
        <a:spcBef>
          <a:spcPct val="0"/>
        </a:spcBef>
        <a:spcAft>
          <a:spcPct val="0"/>
        </a:spcAft>
        <a:defRPr kumimoji="1" sz="4400" b="1">
          <a:solidFill>
            <a:srgbClr val="000066"/>
          </a:solidFill>
          <a:latin typeface="HG丸ｺﾞｼｯｸM-PRO" pitchFamily="50" charset="-128"/>
          <a:ea typeface="HG丸ｺﾞｼｯｸM-PRO" pitchFamily="50" charset="-128"/>
          <a:cs typeface="ＭＳ Ｐゴシック" pitchFamily="50" charset="-128"/>
        </a:defRPr>
      </a:lvl3pPr>
      <a:lvl4pPr algn="ctr" rtl="0" eaLnBrk="0" fontAlgn="base" hangingPunct="0">
        <a:spcBef>
          <a:spcPct val="0"/>
        </a:spcBef>
        <a:spcAft>
          <a:spcPct val="0"/>
        </a:spcAft>
        <a:defRPr kumimoji="1" sz="4400" b="1">
          <a:solidFill>
            <a:srgbClr val="000066"/>
          </a:solidFill>
          <a:latin typeface="HG丸ｺﾞｼｯｸM-PRO" pitchFamily="50" charset="-128"/>
          <a:ea typeface="HG丸ｺﾞｼｯｸM-PRO" pitchFamily="50" charset="-128"/>
          <a:cs typeface="ＭＳ Ｐゴシック" pitchFamily="50" charset="-128"/>
        </a:defRPr>
      </a:lvl4pPr>
      <a:lvl5pPr algn="ctr" rtl="0" eaLnBrk="0" fontAlgn="base" hangingPunct="0">
        <a:spcBef>
          <a:spcPct val="0"/>
        </a:spcBef>
        <a:spcAft>
          <a:spcPct val="0"/>
        </a:spcAft>
        <a:defRPr kumimoji="1" sz="4400" b="1">
          <a:solidFill>
            <a:srgbClr val="000066"/>
          </a:solidFill>
          <a:latin typeface="HG丸ｺﾞｼｯｸM-PRO" pitchFamily="50" charset="-128"/>
          <a:ea typeface="HG丸ｺﾞｼｯｸM-PRO" pitchFamily="50" charset="-128"/>
          <a:cs typeface="ＭＳ Ｐゴシック" pitchFamily="50" charset="-128"/>
        </a:defRPr>
      </a:lvl5pPr>
      <a:lvl6pPr marL="457200" algn="ctr" rtl="0" fontAlgn="base">
        <a:spcBef>
          <a:spcPct val="0"/>
        </a:spcBef>
        <a:spcAft>
          <a:spcPct val="0"/>
        </a:spcAft>
        <a:defRPr kumimoji="1" sz="4400" b="1">
          <a:solidFill>
            <a:srgbClr val="000066"/>
          </a:solidFill>
          <a:latin typeface="HG丸ｺﾞｼｯｸM-PRO" pitchFamily="50" charset="-128"/>
          <a:ea typeface="HG丸ｺﾞｼｯｸM-PRO" pitchFamily="50" charset="-128"/>
          <a:cs typeface="ＭＳ Ｐゴシック" pitchFamily="50" charset="-128"/>
        </a:defRPr>
      </a:lvl6pPr>
      <a:lvl7pPr marL="914400" algn="ctr" rtl="0" fontAlgn="base">
        <a:spcBef>
          <a:spcPct val="0"/>
        </a:spcBef>
        <a:spcAft>
          <a:spcPct val="0"/>
        </a:spcAft>
        <a:defRPr kumimoji="1" sz="4400" b="1">
          <a:solidFill>
            <a:srgbClr val="000066"/>
          </a:solidFill>
          <a:latin typeface="HG丸ｺﾞｼｯｸM-PRO" pitchFamily="50" charset="-128"/>
          <a:ea typeface="HG丸ｺﾞｼｯｸM-PRO" pitchFamily="50" charset="-128"/>
          <a:cs typeface="ＭＳ Ｐゴシック" pitchFamily="50" charset="-128"/>
        </a:defRPr>
      </a:lvl7pPr>
      <a:lvl8pPr marL="1371600" algn="ctr" rtl="0" fontAlgn="base">
        <a:spcBef>
          <a:spcPct val="0"/>
        </a:spcBef>
        <a:spcAft>
          <a:spcPct val="0"/>
        </a:spcAft>
        <a:defRPr kumimoji="1" sz="4400" b="1">
          <a:solidFill>
            <a:srgbClr val="000066"/>
          </a:solidFill>
          <a:latin typeface="HG丸ｺﾞｼｯｸM-PRO" pitchFamily="50" charset="-128"/>
          <a:ea typeface="HG丸ｺﾞｼｯｸM-PRO" pitchFamily="50" charset="-128"/>
          <a:cs typeface="ＭＳ Ｐゴシック" pitchFamily="50" charset="-128"/>
        </a:defRPr>
      </a:lvl8pPr>
      <a:lvl9pPr marL="1828800" algn="ctr" rtl="0" fontAlgn="base">
        <a:spcBef>
          <a:spcPct val="0"/>
        </a:spcBef>
        <a:spcAft>
          <a:spcPct val="0"/>
        </a:spcAft>
        <a:defRPr kumimoji="1" sz="4400" b="1">
          <a:solidFill>
            <a:srgbClr val="000066"/>
          </a:solidFill>
          <a:latin typeface="HG丸ｺﾞｼｯｸM-PRO" pitchFamily="50" charset="-128"/>
          <a:ea typeface="HG丸ｺﾞｼｯｸM-PRO" pitchFamily="50" charset="-128"/>
          <a:cs typeface="ＭＳ Ｐゴシック" pitchFamily="50" charset="-128"/>
        </a:defRPr>
      </a:lvl9pPr>
    </p:titleStyle>
    <p:bodyStyle>
      <a:lvl1pPr marL="660400" indent="-660400" algn="l" rtl="0" eaLnBrk="0" fontAlgn="base" hangingPunct="0">
        <a:spcBef>
          <a:spcPct val="20000"/>
        </a:spcBef>
        <a:spcAft>
          <a:spcPct val="0"/>
        </a:spcAft>
        <a:buAutoNum type="arabicPeriod"/>
        <a:defRPr kumimoji="1" sz="3200">
          <a:solidFill>
            <a:schemeClr val="tx1"/>
          </a:solidFill>
          <a:latin typeface="+mn-lt"/>
          <a:ea typeface="+mn-ea"/>
          <a:cs typeface="+mn-cs"/>
        </a:defRPr>
      </a:lvl1pPr>
      <a:lvl2pPr marL="1035050" indent="-577850" algn="l" rtl="0" eaLnBrk="0" fontAlgn="base" hangingPunct="0">
        <a:spcBef>
          <a:spcPct val="20000"/>
        </a:spcBef>
        <a:spcAft>
          <a:spcPct val="0"/>
        </a:spcAft>
        <a:buAutoNum type="circleNumDbPlain"/>
        <a:defRPr kumimoji="1" sz="2800">
          <a:solidFill>
            <a:schemeClr val="tx1"/>
          </a:solidFill>
          <a:latin typeface="+mn-lt"/>
          <a:ea typeface="+mn-ea"/>
          <a:cs typeface="+mn-cs"/>
        </a:defRPr>
      </a:lvl2pPr>
      <a:lvl3pPr marL="1409700" indent="-495300" algn="l" rtl="0" eaLnBrk="0" fontAlgn="base" hangingPunct="0">
        <a:spcBef>
          <a:spcPct val="20000"/>
        </a:spcBef>
        <a:spcAft>
          <a:spcPct val="0"/>
        </a:spcAft>
        <a:buAutoNum type="alphaLcPeriod"/>
        <a:defRPr kumimoji="1" sz="2400">
          <a:solidFill>
            <a:schemeClr val="tx1"/>
          </a:solidFill>
          <a:latin typeface="+mn-lt"/>
          <a:ea typeface="+mn-ea"/>
          <a:cs typeface="+mn-cs"/>
        </a:defRPr>
      </a:lvl3pPr>
      <a:lvl4pPr marL="1784350" indent="-412750" algn="l" rtl="0" eaLnBrk="0" fontAlgn="base" hangingPunct="0">
        <a:spcBef>
          <a:spcPct val="20000"/>
        </a:spcBef>
        <a:spcAft>
          <a:spcPct val="0"/>
        </a:spcAft>
        <a:buFont typeface="Wingdings" panose="05000000000000000000" pitchFamily="2" charset="2"/>
        <a:buChar char="l"/>
        <a:defRPr kumimoji="1" sz="2000">
          <a:solidFill>
            <a:schemeClr val="tx1"/>
          </a:solidFill>
          <a:latin typeface="+mn-lt"/>
          <a:ea typeface="+mn-ea"/>
          <a:cs typeface="+mn-cs"/>
        </a:defRPr>
      </a:lvl4pPr>
      <a:lvl5pPr marL="2241550" indent="-412750" algn="l" rtl="0" eaLnBrk="0" fontAlgn="base" hangingPunct="0">
        <a:spcBef>
          <a:spcPct val="20000"/>
        </a:spcBef>
        <a:spcAft>
          <a:spcPct val="0"/>
        </a:spcAft>
        <a:buAutoNum type="romanLcPeriod"/>
        <a:defRPr kumimoji="1" sz="2000">
          <a:solidFill>
            <a:schemeClr val="tx1"/>
          </a:solidFill>
          <a:latin typeface="+mn-lt"/>
          <a:ea typeface="+mn-ea"/>
          <a:cs typeface="+mn-cs"/>
        </a:defRPr>
      </a:lvl5pPr>
      <a:lvl6pPr marL="2698750" indent="-412750" algn="l" rtl="0" fontAlgn="base">
        <a:spcBef>
          <a:spcPct val="20000"/>
        </a:spcBef>
        <a:spcAft>
          <a:spcPct val="0"/>
        </a:spcAft>
        <a:buAutoNum type="romanLcPeriod"/>
        <a:defRPr kumimoji="1" sz="2000">
          <a:solidFill>
            <a:schemeClr val="tx1"/>
          </a:solidFill>
          <a:latin typeface="+mn-lt"/>
          <a:ea typeface="+mn-ea"/>
          <a:cs typeface="+mn-cs"/>
        </a:defRPr>
      </a:lvl6pPr>
      <a:lvl7pPr marL="3155950" indent="-412750" algn="l" rtl="0" fontAlgn="base">
        <a:spcBef>
          <a:spcPct val="20000"/>
        </a:spcBef>
        <a:spcAft>
          <a:spcPct val="0"/>
        </a:spcAft>
        <a:buAutoNum type="romanLcPeriod"/>
        <a:defRPr kumimoji="1" sz="2000">
          <a:solidFill>
            <a:schemeClr val="tx1"/>
          </a:solidFill>
          <a:latin typeface="+mn-lt"/>
          <a:ea typeface="+mn-ea"/>
          <a:cs typeface="+mn-cs"/>
        </a:defRPr>
      </a:lvl7pPr>
      <a:lvl8pPr marL="3613150" indent="-412750" algn="l" rtl="0" fontAlgn="base">
        <a:spcBef>
          <a:spcPct val="20000"/>
        </a:spcBef>
        <a:spcAft>
          <a:spcPct val="0"/>
        </a:spcAft>
        <a:buAutoNum type="romanLcPeriod"/>
        <a:defRPr kumimoji="1" sz="2000">
          <a:solidFill>
            <a:schemeClr val="tx1"/>
          </a:solidFill>
          <a:latin typeface="+mn-lt"/>
          <a:ea typeface="+mn-ea"/>
          <a:cs typeface="+mn-cs"/>
        </a:defRPr>
      </a:lvl8pPr>
      <a:lvl9pPr marL="4070350" indent="-412750" algn="l" rtl="0" fontAlgn="base">
        <a:spcBef>
          <a:spcPct val="20000"/>
        </a:spcBef>
        <a:spcAft>
          <a:spcPct val="0"/>
        </a:spcAft>
        <a:buAutoNum type="romanLcPeriod"/>
        <a:defRPr kumimoji="1" sz="20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0.w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2.bin"/><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2.png"/><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2.png"/><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76A73"/>
        </a:solidFill>
        <a:effectLst/>
      </p:bgPr>
    </p:bg>
    <p:spTree>
      <p:nvGrpSpPr>
        <p:cNvPr id="1" name=""/>
        <p:cNvGrpSpPr/>
        <p:nvPr/>
      </p:nvGrpSpPr>
      <p:grpSpPr>
        <a:xfrm>
          <a:off x="0" y="0"/>
          <a:ext cx="0" cy="0"/>
          <a:chOff x="0" y="0"/>
          <a:chExt cx="0" cy="0"/>
        </a:xfrm>
      </p:grpSpPr>
      <p:sp>
        <p:nvSpPr>
          <p:cNvPr id="1028" name="Text Box 3"/>
          <p:cNvSpPr txBox="1">
            <a:spLocks noChangeArrowheads="1"/>
          </p:cNvSpPr>
          <p:nvPr/>
        </p:nvSpPr>
        <p:spPr bwMode="auto">
          <a:xfrm>
            <a:off x="67235" y="2918745"/>
            <a:ext cx="90138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ミトコンドリア遺伝</a:t>
            </a:r>
          </a:p>
        </p:txBody>
      </p:sp>
    </p:spTree>
    <p:extLst>
      <p:ext uri="{BB962C8B-B14F-4D97-AF65-F5344CB8AC3E}">
        <p14:creationId xmlns:p14="http://schemas.microsoft.com/office/powerpoint/2010/main" val="4083595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フローチャート: 端子 440">
            <a:extLst>
              <a:ext uri="{FF2B5EF4-FFF2-40B4-BE49-F238E27FC236}">
                <a16:creationId xmlns:a16="http://schemas.microsoft.com/office/drawing/2014/main" id="{1427D397-7F42-4A48-9204-3F2A0541490A}"/>
              </a:ext>
            </a:extLst>
          </p:cNvPr>
          <p:cNvSpPr/>
          <p:nvPr/>
        </p:nvSpPr>
        <p:spPr>
          <a:xfrm>
            <a:off x="1803936" y="4874272"/>
            <a:ext cx="2520000" cy="864000"/>
          </a:xfrm>
          <a:prstGeom prst="flowChartTerminator">
            <a:avLst/>
          </a:prstGeom>
          <a:gradFill>
            <a:gsLst>
              <a:gs pos="0">
                <a:srgbClr val="FFC000"/>
              </a:gs>
              <a:gs pos="35000">
                <a:srgbClr val="FFFF00"/>
              </a:gs>
              <a:gs pos="67000">
                <a:srgbClr val="EDFF01"/>
              </a:gs>
              <a:gs pos="97000">
                <a:srgbClr val="B6FF01"/>
              </a:gs>
            </a:gsLst>
            <a:lin ang="0" scaled="1"/>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442" name="フローチャート: 端子 441">
            <a:extLst>
              <a:ext uri="{FF2B5EF4-FFF2-40B4-BE49-F238E27FC236}">
                <a16:creationId xmlns:a16="http://schemas.microsoft.com/office/drawing/2014/main" id="{CDD2E01E-498C-4EC0-842E-10A82CA0257A}"/>
              </a:ext>
            </a:extLst>
          </p:cNvPr>
          <p:cNvSpPr/>
          <p:nvPr/>
        </p:nvSpPr>
        <p:spPr>
          <a:xfrm>
            <a:off x="6370002" y="4874272"/>
            <a:ext cx="2520000" cy="864000"/>
          </a:xfrm>
          <a:prstGeom prst="flowChartTerminator">
            <a:avLst/>
          </a:prstGeom>
          <a:gradFill>
            <a:gsLst>
              <a:gs pos="0">
                <a:srgbClr val="FF0000"/>
              </a:gs>
              <a:gs pos="29000">
                <a:srgbClr val="FBDE05"/>
              </a:gs>
              <a:gs pos="63000">
                <a:srgbClr val="FFFF00"/>
              </a:gs>
              <a:gs pos="97000">
                <a:srgbClr val="E3FE5E"/>
              </a:gs>
            </a:gsLst>
            <a:lin ang="0" scaled="1"/>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3" name="フローチャート: 端子 442">
            <a:extLst>
              <a:ext uri="{FF2B5EF4-FFF2-40B4-BE49-F238E27FC236}">
                <a16:creationId xmlns:a16="http://schemas.microsoft.com/office/drawing/2014/main" id="{B8B50B69-1F76-4840-A041-B68C4A667CF3}"/>
              </a:ext>
            </a:extLst>
          </p:cNvPr>
          <p:cNvSpPr/>
          <p:nvPr/>
        </p:nvSpPr>
        <p:spPr>
          <a:xfrm>
            <a:off x="6370002" y="2566609"/>
            <a:ext cx="2520000" cy="864000"/>
          </a:xfrm>
          <a:prstGeom prst="flowChartTerminator">
            <a:avLst/>
          </a:prstGeom>
          <a:gradFill>
            <a:gsLst>
              <a:gs pos="0">
                <a:srgbClr val="FFFF00"/>
              </a:gs>
              <a:gs pos="35000">
                <a:srgbClr val="EDFF01"/>
              </a:gs>
              <a:gs pos="67000">
                <a:srgbClr val="E3FE5E"/>
              </a:gs>
              <a:gs pos="97000">
                <a:srgbClr val="B0DD7F"/>
              </a:gs>
            </a:gsLst>
            <a:lin ang="0" scaled="1"/>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フローチャート: 端子 7">
            <a:extLst>
              <a:ext uri="{FF2B5EF4-FFF2-40B4-BE49-F238E27FC236}">
                <a16:creationId xmlns:a16="http://schemas.microsoft.com/office/drawing/2014/main" id="{9E6EBE1E-F31D-452D-BEDB-C83DF6966D5B}"/>
              </a:ext>
            </a:extLst>
          </p:cNvPr>
          <p:cNvSpPr/>
          <p:nvPr/>
        </p:nvSpPr>
        <p:spPr>
          <a:xfrm>
            <a:off x="1803936" y="2566609"/>
            <a:ext cx="2520000" cy="864000"/>
          </a:xfrm>
          <a:prstGeom prst="flowChartTerminator">
            <a:avLst/>
          </a:prstGeom>
          <a:gradFill flip="none" rotWithShape="1">
            <a:gsLst>
              <a:gs pos="0">
                <a:srgbClr val="EA0000"/>
              </a:gs>
              <a:gs pos="36000">
                <a:srgbClr val="ECA902"/>
              </a:gs>
              <a:gs pos="63000">
                <a:srgbClr val="FEF202"/>
              </a:gs>
              <a:gs pos="97000">
                <a:srgbClr val="FFFF00"/>
              </a:gs>
            </a:gsLst>
            <a:lin ang="0" scaled="1"/>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42" name="Text Box 2">
            <a:extLst>
              <a:ext uri="{FF2B5EF4-FFF2-40B4-BE49-F238E27FC236}">
                <a16:creationId xmlns:a16="http://schemas.microsoft.com/office/drawing/2014/main" id="{0E783575-D1D4-4035-B669-04E456AE00F3}"/>
              </a:ext>
            </a:extLst>
          </p:cNvPr>
          <p:cNvSpPr txBox="1">
            <a:spLocks noChangeArrowheads="1"/>
          </p:cNvSpPr>
          <p:nvPr/>
        </p:nvSpPr>
        <p:spPr bwMode="auto">
          <a:xfrm>
            <a:off x="57150" y="142875"/>
            <a:ext cx="90138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4400" dirty="0" err="1">
                <a:solidFill>
                  <a:srgbClr val="CC6600"/>
                </a:solidFill>
                <a:latin typeface="Trebuchet MS" panose="020B0603020202020204" pitchFamily="34" charset="0"/>
                <a:ea typeface="HG丸ｺﾞｼｯｸM-PRO" panose="020F0600000000000000" pitchFamily="50" charset="-128"/>
              </a:rPr>
              <a:t>mtDNA</a:t>
            </a:r>
            <a:r>
              <a:rPr lang="ja-JP" altLang="en-US" sz="4400" b="1" dirty="0">
                <a:solidFill>
                  <a:srgbClr val="CC6600"/>
                </a:solidFill>
                <a:latin typeface="HG丸ｺﾞｼｯｸM-PRO" panose="020F0600000000000000" pitchFamily="50" charset="-128"/>
                <a:ea typeface="HG丸ｺﾞｼｯｸM-PRO" panose="020F0600000000000000" pitchFamily="50" charset="-128"/>
              </a:rPr>
              <a:t>変異と発症する組織</a:t>
            </a:r>
            <a:r>
              <a:rPr lang="ja-JP" altLang="en-US" sz="4400" b="1" dirty="0">
                <a:solidFill>
                  <a:srgbClr val="CC6600"/>
                </a:solidFill>
                <a:latin typeface="ＭＳ Ｐ明朝" panose="02020600040205080304" pitchFamily="18" charset="-128"/>
                <a:ea typeface="ＭＳ Ｐ明朝" panose="02020600040205080304" pitchFamily="18" charset="-128"/>
              </a:rPr>
              <a:t>・</a:t>
            </a:r>
            <a:r>
              <a:rPr lang="ja-JP" altLang="en-US" sz="4400" b="1" dirty="0">
                <a:solidFill>
                  <a:srgbClr val="CC6600"/>
                </a:solidFill>
                <a:latin typeface="HG丸ｺﾞｼｯｸM-PRO" panose="020F0600000000000000" pitchFamily="50" charset="-128"/>
                <a:ea typeface="HG丸ｺﾞｼｯｸM-PRO" panose="020F0600000000000000" pitchFamily="50" charset="-128"/>
              </a:rPr>
              <a:t>器官</a:t>
            </a:r>
            <a:endParaRPr lang="en-US" altLang="ja-JP" sz="4400" b="1" dirty="0">
              <a:solidFill>
                <a:srgbClr val="CC6600"/>
              </a:solidFill>
              <a:latin typeface="HG丸ｺﾞｼｯｸM-PRO" panose="020F0600000000000000" pitchFamily="50" charset="-128"/>
              <a:ea typeface="HG丸ｺﾞｼｯｸM-PRO" panose="020F0600000000000000" pitchFamily="50" charset="-128"/>
            </a:endParaRPr>
          </a:p>
        </p:txBody>
      </p:sp>
      <p:grpSp>
        <p:nvGrpSpPr>
          <p:cNvPr id="3" name="グループ化 2">
            <a:extLst>
              <a:ext uri="{FF2B5EF4-FFF2-40B4-BE49-F238E27FC236}">
                <a16:creationId xmlns:a16="http://schemas.microsoft.com/office/drawing/2014/main" id="{8A4A81B6-DFFA-460D-AEA2-C5BF14F21C8F}"/>
              </a:ext>
            </a:extLst>
          </p:cNvPr>
          <p:cNvGrpSpPr/>
          <p:nvPr/>
        </p:nvGrpSpPr>
        <p:grpSpPr>
          <a:xfrm>
            <a:off x="3512137" y="2638609"/>
            <a:ext cx="720000" cy="720000"/>
            <a:chOff x="5185275" y="829059"/>
            <a:chExt cx="1443038" cy="1443038"/>
          </a:xfrm>
        </p:grpSpPr>
        <p:sp>
          <p:nvSpPr>
            <p:cNvPr id="10322" name="Oval 82">
              <a:extLst>
                <a:ext uri="{FF2B5EF4-FFF2-40B4-BE49-F238E27FC236}">
                  <a16:creationId xmlns:a16="http://schemas.microsoft.com/office/drawing/2014/main" id="{97454CC2-07B2-47D5-9183-A1E6E81FAE8F}"/>
                </a:ext>
              </a:extLst>
            </p:cNvPr>
            <p:cNvSpPr>
              <a:spLocks noChangeAspect="1" noChangeArrowheads="1"/>
            </p:cNvSpPr>
            <p:nvPr/>
          </p:nvSpPr>
          <p:spPr bwMode="auto">
            <a:xfrm flipH="1">
              <a:off x="5185275" y="829059"/>
              <a:ext cx="1443038" cy="1443038"/>
            </a:xfrm>
            <a:prstGeom prst="ellipse">
              <a:avLst/>
            </a:prstGeom>
            <a:gradFill rotWithShape="0">
              <a:gsLst>
                <a:gs pos="0">
                  <a:srgbClr val="CCCCFF"/>
                </a:gs>
                <a:gs pos="100000">
                  <a:srgbClr val="6699FF"/>
                </a:gs>
              </a:gsLst>
              <a:path path="shape">
                <a:fillToRect l="50000" t="50000" r="50000" b="50000"/>
              </a:path>
            </a:gradFill>
            <a:ln w="25400">
              <a:solidFill>
                <a:srgbClr val="333399"/>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23" name="Oval 83">
              <a:extLst>
                <a:ext uri="{FF2B5EF4-FFF2-40B4-BE49-F238E27FC236}">
                  <a16:creationId xmlns:a16="http://schemas.microsoft.com/office/drawing/2014/main" id="{4682EDD6-AE19-41FD-8E5C-AF3C810FDD5C}"/>
                </a:ext>
              </a:extLst>
            </p:cNvPr>
            <p:cNvSpPr>
              <a:spLocks noChangeArrowheads="1"/>
            </p:cNvSpPr>
            <p:nvPr/>
          </p:nvSpPr>
          <p:spPr bwMode="auto">
            <a:xfrm rot="14400000" flipH="1">
              <a:off x="5927432" y="999715"/>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24" name="Oval 84">
              <a:extLst>
                <a:ext uri="{FF2B5EF4-FFF2-40B4-BE49-F238E27FC236}">
                  <a16:creationId xmlns:a16="http://schemas.microsoft.com/office/drawing/2014/main" id="{D7D92D98-45E7-4FE6-97CE-629C79695D2A}"/>
                </a:ext>
              </a:extLst>
            </p:cNvPr>
            <p:cNvSpPr>
              <a:spLocks noChangeArrowheads="1"/>
            </p:cNvSpPr>
            <p:nvPr/>
          </p:nvSpPr>
          <p:spPr bwMode="auto">
            <a:xfrm rot="12600000" flipH="1">
              <a:off x="5526588" y="983047"/>
              <a:ext cx="268287"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25" name="Oval 85">
              <a:extLst>
                <a:ext uri="{FF2B5EF4-FFF2-40B4-BE49-F238E27FC236}">
                  <a16:creationId xmlns:a16="http://schemas.microsoft.com/office/drawing/2014/main" id="{BA9D0859-5E2D-4BC3-8494-50353490D81B}"/>
                </a:ext>
              </a:extLst>
            </p:cNvPr>
            <p:cNvSpPr>
              <a:spLocks noChangeArrowheads="1"/>
            </p:cNvSpPr>
            <p:nvPr/>
          </p:nvSpPr>
          <p:spPr bwMode="auto">
            <a:xfrm rot="7200000" flipH="1">
              <a:off x="5766301" y="962409"/>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26" name="Oval 86">
              <a:extLst>
                <a:ext uri="{FF2B5EF4-FFF2-40B4-BE49-F238E27FC236}">
                  <a16:creationId xmlns:a16="http://schemas.microsoft.com/office/drawing/2014/main" id="{97582F44-A01A-47D5-9038-F5F28C6A269D}"/>
                </a:ext>
              </a:extLst>
            </p:cNvPr>
            <p:cNvSpPr>
              <a:spLocks noChangeArrowheads="1"/>
            </p:cNvSpPr>
            <p:nvPr/>
          </p:nvSpPr>
          <p:spPr bwMode="auto">
            <a:xfrm rot="7200000" flipH="1">
              <a:off x="6094913" y="1914909"/>
              <a:ext cx="268288"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27" name="Oval 87">
              <a:extLst>
                <a:ext uri="{FF2B5EF4-FFF2-40B4-BE49-F238E27FC236}">
                  <a16:creationId xmlns:a16="http://schemas.microsoft.com/office/drawing/2014/main" id="{03D5E158-03EB-4124-A941-C325417C2398}"/>
                </a:ext>
              </a:extLst>
            </p:cNvPr>
            <p:cNvSpPr>
              <a:spLocks noChangeArrowheads="1"/>
            </p:cNvSpPr>
            <p:nvPr/>
          </p:nvSpPr>
          <p:spPr bwMode="auto">
            <a:xfrm rot="9000000" flipH="1">
              <a:off x="6298113" y="1684722"/>
              <a:ext cx="266700" cy="10001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28" name="Oval 88">
              <a:extLst>
                <a:ext uri="{FF2B5EF4-FFF2-40B4-BE49-F238E27FC236}">
                  <a16:creationId xmlns:a16="http://schemas.microsoft.com/office/drawing/2014/main" id="{F18B145E-93DB-41F1-9A1B-A97C7036ECA5}"/>
                </a:ext>
              </a:extLst>
            </p:cNvPr>
            <p:cNvSpPr>
              <a:spLocks noChangeArrowheads="1"/>
            </p:cNvSpPr>
            <p:nvPr/>
          </p:nvSpPr>
          <p:spPr bwMode="auto">
            <a:xfrm rot="14400000" flipH="1">
              <a:off x="5314657" y="1837915"/>
              <a:ext cx="268288"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29" name="Oval 89">
              <a:extLst>
                <a:ext uri="{FF2B5EF4-FFF2-40B4-BE49-F238E27FC236}">
                  <a16:creationId xmlns:a16="http://schemas.microsoft.com/office/drawing/2014/main" id="{BBE03A33-7F35-4E90-A6E1-42CD5D60E866}"/>
                </a:ext>
              </a:extLst>
            </p:cNvPr>
            <p:cNvSpPr>
              <a:spLocks noChangeArrowheads="1"/>
            </p:cNvSpPr>
            <p:nvPr/>
          </p:nvSpPr>
          <p:spPr bwMode="auto">
            <a:xfrm rot="14400000" flipH="1">
              <a:off x="5445626" y="1165609"/>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30" name="Oval 90">
              <a:extLst>
                <a:ext uri="{FF2B5EF4-FFF2-40B4-BE49-F238E27FC236}">
                  <a16:creationId xmlns:a16="http://schemas.microsoft.com/office/drawing/2014/main" id="{42B73C4B-E112-434E-8E8A-88C0463EEDB0}"/>
                </a:ext>
              </a:extLst>
            </p:cNvPr>
            <p:cNvSpPr>
              <a:spLocks noChangeArrowheads="1"/>
            </p:cNvSpPr>
            <p:nvPr/>
          </p:nvSpPr>
          <p:spPr bwMode="auto">
            <a:xfrm rot="16200000" flipH="1">
              <a:off x="6261600" y="1179897"/>
              <a:ext cx="268287" cy="9683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31" name="Oval 91">
              <a:extLst>
                <a:ext uri="{FF2B5EF4-FFF2-40B4-BE49-F238E27FC236}">
                  <a16:creationId xmlns:a16="http://schemas.microsoft.com/office/drawing/2014/main" id="{AA565F9B-E94E-4557-9577-3C5C47C007F4}"/>
                </a:ext>
              </a:extLst>
            </p:cNvPr>
            <p:cNvSpPr>
              <a:spLocks noChangeArrowheads="1"/>
            </p:cNvSpPr>
            <p:nvPr/>
          </p:nvSpPr>
          <p:spPr bwMode="auto">
            <a:xfrm rot="16200000" flipH="1">
              <a:off x="5847263" y="2059371"/>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32" name="Oval 92">
              <a:extLst>
                <a:ext uri="{FF2B5EF4-FFF2-40B4-BE49-F238E27FC236}">
                  <a16:creationId xmlns:a16="http://schemas.microsoft.com/office/drawing/2014/main" id="{45567EAF-2B42-4B9C-8AD3-57E5209BD44D}"/>
                </a:ext>
              </a:extLst>
            </p:cNvPr>
            <p:cNvSpPr>
              <a:spLocks noChangeArrowheads="1"/>
            </p:cNvSpPr>
            <p:nvPr/>
          </p:nvSpPr>
          <p:spPr bwMode="auto">
            <a:xfrm rot="12600000" flipH="1">
              <a:off x="5550400" y="1833947"/>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33" name="Oval 93">
              <a:extLst>
                <a:ext uri="{FF2B5EF4-FFF2-40B4-BE49-F238E27FC236}">
                  <a16:creationId xmlns:a16="http://schemas.microsoft.com/office/drawing/2014/main" id="{A7461CB4-3FFB-468E-93F2-76831EE611E6}"/>
                </a:ext>
              </a:extLst>
            </p:cNvPr>
            <p:cNvSpPr>
              <a:spLocks noChangeArrowheads="1"/>
            </p:cNvSpPr>
            <p:nvPr/>
          </p:nvSpPr>
          <p:spPr bwMode="auto">
            <a:xfrm rot="7200000" flipH="1">
              <a:off x="6342563" y="1446596"/>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34" name="Oval 94">
              <a:extLst>
                <a:ext uri="{FF2B5EF4-FFF2-40B4-BE49-F238E27FC236}">
                  <a16:creationId xmlns:a16="http://schemas.microsoft.com/office/drawing/2014/main" id="{A3186722-2404-4EB3-9DEF-529EEFC782A2}"/>
                </a:ext>
              </a:extLst>
            </p:cNvPr>
            <p:cNvSpPr>
              <a:spLocks noChangeArrowheads="1"/>
            </p:cNvSpPr>
            <p:nvPr/>
          </p:nvSpPr>
          <p:spPr bwMode="auto">
            <a:xfrm rot="7200000" flipH="1">
              <a:off x="6220326" y="1881571"/>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35" name="Oval 95">
              <a:extLst>
                <a:ext uri="{FF2B5EF4-FFF2-40B4-BE49-F238E27FC236}">
                  <a16:creationId xmlns:a16="http://schemas.microsoft.com/office/drawing/2014/main" id="{2B4160B0-EC83-4E33-9780-C0719BBE6C6C}"/>
                </a:ext>
              </a:extLst>
            </p:cNvPr>
            <p:cNvSpPr>
              <a:spLocks noChangeArrowheads="1"/>
            </p:cNvSpPr>
            <p:nvPr/>
          </p:nvSpPr>
          <p:spPr bwMode="auto">
            <a:xfrm rot="14400000" flipH="1">
              <a:off x="5621838" y="2033971"/>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36" name="Oval 96">
              <a:extLst>
                <a:ext uri="{FF2B5EF4-FFF2-40B4-BE49-F238E27FC236}">
                  <a16:creationId xmlns:a16="http://schemas.microsoft.com/office/drawing/2014/main" id="{6BE7ABA1-BA88-4648-AD91-F5D6321FDCB6}"/>
                </a:ext>
              </a:extLst>
            </p:cNvPr>
            <p:cNvSpPr>
              <a:spLocks noChangeArrowheads="1"/>
            </p:cNvSpPr>
            <p:nvPr/>
          </p:nvSpPr>
          <p:spPr bwMode="auto">
            <a:xfrm rot="9000000" flipH="1">
              <a:off x="5513888" y="1976822"/>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37" name="Oval 97">
              <a:extLst>
                <a:ext uri="{FF2B5EF4-FFF2-40B4-BE49-F238E27FC236}">
                  <a16:creationId xmlns:a16="http://schemas.microsoft.com/office/drawing/2014/main" id="{FDCF4615-6226-40B0-9A1E-814D65393891}"/>
                </a:ext>
              </a:extLst>
            </p:cNvPr>
            <p:cNvSpPr>
              <a:spLocks noChangeArrowheads="1"/>
            </p:cNvSpPr>
            <p:nvPr/>
          </p:nvSpPr>
          <p:spPr bwMode="auto">
            <a:xfrm rot="10800000" flipH="1">
              <a:off x="6110788" y="1008447"/>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38" name="Oval 98">
              <a:extLst>
                <a:ext uri="{FF2B5EF4-FFF2-40B4-BE49-F238E27FC236}">
                  <a16:creationId xmlns:a16="http://schemas.microsoft.com/office/drawing/2014/main" id="{B7BCCF02-447B-45D4-ACA4-AA7AFDFA8BD0}"/>
                </a:ext>
              </a:extLst>
            </p:cNvPr>
            <p:cNvSpPr>
              <a:spLocks noChangeArrowheads="1"/>
            </p:cNvSpPr>
            <p:nvPr/>
          </p:nvSpPr>
          <p:spPr bwMode="auto">
            <a:xfrm rot="12600000" flipH="1">
              <a:off x="5309100" y="1379922"/>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39" name="Oval 99">
              <a:extLst>
                <a:ext uri="{FF2B5EF4-FFF2-40B4-BE49-F238E27FC236}">
                  <a16:creationId xmlns:a16="http://schemas.microsoft.com/office/drawing/2014/main" id="{0E476780-97B8-44D1-AAC1-A718381E19EF}"/>
                </a:ext>
              </a:extLst>
            </p:cNvPr>
            <p:cNvSpPr>
              <a:spLocks noChangeArrowheads="1"/>
            </p:cNvSpPr>
            <p:nvPr/>
          </p:nvSpPr>
          <p:spPr bwMode="auto">
            <a:xfrm rot="10800000" flipH="1">
              <a:off x="5772650" y="2146684"/>
              <a:ext cx="266700" cy="10001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40" name="Oval 100">
              <a:extLst>
                <a:ext uri="{FF2B5EF4-FFF2-40B4-BE49-F238E27FC236}">
                  <a16:creationId xmlns:a16="http://schemas.microsoft.com/office/drawing/2014/main" id="{91BA9909-AD86-4CAD-894B-CC708ACCF87D}"/>
                </a:ext>
              </a:extLst>
            </p:cNvPr>
            <p:cNvSpPr>
              <a:spLocks noChangeArrowheads="1"/>
            </p:cNvSpPr>
            <p:nvPr/>
          </p:nvSpPr>
          <p:spPr bwMode="auto">
            <a:xfrm rot="12600000" flipH="1">
              <a:off x="6086975" y="1768859"/>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41" name="Oval 101">
              <a:extLst>
                <a:ext uri="{FF2B5EF4-FFF2-40B4-BE49-F238E27FC236}">
                  <a16:creationId xmlns:a16="http://schemas.microsoft.com/office/drawing/2014/main" id="{7F601E10-52FE-4694-8966-FFFEB90DA175}"/>
                </a:ext>
              </a:extLst>
            </p:cNvPr>
            <p:cNvSpPr>
              <a:spLocks noChangeArrowheads="1"/>
            </p:cNvSpPr>
            <p:nvPr/>
          </p:nvSpPr>
          <p:spPr bwMode="auto">
            <a:xfrm flipH="1">
              <a:off x="5975850" y="2073659"/>
              <a:ext cx="266700" cy="9683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42" name="Oval 102">
              <a:extLst>
                <a:ext uri="{FF2B5EF4-FFF2-40B4-BE49-F238E27FC236}">
                  <a16:creationId xmlns:a16="http://schemas.microsoft.com/office/drawing/2014/main" id="{3F1A630C-76D7-4442-904F-1F1C2F930917}"/>
                </a:ext>
              </a:extLst>
            </p:cNvPr>
            <p:cNvSpPr>
              <a:spLocks noChangeArrowheads="1"/>
            </p:cNvSpPr>
            <p:nvPr/>
          </p:nvSpPr>
          <p:spPr bwMode="auto">
            <a:xfrm rot="16200000" flipH="1">
              <a:off x="6397332" y="1574390"/>
              <a:ext cx="268288"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43" name="Oval 103">
              <a:extLst>
                <a:ext uri="{FF2B5EF4-FFF2-40B4-BE49-F238E27FC236}">
                  <a16:creationId xmlns:a16="http://schemas.microsoft.com/office/drawing/2014/main" id="{9AB02599-E287-4126-ADE4-91F00F798BDF}"/>
                </a:ext>
              </a:extLst>
            </p:cNvPr>
            <p:cNvSpPr>
              <a:spLocks noChangeArrowheads="1"/>
            </p:cNvSpPr>
            <p:nvPr/>
          </p:nvSpPr>
          <p:spPr bwMode="auto">
            <a:xfrm rot="14400000" flipH="1">
              <a:off x="5657557" y="1040990"/>
              <a:ext cx="268288"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44" name="Oval 104">
              <a:extLst>
                <a:ext uri="{FF2B5EF4-FFF2-40B4-BE49-F238E27FC236}">
                  <a16:creationId xmlns:a16="http://schemas.microsoft.com/office/drawing/2014/main" id="{BA3E816C-2F03-4EEA-A497-82330180135C}"/>
                </a:ext>
              </a:extLst>
            </p:cNvPr>
            <p:cNvSpPr>
              <a:spLocks noChangeArrowheads="1"/>
            </p:cNvSpPr>
            <p:nvPr/>
          </p:nvSpPr>
          <p:spPr bwMode="auto">
            <a:xfrm rot="14400000" flipH="1">
              <a:off x="6129838" y="1279909"/>
              <a:ext cx="268288" cy="9683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45" name="Oval 105">
              <a:extLst>
                <a:ext uri="{FF2B5EF4-FFF2-40B4-BE49-F238E27FC236}">
                  <a16:creationId xmlns:a16="http://schemas.microsoft.com/office/drawing/2014/main" id="{9A562143-8A2B-4500-BE95-5153BC78CFFA}"/>
                </a:ext>
              </a:extLst>
            </p:cNvPr>
            <p:cNvSpPr>
              <a:spLocks noChangeArrowheads="1"/>
            </p:cNvSpPr>
            <p:nvPr/>
          </p:nvSpPr>
          <p:spPr bwMode="auto">
            <a:xfrm rot="-1800000" flipH="1" flipV="1">
              <a:off x="5250363" y="1627572"/>
              <a:ext cx="268287"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46" name="Oval 106">
              <a:extLst>
                <a:ext uri="{FF2B5EF4-FFF2-40B4-BE49-F238E27FC236}">
                  <a16:creationId xmlns:a16="http://schemas.microsoft.com/office/drawing/2014/main" id="{1D76680C-0CE3-4241-890F-C3FB4A95336C}"/>
                </a:ext>
              </a:extLst>
            </p:cNvPr>
            <p:cNvSpPr>
              <a:spLocks noChangeArrowheads="1"/>
            </p:cNvSpPr>
            <p:nvPr/>
          </p:nvSpPr>
          <p:spPr bwMode="auto">
            <a:xfrm rot="1800000" flipH="1" flipV="1">
              <a:off x="5293225" y="1538672"/>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47" name="Oval 107">
              <a:extLst>
                <a:ext uri="{FF2B5EF4-FFF2-40B4-BE49-F238E27FC236}">
                  <a16:creationId xmlns:a16="http://schemas.microsoft.com/office/drawing/2014/main" id="{9D00DFEC-87BD-478C-9398-E3BF3701CAC2}"/>
                </a:ext>
              </a:extLst>
            </p:cNvPr>
            <p:cNvSpPr>
              <a:spLocks noChangeArrowheads="1"/>
            </p:cNvSpPr>
            <p:nvPr/>
          </p:nvSpPr>
          <p:spPr bwMode="auto">
            <a:xfrm rot="16200000" flipH="1">
              <a:off x="5568657" y="1212440"/>
              <a:ext cx="677862" cy="676275"/>
            </a:xfrm>
            <a:prstGeom prst="ellipse">
              <a:avLst/>
            </a:prstGeom>
            <a:gradFill rotWithShape="1">
              <a:gsLst>
                <a:gs pos="0">
                  <a:srgbClr val="9966FF"/>
                </a:gs>
                <a:gs pos="100000">
                  <a:srgbClr val="6600CC"/>
                </a:gs>
              </a:gsLst>
              <a:path path="shape">
                <a:fillToRect l="50000" t="50000" r="50000" b="50000"/>
              </a:path>
            </a:gradFill>
            <a:ln w="25400">
              <a:solidFill>
                <a:srgbClr val="80008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 name="グループ化 1">
            <a:extLst>
              <a:ext uri="{FF2B5EF4-FFF2-40B4-BE49-F238E27FC236}">
                <a16:creationId xmlns:a16="http://schemas.microsoft.com/office/drawing/2014/main" id="{4BFB6967-F5C2-467B-BBD4-A91215C35584}"/>
              </a:ext>
            </a:extLst>
          </p:cNvPr>
          <p:cNvGrpSpPr/>
          <p:nvPr/>
        </p:nvGrpSpPr>
        <p:grpSpPr>
          <a:xfrm>
            <a:off x="1887967" y="2638609"/>
            <a:ext cx="720000" cy="720000"/>
            <a:chOff x="5185275" y="2351472"/>
            <a:chExt cx="720000" cy="720000"/>
          </a:xfrm>
        </p:grpSpPr>
        <p:sp>
          <p:nvSpPr>
            <p:cNvPr id="10348" name="Oval 108">
              <a:extLst>
                <a:ext uri="{FF2B5EF4-FFF2-40B4-BE49-F238E27FC236}">
                  <a16:creationId xmlns:a16="http://schemas.microsoft.com/office/drawing/2014/main" id="{741C5D3A-456B-4AAA-B14F-1D277B1607AC}"/>
                </a:ext>
              </a:extLst>
            </p:cNvPr>
            <p:cNvSpPr>
              <a:spLocks noChangeAspect="1" noChangeArrowheads="1"/>
            </p:cNvSpPr>
            <p:nvPr/>
          </p:nvSpPr>
          <p:spPr bwMode="auto">
            <a:xfrm flipV="1">
              <a:off x="5185275" y="2351472"/>
              <a:ext cx="720000" cy="720000"/>
            </a:xfrm>
            <a:prstGeom prst="ellipse">
              <a:avLst/>
            </a:prstGeom>
            <a:gradFill rotWithShape="0">
              <a:gsLst>
                <a:gs pos="0">
                  <a:srgbClr val="FFCC99"/>
                </a:gs>
                <a:gs pos="100000">
                  <a:srgbClr val="FF3300"/>
                </a:gs>
              </a:gsLst>
              <a:path path="shape">
                <a:fillToRect l="50000" t="50000" r="50000" b="50000"/>
              </a:path>
            </a:gra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49" name="Oval 109">
              <a:extLst>
                <a:ext uri="{FF2B5EF4-FFF2-40B4-BE49-F238E27FC236}">
                  <a16:creationId xmlns:a16="http://schemas.microsoft.com/office/drawing/2014/main" id="{37AB5588-23A7-487A-94CC-6844CBBAB4AA}"/>
                </a:ext>
              </a:extLst>
            </p:cNvPr>
            <p:cNvSpPr>
              <a:spLocks noChangeArrowheads="1"/>
            </p:cNvSpPr>
            <p:nvPr/>
          </p:nvSpPr>
          <p:spPr bwMode="auto">
            <a:xfrm rot="14400000" flipV="1">
              <a:off x="5555572" y="2436620"/>
              <a:ext cx="133069" cy="4831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50" name="Oval 110">
              <a:extLst>
                <a:ext uri="{FF2B5EF4-FFF2-40B4-BE49-F238E27FC236}">
                  <a16:creationId xmlns:a16="http://schemas.microsoft.com/office/drawing/2014/main" id="{86C265A3-BBE8-4042-8B16-8726128349F1}"/>
                </a:ext>
              </a:extLst>
            </p:cNvPr>
            <p:cNvSpPr>
              <a:spLocks noChangeArrowheads="1"/>
            </p:cNvSpPr>
            <p:nvPr/>
          </p:nvSpPr>
          <p:spPr bwMode="auto">
            <a:xfrm rot="12600000" flipV="1">
              <a:off x="5334186" y="2425135"/>
              <a:ext cx="133862" cy="49109"/>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51" name="Oval 111">
              <a:extLst>
                <a:ext uri="{FF2B5EF4-FFF2-40B4-BE49-F238E27FC236}">
                  <a16:creationId xmlns:a16="http://schemas.microsoft.com/office/drawing/2014/main" id="{9AB70BB1-8658-4F0F-941B-6A1D9CC1C340}"/>
                </a:ext>
              </a:extLst>
            </p:cNvPr>
            <p:cNvSpPr>
              <a:spLocks noChangeArrowheads="1"/>
            </p:cNvSpPr>
            <p:nvPr/>
          </p:nvSpPr>
          <p:spPr bwMode="auto">
            <a:xfrm rot="7200000" flipV="1">
              <a:off x="5475176" y="2418006"/>
              <a:ext cx="133069" cy="49109"/>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52" name="Oval 112">
              <a:extLst>
                <a:ext uri="{FF2B5EF4-FFF2-40B4-BE49-F238E27FC236}">
                  <a16:creationId xmlns:a16="http://schemas.microsoft.com/office/drawing/2014/main" id="{DB06E129-ACB5-408E-9B16-CC2BF0C2B369}"/>
                </a:ext>
              </a:extLst>
            </p:cNvPr>
            <p:cNvSpPr>
              <a:spLocks noChangeArrowheads="1"/>
            </p:cNvSpPr>
            <p:nvPr/>
          </p:nvSpPr>
          <p:spPr bwMode="auto">
            <a:xfrm rot="14400000" flipV="1">
              <a:off x="5315176" y="2519392"/>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53" name="Oval 113">
              <a:extLst>
                <a:ext uri="{FF2B5EF4-FFF2-40B4-BE49-F238E27FC236}">
                  <a16:creationId xmlns:a16="http://schemas.microsoft.com/office/drawing/2014/main" id="{14ACAD49-F5B2-4B4D-8F69-443EBEA183CB}"/>
                </a:ext>
              </a:extLst>
            </p:cNvPr>
            <p:cNvSpPr>
              <a:spLocks noChangeArrowheads="1"/>
            </p:cNvSpPr>
            <p:nvPr/>
          </p:nvSpPr>
          <p:spPr bwMode="auto">
            <a:xfrm rot="16200000" flipV="1">
              <a:off x="5736921" y="2532858"/>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54" name="Oval 114">
              <a:extLst>
                <a:ext uri="{FF2B5EF4-FFF2-40B4-BE49-F238E27FC236}">
                  <a16:creationId xmlns:a16="http://schemas.microsoft.com/office/drawing/2014/main" id="{EC6965D5-D0D7-4D82-A19B-A5C5872F290D}"/>
                </a:ext>
              </a:extLst>
            </p:cNvPr>
            <p:cNvSpPr>
              <a:spLocks noChangeArrowheads="1"/>
            </p:cNvSpPr>
            <p:nvPr/>
          </p:nvSpPr>
          <p:spPr bwMode="auto">
            <a:xfrm rot="16200000" flipV="1">
              <a:off x="5515572" y="2965333"/>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55" name="Oval 115">
              <a:extLst>
                <a:ext uri="{FF2B5EF4-FFF2-40B4-BE49-F238E27FC236}">
                  <a16:creationId xmlns:a16="http://schemas.microsoft.com/office/drawing/2014/main" id="{67C4FD41-D622-43BE-ABA5-5DB18C6083EA}"/>
                </a:ext>
              </a:extLst>
            </p:cNvPr>
            <p:cNvSpPr>
              <a:spLocks noChangeArrowheads="1"/>
            </p:cNvSpPr>
            <p:nvPr/>
          </p:nvSpPr>
          <p:spPr bwMode="auto">
            <a:xfrm rot="12600000" flipV="1">
              <a:off x="5288245" y="2898799"/>
              <a:ext cx="133862"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56" name="Oval 116">
              <a:extLst>
                <a:ext uri="{FF2B5EF4-FFF2-40B4-BE49-F238E27FC236}">
                  <a16:creationId xmlns:a16="http://schemas.microsoft.com/office/drawing/2014/main" id="{D412DFA0-DCD4-4A2F-A85E-D646E7F9D446}"/>
                </a:ext>
              </a:extLst>
            </p:cNvPr>
            <p:cNvSpPr>
              <a:spLocks noChangeArrowheads="1"/>
            </p:cNvSpPr>
            <p:nvPr/>
          </p:nvSpPr>
          <p:spPr bwMode="auto">
            <a:xfrm rot="12600000" flipV="1">
              <a:off x="5367453" y="2852858"/>
              <a:ext cx="133069" cy="4831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57" name="Oval 117">
              <a:extLst>
                <a:ext uri="{FF2B5EF4-FFF2-40B4-BE49-F238E27FC236}">
                  <a16:creationId xmlns:a16="http://schemas.microsoft.com/office/drawing/2014/main" id="{3B7D3758-B627-4CA9-BA24-BCCD1F7A989F}"/>
                </a:ext>
              </a:extLst>
            </p:cNvPr>
            <p:cNvSpPr>
              <a:spLocks noChangeArrowheads="1"/>
            </p:cNvSpPr>
            <p:nvPr/>
          </p:nvSpPr>
          <p:spPr bwMode="auto">
            <a:xfrm rot="2585761" flipV="1">
              <a:off x="5666067" y="2650878"/>
              <a:ext cx="133861" cy="49109"/>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58" name="Oval 118">
              <a:extLst>
                <a:ext uri="{FF2B5EF4-FFF2-40B4-BE49-F238E27FC236}">
                  <a16:creationId xmlns:a16="http://schemas.microsoft.com/office/drawing/2014/main" id="{3D5AB3B0-2C80-472B-ACBB-59989197C273}"/>
                </a:ext>
              </a:extLst>
            </p:cNvPr>
            <p:cNvSpPr>
              <a:spLocks noChangeArrowheads="1"/>
            </p:cNvSpPr>
            <p:nvPr/>
          </p:nvSpPr>
          <p:spPr bwMode="auto">
            <a:xfrm rot="7200000" flipV="1">
              <a:off x="5256563" y="2507511"/>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59" name="Oval 119">
              <a:extLst>
                <a:ext uri="{FF2B5EF4-FFF2-40B4-BE49-F238E27FC236}">
                  <a16:creationId xmlns:a16="http://schemas.microsoft.com/office/drawing/2014/main" id="{734DFD02-FCF7-4E24-9F68-4318A131B6F5}"/>
                </a:ext>
              </a:extLst>
            </p:cNvPr>
            <p:cNvSpPr>
              <a:spLocks noChangeArrowheads="1"/>
            </p:cNvSpPr>
            <p:nvPr/>
          </p:nvSpPr>
          <p:spPr bwMode="auto">
            <a:xfrm rot="7200000" flipV="1">
              <a:off x="5780248" y="2659591"/>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60" name="Oval 120">
              <a:extLst>
                <a:ext uri="{FF2B5EF4-FFF2-40B4-BE49-F238E27FC236}">
                  <a16:creationId xmlns:a16="http://schemas.microsoft.com/office/drawing/2014/main" id="{67D61565-36A6-402B-9CA1-5D09FDF811A0}"/>
                </a:ext>
              </a:extLst>
            </p:cNvPr>
            <p:cNvSpPr>
              <a:spLocks noChangeArrowheads="1"/>
            </p:cNvSpPr>
            <p:nvPr/>
          </p:nvSpPr>
          <p:spPr bwMode="auto">
            <a:xfrm rot="7200000" flipV="1">
              <a:off x="5701711" y="2876620"/>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61" name="Oval 121">
              <a:extLst>
                <a:ext uri="{FF2B5EF4-FFF2-40B4-BE49-F238E27FC236}">
                  <a16:creationId xmlns:a16="http://schemas.microsoft.com/office/drawing/2014/main" id="{55B35449-8085-4683-B708-503FCA8C1D8B}"/>
                </a:ext>
              </a:extLst>
            </p:cNvPr>
            <p:cNvSpPr>
              <a:spLocks noChangeArrowheads="1"/>
            </p:cNvSpPr>
            <p:nvPr/>
          </p:nvSpPr>
          <p:spPr bwMode="auto">
            <a:xfrm rot="9000000" flipV="1">
              <a:off x="5532206" y="2884541"/>
              <a:ext cx="133862" cy="4831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62" name="Oval 122">
              <a:extLst>
                <a:ext uri="{FF2B5EF4-FFF2-40B4-BE49-F238E27FC236}">
                  <a16:creationId xmlns:a16="http://schemas.microsoft.com/office/drawing/2014/main" id="{85CEB3A8-D79A-45AA-A368-3AED9905BB15}"/>
                </a:ext>
              </a:extLst>
            </p:cNvPr>
            <p:cNvSpPr>
              <a:spLocks noChangeArrowheads="1"/>
            </p:cNvSpPr>
            <p:nvPr/>
          </p:nvSpPr>
          <p:spPr bwMode="auto">
            <a:xfrm rot="14400000" flipV="1">
              <a:off x="5434780" y="2952660"/>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63" name="Oval 123">
              <a:extLst>
                <a:ext uri="{FF2B5EF4-FFF2-40B4-BE49-F238E27FC236}">
                  <a16:creationId xmlns:a16="http://schemas.microsoft.com/office/drawing/2014/main" id="{A6497F82-3EAB-4FBB-AAD7-DE957F821E58}"/>
                </a:ext>
              </a:extLst>
            </p:cNvPr>
            <p:cNvSpPr>
              <a:spLocks noChangeArrowheads="1"/>
            </p:cNvSpPr>
            <p:nvPr/>
          </p:nvSpPr>
          <p:spPr bwMode="auto">
            <a:xfrm rot="14400000" flipV="1">
              <a:off x="5745449" y="2793847"/>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64" name="Oval 124">
              <a:extLst>
                <a:ext uri="{FF2B5EF4-FFF2-40B4-BE49-F238E27FC236}">
                  <a16:creationId xmlns:a16="http://schemas.microsoft.com/office/drawing/2014/main" id="{0872B13A-4A5C-44C4-AC0A-B13EA9B5A56C}"/>
                </a:ext>
              </a:extLst>
            </p:cNvPr>
            <p:cNvSpPr>
              <a:spLocks noChangeArrowheads="1"/>
            </p:cNvSpPr>
            <p:nvPr/>
          </p:nvSpPr>
          <p:spPr bwMode="auto">
            <a:xfrm rot="12600000" flipV="1">
              <a:off x="5384087" y="2499591"/>
              <a:ext cx="133861"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65" name="Oval 125">
              <a:extLst>
                <a:ext uri="{FF2B5EF4-FFF2-40B4-BE49-F238E27FC236}">
                  <a16:creationId xmlns:a16="http://schemas.microsoft.com/office/drawing/2014/main" id="{C6384F9D-3748-429A-8C63-BF3BF17EFC93}"/>
                </a:ext>
              </a:extLst>
            </p:cNvPr>
            <p:cNvSpPr>
              <a:spLocks noChangeArrowheads="1"/>
            </p:cNvSpPr>
            <p:nvPr/>
          </p:nvSpPr>
          <p:spPr bwMode="auto">
            <a:xfrm rot="9000000" flipV="1">
              <a:off x="5356364" y="2941571"/>
              <a:ext cx="133069" cy="49901"/>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66" name="Oval 126">
              <a:extLst>
                <a:ext uri="{FF2B5EF4-FFF2-40B4-BE49-F238E27FC236}">
                  <a16:creationId xmlns:a16="http://schemas.microsoft.com/office/drawing/2014/main" id="{9934C885-6E75-40B4-8CBF-0C118A2A1866}"/>
                </a:ext>
              </a:extLst>
            </p:cNvPr>
            <p:cNvSpPr>
              <a:spLocks noChangeArrowheads="1"/>
            </p:cNvSpPr>
            <p:nvPr/>
          </p:nvSpPr>
          <p:spPr bwMode="auto">
            <a:xfrm rot="10800000" flipV="1">
              <a:off x="5643097" y="2488502"/>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67" name="Oval 127">
              <a:extLst>
                <a:ext uri="{FF2B5EF4-FFF2-40B4-BE49-F238E27FC236}">
                  <a16:creationId xmlns:a16="http://schemas.microsoft.com/office/drawing/2014/main" id="{A9843E13-3C9B-4997-AA71-5166883955F7}"/>
                </a:ext>
              </a:extLst>
            </p:cNvPr>
            <p:cNvSpPr>
              <a:spLocks noChangeArrowheads="1"/>
            </p:cNvSpPr>
            <p:nvPr/>
          </p:nvSpPr>
          <p:spPr bwMode="auto">
            <a:xfrm rot="12600000" flipV="1">
              <a:off x="5247057" y="2626323"/>
              <a:ext cx="133069" cy="4831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68" name="Oval 128">
              <a:extLst>
                <a:ext uri="{FF2B5EF4-FFF2-40B4-BE49-F238E27FC236}">
                  <a16:creationId xmlns:a16="http://schemas.microsoft.com/office/drawing/2014/main" id="{8DB816A8-88A3-474D-9378-39BEE8AF8346}"/>
                </a:ext>
              </a:extLst>
            </p:cNvPr>
            <p:cNvSpPr>
              <a:spLocks noChangeArrowheads="1"/>
            </p:cNvSpPr>
            <p:nvPr/>
          </p:nvSpPr>
          <p:spPr bwMode="auto">
            <a:xfrm rot="10800000" flipV="1">
              <a:off x="5478344" y="3008898"/>
              <a:ext cx="133069" cy="4990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69" name="Oval 129">
              <a:extLst>
                <a:ext uri="{FF2B5EF4-FFF2-40B4-BE49-F238E27FC236}">
                  <a16:creationId xmlns:a16="http://schemas.microsoft.com/office/drawing/2014/main" id="{F6B80146-DE6F-4695-B3D8-755F8A32E4FE}"/>
                </a:ext>
              </a:extLst>
            </p:cNvPr>
            <p:cNvSpPr>
              <a:spLocks noChangeArrowheads="1"/>
            </p:cNvSpPr>
            <p:nvPr/>
          </p:nvSpPr>
          <p:spPr bwMode="auto">
            <a:xfrm rot="9000000" flipV="1">
              <a:off x="5290622" y="2593848"/>
              <a:ext cx="133861" cy="4831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70" name="Oval 130">
              <a:extLst>
                <a:ext uri="{FF2B5EF4-FFF2-40B4-BE49-F238E27FC236}">
                  <a16:creationId xmlns:a16="http://schemas.microsoft.com/office/drawing/2014/main" id="{4B2445BA-DD9A-49E6-AC14-1D9E11670232}"/>
                </a:ext>
              </a:extLst>
            </p:cNvPr>
            <p:cNvSpPr>
              <a:spLocks noChangeArrowheads="1"/>
            </p:cNvSpPr>
            <p:nvPr/>
          </p:nvSpPr>
          <p:spPr bwMode="auto">
            <a:xfrm rot="9000000" flipV="1">
              <a:off x="5597948" y="2513848"/>
              <a:ext cx="133069" cy="49109"/>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71" name="Oval 131">
              <a:extLst>
                <a:ext uri="{FF2B5EF4-FFF2-40B4-BE49-F238E27FC236}">
                  <a16:creationId xmlns:a16="http://schemas.microsoft.com/office/drawing/2014/main" id="{730CD406-1CD7-4652-B7E1-C24C7AA4DA51}"/>
                </a:ext>
              </a:extLst>
            </p:cNvPr>
            <p:cNvSpPr>
              <a:spLocks noChangeArrowheads="1"/>
            </p:cNvSpPr>
            <p:nvPr/>
          </p:nvSpPr>
          <p:spPr bwMode="auto">
            <a:xfrm rot="12600000" flipV="1">
              <a:off x="5670820" y="2820383"/>
              <a:ext cx="133069" cy="49109"/>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72" name="Oval 132">
              <a:extLst>
                <a:ext uri="{FF2B5EF4-FFF2-40B4-BE49-F238E27FC236}">
                  <a16:creationId xmlns:a16="http://schemas.microsoft.com/office/drawing/2014/main" id="{48E96C32-D604-426C-98F5-3B3F48B49F8F}"/>
                </a:ext>
              </a:extLst>
            </p:cNvPr>
            <p:cNvSpPr>
              <a:spLocks noChangeArrowheads="1"/>
            </p:cNvSpPr>
            <p:nvPr/>
          </p:nvSpPr>
          <p:spPr bwMode="auto">
            <a:xfrm flipV="1">
              <a:off x="5579730" y="2972462"/>
              <a:ext cx="133069" cy="4831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73" name="Oval 133">
              <a:extLst>
                <a:ext uri="{FF2B5EF4-FFF2-40B4-BE49-F238E27FC236}">
                  <a16:creationId xmlns:a16="http://schemas.microsoft.com/office/drawing/2014/main" id="{777A15D4-C8DA-4AD8-9D2F-57BC7F12A4E4}"/>
                </a:ext>
              </a:extLst>
            </p:cNvPr>
            <p:cNvSpPr>
              <a:spLocks noChangeArrowheads="1"/>
            </p:cNvSpPr>
            <p:nvPr/>
          </p:nvSpPr>
          <p:spPr bwMode="auto">
            <a:xfrm rot="16200000" flipV="1">
              <a:off x="5807575" y="2723353"/>
              <a:ext cx="133861" cy="49109"/>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74" name="Oval 134">
              <a:extLst>
                <a:ext uri="{FF2B5EF4-FFF2-40B4-BE49-F238E27FC236}">
                  <a16:creationId xmlns:a16="http://schemas.microsoft.com/office/drawing/2014/main" id="{B8032D65-F41B-418E-8A5C-92D53EF95DE7}"/>
                </a:ext>
              </a:extLst>
            </p:cNvPr>
            <p:cNvSpPr>
              <a:spLocks noChangeArrowheads="1"/>
            </p:cNvSpPr>
            <p:nvPr/>
          </p:nvSpPr>
          <p:spPr bwMode="auto">
            <a:xfrm rot="14400000" flipV="1">
              <a:off x="5656562" y="2576423"/>
              <a:ext cx="133861" cy="4831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75" name="Oval 135">
              <a:extLst>
                <a:ext uri="{FF2B5EF4-FFF2-40B4-BE49-F238E27FC236}">
                  <a16:creationId xmlns:a16="http://schemas.microsoft.com/office/drawing/2014/main" id="{38579DA7-8EE7-4B21-BD72-82848646F261}"/>
                </a:ext>
              </a:extLst>
            </p:cNvPr>
            <p:cNvSpPr>
              <a:spLocks noChangeArrowheads="1"/>
            </p:cNvSpPr>
            <p:nvPr/>
          </p:nvSpPr>
          <p:spPr bwMode="auto">
            <a:xfrm rot="16200000">
              <a:off x="5165473" y="2667511"/>
              <a:ext cx="133862" cy="4831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76" name="Oval 136">
              <a:extLst>
                <a:ext uri="{FF2B5EF4-FFF2-40B4-BE49-F238E27FC236}">
                  <a16:creationId xmlns:a16="http://schemas.microsoft.com/office/drawing/2014/main" id="{457A6CC4-CE84-49A7-82C1-7B0D95FA5526}"/>
                </a:ext>
              </a:extLst>
            </p:cNvPr>
            <p:cNvSpPr>
              <a:spLocks noChangeArrowheads="1"/>
            </p:cNvSpPr>
            <p:nvPr/>
          </p:nvSpPr>
          <p:spPr bwMode="auto">
            <a:xfrm rot="19800000">
              <a:off x="5204285" y="2781571"/>
              <a:ext cx="133069" cy="49109"/>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77" name="Oval 137">
              <a:extLst>
                <a:ext uri="{FF2B5EF4-FFF2-40B4-BE49-F238E27FC236}">
                  <a16:creationId xmlns:a16="http://schemas.microsoft.com/office/drawing/2014/main" id="{BBC881FD-AFF0-48D5-B373-0EAF781E69EE}"/>
                </a:ext>
              </a:extLst>
            </p:cNvPr>
            <p:cNvSpPr>
              <a:spLocks noChangeArrowheads="1"/>
            </p:cNvSpPr>
            <p:nvPr/>
          </p:nvSpPr>
          <p:spPr bwMode="auto">
            <a:xfrm rot="1800000">
              <a:off x="5239136" y="2705531"/>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78" name="Oval 138">
              <a:extLst>
                <a:ext uri="{FF2B5EF4-FFF2-40B4-BE49-F238E27FC236}">
                  <a16:creationId xmlns:a16="http://schemas.microsoft.com/office/drawing/2014/main" id="{C5AF1D2A-C3E2-427E-B359-5842E51F322F}"/>
                </a:ext>
              </a:extLst>
            </p:cNvPr>
            <p:cNvSpPr>
              <a:spLocks noChangeArrowheads="1"/>
            </p:cNvSpPr>
            <p:nvPr/>
          </p:nvSpPr>
          <p:spPr bwMode="auto">
            <a:xfrm rot="14400000" flipV="1">
              <a:off x="5778268" y="2609294"/>
              <a:ext cx="133861" cy="49109"/>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79" name="Oval 139">
              <a:extLst>
                <a:ext uri="{FF2B5EF4-FFF2-40B4-BE49-F238E27FC236}">
                  <a16:creationId xmlns:a16="http://schemas.microsoft.com/office/drawing/2014/main" id="{214B250F-8BA1-4AD1-B84A-B23BF71AAE9B}"/>
                </a:ext>
              </a:extLst>
            </p:cNvPr>
            <p:cNvSpPr>
              <a:spLocks noChangeArrowheads="1"/>
            </p:cNvSpPr>
            <p:nvPr/>
          </p:nvSpPr>
          <p:spPr bwMode="auto">
            <a:xfrm rot="16200000" flipV="1">
              <a:off x="5376562" y="2542759"/>
              <a:ext cx="338218" cy="337426"/>
            </a:xfrm>
            <a:prstGeom prst="ellipse">
              <a:avLst/>
            </a:prstGeom>
            <a:gradFill rotWithShape="1">
              <a:gsLst>
                <a:gs pos="0">
                  <a:srgbClr val="9966FF"/>
                </a:gs>
                <a:gs pos="100000">
                  <a:srgbClr val="6600CC"/>
                </a:gs>
              </a:gsLst>
              <a:path path="shape">
                <a:fillToRect l="50000" t="50000" r="50000" b="50000"/>
              </a:path>
            </a:gradFill>
            <a:ln w="25400">
              <a:solidFill>
                <a:srgbClr val="80008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5" name="グループ化 4">
            <a:extLst>
              <a:ext uri="{FF2B5EF4-FFF2-40B4-BE49-F238E27FC236}">
                <a16:creationId xmlns:a16="http://schemas.microsoft.com/office/drawing/2014/main" id="{6B697A43-2944-40D5-8119-D19579451554}"/>
              </a:ext>
            </a:extLst>
          </p:cNvPr>
          <p:cNvGrpSpPr/>
          <p:nvPr/>
        </p:nvGrpSpPr>
        <p:grpSpPr>
          <a:xfrm>
            <a:off x="8085902" y="2638609"/>
            <a:ext cx="720000" cy="720000"/>
            <a:chOff x="6890814" y="2423819"/>
            <a:chExt cx="720000" cy="720000"/>
          </a:xfrm>
        </p:grpSpPr>
        <p:sp>
          <p:nvSpPr>
            <p:cNvPr id="216" name="Oval 137">
              <a:extLst>
                <a:ext uri="{FF2B5EF4-FFF2-40B4-BE49-F238E27FC236}">
                  <a16:creationId xmlns:a16="http://schemas.microsoft.com/office/drawing/2014/main" id="{589D0D91-DE08-418B-81F2-B5D8C622B4CD}"/>
                </a:ext>
              </a:extLst>
            </p:cNvPr>
            <p:cNvSpPr>
              <a:spLocks noChangeAspect="1" noChangeArrowheads="1"/>
            </p:cNvSpPr>
            <p:nvPr/>
          </p:nvSpPr>
          <p:spPr bwMode="auto">
            <a:xfrm flipH="1">
              <a:off x="6890814" y="2423819"/>
              <a:ext cx="720000" cy="720000"/>
            </a:xfrm>
            <a:prstGeom prst="ellipse">
              <a:avLst/>
            </a:prstGeom>
            <a:gradFill rotWithShape="0">
              <a:gsLst>
                <a:gs pos="0">
                  <a:srgbClr val="CCCCFF"/>
                </a:gs>
                <a:gs pos="100000">
                  <a:srgbClr val="6699FF"/>
                </a:gs>
              </a:gsLst>
              <a:path path="shape">
                <a:fillToRect l="50000" t="50000" r="50000" b="50000"/>
              </a:path>
            </a:gradFill>
            <a:ln w="25400">
              <a:solidFill>
                <a:srgbClr val="333399"/>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17" name="Oval 138">
              <a:extLst>
                <a:ext uri="{FF2B5EF4-FFF2-40B4-BE49-F238E27FC236}">
                  <a16:creationId xmlns:a16="http://schemas.microsoft.com/office/drawing/2014/main" id="{EC19A895-073C-43CF-9C64-4462C6AA4ED4}"/>
                </a:ext>
              </a:extLst>
            </p:cNvPr>
            <p:cNvSpPr>
              <a:spLocks noChangeArrowheads="1"/>
            </p:cNvSpPr>
            <p:nvPr/>
          </p:nvSpPr>
          <p:spPr bwMode="auto">
            <a:xfrm rot="14400000" flipH="1">
              <a:off x="7261083" y="2508904"/>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18" name="Oval 139">
              <a:extLst>
                <a:ext uri="{FF2B5EF4-FFF2-40B4-BE49-F238E27FC236}">
                  <a16:creationId xmlns:a16="http://schemas.microsoft.com/office/drawing/2014/main" id="{41B5FCA6-C8C8-42D6-A524-BEC31EB64029}"/>
                </a:ext>
              </a:extLst>
            </p:cNvPr>
            <p:cNvSpPr>
              <a:spLocks noChangeArrowheads="1"/>
            </p:cNvSpPr>
            <p:nvPr/>
          </p:nvSpPr>
          <p:spPr bwMode="auto">
            <a:xfrm rot="12600000" flipH="1">
              <a:off x="7060985" y="2500690"/>
              <a:ext cx="133790"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19" name="Oval 140">
              <a:extLst>
                <a:ext uri="{FF2B5EF4-FFF2-40B4-BE49-F238E27FC236}">
                  <a16:creationId xmlns:a16="http://schemas.microsoft.com/office/drawing/2014/main" id="{1447DB41-6597-4B5A-8270-299C84DC1B49}"/>
                </a:ext>
              </a:extLst>
            </p:cNvPr>
            <p:cNvSpPr>
              <a:spLocks noChangeArrowheads="1"/>
            </p:cNvSpPr>
            <p:nvPr/>
          </p:nvSpPr>
          <p:spPr bwMode="auto">
            <a:xfrm rot="7200000" flipH="1">
              <a:off x="7180398" y="2490421"/>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20" name="Oval 141">
              <a:extLst>
                <a:ext uri="{FF2B5EF4-FFF2-40B4-BE49-F238E27FC236}">
                  <a16:creationId xmlns:a16="http://schemas.microsoft.com/office/drawing/2014/main" id="{AA0448F8-8FC9-4135-A066-36067912D8AE}"/>
                </a:ext>
              </a:extLst>
            </p:cNvPr>
            <p:cNvSpPr>
              <a:spLocks noChangeArrowheads="1"/>
            </p:cNvSpPr>
            <p:nvPr/>
          </p:nvSpPr>
          <p:spPr bwMode="auto">
            <a:xfrm rot="7200000" flipH="1">
              <a:off x="7344702" y="2965726"/>
              <a:ext cx="133790"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21" name="Oval 142">
              <a:extLst>
                <a:ext uri="{FF2B5EF4-FFF2-40B4-BE49-F238E27FC236}">
                  <a16:creationId xmlns:a16="http://schemas.microsoft.com/office/drawing/2014/main" id="{6BAEC2E5-E866-4EF2-8E26-7E62C034C2ED}"/>
                </a:ext>
              </a:extLst>
            </p:cNvPr>
            <p:cNvSpPr>
              <a:spLocks noChangeArrowheads="1"/>
            </p:cNvSpPr>
            <p:nvPr/>
          </p:nvSpPr>
          <p:spPr bwMode="auto">
            <a:xfrm rot="9000000" flipH="1">
              <a:off x="7015802" y="2832817"/>
              <a:ext cx="133790"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22" name="Oval 143">
              <a:extLst>
                <a:ext uri="{FF2B5EF4-FFF2-40B4-BE49-F238E27FC236}">
                  <a16:creationId xmlns:a16="http://schemas.microsoft.com/office/drawing/2014/main" id="{3C0D5548-EA8B-4CA6-A1CF-04E97D492C7B}"/>
                </a:ext>
              </a:extLst>
            </p:cNvPr>
            <p:cNvSpPr>
              <a:spLocks noChangeArrowheads="1"/>
            </p:cNvSpPr>
            <p:nvPr/>
          </p:nvSpPr>
          <p:spPr bwMode="auto">
            <a:xfrm rot="9000000" flipH="1">
              <a:off x="7445924" y="2825887"/>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24" name="Oval 145">
              <a:extLst>
                <a:ext uri="{FF2B5EF4-FFF2-40B4-BE49-F238E27FC236}">
                  <a16:creationId xmlns:a16="http://schemas.microsoft.com/office/drawing/2014/main" id="{71826EBC-643C-4D2A-A17C-558DFAE907CB}"/>
                </a:ext>
              </a:extLst>
            </p:cNvPr>
            <p:cNvSpPr>
              <a:spLocks noChangeArrowheads="1"/>
            </p:cNvSpPr>
            <p:nvPr/>
          </p:nvSpPr>
          <p:spPr bwMode="auto">
            <a:xfrm rot="14400000" flipH="1">
              <a:off x="7020790" y="2591936"/>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26" name="Oval 147">
              <a:extLst>
                <a:ext uri="{FF2B5EF4-FFF2-40B4-BE49-F238E27FC236}">
                  <a16:creationId xmlns:a16="http://schemas.microsoft.com/office/drawing/2014/main" id="{E24A2E56-FC08-4CBB-A894-ED9A8C8F0F80}"/>
                </a:ext>
              </a:extLst>
            </p:cNvPr>
            <p:cNvSpPr>
              <a:spLocks noChangeArrowheads="1"/>
            </p:cNvSpPr>
            <p:nvPr/>
          </p:nvSpPr>
          <p:spPr bwMode="auto">
            <a:xfrm rot="16200000" flipH="1">
              <a:off x="7428027" y="2598391"/>
              <a:ext cx="133790"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27" name="Oval 148">
              <a:extLst>
                <a:ext uri="{FF2B5EF4-FFF2-40B4-BE49-F238E27FC236}">
                  <a16:creationId xmlns:a16="http://schemas.microsoft.com/office/drawing/2014/main" id="{5998E16C-CE0D-45E5-9A4B-1A87A7FEB0D8}"/>
                </a:ext>
              </a:extLst>
            </p:cNvPr>
            <p:cNvSpPr>
              <a:spLocks noChangeArrowheads="1"/>
            </p:cNvSpPr>
            <p:nvPr/>
          </p:nvSpPr>
          <p:spPr bwMode="auto">
            <a:xfrm rot="16200000" flipH="1">
              <a:off x="7221181" y="3037609"/>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28" name="Oval 149">
              <a:extLst>
                <a:ext uri="{FF2B5EF4-FFF2-40B4-BE49-F238E27FC236}">
                  <a16:creationId xmlns:a16="http://schemas.microsoft.com/office/drawing/2014/main" id="{6C20962C-D926-439A-8A5B-B4259EE13E05}"/>
                </a:ext>
              </a:extLst>
            </p:cNvPr>
            <p:cNvSpPr>
              <a:spLocks noChangeArrowheads="1"/>
            </p:cNvSpPr>
            <p:nvPr/>
          </p:nvSpPr>
          <p:spPr bwMode="auto">
            <a:xfrm rot="12600000" flipH="1">
              <a:off x="6994090" y="2971301"/>
              <a:ext cx="133790"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29" name="Oval 150">
              <a:extLst>
                <a:ext uri="{FF2B5EF4-FFF2-40B4-BE49-F238E27FC236}">
                  <a16:creationId xmlns:a16="http://schemas.microsoft.com/office/drawing/2014/main" id="{B9F0BAFC-74E6-41FC-BD5C-6F5678BF9D2A}"/>
                </a:ext>
              </a:extLst>
            </p:cNvPr>
            <p:cNvSpPr>
              <a:spLocks noChangeArrowheads="1"/>
            </p:cNvSpPr>
            <p:nvPr/>
          </p:nvSpPr>
          <p:spPr bwMode="auto">
            <a:xfrm rot="12600000" flipH="1">
              <a:off x="7072721" y="2924944"/>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0" name="Oval 151">
              <a:extLst>
                <a:ext uri="{FF2B5EF4-FFF2-40B4-BE49-F238E27FC236}">
                  <a16:creationId xmlns:a16="http://schemas.microsoft.com/office/drawing/2014/main" id="{A3CBC8FC-673F-495A-AE87-2D067E3576BA}"/>
                </a:ext>
              </a:extLst>
            </p:cNvPr>
            <p:cNvSpPr>
              <a:spLocks noChangeArrowheads="1"/>
            </p:cNvSpPr>
            <p:nvPr/>
          </p:nvSpPr>
          <p:spPr bwMode="auto">
            <a:xfrm rot="10800000" flipH="1">
              <a:off x="7196535" y="2593990"/>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2" name="Oval 153">
              <a:extLst>
                <a:ext uri="{FF2B5EF4-FFF2-40B4-BE49-F238E27FC236}">
                  <a16:creationId xmlns:a16="http://schemas.microsoft.com/office/drawing/2014/main" id="{83E2A7F9-7A55-4F1C-8F2C-60F27C37865B}"/>
                </a:ext>
              </a:extLst>
            </p:cNvPr>
            <p:cNvSpPr>
              <a:spLocks noChangeArrowheads="1"/>
            </p:cNvSpPr>
            <p:nvPr/>
          </p:nvSpPr>
          <p:spPr bwMode="auto">
            <a:xfrm rot="10800000" flipH="1">
              <a:off x="7349689" y="2798782"/>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3" name="Oval 154">
              <a:extLst>
                <a:ext uri="{FF2B5EF4-FFF2-40B4-BE49-F238E27FC236}">
                  <a16:creationId xmlns:a16="http://schemas.microsoft.com/office/drawing/2014/main" id="{2A08D699-4CA5-4B4D-AF7A-411320A0D85B}"/>
                </a:ext>
              </a:extLst>
            </p:cNvPr>
            <p:cNvSpPr>
              <a:spLocks noChangeArrowheads="1"/>
            </p:cNvSpPr>
            <p:nvPr/>
          </p:nvSpPr>
          <p:spPr bwMode="auto">
            <a:xfrm rot="7200000" flipH="1">
              <a:off x="6962109" y="2579614"/>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5" name="Oval 156">
              <a:extLst>
                <a:ext uri="{FF2B5EF4-FFF2-40B4-BE49-F238E27FC236}">
                  <a16:creationId xmlns:a16="http://schemas.microsoft.com/office/drawing/2014/main" id="{4DD41FB9-DD43-4829-A37F-E7F8817EF85C}"/>
                </a:ext>
              </a:extLst>
            </p:cNvPr>
            <p:cNvSpPr>
              <a:spLocks noChangeArrowheads="1"/>
            </p:cNvSpPr>
            <p:nvPr/>
          </p:nvSpPr>
          <p:spPr bwMode="auto">
            <a:xfrm rot="7200000" flipH="1">
              <a:off x="7407196" y="2949002"/>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6" name="Oval 157">
              <a:extLst>
                <a:ext uri="{FF2B5EF4-FFF2-40B4-BE49-F238E27FC236}">
                  <a16:creationId xmlns:a16="http://schemas.microsoft.com/office/drawing/2014/main" id="{2828E9A4-E673-4B2D-81E8-1DD03C019646}"/>
                </a:ext>
              </a:extLst>
            </p:cNvPr>
            <p:cNvSpPr>
              <a:spLocks noChangeArrowheads="1"/>
            </p:cNvSpPr>
            <p:nvPr/>
          </p:nvSpPr>
          <p:spPr bwMode="auto">
            <a:xfrm rot="14400000" flipH="1">
              <a:off x="7108809" y="3024993"/>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9" name="Oval 160">
              <a:extLst>
                <a:ext uri="{FF2B5EF4-FFF2-40B4-BE49-F238E27FC236}">
                  <a16:creationId xmlns:a16="http://schemas.microsoft.com/office/drawing/2014/main" id="{9BCF8817-B06A-4560-96E3-9C6A22847572}"/>
                </a:ext>
              </a:extLst>
            </p:cNvPr>
            <p:cNvSpPr>
              <a:spLocks noChangeArrowheads="1"/>
            </p:cNvSpPr>
            <p:nvPr/>
          </p:nvSpPr>
          <p:spPr bwMode="auto">
            <a:xfrm rot="9000000" flipH="1">
              <a:off x="7054530" y="2996533"/>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1" name="Oval 162">
              <a:extLst>
                <a:ext uri="{FF2B5EF4-FFF2-40B4-BE49-F238E27FC236}">
                  <a16:creationId xmlns:a16="http://schemas.microsoft.com/office/drawing/2014/main" id="{57035982-1152-4B5E-B83C-B0E70834FEC6}"/>
                </a:ext>
              </a:extLst>
            </p:cNvPr>
            <p:cNvSpPr>
              <a:spLocks noChangeArrowheads="1"/>
            </p:cNvSpPr>
            <p:nvPr/>
          </p:nvSpPr>
          <p:spPr bwMode="auto">
            <a:xfrm rot="10800000" flipH="1">
              <a:off x="7348516" y="2560543"/>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2" name="Oval 163">
              <a:extLst>
                <a:ext uri="{FF2B5EF4-FFF2-40B4-BE49-F238E27FC236}">
                  <a16:creationId xmlns:a16="http://schemas.microsoft.com/office/drawing/2014/main" id="{59F6B258-14F9-4B79-805A-5D021879E3A3}"/>
                </a:ext>
              </a:extLst>
            </p:cNvPr>
            <p:cNvSpPr>
              <a:spLocks noChangeArrowheads="1"/>
            </p:cNvSpPr>
            <p:nvPr/>
          </p:nvSpPr>
          <p:spPr bwMode="auto">
            <a:xfrm rot="12600000" flipH="1">
              <a:off x="6952428" y="2698440"/>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3" name="Oval 164">
              <a:extLst>
                <a:ext uri="{FF2B5EF4-FFF2-40B4-BE49-F238E27FC236}">
                  <a16:creationId xmlns:a16="http://schemas.microsoft.com/office/drawing/2014/main" id="{7B321BFC-CF1D-48D7-8280-6F33C5C9A2D8}"/>
                </a:ext>
              </a:extLst>
            </p:cNvPr>
            <p:cNvSpPr>
              <a:spLocks noChangeArrowheads="1"/>
            </p:cNvSpPr>
            <p:nvPr/>
          </p:nvSpPr>
          <p:spPr bwMode="auto">
            <a:xfrm rot="10800000" flipH="1">
              <a:off x="7183626" y="3081619"/>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4" name="Oval 165">
              <a:extLst>
                <a:ext uri="{FF2B5EF4-FFF2-40B4-BE49-F238E27FC236}">
                  <a16:creationId xmlns:a16="http://schemas.microsoft.com/office/drawing/2014/main" id="{53001DD4-62B2-4616-A674-EE9CC892969B}"/>
                </a:ext>
              </a:extLst>
            </p:cNvPr>
            <p:cNvSpPr>
              <a:spLocks noChangeArrowheads="1"/>
            </p:cNvSpPr>
            <p:nvPr/>
          </p:nvSpPr>
          <p:spPr bwMode="auto">
            <a:xfrm rot="9000000" flipH="1">
              <a:off x="6996437" y="2666166"/>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5" name="Oval 166">
              <a:extLst>
                <a:ext uri="{FF2B5EF4-FFF2-40B4-BE49-F238E27FC236}">
                  <a16:creationId xmlns:a16="http://schemas.microsoft.com/office/drawing/2014/main" id="{80195002-0C85-408B-8FA5-B266E78045F4}"/>
                </a:ext>
              </a:extLst>
            </p:cNvPr>
            <p:cNvSpPr>
              <a:spLocks noChangeArrowheads="1"/>
            </p:cNvSpPr>
            <p:nvPr/>
          </p:nvSpPr>
          <p:spPr bwMode="auto">
            <a:xfrm rot="12600000" flipH="1">
              <a:off x="7340887" y="2892670"/>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6" name="Oval 167">
              <a:extLst>
                <a:ext uri="{FF2B5EF4-FFF2-40B4-BE49-F238E27FC236}">
                  <a16:creationId xmlns:a16="http://schemas.microsoft.com/office/drawing/2014/main" id="{B776631B-EA48-41C4-AB17-8491F9973B64}"/>
                </a:ext>
              </a:extLst>
            </p:cNvPr>
            <p:cNvSpPr>
              <a:spLocks noChangeArrowheads="1"/>
            </p:cNvSpPr>
            <p:nvPr/>
          </p:nvSpPr>
          <p:spPr bwMode="auto">
            <a:xfrm flipH="1">
              <a:off x="7285142" y="3044650"/>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7" name="Oval 168">
              <a:extLst>
                <a:ext uri="{FF2B5EF4-FFF2-40B4-BE49-F238E27FC236}">
                  <a16:creationId xmlns:a16="http://schemas.microsoft.com/office/drawing/2014/main" id="{8A4E7E0F-7BC9-472C-AB95-B2CD52E6D27C}"/>
                </a:ext>
              </a:extLst>
            </p:cNvPr>
            <p:cNvSpPr>
              <a:spLocks noChangeArrowheads="1"/>
            </p:cNvSpPr>
            <p:nvPr/>
          </p:nvSpPr>
          <p:spPr bwMode="auto">
            <a:xfrm rot="16200000" flipH="1">
              <a:off x="7495802" y="2795262"/>
              <a:ext cx="133790"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8" name="Oval 169">
              <a:extLst>
                <a:ext uri="{FF2B5EF4-FFF2-40B4-BE49-F238E27FC236}">
                  <a16:creationId xmlns:a16="http://schemas.microsoft.com/office/drawing/2014/main" id="{17076501-A18F-42B9-8E57-FCC165B523E2}"/>
                </a:ext>
              </a:extLst>
            </p:cNvPr>
            <p:cNvSpPr>
              <a:spLocks noChangeArrowheads="1"/>
            </p:cNvSpPr>
            <p:nvPr/>
          </p:nvSpPr>
          <p:spPr bwMode="auto">
            <a:xfrm rot="14400000" flipH="1">
              <a:off x="7126413" y="2529736"/>
              <a:ext cx="133790"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49" name="Oval 170">
              <a:extLst>
                <a:ext uri="{FF2B5EF4-FFF2-40B4-BE49-F238E27FC236}">
                  <a16:creationId xmlns:a16="http://schemas.microsoft.com/office/drawing/2014/main" id="{58AFB7F6-502A-4BB7-8F2B-154258FA0568}"/>
                </a:ext>
              </a:extLst>
            </p:cNvPr>
            <p:cNvSpPr>
              <a:spLocks noChangeArrowheads="1"/>
            </p:cNvSpPr>
            <p:nvPr/>
          </p:nvSpPr>
          <p:spPr bwMode="auto">
            <a:xfrm rot="14400000" flipH="1">
              <a:off x="7362599" y="2648562"/>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50" name="Oval 171">
              <a:extLst>
                <a:ext uri="{FF2B5EF4-FFF2-40B4-BE49-F238E27FC236}">
                  <a16:creationId xmlns:a16="http://schemas.microsoft.com/office/drawing/2014/main" id="{FA2CADEE-3D9A-4689-879F-635606AF0F59}"/>
                </a:ext>
              </a:extLst>
            </p:cNvPr>
            <p:cNvSpPr>
              <a:spLocks noChangeArrowheads="1"/>
            </p:cNvSpPr>
            <p:nvPr/>
          </p:nvSpPr>
          <p:spPr bwMode="auto">
            <a:xfrm rot="19800000" flipH="1" flipV="1">
              <a:off x="6923675" y="2822254"/>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51" name="Oval 172">
              <a:extLst>
                <a:ext uri="{FF2B5EF4-FFF2-40B4-BE49-F238E27FC236}">
                  <a16:creationId xmlns:a16="http://schemas.microsoft.com/office/drawing/2014/main" id="{F698F522-7ABF-43AB-823C-083875CDFD52}"/>
                </a:ext>
              </a:extLst>
            </p:cNvPr>
            <p:cNvSpPr>
              <a:spLocks noChangeArrowheads="1"/>
            </p:cNvSpPr>
            <p:nvPr/>
          </p:nvSpPr>
          <p:spPr bwMode="auto">
            <a:xfrm rot="1800000" flipH="1" flipV="1">
              <a:off x="6944799" y="2777658"/>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53" name="Oval 174">
              <a:extLst>
                <a:ext uri="{FF2B5EF4-FFF2-40B4-BE49-F238E27FC236}">
                  <a16:creationId xmlns:a16="http://schemas.microsoft.com/office/drawing/2014/main" id="{9B4EE9EF-48FA-46CB-BCA9-F3029921793D}"/>
                </a:ext>
              </a:extLst>
            </p:cNvPr>
            <p:cNvSpPr>
              <a:spLocks noChangeArrowheads="1"/>
            </p:cNvSpPr>
            <p:nvPr/>
          </p:nvSpPr>
          <p:spPr bwMode="auto">
            <a:xfrm rot="14400000" flipH="1">
              <a:off x="7466462" y="2681423"/>
              <a:ext cx="133790"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54" name="Oval 175">
              <a:extLst>
                <a:ext uri="{FF2B5EF4-FFF2-40B4-BE49-F238E27FC236}">
                  <a16:creationId xmlns:a16="http://schemas.microsoft.com/office/drawing/2014/main" id="{960E6BD1-18DC-44D0-9A5E-BF1A4EC31CEA}"/>
                </a:ext>
              </a:extLst>
            </p:cNvPr>
            <p:cNvSpPr>
              <a:spLocks noChangeArrowheads="1"/>
            </p:cNvSpPr>
            <p:nvPr/>
          </p:nvSpPr>
          <p:spPr bwMode="auto">
            <a:xfrm rot="16200000" flipH="1">
              <a:off x="7081816" y="2614822"/>
              <a:ext cx="338582" cy="337995"/>
            </a:xfrm>
            <a:prstGeom prst="ellipse">
              <a:avLst/>
            </a:prstGeom>
            <a:gradFill rotWithShape="1">
              <a:gsLst>
                <a:gs pos="0">
                  <a:srgbClr val="9966FF"/>
                </a:gs>
                <a:gs pos="100000">
                  <a:srgbClr val="6600CC"/>
                </a:gs>
              </a:gsLst>
              <a:path path="shape">
                <a:fillToRect l="50000" t="50000" r="50000" b="50000"/>
              </a:path>
            </a:gradFill>
            <a:ln w="25400">
              <a:solidFill>
                <a:srgbClr val="80008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sp>
        <p:nvSpPr>
          <p:cNvPr id="13" name="フリーフォーム: 図形 12">
            <a:extLst>
              <a:ext uri="{FF2B5EF4-FFF2-40B4-BE49-F238E27FC236}">
                <a16:creationId xmlns:a16="http://schemas.microsoft.com/office/drawing/2014/main" id="{9E62837A-8B76-4980-AC7A-3ED50ED8CB07}"/>
              </a:ext>
            </a:extLst>
          </p:cNvPr>
          <p:cNvSpPr/>
          <p:nvPr/>
        </p:nvSpPr>
        <p:spPr>
          <a:xfrm>
            <a:off x="4762918" y="4014151"/>
            <a:ext cx="1928637" cy="740513"/>
          </a:xfrm>
          <a:custGeom>
            <a:avLst/>
            <a:gdLst>
              <a:gd name="connsiteX0" fmla="*/ 114944 w 1590712"/>
              <a:gd name="connsiteY0" fmla="*/ 117686 h 674855"/>
              <a:gd name="connsiteX1" fmla="*/ 170362 w 1590712"/>
              <a:gd name="connsiteY1" fmla="*/ 40101 h 674855"/>
              <a:gd name="connsiteX2" fmla="*/ 247947 w 1590712"/>
              <a:gd name="connsiteY2" fmla="*/ 1308 h 674855"/>
              <a:gd name="connsiteX3" fmla="*/ 369867 w 1590712"/>
              <a:gd name="connsiteY3" fmla="*/ 17934 h 674855"/>
              <a:gd name="connsiteX4" fmla="*/ 447453 w 1590712"/>
              <a:gd name="connsiteY4" fmla="*/ 101061 h 674855"/>
              <a:gd name="connsiteX5" fmla="*/ 508413 w 1590712"/>
              <a:gd name="connsiteY5" fmla="*/ 128770 h 674855"/>
              <a:gd name="connsiteX6" fmla="*/ 569373 w 1590712"/>
              <a:gd name="connsiteY6" fmla="*/ 78894 h 674855"/>
              <a:gd name="connsiteX7" fmla="*/ 685751 w 1590712"/>
              <a:gd name="connsiteY7" fmla="*/ 62268 h 674855"/>
              <a:gd name="connsiteX8" fmla="*/ 763336 w 1590712"/>
              <a:gd name="connsiteY8" fmla="*/ 101061 h 674855"/>
              <a:gd name="connsiteX9" fmla="*/ 796587 w 1590712"/>
              <a:gd name="connsiteY9" fmla="*/ 173105 h 674855"/>
              <a:gd name="connsiteX10" fmla="*/ 946216 w 1590712"/>
              <a:gd name="connsiteY10" fmla="*/ 117686 h 674855"/>
              <a:gd name="connsiteX11" fmla="*/ 1023802 w 1590712"/>
              <a:gd name="connsiteY11" fmla="*/ 173105 h 674855"/>
              <a:gd name="connsiteX12" fmla="*/ 1106929 w 1590712"/>
              <a:gd name="connsiteY12" fmla="*/ 200814 h 674855"/>
              <a:gd name="connsiteX13" fmla="*/ 1178973 w 1590712"/>
              <a:gd name="connsiteY13" fmla="*/ 167563 h 674855"/>
              <a:gd name="connsiteX14" fmla="*/ 1284267 w 1590712"/>
              <a:gd name="connsiteY14" fmla="*/ 195272 h 674855"/>
              <a:gd name="connsiteX15" fmla="*/ 1384020 w 1590712"/>
              <a:gd name="connsiteY15" fmla="*/ 300566 h 674855"/>
              <a:gd name="connsiteX16" fmla="*/ 1483773 w 1590712"/>
              <a:gd name="connsiteY16" fmla="*/ 367068 h 674855"/>
              <a:gd name="connsiteX17" fmla="*/ 1583525 w 1590712"/>
              <a:gd name="connsiteY17" fmla="*/ 400319 h 674855"/>
              <a:gd name="connsiteX18" fmla="*/ 1572442 w 1590712"/>
              <a:gd name="connsiteY18" fmla="*/ 488988 h 674855"/>
              <a:gd name="connsiteX19" fmla="*/ 1489314 w 1590712"/>
              <a:gd name="connsiteY19" fmla="*/ 522239 h 674855"/>
              <a:gd name="connsiteX20" fmla="*/ 1389562 w 1590712"/>
              <a:gd name="connsiteY20" fmla="*/ 549948 h 674855"/>
              <a:gd name="connsiteX21" fmla="*/ 1278725 w 1590712"/>
              <a:gd name="connsiteY21" fmla="*/ 555490 h 674855"/>
              <a:gd name="connsiteX22" fmla="*/ 1123554 w 1590712"/>
              <a:gd name="connsiteY22" fmla="*/ 577657 h 674855"/>
              <a:gd name="connsiteX23" fmla="*/ 1018260 w 1590712"/>
              <a:gd name="connsiteY23" fmla="*/ 627534 h 674855"/>
              <a:gd name="connsiteX24" fmla="*/ 885256 w 1590712"/>
              <a:gd name="connsiteY24" fmla="*/ 588741 h 674855"/>
              <a:gd name="connsiteX25" fmla="*/ 813213 w 1590712"/>
              <a:gd name="connsiteY25" fmla="*/ 544406 h 674855"/>
              <a:gd name="connsiteX26" fmla="*/ 713460 w 1590712"/>
              <a:gd name="connsiteY26" fmla="*/ 544406 h 674855"/>
              <a:gd name="connsiteX27" fmla="*/ 613707 w 1590712"/>
              <a:gd name="connsiteY27" fmla="*/ 605366 h 674855"/>
              <a:gd name="connsiteX28" fmla="*/ 502871 w 1590712"/>
              <a:gd name="connsiteY28" fmla="*/ 671868 h 674855"/>
              <a:gd name="connsiteX29" fmla="*/ 369867 w 1590712"/>
              <a:gd name="connsiteY29" fmla="*/ 655243 h 674855"/>
              <a:gd name="connsiteX30" fmla="*/ 281198 w 1590712"/>
              <a:gd name="connsiteY30" fmla="*/ 583199 h 674855"/>
              <a:gd name="connsiteX31" fmla="*/ 209154 w 1590712"/>
              <a:gd name="connsiteY31" fmla="*/ 522239 h 674855"/>
              <a:gd name="connsiteX32" fmla="*/ 153736 w 1590712"/>
              <a:gd name="connsiteY32" fmla="*/ 461279 h 674855"/>
              <a:gd name="connsiteX33" fmla="*/ 114944 w 1590712"/>
              <a:gd name="connsiteY33" fmla="*/ 405861 h 674855"/>
              <a:gd name="connsiteX34" fmla="*/ 103860 w 1590712"/>
              <a:gd name="connsiteY34" fmla="*/ 361526 h 674855"/>
              <a:gd name="connsiteX35" fmla="*/ 20733 w 1590712"/>
              <a:gd name="connsiteY35" fmla="*/ 355985 h 674855"/>
              <a:gd name="connsiteX36" fmla="*/ 9649 w 1590712"/>
              <a:gd name="connsiteY36" fmla="*/ 245148 h 674855"/>
              <a:gd name="connsiteX37" fmla="*/ 142653 w 1590712"/>
              <a:gd name="connsiteY37" fmla="*/ 234065 h 674855"/>
              <a:gd name="connsiteX38" fmla="*/ 114944 w 1590712"/>
              <a:gd name="connsiteY38" fmla="*/ 117686 h 67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90712" h="674855">
                <a:moveTo>
                  <a:pt x="114944" y="117686"/>
                </a:moveTo>
                <a:cubicBezTo>
                  <a:pt x="119562" y="85359"/>
                  <a:pt x="148195" y="59497"/>
                  <a:pt x="170362" y="40101"/>
                </a:cubicBezTo>
                <a:cubicBezTo>
                  <a:pt x="192529" y="20705"/>
                  <a:pt x="214696" y="5002"/>
                  <a:pt x="247947" y="1308"/>
                </a:cubicBezTo>
                <a:cubicBezTo>
                  <a:pt x="281198" y="-2386"/>
                  <a:pt x="336616" y="1309"/>
                  <a:pt x="369867" y="17934"/>
                </a:cubicBezTo>
                <a:cubicBezTo>
                  <a:pt x="403118" y="34559"/>
                  <a:pt x="424362" y="82588"/>
                  <a:pt x="447453" y="101061"/>
                </a:cubicBezTo>
                <a:cubicBezTo>
                  <a:pt x="470544" y="119534"/>
                  <a:pt x="488093" y="132464"/>
                  <a:pt x="508413" y="128770"/>
                </a:cubicBezTo>
                <a:cubicBezTo>
                  <a:pt x="528733" y="125076"/>
                  <a:pt x="539817" y="89978"/>
                  <a:pt x="569373" y="78894"/>
                </a:cubicBezTo>
                <a:cubicBezTo>
                  <a:pt x="598929" y="67810"/>
                  <a:pt x="653424" y="58573"/>
                  <a:pt x="685751" y="62268"/>
                </a:cubicBezTo>
                <a:cubicBezTo>
                  <a:pt x="718078" y="65962"/>
                  <a:pt x="744863" y="82588"/>
                  <a:pt x="763336" y="101061"/>
                </a:cubicBezTo>
                <a:cubicBezTo>
                  <a:pt x="781809" y="119534"/>
                  <a:pt x="766107" y="170334"/>
                  <a:pt x="796587" y="173105"/>
                </a:cubicBezTo>
                <a:cubicBezTo>
                  <a:pt x="827067" y="175876"/>
                  <a:pt x="908347" y="117686"/>
                  <a:pt x="946216" y="117686"/>
                </a:cubicBezTo>
                <a:cubicBezTo>
                  <a:pt x="984085" y="117686"/>
                  <a:pt x="997017" y="159250"/>
                  <a:pt x="1023802" y="173105"/>
                </a:cubicBezTo>
                <a:cubicBezTo>
                  <a:pt x="1050587" y="186960"/>
                  <a:pt x="1081067" y="201738"/>
                  <a:pt x="1106929" y="200814"/>
                </a:cubicBezTo>
                <a:cubicBezTo>
                  <a:pt x="1132791" y="199890"/>
                  <a:pt x="1149417" y="168487"/>
                  <a:pt x="1178973" y="167563"/>
                </a:cubicBezTo>
                <a:cubicBezTo>
                  <a:pt x="1208529" y="166639"/>
                  <a:pt x="1250093" y="173105"/>
                  <a:pt x="1284267" y="195272"/>
                </a:cubicBezTo>
                <a:cubicBezTo>
                  <a:pt x="1318442" y="217439"/>
                  <a:pt x="1350769" y="271933"/>
                  <a:pt x="1384020" y="300566"/>
                </a:cubicBezTo>
                <a:cubicBezTo>
                  <a:pt x="1417271" y="329199"/>
                  <a:pt x="1450522" y="350443"/>
                  <a:pt x="1483773" y="367068"/>
                </a:cubicBezTo>
                <a:cubicBezTo>
                  <a:pt x="1517024" y="383693"/>
                  <a:pt x="1568747" y="379999"/>
                  <a:pt x="1583525" y="400319"/>
                </a:cubicBezTo>
                <a:cubicBezTo>
                  <a:pt x="1598303" y="420639"/>
                  <a:pt x="1588144" y="468668"/>
                  <a:pt x="1572442" y="488988"/>
                </a:cubicBezTo>
                <a:cubicBezTo>
                  <a:pt x="1556740" y="509308"/>
                  <a:pt x="1519794" y="512079"/>
                  <a:pt x="1489314" y="522239"/>
                </a:cubicBezTo>
                <a:cubicBezTo>
                  <a:pt x="1458834" y="532399"/>
                  <a:pt x="1424660" y="544406"/>
                  <a:pt x="1389562" y="549948"/>
                </a:cubicBezTo>
                <a:cubicBezTo>
                  <a:pt x="1354464" y="555490"/>
                  <a:pt x="1323059" y="550872"/>
                  <a:pt x="1278725" y="555490"/>
                </a:cubicBezTo>
                <a:cubicBezTo>
                  <a:pt x="1234391" y="560108"/>
                  <a:pt x="1166965" y="565650"/>
                  <a:pt x="1123554" y="577657"/>
                </a:cubicBezTo>
                <a:cubicBezTo>
                  <a:pt x="1080143" y="589664"/>
                  <a:pt x="1057976" y="625687"/>
                  <a:pt x="1018260" y="627534"/>
                </a:cubicBezTo>
                <a:cubicBezTo>
                  <a:pt x="978544" y="629381"/>
                  <a:pt x="919431" y="602596"/>
                  <a:pt x="885256" y="588741"/>
                </a:cubicBezTo>
                <a:cubicBezTo>
                  <a:pt x="851082" y="574886"/>
                  <a:pt x="841846" y="551795"/>
                  <a:pt x="813213" y="544406"/>
                </a:cubicBezTo>
                <a:cubicBezTo>
                  <a:pt x="784580" y="537017"/>
                  <a:pt x="746711" y="534246"/>
                  <a:pt x="713460" y="544406"/>
                </a:cubicBezTo>
                <a:cubicBezTo>
                  <a:pt x="680209" y="554566"/>
                  <a:pt x="613707" y="605366"/>
                  <a:pt x="613707" y="605366"/>
                </a:cubicBezTo>
                <a:cubicBezTo>
                  <a:pt x="578609" y="626610"/>
                  <a:pt x="543511" y="663555"/>
                  <a:pt x="502871" y="671868"/>
                </a:cubicBezTo>
                <a:cubicBezTo>
                  <a:pt x="462231" y="680181"/>
                  <a:pt x="406812" y="670021"/>
                  <a:pt x="369867" y="655243"/>
                </a:cubicBezTo>
                <a:cubicBezTo>
                  <a:pt x="332922" y="640465"/>
                  <a:pt x="307984" y="605366"/>
                  <a:pt x="281198" y="583199"/>
                </a:cubicBezTo>
                <a:cubicBezTo>
                  <a:pt x="254413" y="561032"/>
                  <a:pt x="230398" y="542559"/>
                  <a:pt x="209154" y="522239"/>
                </a:cubicBezTo>
                <a:cubicBezTo>
                  <a:pt x="187910" y="501919"/>
                  <a:pt x="169438" y="480675"/>
                  <a:pt x="153736" y="461279"/>
                </a:cubicBezTo>
                <a:cubicBezTo>
                  <a:pt x="138034" y="441883"/>
                  <a:pt x="123257" y="422486"/>
                  <a:pt x="114944" y="405861"/>
                </a:cubicBezTo>
                <a:cubicBezTo>
                  <a:pt x="106631" y="389236"/>
                  <a:pt x="119562" y="369839"/>
                  <a:pt x="103860" y="361526"/>
                </a:cubicBezTo>
                <a:cubicBezTo>
                  <a:pt x="88158" y="353213"/>
                  <a:pt x="36435" y="375381"/>
                  <a:pt x="20733" y="355985"/>
                </a:cubicBezTo>
                <a:cubicBezTo>
                  <a:pt x="5031" y="336589"/>
                  <a:pt x="-10671" y="265468"/>
                  <a:pt x="9649" y="245148"/>
                </a:cubicBezTo>
                <a:cubicBezTo>
                  <a:pt x="29969" y="224828"/>
                  <a:pt x="120486" y="252538"/>
                  <a:pt x="142653" y="234065"/>
                </a:cubicBezTo>
                <a:cubicBezTo>
                  <a:pt x="164820" y="215592"/>
                  <a:pt x="110326" y="150013"/>
                  <a:pt x="114944" y="117686"/>
                </a:cubicBezTo>
                <a:close/>
              </a:path>
            </a:pathLst>
          </a:custGeom>
          <a:solidFill>
            <a:srgbClr val="E3FE5E"/>
          </a:solidFill>
          <a:ln w="31750">
            <a:solidFill>
              <a:srgbClr val="66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フリーフォーム: 図形 13">
            <a:extLst>
              <a:ext uri="{FF2B5EF4-FFF2-40B4-BE49-F238E27FC236}">
                <a16:creationId xmlns:a16="http://schemas.microsoft.com/office/drawing/2014/main" id="{3FA8FCD8-3713-4B1C-B68F-52F97935CA2E}"/>
              </a:ext>
            </a:extLst>
          </p:cNvPr>
          <p:cNvSpPr/>
          <p:nvPr/>
        </p:nvSpPr>
        <p:spPr>
          <a:xfrm>
            <a:off x="6093928" y="4234682"/>
            <a:ext cx="115300" cy="143319"/>
          </a:xfrm>
          <a:custGeom>
            <a:avLst/>
            <a:gdLst>
              <a:gd name="connsiteX0" fmla="*/ 25756 w 95098"/>
              <a:gd name="connsiteY0" fmla="*/ 0 h 130611"/>
              <a:gd name="connsiteX1" fmla="*/ 3589 w 95098"/>
              <a:gd name="connsiteY1" fmla="*/ 66502 h 130611"/>
              <a:gd name="connsiteX2" fmla="*/ 92258 w 95098"/>
              <a:gd name="connsiteY2" fmla="*/ 127462 h 130611"/>
              <a:gd name="connsiteX3" fmla="*/ 64549 w 95098"/>
              <a:gd name="connsiteY3" fmla="*/ 116378 h 130611"/>
            </a:gdLst>
            <a:ahLst/>
            <a:cxnLst>
              <a:cxn ang="0">
                <a:pos x="connsiteX0" y="connsiteY0"/>
              </a:cxn>
              <a:cxn ang="0">
                <a:pos x="connsiteX1" y="connsiteY1"/>
              </a:cxn>
              <a:cxn ang="0">
                <a:pos x="connsiteX2" y="connsiteY2"/>
              </a:cxn>
              <a:cxn ang="0">
                <a:pos x="connsiteX3" y="connsiteY3"/>
              </a:cxn>
            </a:cxnLst>
            <a:rect l="l" t="t" r="r" b="b"/>
            <a:pathLst>
              <a:path w="95098" h="130611">
                <a:moveTo>
                  <a:pt x="25756" y="0"/>
                </a:moveTo>
                <a:cubicBezTo>
                  <a:pt x="9130" y="22629"/>
                  <a:pt x="-7495" y="45258"/>
                  <a:pt x="3589" y="66502"/>
                </a:cubicBezTo>
                <a:cubicBezTo>
                  <a:pt x="14673" y="87746"/>
                  <a:pt x="82098" y="119149"/>
                  <a:pt x="92258" y="127462"/>
                </a:cubicBezTo>
                <a:cubicBezTo>
                  <a:pt x="102418" y="135775"/>
                  <a:pt x="83483" y="126076"/>
                  <a:pt x="64549" y="116378"/>
                </a:cubicBezTo>
              </a:path>
            </a:pathLst>
          </a:custGeom>
          <a:noFill/>
          <a:ln w="31750">
            <a:solidFill>
              <a:srgbClr val="66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図形 15">
            <a:extLst>
              <a:ext uri="{FF2B5EF4-FFF2-40B4-BE49-F238E27FC236}">
                <a16:creationId xmlns:a16="http://schemas.microsoft.com/office/drawing/2014/main" id="{1EEC589E-EB24-4C22-AD03-018BD7D08E2A}"/>
              </a:ext>
            </a:extLst>
          </p:cNvPr>
          <p:cNvSpPr/>
          <p:nvPr/>
        </p:nvSpPr>
        <p:spPr>
          <a:xfrm>
            <a:off x="5257074" y="4152566"/>
            <a:ext cx="142419" cy="115539"/>
          </a:xfrm>
          <a:custGeom>
            <a:avLst/>
            <a:gdLst>
              <a:gd name="connsiteX0" fmla="*/ 117465 w 117465"/>
              <a:gd name="connsiteY0" fmla="*/ 0 h 105295"/>
              <a:gd name="connsiteX1" fmla="*/ 111923 w 117465"/>
              <a:gd name="connsiteY1" fmla="*/ 60960 h 105295"/>
              <a:gd name="connsiteX2" fmla="*/ 89756 w 117465"/>
              <a:gd name="connsiteY2" fmla="*/ 88670 h 105295"/>
              <a:gd name="connsiteX3" fmla="*/ 62047 w 117465"/>
              <a:gd name="connsiteY3" fmla="*/ 94211 h 105295"/>
              <a:gd name="connsiteX4" fmla="*/ 1087 w 117465"/>
              <a:gd name="connsiteY4" fmla="*/ 94211 h 105295"/>
              <a:gd name="connsiteX5" fmla="*/ 28796 w 117465"/>
              <a:gd name="connsiteY5" fmla="*/ 105295 h 1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65" h="105295">
                <a:moveTo>
                  <a:pt x="117465" y="0"/>
                </a:moveTo>
                <a:cubicBezTo>
                  <a:pt x="117003" y="23091"/>
                  <a:pt x="116541" y="46182"/>
                  <a:pt x="111923" y="60960"/>
                </a:cubicBezTo>
                <a:cubicBezTo>
                  <a:pt x="107305" y="75738"/>
                  <a:pt x="98069" y="83128"/>
                  <a:pt x="89756" y="88670"/>
                </a:cubicBezTo>
                <a:cubicBezTo>
                  <a:pt x="81443" y="94212"/>
                  <a:pt x="76825" y="93288"/>
                  <a:pt x="62047" y="94211"/>
                </a:cubicBezTo>
                <a:cubicBezTo>
                  <a:pt x="47269" y="95134"/>
                  <a:pt x="6629" y="92364"/>
                  <a:pt x="1087" y="94211"/>
                </a:cubicBezTo>
                <a:cubicBezTo>
                  <a:pt x="-4455" y="96058"/>
                  <a:pt x="12170" y="100676"/>
                  <a:pt x="28796" y="105295"/>
                </a:cubicBezTo>
              </a:path>
            </a:pathLst>
          </a:custGeom>
          <a:noFill/>
          <a:ln w="31750">
            <a:solidFill>
              <a:srgbClr val="66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フリーフォーム: 図形 16">
            <a:extLst>
              <a:ext uri="{FF2B5EF4-FFF2-40B4-BE49-F238E27FC236}">
                <a16:creationId xmlns:a16="http://schemas.microsoft.com/office/drawing/2014/main" id="{56AB4F43-6A68-49B3-86B9-752E6A558DE2}"/>
              </a:ext>
            </a:extLst>
          </p:cNvPr>
          <p:cNvSpPr/>
          <p:nvPr/>
        </p:nvSpPr>
        <p:spPr>
          <a:xfrm>
            <a:off x="5375635" y="4243691"/>
            <a:ext cx="228450" cy="130911"/>
          </a:xfrm>
          <a:custGeom>
            <a:avLst/>
            <a:gdLst>
              <a:gd name="connsiteX0" fmla="*/ 0 w 188422"/>
              <a:gd name="connsiteY0" fmla="*/ 0 h 119304"/>
              <a:gd name="connsiteX1" fmla="*/ 16625 w 188422"/>
              <a:gd name="connsiteY1" fmla="*/ 83127 h 119304"/>
              <a:gd name="connsiteX2" fmla="*/ 83127 w 188422"/>
              <a:gd name="connsiteY2" fmla="*/ 116378 h 119304"/>
              <a:gd name="connsiteX3" fmla="*/ 138545 w 188422"/>
              <a:gd name="connsiteY3" fmla="*/ 116378 h 119304"/>
              <a:gd name="connsiteX4" fmla="*/ 188422 w 188422"/>
              <a:gd name="connsiteY4" fmla="*/ 105295 h 119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22" h="119304">
                <a:moveTo>
                  <a:pt x="0" y="0"/>
                </a:moveTo>
                <a:cubicBezTo>
                  <a:pt x="1385" y="31865"/>
                  <a:pt x="2771" y="63731"/>
                  <a:pt x="16625" y="83127"/>
                </a:cubicBezTo>
                <a:cubicBezTo>
                  <a:pt x="30480" y="102523"/>
                  <a:pt x="62807" y="110836"/>
                  <a:pt x="83127" y="116378"/>
                </a:cubicBezTo>
                <a:cubicBezTo>
                  <a:pt x="103447" y="121920"/>
                  <a:pt x="120996" y="118225"/>
                  <a:pt x="138545" y="116378"/>
                </a:cubicBezTo>
                <a:cubicBezTo>
                  <a:pt x="156094" y="114531"/>
                  <a:pt x="172258" y="109913"/>
                  <a:pt x="188422" y="105295"/>
                </a:cubicBezTo>
              </a:path>
            </a:pathLst>
          </a:custGeom>
          <a:noFill/>
          <a:ln w="31750">
            <a:solidFill>
              <a:srgbClr val="66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フリーフォーム: 図形 17">
            <a:extLst>
              <a:ext uri="{FF2B5EF4-FFF2-40B4-BE49-F238E27FC236}">
                <a16:creationId xmlns:a16="http://schemas.microsoft.com/office/drawing/2014/main" id="{1A787491-065B-4506-9A9D-AFF31E119630}"/>
              </a:ext>
            </a:extLst>
          </p:cNvPr>
          <p:cNvSpPr/>
          <p:nvPr/>
        </p:nvSpPr>
        <p:spPr>
          <a:xfrm>
            <a:off x="5050101" y="4472337"/>
            <a:ext cx="241887" cy="151349"/>
          </a:xfrm>
          <a:custGeom>
            <a:avLst/>
            <a:gdLst>
              <a:gd name="connsiteX0" fmla="*/ 0 w 199505"/>
              <a:gd name="connsiteY0" fmla="*/ 137930 h 137930"/>
              <a:gd name="connsiteX1" fmla="*/ 33250 w 199505"/>
              <a:gd name="connsiteY1" fmla="*/ 71428 h 137930"/>
              <a:gd name="connsiteX2" fmla="*/ 99752 w 199505"/>
              <a:gd name="connsiteY2" fmla="*/ 4926 h 137930"/>
              <a:gd name="connsiteX3" fmla="*/ 171796 w 199505"/>
              <a:gd name="connsiteY3" fmla="*/ 4926 h 137930"/>
              <a:gd name="connsiteX4" fmla="*/ 199505 w 199505"/>
              <a:gd name="connsiteY4" fmla="*/ 21552 h 137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05" h="137930">
                <a:moveTo>
                  <a:pt x="0" y="137930"/>
                </a:moveTo>
                <a:cubicBezTo>
                  <a:pt x="8312" y="115762"/>
                  <a:pt x="16625" y="93595"/>
                  <a:pt x="33250" y="71428"/>
                </a:cubicBezTo>
                <a:cubicBezTo>
                  <a:pt x="49875" y="49261"/>
                  <a:pt x="76661" y="16010"/>
                  <a:pt x="99752" y="4926"/>
                </a:cubicBezTo>
                <a:cubicBezTo>
                  <a:pt x="122843" y="-6158"/>
                  <a:pt x="171796" y="4926"/>
                  <a:pt x="171796" y="4926"/>
                </a:cubicBezTo>
                <a:cubicBezTo>
                  <a:pt x="188421" y="7697"/>
                  <a:pt x="193963" y="14624"/>
                  <a:pt x="199505" y="21552"/>
                </a:cubicBezTo>
              </a:path>
            </a:pathLst>
          </a:custGeom>
          <a:noFill/>
          <a:ln w="31750">
            <a:solidFill>
              <a:srgbClr val="66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図形 18">
            <a:extLst>
              <a:ext uri="{FF2B5EF4-FFF2-40B4-BE49-F238E27FC236}">
                <a16:creationId xmlns:a16="http://schemas.microsoft.com/office/drawing/2014/main" id="{FDB7DB66-C2C2-4A6C-A687-359EF97D9287}"/>
              </a:ext>
            </a:extLst>
          </p:cNvPr>
          <p:cNvSpPr/>
          <p:nvPr/>
        </p:nvSpPr>
        <p:spPr>
          <a:xfrm>
            <a:off x="5527157" y="4505219"/>
            <a:ext cx="74321" cy="145944"/>
          </a:xfrm>
          <a:custGeom>
            <a:avLst/>
            <a:gdLst>
              <a:gd name="connsiteX0" fmla="*/ 22167 w 61299"/>
              <a:gd name="connsiteY0" fmla="*/ 133004 h 133004"/>
              <a:gd name="connsiteX1" fmla="*/ 60960 w 61299"/>
              <a:gd name="connsiteY1" fmla="*/ 66502 h 133004"/>
              <a:gd name="connsiteX2" fmla="*/ 38792 w 61299"/>
              <a:gd name="connsiteY2" fmla="*/ 22167 h 133004"/>
              <a:gd name="connsiteX3" fmla="*/ 0 w 61299"/>
              <a:gd name="connsiteY3" fmla="*/ 0 h 133004"/>
            </a:gdLst>
            <a:ahLst/>
            <a:cxnLst>
              <a:cxn ang="0">
                <a:pos x="connsiteX0" y="connsiteY0"/>
              </a:cxn>
              <a:cxn ang="0">
                <a:pos x="connsiteX1" y="connsiteY1"/>
              </a:cxn>
              <a:cxn ang="0">
                <a:pos x="connsiteX2" y="connsiteY2"/>
              </a:cxn>
              <a:cxn ang="0">
                <a:pos x="connsiteX3" y="connsiteY3"/>
              </a:cxn>
            </a:cxnLst>
            <a:rect l="l" t="t" r="r" b="b"/>
            <a:pathLst>
              <a:path w="61299" h="133004">
                <a:moveTo>
                  <a:pt x="22167" y="133004"/>
                </a:moveTo>
                <a:cubicBezTo>
                  <a:pt x="40178" y="108989"/>
                  <a:pt x="58189" y="84975"/>
                  <a:pt x="60960" y="66502"/>
                </a:cubicBezTo>
                <a:cubicBezTo>
                  <a:pt x="63731" y="48029"/>
                  <a:pt x="48952" y="33251"/>
                  <a:pt x="38792" y="22167"/>
                </a:cubicBezTo>
                <a:cubicBezTo>
                  <a:pt x="28632" y="11083"/>
                  <a:pt x="14316" y="5541"/>
                  <a:pt x="0" y="0"/>
                </a:cubicBezTo>
              </a:path>
            </a:pathLst>
          </a:custGeom>
          <a:noFill/>
          <a:ln w="31750">
            <a:solidFill>
              <a:srgbClr val="66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図形 20">
            <a:extLst>
              <a:ext uri="{FF2B5EF4-FFF2-40B4-BE49-F238E27FC236}">
                <a16:creationId xmlns:a16="http://schemas.microsoft.com/office/drawing/2014/main" id="{8F7CA3E2-1CFF-499E-8E75-F80FE9CB33A9}"/>
              </a:ext>
            </a:extLst>
          </p:cNvPr>
          <p:cNvSpPr/>
          <p:nvPr/>
        </p:nvSpPr>
        <p:spPr>
          <a:xfrm>
            <a:off x="6312893" y="4404771"/>
            <a:ext cx="54151" cy="127701"/>
          </a:xfrm>
          <a:custGeom>
            <a:avLst/>
            <a:gdLst>
              <a:gd name="connsiteX0" fmla="*/ 28037 w 44663"/>
              <a:gd name="connsiteY0" fmla="*/ 116378 h 116378"/>
              <a:gd name="connsiteX1" fmla="*/ 328 w 44663"/>
              <a:gd name="connsiteY1" fmla="*/ 27709 h 116378"/>
              <a:gd name="connsiteX2" fmla="*/ 44663 w 44663"/>
              <a:gd name="connsiteY2" fmla="*/ 0 h 116378"/>
              <a:gd name="connsiteX3" fmla="*/ 44663 w 44663"/>
              <a:gd name="connsiteY3" fmla="*/ 0 h 116378"/>
            </a:gdLst>
            <a:ahLst/>
            <a:cxnLst>
              <a:cxn ang="0">
                <a:pos x="connsiteX0" y="connsiteY0"/>
              </a:cxn>
              <a:cxn ang="0">
                <a:pos x="connsiteX1" y="connsiteY1"/>
              </a:cxn>
              <a:cxn ang="0">
                <a:pos x="connsiteX2" y="connsiteY2"/>
              </a:cxn>
              <a:cxn ang="0">
                <a:pos x="connsiteX3" y="connsiteY3"/>
              </a:cxn>
            </a:cxnLst>
            <a:rect l="l" t="t" r="r" b="b"/>
            <a:pathLst>
              <a:path w="44663" h="116378">
                <a:moveTo>
                  <a:pt x="28037" y="116378"/>
                </a:moveTo>
                <a:cubicBezTo>
                  <a:pt x="12797" y="81741"/>
                  <a:pt x="-2443" y="47105"/>
                  <a:pt x="328" y="27709"/>
                </a:cubicBezTo>
                <a:cubicBezTo>
                  <a:pt x="3099" y="8313"/>
                  <a:pt x="44663" y="0"/>
                  <a:pt x="44663" y="0"/>
                </a:cubicBezTo>
                <a:lnTo>
                  <a:pt x="44663" y="0"/>
                </a:lnTo>
              </a:path>
            </a:pathLst>
          </a:custGeom>
          <a:noFill/>
          <a:ln w="31750">
            <a:solidFill>
              <a:srgbClr val="66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4D5D63A3-30FB-C147-B712-9C2BED75296C}"/>
              </a:ext>
            </a:extLst>
          </p:cNvPr>
          <p:cNvGrpSpPr/>
          <p:nvPr/>
        </p:nvGrpSpPr>
        <p:grpSpPr>
          <a:xfrm>
            <a:off x="378760" y="1255315"/>
            <a:ext cx="1773903" cy="1824788"/>
            <a:chOff x="378760" y="1255315"/>
            <a:chExt cx="1773903" cy="1824788"/>
          </a:xfrm>
        </p:grpSpPr>
        <p:sp>
          <p:nvSpPr>
            <p:cNvPr id="282" name="フリーフォーム: 図形 281">
              <a:extLst>
                <a:ext uri="{FF2B5EF4-FFF2-40B4-BE49-F238E27FC236}">
                  <a16:creationId xmlns:a16="http://schemas.microsoft.com/office/drawing/2014/main" id="{70DD6DCB-195E-4776-BF8B-BD41CCAEF3B8}"/>
                </a:ext>
              </a:extLst>
            </p:cNvPr>
            <p:cNvSpPr/>
            <p:nvPr/>
          </p:nvSpPr>
          <p:spPr>
            <a:xfrm>
              <a:off x="1063794" y="2487670"/>
              <a:ext cx="523938" cy="592433"/>
            </a:xfrm>
            <a:custGeom>
              <a:avLst/>
              <a:gdLst>
                <a:gd name="connsiteX0" fmla="*/ 0 w 201655"/>
                <a:gd name="connsiteY0" fmla="*/ 0 h 212085"/>
                <a:gd name="connsiteX1" fmla="*/ 17384 w 201655"/>
                <a:gd name="connsiteY1" fmla="*/ 66059 h 212085"/>
                <a:gd name="connsiteX2" fmla="*/ 73013 w 201655"/>
                <a:gd name="connsiteY2" fmla="*/ 76490 h 212085"/>
                <a:gd name="connsiteX3" fmla="*/ 97350 w 201655"/>
                <a:gd name="connsiteY3" fmla="*/ 76490 h 212085"/>
                <a:gd name="connsiteX4" fmla="*/ 146026 w 201655"/>
                <a:gd name="connsiteY4" fmla="*/ 198178 h 212085"/>
                <a:gd name="connsiteX5" fmla="*/ 146026 w 201655"/>
                <a:gd name="connsiteY5" fmla="*/ 198178 h 212085"/>
                <a:gd name="connsiteX6" fmla="*/ 201655 w 201655"/>
                <a:gd name="connsiteY6" fmla="*/ 212085 h 212085"/>
                <a:gd name="connsiteX7" fmla="*/ 201655 w 201655"/>
                <a:gd name="connsiteY7" fmla="*/ 212085 h 212085"/>
                <a:gd name="connsiteX8" fmla="*/ 132118 w 201655"/>
                <a:gd name="connsiteY8" fmla="*/ 3477 h 212085"/>
                <a:gd name="connsiteX9" fmla="*/ 132118 w 201655"/>
                <a:gd name="connsiteY9" fmla="*/ 3477 h 212085"/>
                <a:gd name="connsiteX10" fmla="*/ 0 w 201655"/>
                <a:gd name="connsiteY10" fmla="*/ 0 h 21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655" h="212085">
                  <a:moveTo>
                    <a:pt x="0" y="0"/>
                  </a:moveTo>
                  <a:cubicBezTo>
                    <a:pt x="2607" y="26655"/>
                    <a:pt x="5215" y="53311"/>
                    <a:pt x="17384" y="66059"/>
                  </a:cubicBezTo>
                  <a:cubicBezTo>
                    <a:pt x="29553" y="78807"/>
                    <a:pt x="59685" y="74752"/>
                    <a:pt x="73013" y="76490"/>
                  </a:cubicBezTo>
                  <a:cubicBezTo>
                    <a:pt x="86341" y="78229"/>
                    <a:pt x="85181" y="56209"/>
                    <a:pt x="97350" y="76490"/>
                  </a:cubicBezTo>
                  <a:cubicBezTo>
                    <a:pt x="109519" y="96771"/>
                    <a:pt x="146026" y="198178"/>
                    <a:pt x="146026" y="198178"/>
                  </a:cubicBezTo>
                  <a:lnTo>
                    <a:pt x="146026" y="198178"/>
                  </a:lnTo>
                  <a:lnTo>
                    <a:pt x="201655" y="212085"/>
                  </a:lnTo>
                  <a:lnTo>
                    <a:pt x="201655" y="212085"/>
                  </a:lnTo>
                  <a:lnTo>
                    <a:pt x="132118" y="3477"/>
                  </a:lnTo>
                  <a:lnTo>
                    <a:pt x="132118" y="3477"/>
                  </a:lnTo>
                  <a:lnTo>
                    <a:pt x="0" y="0"/>
                  </a:lnTo>
                  <a:close/>
                </a:path>
              </a:pathLst>
            </a:custGeom>
            <a:solidFill>
              <a:srgbClr val="FFE181"/>
            </a:solidFill>
            <a:ln>
              <a:solidFill>
                <a:srgbClr val="642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3" name="フリーフォーム: 図形 282">
              <a:extLst>
                <a:ext uri="{FF2B5EF4-FFF2-40B4-BE49-F238E27FC236}">
                  <a16:creationId xmlns:a16="http://schemas.microsoft.com/office/drawing/2014/main" id="{FDE8C6C5-98A7-4D30-B916-ADA586BE6A5E}"/>
                </a:ext>
              </a:extLst>
            </p:cNvPr>
            <p:cNvSpPr/>
            <p:nvPr/>
          </p:nvSpPr>
          <p:spPr>
            <a:xfrm>
              <a:off x="1400981" y="2378839"/>
              <a:ext cx="537168" cy="283610"/>
            </a:xfrm>
            <a:custGeom>
              <a:avLst/>
              <a:gdLst>
                <a:gd name="connsiteX0" fmla="*/ 197481 w 206747"/>
                <a:gd name="connsiteY0" fmla="*/ 9406 h 101530"/>
                <a:gd name="connsiteX1" fmla="*/ 172360 w 206747"/>
                <a:gd name="connsiteY1" fmla="*/ 64672 h 101530"/>
                <a:gd name="connsiteX2" fmla="*/ 102021 w 206747"/>
                <a:gd name="connsiteY2" fmla="*/ 99841 h 101530"/>
                <a:gd name="connsiteX3" fmla="*/ 41731 w 206747"/>
                <a:gd name="connsiteY3" fmla="*/ 94817 h 101530"/>
                <a:gd name="connsiteX4" fmla="*/ 16610 w 206747"/>
                <a:gd name="connsiteY4" fmla="*/ 84768 h 101530"/>
                <a:gd name="connsiteX5" fmla="*/ 6562 w 206747"/>
                <a:gd name="connsiteY5" fmla="*/ 54623 h 101530"/>
                <a:gd name="connsiteX6" fmla="*/ 16610 w 206747"/>
                <a:gd name="connsiteY6" fmla="*/ 4381 h 101530"/>
                <a:gd name="connsiteX7" fmla="*/ 197481 w 206747"/>
                <a:gd name="connsiteY7" fmla="*/ 9406 h 10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747" h="101530">
                  <a:moveTo>
                    <a:pt x="197481" y="9406"/>
                  </a:moveTo>
                  <a:cubicBezTo>
                    <a:pt x="223439" y="19454"/>
                    <a:pt x="188270" y="49600"/>
                    <a:pt x="172360" y="64672"/>
                  </a:cubicBezTo>
                  <a:cubicBezTo>
                    <a:pt x="156450" y="79744"/>
                    <a:pt x="123792" y="94817"/>
                    <a:pt x="102021" y="99841"/>
                  </a:cubicBezTo>
                  <a:cubicBezTo>
                    <a:pt x="80249" y="104865"/>
                    <a:pt x="55966" y="97329"/>
                    <a:pt x="41731" y="94817"/>
                  </a:cubicBezTo>
                  <a:cubicBezTo>
                    <a:pt x="27496" y="92305"/>
                    <a:pt x="22471" y="91467"/>
                    <a:pt x="16610" y="84768"/>
                  </a:cubicBezTo>
                  <a:cubicBezTo>
                    <a:pt x="10748" y="78069"/>
                    <a:pt x="6562" y="68021"/>
                    <a:pt x="6562" y="54623"/>
                  </a:cubicBezTo>
                  <a:cubicBezTo>
                    <a:pt x="6562" y="41225"/>
                    <a:pt x="-13535" y="11917"/>
                    <a:pt x="16610" y="4381"/>
                  </a:cubicBezTo>
                  <a:cubicBezTo>
                    <a:pt x="46755" y="-3155"/>
                    <a:pt x="171523" y="-642"/>
                    <a:pt x="197481" y="9406"/>
                  </a:cubicBezTo>
                  <a:close/>
                </a:path>
              </a:pathLst>
            </a:custGeom>
            <a:solidFill>
              <a:srgbClr val="D59C2B"/>
            </a:solidFill>
            <a:ln>
              <a:solidFill>
                <a:srgbClr val="642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4" name="フリーフォーム: 図形 283">
              <a:extLst>
                <a:ext uri="{FF2B5EF4-FFF2-40B4-BE49-F238E27FC236}">
                  <a16:creationId xmlns:a16="http://schemas.microsoft.com/office/drawing/2014/main" id="{302B0848-78A1-4F0C-AE8C-0F2563F5E358}"/>
                </a:ext>
              </a:extLst>
            </p:cNvPr>
            <p:cNvSpPr/>
            <p:nvPr/>
          </p:nvSpPr>
          <p:spPr>
            <a:xfrm>
              <a:off x="378760" y="1255315"/>
              <a:ext cx="1773903" cy="1276464"/>
            </a:xfrm>
            <a:custGeom>
              <a:avLst/>
              <a:gdLst>
                <a:gd name="connsiteX0" fmla="*/ 168483 w 682746"/>
                <a:gd name="connsiteY0" fmla="*/ 351518 h 456962"/>
                <a:gd name="connsiteX1" fmla="*/ 101165 w 682746"/>
                <a:gd name="connsiteY1" fmla="*/ 337494 h 456962"/>
                <a:gd name="connsiteX2" fmla="*/ 36652 w 682746"/>
                <a:gd name="connsiteY2" fmla="*/ 256152 h 456962"/>
                <a:gd name="connsiteX3" fmla="*/ 189 w 682746"/>
                <a:gd name="connsiteY3" fmla="*/ 169199 h 456962"/>
                <a:gd name="connsiteX4" fmla="*/ 31043 w 682746"/>
                <a:gd name="connsiteY4" fmla="*/ 85052 h 456962"/>
                <a:gd name="connsiteX5" fmla="*/ 182508 w 682746"/>
                <a:gd name="connsiteY5" fmla="*/ 9320 h 456962"/>
                <a:gd name="connsiteX6" fmla="*/ 468608 w 682746"/>
                <a:gd name="connsiteY6" fmla="*/ 17734 h 456962"/>
                <a:gd name="connsiteX7" fmla="*/ 650927 w 682746"/>
                <a:gd name="connsiteY7" fmla="*/ 157980 h 456962"/>
                <a:gd name="connsiteX8" fmla="*/ 681781 w 682746"/>
                <a:gd name="connsiteY8" fmla="*/ 289810 h 456962"/>
                <a:gd name="connsiteX9" fmla="*/ 639708 w 682746"/>
                <a:gd name="connsiteY9" fmla="*/ 396397 h 456962"/>
                <a:gd name="connsiteX10" fmla="*/ 535926 w 682746"/>
                <a:gd name="connsiteY10" fmla="*/ 432861 h 456962"/>
                <a:gd name="connsiteX11" fmla="*/ 434949 w 682746"/>
                <a:gd name="connsiteY11" fmla="*/ 455300 h 456962"/>
                <a:gd name="connsiteX12" fmla="*/ 362022 w 682746"/>
                <a:gd name="connsiteY12" fmla="*/ 455300 h 456962"/>
                <a:gd name="connsiteX13" fmla="*/ 300314 w 682746"/>
                <a:gd name="connsiteY13" fmla="*/ 455300 h 456962"/>
                <a:gd name="connsiteX14" fmla="*/ 241411 w 682746"/>
                <a:gd name="connsiteY14" fmla="*/ 432861 h 456962"/>
                <a:gd name="connsiteX15" fmla="*/ 168483 w 682746"/>
                <a:gd name="connsiteY15" fmla="*/ 351518 h 45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2746" h="456962">
                  <a:moveTo>
                    <a:pt x="168483" y="351518"/>
                  </a:moveTo>
                  <a:cubicBezTo>
                    <a:pt x="145109" y="335623"/>
                    <a:pt x="123137" y="353388"/>
                    <a:pt x="101165" y="337494"/>
                  </a:cubicBezTo>
                  <a:cubicBezTo>
                    <a:pt x="79193" y="321600"/>
                    <a:pt x="53481" y="284201"/>
                    <a:pt x="36652" y="256152"/>
                  </a:cubicBezTo>
                  <a:cubicBezTo>
                    <a:pt x="19823" y="228103"/>
                    <a:pt x="1124" y="197716"/>
                    <a:pt x="189" y="169199"/>
                  </a:cubicBezTo>
                  <a:cubicBezTo>
                    <a:pt x="-746" y="140682"/>
                    <a:pt x="656" y="111698"/>
                    <a:pt x="31043" y="85052"/>
                  </a:cubicBezTo>
                  <a:cubicBezTo>
                    <a:pt x="61429" y="58405"/>
                    <a:pt x="109580" y="20540"/>
                    <a:pt x="182508" y="9320"/>
                  </a:cubicBezTo>
                  <a:cubicBezTo>
                    <a:pt x="255436" y="-1900"/>
                    <a:pt x="390538" y="-7043"/>
                    <a:pt x="468608" y="17734"/>
                  </a:cubicBezTo>
                  <a:cubicBezTo>
                    <a:pt x="546678" y="42511"/>
                    <a:pt x="615398" y="112634"/>
                    <a:pt x="650927" y="157980"/>
                  </a:cubicBezTo>
                  <a:cubicBezTo>
                    <a:pt x="686456" y="203326"/>
                    <a:pt x="683651" y="250074"/>
                    <a:pt x="681781" y="289810"/>
                  </a:cubicBezTo>
                  <a:cubicBezTo>
                    <a:pt x="679911" y="329546"/>
                    <a:pt x="664017" y="372555"/>
                    <a:pt x="639708" y="396397"/>
                  </a:cubicBezTo>
                  <a:cubicBezTo>
                    <a:pt x="615399" y="420239"/>
                    <a:pt x="570052" y="423044"/>
                    <a:pt x="535926" y="432861"/>
                  </a:cubicBezTo>
                  <a:cubicBezTo>
                    <a:pt x="501800" y="442678"/>
                    <a:pt x="463933" y="451560"/>
                    <a:pt x="434949" y="455300"/>
                  </a:cubicBezTo>
                  <a:cubicBezTo>
                    <a:pt x="405965" y="459040"/>
                    <a:pt x="362022" y="455300"/>
                    <a:pt x="362022" y="455300"/>
                  </a:cubicBezTo>
                  <a:cubicBezTo>
                    <a:pt x="339583" y="455300"/>
                    <a:pt x="320416" y="459040"/>
                    <a:pt x="300314" y="455300"/>
                  </a:cubicBezTo>
                  <a:cubicBezTo>
                    <a:pt x="280212" y="451560"/>
                    <a:pt x="263850" y="450625"/>
                    <a:pt x="241411" y="432861"/>
                  </a:cubicBezTo>
                  <a:cubicBezTo>
                    <a:pt x="218972" y="415097"/>
                    <a:pt x="191857" y="367413"/>
                    <a:pt x="168483" y="351518"/>
                  </a:cubicBezTo>
                  <a:close/>
                </a:path>
              </a:pathLst>
            </a:custGeom>
            <a:solidFill>
              <a:srgbClr val="EAD896"/>
            </a:solidFill>
            <a:ln>
              <a:solidFill>
                <a:srgbClr val="642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5" name="フリーフォーム: 図形 284">
              <a:extLst>
                <a:ext uri="{FF2B5EF4-FFF2-40B4-BE49-F238E27FC236}">
                  <a16:creationId xmlns:a16="http://schemas.microsoft.com/office/drawing/2014/main" id="{D46D0300-AD85-4C17-8D79-F45BAD16E99B}"/>
                </a:ext>
              </a:extLst>
            </p:cNvPr>
            <p:cNvSpPr/>
            <p:nvPr/>
          </p:nvSpPr>
          <p:spPr>
            <a:xfrm>
              <a:off x="766054" y="1935277"/>
              <a:ext cx="430065" cy="292986"/>
            </a:xfrm>
            <a:custGeom>
              <a:avLst/>
              <a:gdLst>
                <a:gd name="connsiteX0" fmla="*/ 22905 w 255713"/>
                <a:gd name="connsiteY0" fmla="*/ 104886 h 104886"/>
                <a:gd name="connsiteX1" fmla="*/ 466 w 255713"/>
                <a:gd name="connsiteY1" fmla="*/ 48788 h 104886"/>
                <a:gd name="connsiteX2" fmla="*/ 8881 w 255713"/>
                <a:gd name="connsiteY2" fmla="*/ 26348 h 104886"/>
                <a:gd name="connsiteX3" fmla="*/ 22905 w 255713"/>
                <a:gd name="connsiteY3" fmla="*/ 12324 h 104886"/>
                <a:gd name="connsiteX4" fmla="*/ 53759 w 255713"/>
                <a:gd name="connsiteY4" fmla="*/ 1104 h 104886"/>
                <a:gd name="connsiteX5" fmla="*/ 146321 w 255713"/>
                <a:gd name="connsiteY5" fmla="*/ 3909 h 104886"/>
                <a:gd name="connsiteX6" fmla="*/ 236078 w 255713"/>
                <a:gd name="connsiteY6" fmla="*/ 31958 h 104886"/>
                <a:gd name="connsiteX7" fmla="*/ 255713 w 255713"/>
                <a:gd name="connsiteY7" fmla="*/ 31958 h 10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713" h="104886">
                  <a:moveTo>
                    <a:pt x="22905" y="104886"/>
                  </a:moveTo>
                  <a:cubicBezTo>
                    <a:pt x="12854" y="83382"/>
                    <a:pt x="2803" y="61878"/>
                    <a:pt x="466" y="48788"/>
                  </a:cubicBezTo>
                  <a:cubicBezTo>
                    <a:pt x="-1871" y="35698"/>
                    <a:pt x="5141" y="32425"/>
                    <a:pt x="8881" y="26348"/>
                  </a:cubicBezTo>
                  <a:cubicBezTo>
                    <a:pt x="12621" y="20271"/>
                    <a:pt x="15425" y="16531"/>
                    <a:pt x="22905" y="12324"/>
                  </a:cubicBezTo>
                  <a:cubicBezTo>
                    <a:pt x="30385" y="8117"/>
                    <a:pt x="33190" y="2506"/>
                    <a:pt x="53759" y="1104"/>
                  </a:cubicBezTo>
                  <a:cubicBezTo>
                    <a:pt x="74328" y="-299"/>
                    <a:pt x="115934" y="-1233"/>
                    <a:pt x="146321" y="3909"/>
                  </a:cubicBezTo>
                  <a:cubicBezTo>
                    <a:pt x="176708" y="9051"/>
                    <a:pt x="217846" y="27283"/>
                    <a:pt x="236078" y="31958"/>
                  </a:cubicBezTo>
                  <a:cubicBezTo>
                    <a:pt x="254310" y="36633"/>
                    <a:pt x="255011" y="34295"/>
                    <a:pt x="255713" y="31958"/>
                  </a:cubicBezTo>
                </a:path>
              </a:pathLst>
            </a:custGeom>
            <a:noFill/>
            <a:ln>
              <a:solidFill>
                <a:srgbClr val="642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フリーフォーム: 図形 285">
              <a:extLst>
                <a:ext uri="{FF2B5EF4-FFF2-40B4-BE49-F238E27FC236}">
                  <a16:creationId xmlns:a16="http://schemas.microsoft.com/office/drawing/2014/main" id="{8E5D6414-300F-4F00-9FB3-BF6A8D2A4729}"/>
                </a:ext>
              </a:extLst>
            </p:cNvPr>
            <p:cNvSpPr/>
            <p:nvPr/>
          </p:nvSpPr>
          <p:spPr>
            <a:xfrm>
              <a:off x="776214" y="1571958"/>
              <a:ext cx="165982" cy="425294"/>
            </a:xfrm>
            <a:custGeom>
              <a:avLst/>
              <a:gdLst>
                <a:gd name="connsiteX0" fmla="*/ 0 w 64523"/>
                <a:gd name="connsiteY0" fmla="*/ 179514 h 179514"/>
                <a:gd name="connsiteX1" fmla="*/ 36464 w 64523"/>
                <a:gd name="connsiteY1" fmla="*/ 131830 h 179514"/>
                <a:gd name="connsiteX2" fmla="*/ 61708 w 64523"/>
                <a:gd name="connsiteY2" fmla="*/ 81342 h 179514"/>
                <a:gd name="connsiteX3" fmla="*/ 61708 w 64523"/>
                <a:gd name="connsiteY3" fmla="*/ 50488 h 179514"/>
                <a:gd name="connsiteX4" fmla="*/ 42074 w 64523"/>
                <a:gd name="connsiteY4" fmla="*/ 0 h 179514"/>
                <a:gd name="connsiteX5" fmla="*/ 42074 w 64523"/>
                <a:gd name="connsiteY5" fmla="*/ 0 h 17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23" h="179514">
                  <a:moveTo>
                    <a:pt x="0" y="179514"/>
                  </a:moveTo>
                  <a:cubicBezTo>
                    <a:pt x="13089" y="163853"/>
                    <a:pt x="26179" y="148192"/>
                    <a:pt x="36464" y="131830"/>
                  </a:cubicBezTo>
                  <a:cubicBezTo>
                    <a:pt x="46749" y="115468"/>
                    <a:pt x="57501" y="94899"/>
                    <a:pt x="61708" y="81342"/>
                  </a:cubicBezTo>
                  <a:cubicBezTo>
                    <a:pt x="65915" y="67785"/>
                    <a:pt x="64980" y="64045"/>
                    <a:pt x="61708" y="50488"/>
                  </a:cubicBezTo>
                  <a:cubicBezTo>
                    <a:pt x="58436" y="36931"/>
                    <a:pt x="42074" y="0"/>
                    <a:pt x="42074" y="0"/>
                  </a:cubicBezTo>
                  <a:lnTo>
                    <a:pt x="42074" y="0"/>
                  </a:lnTo>
                </a:path>
              </a:pathLst>
            </a:custGeom>
            <a:noFill/>
            <a:ln>
              <a:solidFill>
                <a:srgbClr val="642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8" name="フリーフォーム: 図形 287">
            <a:extLst>
              <a:ext uri="{FF2B5EF4-FFF2-40B4-BE49-F238E27FC236}">
                <a16:creationId xmlns:a16="http://schemas.microsoft.com/office/drawing/2014/main" id="{AC91E71B-FC19-4AFA-82C4-4A003FE67426}"/>
              </a:ext>
            </a:extLst>
          </p:cNvPr>
          <p:cNvSpPr/>
          <p:nvPr/>
        </p:nvSpPr>
        <p:spPr>
          <a:xfrm>
            <a:off x="372474" y="4034246"/>
            <a:ext cx="1871238" cy="1410282"/>
          </a:xfrm>
          <a:custGeom>
            <a:avLst/>
            <a:gdLst>
              <a:gd name="connsiteX0" fmla="*/ 752636 w 757218"/>
              <a:gd name="connsiteY0" fmla="*/ 39021 h 570687"/>
              <a:gd name="connsiteX1" fmla="*/ 752636 w 757218"/>
              <a:gd name="connsiteY1" fmla="*/ 105696 h 570687"/>
              <a:gd name="connsiteX2" fmla="*/ 705011 w 757218"/>
              <a:gd name="connsiteY2" fmla="*/ 204121 h 570687"/>
              <a:gd name="connsiteX3" fmla="*/ 454186 w 757218"/>
              <a:gd name="connsiteY3" fmla="*/ 340646 h 570687"/>
              <a:gd name="connsiteX4" fmla="*/ 428786 w 757218"/>
              <a:gd name="connsiteY4" fmla="*/ 327946 h 570687"/>
              <a:gd name="connsiteX5" fmla="*/ 390686 w 757218"/>
              <a:gd name="connsiteY5" fmla="*/ 366046 h 570687"/>
              <a:gd name="connsiteX6" fmla="*/ 247811 w 757218"/>
              <a:gd name="connsiteY6" fmla="*/ 445421 h 570687"/>
              <a:gd name="connsiteX7" fmla="*/ 127161 w 757218"/>
              <a:gd name="connsiteY7" fmla="*/ 547021 h 570687"/>
              <a:gd name="connsiteX8" fmla="*/ 114461 w 757218"/>
              <a:gd name="connsiteY8" fmla="*/ 562896 h 570687"/>
              <a:gd name="connsiteX9" fmla="*/ 76361 w 757218"/>
              <a:gd name="connsiteY9" fmla="*/ 534321 h 570687"/>
              <a:gd name="connsiteX10" fmla="*/ 161 w 757218"/>
              <a:gd name="connsiteY10" fmla="*/ 197771 h 570687"/>
              <a:gd name="connsiteX11" fmla="*/ 98586 w 757218"/>
              <a:gd name="connsiteY11" fmla="*/ 16796 h 570687"/>
              <a:gd name="connsiteX12" fmla="*/ 295436 w 757218"/>
              <a:gd name="connsiteY12" fmla="*/ 10446 h 570687"/>
              <a:gd name="connsiteX13" fmla="*/ 400211 w 757218"/>
              <a:gd name="connsiteY13" fmla="*/ 39021 h 570687"/>
              <a:gd name="connsiteX14" fmla="*/ 543086 w 757218"/>
              <a:gd name="connsiteY14" fmla="*/ 45371 h 570687"/>
              <a:gd name="connsiteX15" fmla="*/ 625636 w 757218"/>
              <a:gd name="connsiteY15" fmla="*/ 45371 h 570687"/>
              <a:gd name="connsiteX16" fmla="*/ 752636 w 757218"/>
              <a:gd name="connsiteY16" fmla="*/ 39021 h 57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7218" h="570687">
                <a:moveTo>
                  <a:pt x="752636" y="39021"/>
                </a:moveTo>
                <a:cubicBezTo>
                  <a:pt x="756604" y="58600"/>
                  <a:pt x="760573" y="78180"/>
                  <a:pt x="752636" y="105696"/>
                </a:cubicBezTo>
                <a:cubicBezTo>
                  <a:pt x="744699" y="133212"/>
                  <a:pt x="754753" y="164963"/>
                  <a:pt x="705011" y="204121"/>
                </a:cubicBezTo>
                <a:cubicBezTo>
                  <a:pt x="655269" y="243279"/>
                  <a:pt x="500223" y="320009"/>
                  <a:pt x="454186" y="340646"/>
                </a:cubicBezTo>
                <a:cubicBezTo>
                  <a:pt x="408148" y="361284"/>
                  <a:pt x="439369" y="323713"/>
                  <a:pt x="428786" y="327946"/>
                </a:cubicBezTo>
                <a:cubicBezTo>
                  <a:pt x="418203" y="332179"/>
                  <a:pt x="420848" y="346467"/>
                  <a:pt x="390686" y="366046"/>
                </a:cubicBezTo>
                <a:cubicBezTo>
                  <a:pt x="360523" y="385625"/>
                  <a:pt x="291732" y="415259"/>
                  <a:pt x="247811" y="445421"/>
                </a:cubicBezTo>
                <a:cubicBezTo>
                  <a:pt x="203890" y="475583"/>
                  <a:pt x="149386" y="527442"/>
                  <a:pt x="127161" y="547021"/>
                </a:cubicBezTo>
                <a:cubicBezTo>
                  <a:pt x="104936" y="566600"/>
                  <a:pt x="122928" y="565013"/>
                  <a:pt x="114461" y="562896"/>
                </a:cubicBezTo>
                <a:cubicBezTo>
                  <a:pt x="105994" y="560779"/>
                  <a:pt x="95411" y="595175"/>
                  <a:pt x="76361" y="534321"/>
                </a:cubicBezTo>
                <a:cubicBezTo>
                  <a:pt x="57311" y="473467"/>
                  <a:pt x="-3543" y="284025"/>
                  <a:pt x="161" y="197771"/>
                </a:cubicBezTo>
                <a:cubicBezTo>
                  <a:pt x="3865" y="111517"/>
                  <a:pt x="49373" y="48017"/>
                  <a:pt x="98586" y="16796"/>
                </a:cubicBezTo>
                <a:cubicBezTo>
                  <a:pt x="147798" y="-14425"/>
                  <a:pt x="245165" y="6742"/>
                  <a:pt x="295436" y="10446"/>
                </a:cubicBezTo>
                <a:cubicBezTo>
                  <a:pt x="345707" y="14150"/>
                  <a:pt x="358936" y="33200"/>
                  <a:pt x="400211" y="39021"/>
                </a:cubicBezTo>
                <a:cubicBezTo>
                  <a:pt x="441486" y="44842"/>
                  <a:pt x="505515" y="44313"/>
                  <a:pt x="543086" y="45371"/>
                </a:cubicBezTo>
                <a:cubicBezTo>
                  <a:pt x="580657" y="46429"/>
                  <a:pt x="625636" y="45371"/>
                  <a:pt x="625636" y="45371"/>
                </a:cubicBezTo>
                <a:lnTo>
                  <a:pt x="752636" y="39021"/>
                </a:lnTo>
                <a:close/>
              </a:path>
            </a:pathLst>
          </a:custGeom>
          <a:solidFill>
            <a:srgbClr val="C98DB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5" name="オブジェクト 24">
            <a:extLst>
              <a:ext uri="{FF2B5EF4-FFF2-40B4-BE49-F238E27FC236}">
                <a16:creationId xmlns:a16="http://schemas.microsoft.com/office/drawing/2014/main" id="{42B2F51D-FCCD-49D2-A937-3E79C2D49C22}"/>
              </a:ext>
            </a:extLst>
          </p:cNvPr>
          <p:cNvGraphicFramePr>
            <a:graphicFrameLocks noChangeAspect="1"/>
          </p:cNvGraphicFramePr>
          <p:nvPr>
            <p:extLst>
              <p:ext uri="{D42A27DB-BD31-4B8C-83A1-F6EECF244321}">
                <p14:modId xmlns:p14="http://schemas.microsoft.com/office/powerpoint/2010/main" val="732211232"/>
              </p:ext>
            </p:extLst>
          </p:nvPr>
        </p:nvGraphicFramePr>
        <p:xfrm>
          <a:off x="4876198" y="1231483"/>
          <a:ext cx="1327993" cy="1822130"/>
        </p:xfrm>
        <a:graphic>
          <a:graphicData uri="http://schemas.openxmlformats.org/presentationml/2006/ole">
            <mc:AlternateContent xmlns:mc="http://schemas.openxmlformats.org/markup-compatibility/2006">
              <mc:Choice xmlns:v="urn:schemas-microsoft-com:vml" Requires="v">
                <p:oleObj spid="_x0000_s6146" name="Image" r:id="rId4" imgW="2729880" imgH="3745800" progId="Photoshop.Image.13">
                  <p:embed/>
                </p:oleObj>
              </mc:Choice>
              <mc:Fallback>
                <p:oleObj name="Image" r:id="rId4" imgW="2729880" imgH="3745800" progId="Photoshop.Image.13">
                  <p:embed/>
                  <p:pic>
                    <p:nvPicPr>
                      <p:cNvPr id="25" name="オブジェクト 24">
                        <a:extLst>
                          <a:ext uri="{FF2B5EF4-FFF2-40B4-BE49-F238E27FC236}">
                            <a16:creationId xmlns:a16="http://schemas.microsoft.com/office/drawing/2014/main" id="{42B2F51D-FCCD-49D2-A937-3E79C2D49C22}"/>
                          </a:ext>
                        </a:extLst>
                      </p:cNvPr>
                      <p:cNvPicPr/>
                      <p:nvPr/>
                    </p:nvPicPr>
                    <p:blipFill>
                      <a:blip r:embed="rId5"/>
                      <a:stretch>
                        <a:fillRect/>
                      </a:stretch>
                    </p:blipFill>
                    <p:spPr>
                      <a:xfrm>
                        <a:off x="4876198" y="1231483"/>
                        <a:ext cx="1327993" cy="1822130"/>
                      </a:xfrm>
                      <a:prstGeom prst="rect">
                        <a:avLst/>
                      </a:prstGeom>
                    </p:spPr>
                  </p:pic>
                </p:oleObj>
              </mc:Fallback>
            </mc:AlternateContent>
          </a:graphicData>
        </a:graphic>
      </p:graphicFrame>
      <p:grpSp>
        <p:nvGrpSpPr>
          <p:cNvPr id="123" name="グループ化 122">
            <a:extLst>
              <a:ext uri="{FF2B5EF4-FFF2-40B4-BE49-F238E27FC236}">
                <a16:creationId xmlns:a16="http://schemas.microsoft.com/office/drawing/2014/main" id="{22DFA93E-3576-4C93-B396-10285260FB55}"/>
              </a:ext>
            </a:extLst>
          </p:cNvPr>
          <p:cNvGrpSpPr/>
          <p:nvPr/>
        </p:nvGrpSpPr>
        <p:grpSpPr>
          <a:xfrm>
            <a:off x="2700052" y="2638609"/>
            <a:ext cx="720000" cy="720000"/>
            <a:chOff x="5185275" y="2351472"/>
            <a:chExt cx="720000" cy="720000"/>
          </a:xfrm>
        </p:grpSpPr>
        <p:sp>
          <p:nvSpPr>
            <p:cNvPr id="124" name="Oval 108">
              <a:extLst>
                <a:ext uri="{FF2B5EF4-FFF2-40B4-BE49-F238E27FC236}">
                  <a16:creationId xmlns:a16="http://schemas.microsoft.com/office/drawing/2014/main" id="{13184432-F6C1-4CA7-988D-03CAF3136851}"/>
                </a:ext>
              </a:extLst>
            </p:cNvPr>
            <p:cNvSpPr>
              <a:spLocks noChangeAspect="1" noChangeArrowheads="1"/>
            </p:cNvSpPr>
            <p:nvPr/>
          </p:nvSpPr>
          <p:spPr bwMode="auto">
            <a:xfrm flipV="1">
              <a:off x="5185275" y="2351472"/>
              <a:ext cx="720000" cy="720000"/>
            </a:xfrm>
            <a:prstGeom prst="ellipse">
              <a:avLst/>
            </a:prstGeom>
            <a:gradFill rotWithShape="0">
              <a:gsLst>
                <a:gs pos="0">
                  <a:srgbClr val="FFCC99"/>
                </a:gs>
                <a:gs pos="100000">
                  <a:srgbClr val="FF3300"/>
                </a:gs>
              </a:gsLst>
              <a:path path="shape">
                <a:fillToRect l="50000" t="50000" r="50000" b="50000"/>
              </a:path>
            </a:gra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25" name="Oval 109">
              <a:extLst>
                <a:ext uri="{FF2B5EF4-FFF2-40B4-BE49-F238E27FC236}">
                  <a16:creationId xmlns:a16="http://schemas.microsoft.com/office/drawing/2014/main" id="{0609FC52-7C19-4B8A-ADC1-C8F579C6B200}"/>
                </a:ext>
              </a:extLst>
            </p:cNvPr>
            <p:cNvSpPr>
              <a:spLocks noChangeArrowheads="1"/>
            </p:cNvSpPr>
            <p:nvPr/>
          </p:nvSpPr>
          <p:spPr bwMode="auto">
            <a:xfrm rot="14400000" flipV="1">
              <a:off x="5555572" y="2436620"/>
              <a:ext cx="133069" cy="4831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26" name="Oval 110">
              <a:extLst>
                <a:ext uri="{FF2B5EF4-FFF2-40B4-BE49-F238E27FC236}">
                  <a16:creationId xmlns:a16="http://schemas.microsoft.com/office/drawing/2014/main" id="{E2F70375-3A93-4C31-BCAE-F246D2877140}"/>
                </a:ext>
              </a:extLst>
            </p:cNvPr>
            <p:cNvSpPr>
              <a:spLocks noChangeArrowheads="1"/>
            </p:cNvSpPr>
            <p:nvPr/>
          </p:nvSpPr>
          <p:spPr bwMode="auto">
            <a:xfrm rot="12600000" flipV="1">
              <a:off x="5334186" y="2425135"/>
              <a:ext cx="133862" cy="49109"/>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27" name="Oval 111">
              <a:extLst>
                <a:ext uri="{FF2B5EF4-FFF2-40B4-BE49-F238E27FC236}">
                  <a16:creationId xmlns:a16="http://schemas.microsoft.com/office/drawing/2014/main" id="{AE1690DB-B3D2-4648-AE38-545599392379}"/>
                </a:ext>
              </a:extLst>
            </p:cNvPr>
            <p:cNvSpPr>
              <a:spLocks noChangeArrowheads="1"/>
            </p:cNvSpPr>
            <p:nvPr/>
          </p:nvSpPr>
          <p:spPr bwMode="auto">
            <a:xfrm rot="7200000" flipV="1">
              <a:off x="5475176" y="2418006"/>
              <a:ext cx="133069" cy="49109"/>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28" name="Oval 112">
              <a:extLst>
                <a:ext uri="{FF2B5EF4-FFF2-40B4-BE49-F238E27FC236}">
                  <a16:creationId xmlns:a16="http://schemas.microsoft.com/office/drawing/2014/main" id="{7215B257-DC70-4967-9D9D-CBAC26BCAC70}"/>
                </a:ext>
              </a:extLst>
            </p:cNvPr>
            <p:cNvSpPr>
              <a:spLocks noChangeArrowheads="1"/>
            </p:cNvSpPr>
            <p:nvPr/>
          </p:nvSpPr>
          <p:spPr bwMode="auto">
            <a:xfrm rot="14400000" flipV="1">
              <a:off x="5315176" y="2519392"/>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29" name="Oval 113">
              <a:extLst>
                <a:ext uri="{FF2B5EF4-FFF2-40B4-BE49-F238E27FC236}">
                  <a16:creationId xmlns:a16="http://schemas.microsoft.com/office/drawing/2014/main" id="{29AD8A9F-83B5-4F8A-B7BF-C8442606376C}"/>
                </a:ext>
              </a:extLst>
            </p:cNvPr>
            <p:cNvSpPr>
              <a:spLocks noChangeArrowheads="1"/>
            </p:cNvSpPr>
            <p:nvPr/>
          </p:nvSpPr>
          <p:spPr bwMode="auto">
            <a:xfrm rot="16200000" flipV="1">
              <a:off x="5736921" y="2532858"/>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30" name="Oval 114">
              <a:extLst>
                <a:ext uri="{FF2B5EF4-FFF2-40B4-BE49-F238E27FC236}">
                  <a16:creationId xmlns:a16="http://schemas.microsoft.com/office/drawing/2014/main" id="{2B4D0F6A-22F1-4289-B1F6-E25325E33C45}"/>
                </a:ext>
              </a:extLst>
            </p:cNvPr>
            <p:cNvSpPr>
              <a:spLocks noChangeArrowheads="1"/>
            </p:cNvSpPr>
            <p:nvPr/>
          </p:nvSpPr>
          <p:spPr bwMode="auto">
            <a:xfrm rot="16200000" flipV="1">
              <a:off x="5515572" y="2965333"/>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31" name="Oval 115">
              <a:extLst>
                <a:ext uri="{FF2B5EF4-FFF2-40B4-BE49-F238E27FC236}">
                  <a16:creationId xmlns:a16="http://schemas.microsoft.com/office/drawing/2014/main" id="{53599B08-3E28-4527-B8C0-1B56217058C7}"/>
                </a:ext>
              </a:extLst>
            </p:cNvPr>
            <p:cNvSpPr>
              <a:spLocks noChangeArrowheads="1"/>
            </p:cNvSpPr>
            <p:nvPr/>
          </p:nvSpPr>
          <p:spPr bwMode="auto">
            <a:xfrm rot="12600000" flipV="1">
              <a:off x="5288245" y="2898799"/>
              <a:ext cx="133862"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32" name="Oval 116">
              <a:extLst>
                <a:ext uri="{FF2B5EF4-FFF2-40B4-BE49-F238E27FC236}">
                  <a16:creationId xmlns:a16="http://schemas.microsoft.com/office/drawing/2014/main" id="{264B40F5-F561-4843-ABED-DF01A92B66A7}"/>
                </a:ext>
              </a:extLst>
            </p:cNvPr>
            <p:cNvSpPr>
              <a:spLocks noChangeArrowheads="1"/>
            </p:cNvSpPr>
            <p:nvPr/>
          </p:nvSpPr>
          <p:spPr bwMode="auto">
            <a:xfrm rot="12600000" flipV="1">
              <a:off x="5367453" y="2852858"/>
              <a:ext cx="133069" cy="4831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33" name="Oval 117">
              <a:extLst>
                <a:ext uri="{FF2B5EF4-FFF2-40B4-BE49-F238E27FC236}">
                  <a16:creationId xmlns:a16="http://schemas.microsoft.com/office/drawing/2014/main" id="{5D2E8EE8-4042-41FA-9652-979F5AC64C59}"/>
                </a:ext>
              </a:extLst>
            </p:cNvPr>
            <p:cNvSpPr>
              <a:spLocks noChangeArrowheads="1"/>
            </p:cNvSpPr>
            <p:nvPr/>
          </p:nvSpPr>
          <p:spPr bwMode="auto">
            <a:xfrm rot="2585761" flipV="1">
              <a:off x="5666067" y="2650878"/>
              <a:ext cx="133861" cy="49109"/>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34" name="Oval 118">
              <a:extLst>
                <a:ext uri="{FF2B5EF4-FFF2-40B4-BE49-F238E27FC236}">
                  <a16:creationId xmlns:a16="http://schemas.microsoft.com/office/drawing/2014/main" id="{90977D5E-C978-4854-A67E-7BF6F2A7CDAD}"/>
                </a:ext>
              </a:extLst>
            </p:cNvPr>
            <p:cNvSpPr>
              <a:spLocks noChangeArrowheads="1"/>
            </p:cNvSpPr>
            <p:nvPr/>
          </p:nvSpPr>
          <p:spPr bwMode="auto">
            <a:xfrm rot="7200000" flipV="1">
              <a:off x="5256563" y="2507511"/>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35" name="Oval 119">
              <a:extLst>
                <a:ext uri="{FF2B5EF4-FFF2-40B4-BE49-F238E27FC236}">
                  <a16:creationId xmlns:a16="http://schemas.microsoft.com/office/drawing/2014/main" id="{76E7A711-7742-47A4-975B-BE1F67ACA773}"/>
                </a:ext>
              </a:extLst>
            </p:cNvPr>
            <p:cNvSpPr>
              <a:spLocks noChangeArrowheads="1"/>
            </p:cNvSpPr>
            <p:nvPr/>
          </p:nvSpPr>
          <p:spPr bwMode="auto">
            <a:xfrm rot="7200000" flipV="1">
              <a:off x="5780248" y="2659591"/>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36" name="Oval 120">
              <a:extLst>
                <a:ext uri="{FF2B5EF4-FFF2-40B4-BE49-F238E27FC236}">
                  <a16:creationId xmlns:a16="http://schemas.microsoft.com/office/drawing/2014/main" id="{38938734-566D-4460-B8F5-90ABB1EC71F3}"/>
                </a:ext>
              </a:extLst>
            </p:cNvPr>
            <p:cNvSpPr>
              <a:spLocks noChangeArrowheads="1"/>
            </p:cNvSpPr>
            <p:nvPr/>
          </p:nvSpPr>
          <p:spPr bwMode="auto">
            <a:xfrm rot="7200000" flipV="1">
              <a:off x="5701711" y="2876620"/>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37" name="Oval 121">
              <a:extLst>
                <a:ext uri="{FF2B5EF4-FFF2-40B4-BE49-F238E27FC236}">
                  <a16:creationId xmlns:a16="http://schemas.microsoft.com/office/drawing/2014/main" id="{7794FC5F-CE95-448D-B1C1-06D2F4257A90}"/>
                </a:ext>
              </a:extLst>
            </p:cNvPr>
            <p:cNvSpPr>
              <a:spLocks noChangeArrowheads="1"/>
            </p:cNvSpPr>
            <p:nvPr/>
          </p:nvSpPr>
          <p:spPr bwMode="auto">
            <a:xfrm rot="9000000" flipV="1">
              <a:off x="5532206" y="2884541"/>
              <a:ext cx="133862" cy="4831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38" name="Oval 122">
              <a:extLst>
                <a:ext uri="{FF2B5EF4-FFF2-40B4-BE49-F238E27FC236}">
                  <a16:creationId xmlns:a16="http://schemas.microsoft.com/office/drawing/2014/main" id="{12420C28-ACC7-429D-A9F2-3860D4D2F85F}"/>
                </a:ext>
              </a:extLst>
            </p:cNvPr>
            <p:cNvSpPr>
              <a:spLocks noChangeArrowheads="1"/>
            </p:cNvSpPr>
            <p:nvPr/>
          </p:nvSpPr>
          <p:spPr bwMode="auto">
            <a:xfrm rot="14400000" flipV="1">
              <a:off x="5434780" y="2952660"/>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39" name="Oval 123">
              <a:extLst>
                <a:ext uri="{FF2B5EF4-FFF2-40B4-BE49-F238E27FC236}">
                  <a16:creationId xmlns:a16="http://schemas.microsoft.com/office/drawing/2014/main" id="{6D5CB850-2A6F-44F8-B761-B07EE9826B4B}"/>
                </a:ext>
              </a:extLst>
            </p:cNvPr>
            <p:cNvSpPr>
              <a:spLocks noChangeArrowheads="1"/>
            </p:cNvSpPr>
            <p:nvPr/>
          </p:nvSpPr>
          <p:spPr bwMode="auto">
            <a:xfrm rot="14400000" flipV="1">
              <a:off x="5745449" y="2793847"/>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40" name="Oval 124">
              <a:extLst>
                <a:ext uri="{FF2B5EF4-FFF2-40B4-BE49-F238E27FC236}">
                  <a16:creationId xmlns:a16="http://schemas.microsoft.com/office/drawing/2014/main" id="{183DC45E-35C8-40BD-9EC9-00ECD8B33577}"/>
                </a:ext>
              </a:extLst>
            </p:cNvPr>
            <p:cNvSpPr>
              <a:spLocks noChangeArrowheads="1"/>
            </p:cNvSpPr>
            <p:nvPr/>
          </p:nvSpPr>
          <p:spPr bwMode="auto">
            <a:xfrm rot="12600000" flipV="1">
              <a:off x="5384087" y="2499591"/>
              <a:ext cx="133861"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41" name="Oval 125">
              <a:extLst>
                <a:ext uri="{FF2B5EF4-FFF2-40B4-BE49-F238E27FC236}">
                  <a16:creationId xmlns:a16="http://schemas.microsoft.com/office/drawing/2014/main" id="{8079A6FA-5C4B-45D2-9DA8-BE81F93285C9}"/>
                </a:ext>
              </a:extLst>
            </p:cNvPr>
            <p:cNvSpPr>
              <a:spLocks noChangeArrowheads="1"/>
            </p:cNvSpPr>
            <p:nvPr/>
          </p:nvSpPr>
          <p:spPr bwMode="auto">
            <a:xfrm rot="9000000" flipV="1">
              <a:off x="5356364" y="2941571"/>
              <a:ext cx="133069" cy="49901"/>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42" name="Oval 126">
              <a:extLst>
                <a:ext uri="{FF2B5EF4-FFF2-40B4-BE49-F238E27FC236}">
                  <a16:creationId xmlns:a16="http://schemas.microsoft.com/office/drawing/2014/main" id="{CFC35DDF-9B29-4715-ACDA-8638A1007A43}"/>
                </a:ext>
              </a:extLst>
            </p:cNvPr>
            <p:cNvSpPr>
              <a:spLocks noChangeArrowheads="1"/>
            </p:cNvSpPr>
            <p:nvPr/>
          </p:nvSpPr>
          <p:spPr bwMode="auto">
            <a:xfrm rot="10800000" flipV="1">
              <a:off x="5643097" y="2488502"/>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43" name="Oval 127">
              <a:extLst>
                <a:ext uri="{FF2B5EF4-FFF2-40B4-BE49-F238E27FC236}">
                  <a16:creationId xmlns:a16="http://schemas.microsoft.com/office/drawing/2014/main" id="{5EE9A531-C101-4772-BD42-374D7B284A2F}"/>
                </a:ext>
              </a:extLst>
            </p:cNvPr>
            <p:cNvSpPr>
              <a:spLocks noChangeArrowheads="1"/>
            </p:cNvSpPr>
            <p:nvPr/>
          </p:nvSpPr>
          <p:spPr bwMode="auto">
            <a:xfrm rot="12600000" flipV="1">
              <a:off x="5247057" y="2626323"/>
              <a:ext cx="133069" cy="4831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44" name="Oval 128">
              <a:extLst>
                <a:ext uri="{FF2B5EF4-FFF2-40B4-BE49-F238E27FC236}">
                  <a16:creationId xmlns:a16="http://schemas.microsoft.com/office/drawing/2014/main" id="{64993302-B259-4B57-9CA8-2824BFBA2FBC}"/>
                </a:ext>
              </a:extLst>
            </p:cNvPr>
            <p:cNvSpPr>
              <a:spLocks noChangeArrowheads="1"/>
            </p:cNvSpPr>
            <p:nvPr/>
          </p:nvSpPr>
          <p:spPr bwMode="auto">
            <a:xfrm rot="10800000" flipV="1">
              <a:off x="5478344" y="3008898"/>
              <a:ext cx="133069" cy="4990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45" name="Oval 129">
              <a:extLst>
                <a:ext uri="{FF2B5EF4-FFF2-40B4-BE49-F238E27FC236}">
                  <a16:creationId xmlns:a16="http://schemas.microsoft.com/office/drawing/2014/main" id="{DC97100C-D203-45C9-A289-95E938742B8B}"/>
                </a:ext>
              </a:extLst>
            </p:cNvPr>
            <p:cNvSpPr>
              <a:spLocks noChangeArrowheads="1"/>
            </p:cNvSpPr>
            <p:nvPr/>
          </p:nvSpPr>
          <p:spPr bwMode="auto">
            <a:xfrm rot="9000000" flipV="1">
              <a:off x="5290622" y="2593848"/>
              <a:ext cx="133861" cy="4831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46" name="Oval 130">
              <a:extLst>
                <a:ext uri="{FF2B5EF4-FFF2-40B4-BE49-F238E27FC236}">
                  <a16:creationId xmlns:a16="http://schemas.microsoft.com/office/drawing/2014/main" id="{513AD85F-D236-48EF-837B-C82734FC4F23}"/>
                </a:ext>
              </a:extLst>
            </p:cNvPr>
            <p:cNvSpPr>
              <a:spLocks noChangeArrowheads="1"/>
            </p:cNvSpPr>
            <p:nvPr/>
          </p:nvSpPr>
          <p:spPr bwMode="auto">
            <a:xfrm rot="9000000" flipV="1">
              <a:off x="5597948" y="2513848"/>
              <a:ext cx="133069" cy="49109"/>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47" name="Oval 131">
              <a:extLst>
                <a:ext uri="{FF2B5EF4-FFF2-40B4-BE49-F238E27FC236}">
                  <a16:creationId xmlns:a16="http://schemas.microsoft.com/office/drawing/2014/main" id="{34FFC383-3660-4B76-B792-C23892DB2B43}"/>
                </a:ext>
              </a:extLst>
            </p:cNvPr>
            <p:cNvSpPr>
              <a:spLocks noChangeArrowheads="1"/>
            </p:cNvSpPr>
            <p:nvPr/>
          </p:nvSpPr>
          <p:spPr bwMode="auto">
            <a:xfrm rot="12600000" flipV="1">
              <a:off x="5670820" y="2820383"/>
              <a:ext cx="133069" cy="49109"/>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48" name="Oval 132">
              <a:extLst>
                <a:ext uri="{FF2B5EF4-FFF2-40B4-BE49-F238E27FC236}">
                  <a16:creationId xmlns:a16="http://schemas.microsoft.com/office/drawing/2014/main" id="{87A13812-2929-41EA-891D-8F1803F1F5BF}"/>
                </a:ext>
              </a:extLst>
            </p:cNvPr>
            <p:cNvSpPr>
              <a:spLocks noChangeArrowheads="1"/>
            </p:cNvSpPr>
            <p:nvPr/>
          </p:nvSpPr>
          <p:spPr bwMode="auto">
            <a:xfrm flipV="1">
              <a:off x="5579730" y="2972462"/>
              <a:ext cx="133069" cy="4831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49" name="Oval 133">
              <a:extLst>
                <a:ext uri="{FF2B5EF4-FFF2-40B4-BE49-F238E27FC236}">
                  <a16:creationId xmlns:a16="http://schemas.microsoft.com/office/drawing/2014/main" id="{3136B013-303E-45A1-8577-AAA16756B729}"/>
                </a:ext>
              </a:extLst>
            </p:cNvPr>
            <p:cNvSpPr>
              <a:spLocks noChangeArrowheads="1"/>
            </p:cNvSpPr>
            <p:nvPr/>
          </p:nvSpPr>
          <p:spPr bwMode="auto">
            <a:xfrm rot="16200000" flipV="1">
              <a:off x="5807575" y="2723353"/>
              <a:ext cx="133861" cy="49109"/>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50" name="Oval 134">
              <a:extLst>
                <a:ext uri="{FF2B5EF4-FFF2-40B4-BE49-F238E27FC236}">
                  <a16:creationId xmlns:a16="http://schemas.microsoft.com/office/drawing/2014/main" id="{41229160-67F2-403D-868F-596FC093AA54}"/>
                </a:ext>
              </a:extLst>
            </p:cNvPr>
            <p:cNvSpPr>
              <a:spLocks noChangeArrowheads="1"/>
            </p:cNvSpPr>
            <p:nvPr/>
          </p:nvSpPr>
          <p:spPr bwMode="auto">
            <a:xfrm rot="14400000" flipV="1">
              <a:off x="5656562" y="2576423"/>
              <a:ext cx="133861" cy="4831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51" name="Oval 135">
              <a:extLst>
                <a:ext uri="{FF2B5EF4-FFF2-40B4-BE49-F238E27FC236}">
                  <a16:creationId xmlns:a16="http://schemas.microsoft.com/office/drawing/2014/main" id="{DA1D3637-E015-40F6-9508-754C2747754D}"/>
                </a:ext>
              </a:extLst>
            </p:cNvPr>
            <p:cNvSpPr>
              <a:spLocks noChangeArrowheads="1"/>
            </p:cNvSpPr>
            <p:nvPr/>
          </p:nvSpPr>
          <p:spPr bwMode="auto">
            <a:xfrm rot="16200000">
              <a:off x="5165473" y="2667511"/>
              <a:ext cx="133862" cy="4831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52" name="Oval 136">
              <a:extLst>
                <a:ext uri="{FF2B5EF4-FFF2-40B4-BE49-F238E27FC236}">
                  <a16:creationId xmlns:a16="http://schemas.microsoft.com/office/drawing/2014/main" id="{70CC66EB-C857-471E-8FAA-6FD80FEE80EF}"/>
                </a:ext>
              </a:extLst>
            </p:cNvPr>
            <p:cNvSpPr>
              <a:spLocks noChangeArrowheads="1"/>
            </p:cNvSpPr>
            <p:nvPr/>
          </p:nvSpPr>
          <p:spPr bwMode="auto">
            <a:xfrm rot="19800000">
              <a:off x="5204285" y="2781571"/>
              <a:ext cx="133069" cy="49109"/>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53" name="Oval 137">
              <a:extLst>
                <a:ext uri="{FF2B5EF4-FFF2-40B4-BE49-F238E27FC236}">
                  <a16:creationId xmlns:a16="http://schemas.microsoft.com/office/drawing/2014/main" id="{AE7EE57E-2576-4A5D-BD43-1A3610960625}"/>
                </a:ext>
              </a:extLst>
            </p:cNvPr>
            <p:cNvSpPr>
              <a:spLocks noChangeArrowheads="1"/>
            </p:cNvSpPr>
            <p:nvPr/>
          </p:nvSpPr>
          <p:spPr bwMode="auto">
            <a:xfrm rot="1800000">
              <a:off x="5239136" y="2705531"/>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54" name="Oval 138">
              <a:extLst>
                <a:ext uri="{FF2B5EF4-FFF2-40B4-BE49-F238E27FC236}">
                  <a16:creationId xmlns:a16="http://schemas.microsoft.com/office/drawing/2014/main" id="{258C0FA4-8288-42A3-AFD9-0F3DBA9776C7}"/>
                </a:ext>
              </a:extLst>
            </p:cNvPr>
            <p:cNvSpPr>
              <a:spLocks noChangeArrowheads="1"/>
            </p:cNvSpPr>
            <p:nvPr/>
          </p:nvSpPr>
          <p:spPr bwMode="auto">
            <a:xfrm rot="14400000" flipV="1">
              <a:off x="5778268" y="2609294"/>
              <a:ext cx="133861" cy="49109"/>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55" name="Oval 139">
              <a:extLst>
                <a:ext uri="{FF2B5EF4-FFF2-40B4-BE49-F238E27FC236}">
                  <a16:creationId xmlns:a16="http://schemas.microsoft.com/office/drawing/2014/main" id="{A2D43A58-FF35-4766-9C3A-62C25BA1939D}"/>
                </a:ext>
              </a:extLst>
            </p:cNvPr>
            <p:cNvSpPr>
              <a:spLocks noChangeArrowheads="1"/>
            </p:cNvSpPr>
            <p:nvPr/>
          </p:nvSpPr>
          <p:spPr bwMode="auto">
            <a:xfrm rot="16200000" flipV="1">
              <a:off x="5376562" y="2542759"/>
              <a:ext cx="338218" cy="337426"/>
            </a:xfrm>
            <a:prstGeom prst="ellipse">
              <a:avLst/>
            </a:prstGeom>
            <a:gradFill rotWithShape="1">
              <a:gsLst>
                <a:gs pos="0">
                  <a:srgbClr val="9966FF"/>
                </a:gs>
                <a:gs pos="100000">
                  <a:srgbClr val="6600CC"/>
                </a:gs>
              </a:gsLst>
              <a:path path="shape">
                <a:fillToRect l="50000" t="50000" r="50000" b="50000"/>
              </a:path>
            </a:gradFill>
            <a:ln w="25400">
              <a:solidFill>
                <a:srgbClr val="80008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156" name="グループ化 155">
            <a:extLst>
              <a:ext uri="{FF2B5EF4-FFF2-40B4-BE49-F238E27FC236}">
                <a16:creationId xmlns:a16="http://schemas.microsoft.com/office/drawing/2014/main" id="{855447D1-0621-4E55-A71B-64E9CE378C70}"/>
              </a:ext>
            </a:extLst>
          </p:cNvPr>
          <p:cNvGrpSpPr/>
          <p:nvPr/>
        </p:nvGrpSpPr>
        <p:grpSpPr>
          <a:xfrm>
            <a:off x="7273817" y="2638609"/>
            <a:ext cx="720000" cy="720000"/>
            <a:chOff x="6890814" y="2423819"/>
            <a:chExt cx="720000" cy="720000"/>
          </a:xfrm>
        </p:grpSpPr>
        <p:sp>
          <p:nvSpPr>
            <p:cNvPr id="157" name="Oval 137">
              <a:extLst>
                <a:ext uri="{FF2B5EF4-FFF2-40B4-BE49-F238E27FC236}">
                  <a16:creationId xmlns:a16="http://schemas.microsoft.com/office/drawing/2014/main" id="{AA511113-E830-45D6-A456-8E96D8137B48}"/>
                </a:ext>
              </a:extLst>
            </p:cNvPr>
            <p:cNvSpPr>
              <a:spLocks noChangeAspect="1" noChangeArrowheads="1"/>
            </p:cNvSpPr>
            <p:nvPr/>
          </p:nvSpPr>
          <p:spPr bwMode="auto">
            <a:xfrm flipH="1">
              <a:off x="6890814" y="2423819"/>
              <a:ext cx="720000" cy="720000"/>
            </a:xfrm>
            <a:prstGeom prst="ellipse">
              <a:avLst/>
            </a:prstGeom>
            <a:gradFill rotWithShape="0">
              <a:gsLst>
                <a:gs pos="0">
                  <a:srgbClr val="CCCCFF"/>
                </a:gs>
                <a:gs pos="100000">
                  <a:srgbClr val="6699FF"/>
                </a:gs>
              </a:gsLst>
              <a:path path="shape">
                <a:fillToRect l="50000" t="50000" r="50000" b="50000"/>
              </a:path>
            </a:gradFill>
            <a:ln w="25400">
              <a:solidFill>
                <a:srgbClr val="333399"/>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58" name="Oval 138">
              <a:extLst>
                <a:ext uri="{FF2B5EF4-FFF2-40B4-BE49-F238E27FC236}">
                  <a16:creationId xmlns:a16="http://schemas.microsoft.com/office/drawing/2014/main" id="{B1D1EFE2-9C71-4C6B-B350-9BD63D069269}"/>
                </a:ext>
              </a:extLst>
            </p:cNvPr>
            <p:cNvSpPr>
              <a:spLocks noChangeArrowheads="1"/>
            </p:cNvSpPr>
            <p:nvPr/>
          </p:nvSpPr>
          <p:spPr bwMode="auto">
            <a:xfrm rot="14400000" flipH="1">
              <a:off x="7261083" y="2508904"/>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59" name="Oval 139">
              <a:extLst>
                <a:ext uri="{FF2B5EF4-FFF2-40B4-BE49-F238E27FC236}">
                  <a16:creationId xmlns:a16="http://schemas.microsoft.com/office/drawing/2014/main" id="{3381BF04-96ED-4798-B415-4E668F3F14F2}"/>
                </a:ext>
              </a:extLst>
            </p:cNvPr>
            <p:cNvSpPr>
              <a:spLocks noChangeArrowheads="1"/>
            </p:cNvSpPr>
            <p:nvPr/>
          </p:nvSpPr>
          <p:spPr bwMode="auto">
            <a:xfrm rot="12600000" flipH="1">
              <a:off x="7060985" y="2500690"/>
              <a:ext cx="133790"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60" name="Oval 140">
              <a:extLst>
                <a:ext uri="{FF2B5EF4-FFF2-40B4-BE49-F238E27FC236}">
                  <a16:creationId xmlns:a16="http://schemas.microsoft.com/office/drawing/2014/main" id="{0D86AD5E-E6C9-44F9-B33C-6F3A7673B66E}"/>
                </a:ext>
              </a:extLst>
            </p:cNvPr>
            <p:cNvSpPr>
              <a:spLocks noChangeArrowheads="1"/>
            </p:cNvSpPr>
            <p:nvPr/>
          </p:nvSpPr>
          <p:spPr bwMode="auto">
            <a:xfrm rot="7200000" flipH="1">
              <a:off x="7180398" y="2490421"/>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61" name="Oval 141">
              <a:extLst>
                <a:ext uri="{FF2B5EF4-FFF2-40B4-BE49-F238E27FC236}">
                  <a16:creationId xmlns:a16="http://schemas.microsoft.com/office/drawing/2014/main" id="{85FD7EE5-E1DF-478C-ACC7-26C00135F098}"/>
                </a:ext>
              </a:extLst>
            </p:cNvPr>
            <p:cNvSpPr>
              <a:spLocks noChangeArrowheads="1"/>
            </p:cNvSpPr>
            <p:nvPr/>
          </p:nvSpPr>
          <p:spPr bwMode="auto">
            <a:xfrm rot="7200000" flipH="1">
              <a:off x="7344702" y="2965726"/>
              <a:ext cx="133790"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62" name="Oval 142">
              <a:extLst>
                <a:ext uri="{FF2B5EF4-FFF2-40B4-BE49-F238E27FC236}">
                  <a16:creationId xmlns:a16="http://schemas.microsoft.com/office/drawing/2014/main" id="{B239E824-8319-4F0F-99AF-ED912141EF5B}"/>
                </a:ext>
              </a:extLst>
            </p:cNvPr>
            <p:cNvSpPr>
              <a:spLocks noChangeArrowheads="1"/>
            </p:cNvSpPr>
            <p:nvPr/>
          </p:nvSpPr>
          <p:spPr bwMode="auto">
            <a:xfrm rot="9000000" flipH="1">
              <a:off x="7015802" y="2832817"/>
              <a:ext cx="133790"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63" name="Oval 143">
              <a:extLst>
                <a:ext uri="{FF2B5EF4-FFF2-40B4-BE49-F238E27FC236}">
                  <a16:creationId xmlns:a16="http://schemas.microsoft.com/office/drawing/2014/main" id="{85EB45E1-2EBF-4AB5-A225-4F568148F9F4}"/>
                </a:ext>
              </a:extLst>
            </p:cNvPr>
            <p:cNvSpPr>
              <a:spLocks noChangeArrowheads="1"/>
            </p:cNvSpPr>
            <p:nvPr/>
          </p:nvSpPr>
          <p:spPr bwMode="auto">
            <a:xfrm rot="9000000" flipH="1">
              <a:off x="7445924" y="2825887"/>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64" name="Oval 145">
              <a:extLst>
                <a:ext uri="{FF2B5EF4-FFF2-40B4-BE49-F238E27FC236}">
                  <a16:creationId xmlns:a16="http://schemas.microsoft.com/office/drawing/2014/main" id="{13E5A266-8B4F-43EB-BF7E-AF9B6E62FB9F}"/>
                </a:ext>
              </a:extLst>
            </p:cNvPr>
            <p:cNvSpPr>
              <a:spLocks noChangeArrowheads="1"/>
            </p:cNvSpPr>
            <p:nvPr/>
          </p:nvSpPr>
          <p:spPr bwMode="auto">
            <a:xfrm rot="14400000" flipH="1">
              <a:off x="7020790" y="2591936"/>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65" name="Oval 147">
              <a:extLst>
                <a:ext uri="{FF2B5EF4-FFF2-40B4-BE49-F238E27FC236}">
                  <a16:creationId xmlns:a16="http://schemas.microsoft.com/office/drawing/2014/main" id="{FDB09FB4-FF82-412C-8E7F-7AFBA55BF30B}"/>
                </a:ext>
              </a:extLst>
            </p:cNvPr>
            <p:cNvSpPr>
              <a:spLocks noChangeArrowheads="1"/>
            </p:cNvSpPr>
            <p:nvPr/>
          </p:nvSpPr>
          <p:spPr bwMode="auto">
            <a:xfrm rot="16200000" flipH="1">
              <a:off x="7428027" y="2598391"/>
              <a:ext cx="133790"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66" name="Oval 148">
              <a:extLst>
                <a:ext uri="{FF2B5EF4-FFF2-40B4-BE49-F238E27FC236}">
                  <a16:creationId xmlns:a16="http://schemas.microsoft.com/office/drawing/2014/main" id="{013FFDDA-6D62-4729-8A90-405C025FF150}"/>
                </a:ext>
              </a:extLst>
            </p:cNvPr>
            <p:cNvSpPr>
              <a:spLocks noChangeArrowheads="1"/>
            </p:cNvSpPr>
            <p:nvPr/>
          </p:nvSpPr>
          <p:spPr bwMode="auto">
            <a:xfrm rot="16200000" flipH="1">
              <a:off x="7221181" y="3037609"/>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67" name="Oval 149">
              <a:extLst>
                <a:ext uri="{FF2B5EF4-FFF2-40B4-BE49-F238E27FC236}">
                  <a16:creationId xmlns:a16="http://schemas.microsoft.com/office/drawing/2014/main" id="{753F0E51-6664-4ABD-B0A8-7321AAF88009}"/>
                </a:ext>
              </a:extLst>
            </p:cNvPr>
            <p:cNvSpPr>
              <a:spLocks noChangeArrowheads="1"/>
            </p:cNvSpPr>
            <p:nvPr/>
          </p:nvSpPr>
          <p:spPr bwMode="auto">
            <a:xfrm rot="12600000" flipH="1">
              <a:off x="6994090" y="2971301"/>
              <a:ext cx="133790"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68" name="Oval 150">
              <a:extLst>
                <a:ext uri="{FF2B5EF4-FFF2-40B4-BE49-F238E27FC236}">
                  <a16:creationId xmlns:a16="http://schemas.microsoft.com/office/drawing/2014/main" id="{F1D934B3-B739-49DE-981F-D04DE8699015}"/>
                </a:ext>
              </a:extLst>
            </p:cNvPr>
            <p:cNvSpPr>
              <a:spLocks noChangeArrowheads="1"/>
            </p:cNvSpPr>
            <p:nvPr/>
          </p:nvSpPr>
          <p:spPr bwMode="auto">
            <a:xfrm rot="12600000" flipH="1">
              <a:off x="7072721" y="2924944"/>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69" name="Oval 151">
              <a:extLst>
                <a:ext uri="{FF2B5EF4-FFF2-40B4-BE49-F238E27FC236}">
                  <a16:creationId xmlns:a16="http://schemas.microsoft.com/office/drawing/2014/main" id="{2FBEDD77-5217-4A54-93B5-EC494C4835B7}"/>
                </a:ext>
              </a:extLst>
            </p:cNvPr>
            <p:cNvSpPr>
              <a:spLocks noChangeArrowheads="1"/>
            </p:cNvSpPr>
            <p:nvPr/>
          </p:nvSpPr>
          <p:spPr bwMode="auto">
            <a:xfrm rot="10800000" flipH="1">
              <a:off x="7196535" y="2593990"/>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70" name="Oval 153">
              <a:extLst>
                <a:ext uri="{FF2B5EF4-FFF2-40B4-BE49-F238E27FC236}">
                  <a16:creationId xmlns:a16="http://schemas.microsoft.com/office/drawing/2014/main" id="{24152022-7A81-48BD-8955-C81445D87805}"/>
                </a:ext>
              </a:extLst>
            </p:cNvPr>
            <p:cNvSpPr>
              <a:spLocks noChangeArrowheads="1"/>
            </p:cNvSpPr>
            <p:nvPr/>
          </p:nvSpPr>
          <p:spPr bwMode="auto">
            <a:xfrm rot="10800000" flipH="1">
              <a:off x="7349689" y="2798782"/>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71" name="Oval 154">
              <a:extLst>
                <a:ext uri="{FF2B5EF4-FFF2-40B4-BE49-F238E27FC236}">
                  <a16:creationId xmlns:a16="http://schemas.microsoft.com/office/drawing/2014/main" id="{B883520F-51F7-40C2-87A0-7AE181C332B0}"/>
                </a:ext>
              </a:extLst>
            </p:cNvPr>
            <p:cNvSpPr>
              <a:spLocks noChangeArrowheads="1"/>
            </p:cNvSpPr>
            <p:nvPr/>
          </p:nvSpPr>
          <p:spPr bwMode="auto">
            <a:xfrm rot="7200000" flipH="1">
              <a:off x="6962109" y="2579614"/>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72" name="Oval 156">
              <a:extLst>
                <a:ext uri="{FF2B5EF4-FFF2-40B4-BE49-F238E27FC236}">
                  <a16:creationId xmlns:a16="http://schemas.microsoft.com/office/drawing/2014/main" id="{C787421E-9324-4E23-A2FB-FE544BA93CD1}"/>
                </a:ext>
              </a:extLst>
            </p:cNvPr>
            <p:cNvSpPr>
              <a:spLocks noChangeArrowheads="1"/>
            </p:cNvSpPr>
            <p:nvPr/>
          </p:nvSpPr>
          <p:spPr bwMode="auto">
            <a:xfrm rot="7200000" flipH="1">
              <a:off x="7407196" y="2949002"/>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73" name="Oval 157">
              <a:extLst>
                <a:ext uri="{FF2B5EF4-FFF2-40B4-BE49-F238E27FC236}">
                  <a16:creationId xmlns:a16="http://schemas.microsoft.com/office/drawing/2014/main" id="{5895672D-8049-478D-B0E2-0E98F92C275F}"/>
                </a:ext>
              </a:extLst>
            </p:cNvPr>
            <p:cNvSpPr>
              <a:spLocks noChangeArrowheads="1"/>
            </p:cNvSpPr>
            <p:nvPr/>
          </p:nvSpPr>
          <p:spPr bwMode="auto">
            <a:xfrm rot="14400000" flipH="1">
              <a:off x="7108809" y="3024993"/>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74" name="Oval 160">
              <a:extLst>
                <a:ext uri="{FF2B5EF4-FFF2-40B4-BE49-F238E27FC236}">
                  <a16:creationId xmlns:a16="http://schemas.microsoft.com/office/drawing/2014/main" id="{81FE57AE-E21A-490F-A008-6E3E15D2E0F3}"/>
                </a:ext>
              </a:extLst>
            </p:cNvPr>
            <p:cNvSpPr>
              <a:spLocks noChangeArrowheads="1"/>
            </p:cNvSpPr>
            <p:nvPr/>
          </p:nvSpPr>
          <p:spPr bwMode="auto">
            <a:xfrm rot="9000000" flipH="1">
              <a:off x="7054530" y="2996533"/>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75" name="Oval 162">
              <a:extLst>
                <a:ext uri="{FF2B5EF4-FFF2-40B4-BE49-F238E27FC236}">
                  <a16:creationId xmlns:a16="http://schemas.microsoft.com/office/drawing/2014/main" id="{570B60FA-98AF-47C8-99C0-4D36C22AC4D2}"/>
                </a:ext>
              </a:extLst>
            </p:cNvPr>
            <p:cNvSpPr>
              <a:spLocks noChangeArrowheads="1"/>
            </p:cNvSpPr>
            <p:nvPr/>
          </p:nvSpPr>
          <p:spPr bwMode="auto">
            <a:xfrm rot="10800000" flipH="1">
              <a:off x="7348516" y="2560543"/>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76" name="Oval 163">
              <a:extLst>
                <a:ext uri="{FF2B5EF4-FFF2-40B4-BE49-F238E27FC236}">
                  <a16:creationId xmlns:a16="http://schemas.microsoft.com/office/drawing/2014/main" id="{14AAA452-5082-4695-91D8-243F000275C5}"/>
                </a:ext>
              </a:extLst>
            </p:cNvPr>
            <p:cNvSpPr>
              <a:spLocks noChangeArrowheads="1"/>
            </p:cNvSpPr>
            <p:nvPr/>
          </p:nvSpPr>
          <p:spPr bwMode="auto">
            <a:xfrm rot="12600000" flipH="1">
              <a:off x="6952428" y="2698440"/>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77" name="Oval 164">
              <a:extLst>
                <a:ext uri="{FF2B5EF4-FFF2-40B4-BE49-F238E27FC236}">
                  <a16:creationId xmlns:a16="http://schemas.microsoft.com/office/drawing/2014/main" id="{A4545581-5C02-4F9E-A193-8E4A501BB81D}"/>
                </a:ext>
              </a:extLst>
            </p:cNvPr>
            <p:cNvSpPr>
              <a:spLocks noChangeArrowheads="1"/>
            </p:cNvSpPr>
            <p:nvPr/>
          </p:nvSpPr>
          <p:spPr bwMode="auto">
            <a:xfrm rot="10800000" flipH="1">
              <a:off x="7183626" y="3081619"/>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78" name="Oval 165">
              <a:extLst>
                <a:ext uri="{FF2B5EF4-FFF2-40B4-BE49-F238E27FC236}">
                  <a16:creationId xmlns:a16="http://schemas.microsoft.com/office/drawing/2014/main" id="{231CC85F-DAD3-4C08-80C6-20F7969F0892}"/>
                </a:ext>
              </a:extLst>
            </p:cNvPr>
            <p:cNvSpPr>
              <a:spLocks noChangeArrowheads="1"/>
            </p:cNvSpPr>
            <p:nvPr/>
          </p:nvSpPr>
          <p:spPr bwMode="auto">
            <a:xfrm rot="9000000" flipH="1">
              <a:off x="6996437" y="2666166"/>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79" name="Oval 166">
              <a:extLst>
                <a:ext uri="{FF2B5EF4-FFF2-40B4-BE49-F238E27FC236}">
                  <a16:creationId xmlns:a16="http://schemas.microsoft.com/office/drawing/2014/main" id="{6F8EC40E-5BD9-4C33-98F5-835B429679E3}"/>
                </a:ext>
              </a:extLst>
            </p:cNvPr>
            <p:cNvSpPr>
              <a:spLocks noChangeArrowheads="1"/>
            </p:cNvSpPr>
            <p:nvPr/>
          </p:nvSpPr>
          <p:spPr bwMode="auto">
            <a:xfrm rot="12600000" flipH="1">
              <a:off x="7340887" y="2892670"/>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80" name="Oval 167">
              <a:extLst>
                <a:ext uri="{FF2B5EF4-FFF2-40B4-BE49-F238E27FC236}">
                  <a16:creationId xmlns:a16="http://schemas.microsoft.com/office/drawing/2014/main" id="{75CD715D-3C49-4A82-9D70-BEDAC2855E81}"/>
                </a:ext>
              </a:extLst>
            </p:cNvPr>
            <p:cNvSpPr>
              <a:spLocks noChangeArrowheads="1"/>
            </p:cNvSpPr>
            <p:nvPr/>
          </p:nvSpPr>
          <p:spPr bwMode="auto">
            <a:xfrm flipH="1">
              <a:off x="7285142" y="3044650"/>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81" name="Oval 168">
              <a:extLst>
                <a:ext uri="{FF2B5EF4-FFF2-40B4-BE49-F238E27FC236}">
                  <a16:creationId xmlns:a16="http://schemas.microsoft.com/office/drawing/2014/main" id="{DD20D243-17E9-436C-B541-50D077995099}"/>
                </a:ext>
              </a:extLst>
            </p:cNvPr>
            <p:cNvSpPr>
              <a:spLocks noChangeArrowheads="1"/>
            </p:cNvSpPr>
            <p:nvPr/>
          </p:nvSpPr>
          <p:spPr bwMode="auto">
            <a:xfrm rot="16200000" flipH="1">
              <a:off x="7495802" y="2795262"/>
              <a:ext cx="133790"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82" name="Oval 169">
              <a:extLst>
                <a:ext uri="{FF2B5EF4-FFF2-40B4-BE49-F238E27FC236}">
                  <a16:creationId xmlns:a16="http://schemas.microsoft.com/office/drawing/2014/main" id="{E24A242A-A703-465A-89D1-F3258736A1A6}"/>
                </a:ext>
              </a:extLst>
            </p:cNvPr>
            <p:cNvSpPr>
              <a:spLocks noChangeArrowheads="1"/>
            </p:cNvSpPr>
            <p:nvPr/>
          </p:nvSpPr>
          <p:spPr bwMode="auto">
            <a:xfrm rot="14400000" flipH="1">
              <a:off x="7126413" y="2529736"/>
              <a:ext cx="133790"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83" name="Oval 170">
              <a:extLst>
                <a:ext uri="{FF2B5EF4-FFF2-40B4-BE49-F238E27FC236}">
                  <a16:creationId xmlns:a16="http://schemas.microsoft.com/office/drawing/2014/main" id="{5B804706-546D-41A7-A392-C9EF73EE7F90}"/>
                </a:ext>
              </a:extLst>
            </p:cNvPr>
            <p:cNvSpPr>
              <a:spLocks noChangeArrowheads="1"/>
            </p:cNvSpPr>
            <p:nvPr/>
          </p:nvSpPr>
          <p:spPr bwMode="auto">
            <a:xfrm rot="14400000" flipH="1">
              <a:off x="7362599" y="2648562"/>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84" name="Oval 171">
              <a:extLst>
                <a:ext uri="{FF2B5EF4-FFF2-40B4-BE49-F238E27FC236}">
                  <a16:creationId xmlns:a16="http://schemas.microsoft.com/office/drawing/2014/main" id="{EE3A7E38-E12B-4755-8C1E-D87511C1AE33}"/>
                </a:ext>
              </a:extLst>
            </p:cNvPr>
            <p:cNvSpPr>
              <a:spLocks noChangeArrowheads="1"/>
            </p:cNvSpPr>
            <p:nvPr/>
          </p:nvSpPr>
          <p:spPr bwMode="auto">
            <a:xfrm rot="19800000" flipH="1" flipV="1">
              <a:off x="6923675" y="2822254"/>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85" name="Oval 172">
              <a:extLst>
                <a:ext uri="{FF2B5EF4-FFF2-40B4-BE49-F238E27FC236}">
                  <a16:creationId xmlns:a16="http://schemas.microsoft.com/office/drawing/2014/main" id="{477EAFCF-6580-4DAA-A8A6-4B2B991FAFB3}"/>
                </a:ext>
              </a:extLst>
            </p:cNvPr>
            <p:cNvSpPr>
              <a:spLocks noChangeArrowheads="1"/>
            </p:cNvSpPr>
            <p:nvPr/>
          </p:nvSpPr>
          <p:spPr bwMode="auto">
            <a:xfrm rot="1800000" flipH="1" flipV="1">
              <a:off x="6944799" y="2777658"/>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86" name="Oval 174">
              <a:extLst>
                <a:ext uri="{FF2B5EF4-FFF2-40B4-BE49-F238E27FC236}">
                  <a16:creationId xmlns:a16="http://schemas.microsoft.com/office/drawing/2014/main" id="{E35E7974-94E5-4A37-A703-42F577CADA3B}"/>
                </a:ext>
              </a:extLst>
            </p:cNvPr>
            <p:cNvSpPr>
              <a:spLocks noChangeArrowheads="1"/>
            </p:cNvSpPr>
            <p:nvPr/>
          </p:nvSpPr>
          <p:spPr bwMode="auto">
            <a:xfrm rot="14400000" flipH="1">
              <a:off x="7466462" y="2681423"/>
              <a:ext cx="133790"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87" name="Oval 175">
              <a:extLst>
                <a:ext uri="{FF2B5EF4-FFF2-40B4-BE49-F238E27FC236}">
                  <a16:creationId xmlns:a16="http://schemas.microsoft.com/office/drawing/2014/main" id="{2B49C9C3-02D4-41E3-A4E9-D4C4137DC205}"/>
                </a:ext>
              </a:extLst>
            </p:cNvPr>
            <p:cNvSpPr>
              <a:spLocks noChangeArrowheads="1"/>
            </p:cNvSpPr>
            <p:nvPr/>
          </p:nvSpPr>
          <p:spPr bwMode="auto">
            <a:xfrm rot="16200000" flipH="1">
              <a:off x="7081816" y="2614822"/>
              <a:ext cx="338582" cy="337995"/>
            </a:xfrm>
            <a:prstGeom prst="ellipse">
              <a:avLst/>
            </a:prstGeom>
            <a:gradFill rotWithShape="1">
              <a:gsLst>
                <a:gs pos="0">
                  <a:srgbClr val="9966FF"/>
                </a:gs>
                <a:gs pos="100000">
                  <a:srgbClr val="6600CC"/>
                </a:gs>
              </a:gsLst>
              <a:path path="shape">
                <a:fillToRect l="50000" t="50000" r="50000" b="50000"/>
              </a:path>
            </a:gradFill>
            <a:ln w="25400">
              <a:solidFill>
                <a:srgbClr val="80008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188" name="グループ化 187">
            <a:extLst>
              <a:ext uri="{FF2B5EF4-FFF2-40B4-BE49-F238E27FC236}">
                <a16:creationId xmlns:a16="http://schemas.microsoft.com/office/drawing/2014/main" id="{A4E38B0B-E11B-44FD-A56E-2ABB36D68CF9}"/>
              </a:ext>
            </a:extLst>
          </p:cNvPr>
          <p:cNvGrpSpPr/>
          <p:nvPr/>
        </p:nvGrpSpPr>
        <p:grpSpPr>
          <a:xfrm>
            <a:off x="6461732" y="4938426"/>
            <a:ext cx="720000" cy="720000"/>
            <a:chOff x="5185275" y="2351472"/>
            <a:chExt cx="720000" cy="720000"/>
          </a:xfrm>
        </p:grpSpPr>
        <p:sp>
          <p:nvSpPr>
            <p:cNvPr id="189" name="Oval 108">
              <a:extLst>
                <a:ext uri="{FF2B5EF4-FFF2-40B4-BE49-F238E27FC236}">
                  <a16:creationId xmlns:a16="http://schemas.microsoft.com/office/drawing/2014/main" id="{FC0166D7-8C18-4A04-8EDC-D1A5F9C0FA0A}"/>
                </a:ext>
              </a:extLst>
            </p:cNvPr>
            <p:cNvSpPr>
              <a:spLocks noChangeAspect="1" noChangeArrowheads="1"/>
            </p:cNvSpPr>
            <p:nvPr/>
          </p:nvSpPr>
          <p:spPr bwMode="auto">
            <a:xfrm flipV="1">
              <a:off x="5185275" y="2351472"/>
              <a:ext cx="720000" cy="720000"/>
            </a:xfrm>
            <a:prstGeom prst="ellipse">
              <a:avLst/>
            </a:prstGeom>
            <a:gradFill rotWithShape="0">
              <a:gsLst>
                <a:gs pos="0">
                  <a:srgbClr val="FFCC99"/>
                </a:gs>
                <a:gs pos="100000">
                  <a:srgbClr val="FF3300"/>
                </a:gs>
              </a:gsLst>
              <a:path path="shape">
                <a:fillToRect l="50000" t="50000" r="50000" b="50000"/>
              </a:path>
            </a:gra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90" name="Oval 109">
              <a:extLst>
                <a:ext uri="{FF2B5EF4-FFF2-40B4-BE49-F238E27FC236}">
                  <a16:creationId xmlns:a16="http://schemas.microsoft.com/office/drawing/2014/main" id="{5E6E109D-A079-446D-A86D-8040A21AD70A}"/>
                </a:ext>
              </a:extLst>
            </p:cNvPr>
            <p:cNvSpPr>
              <a:spLocks noChangeArrowheads="1"/>
            </p:cNvSpPr>
            <p:nvPr/>
          </p:nvSpPr>
          <p:spPr bwMode="auto">
            <a:xfrm rot="14400000" flipV="1">
              <a:off x="5555572" y="2436620"/>
              <a:ext cx="133069" cy="4831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91" name="Oval 110">
              <a:extLst>
                <a:ext uri="{FF2B5EF4-FFF2-40B4-BE49-F238E27FC236}">
                  <a16:creationId xmlns:a16="http://schemas.microsoft.com/office/drawing/2014/main" id="{03416EFD-7F25-446F-A6EE-D56B2325C5E7}"/>
                </a:ext>
              </a:extLst>
            </p:cNvPr>
            <p:cNvSpPr>
              <a:spLocks noChangeArrowheads="1"/>
            </p:cNvSpPr>
            <p:nvPr/>
          </p:nvSpPr>
          <p:spPr bwMode="auto">
            <a:xfrm rot="12600000" flipV="1">
              <a:off x="5334186" y="2425135"/>
              <a:ext cx="133862" cy="49109"/>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92" name="Oval 111">
              <a:extLst>
                <a:ext uri="{FF2B5EF4-FFF2-40B4-BE49-F238E27FC236}">
                  <a16:creationId xmlns:a16="http://schemas.microsoft.com/office/drawing/2014/main" id="{48E4819D-D359-400D-A4C7-5F2AB284BDCC}"/>
                </a:ext>
              </a:extLst>
            </p:cNvPr>
            <p:cNvSpPr>
              <a:spLocks noChangeArrowheads="1"/>
            </p:cNvSpPr>
            <p:nvPr/>
          </p:nvSpPr>
          <p:spPr bwMode="auto">
            <a:xfrm rot="7200000" flipV="1">
              <a:off x="5475176" y="2418006"/>
              <a:ext cx="133069" cy="49109"/>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93" name="Oval 112">
              <a:extLst>
                <a:ext uri="{FF2B5EF4-FFF2-40B4-BE49-F238E27FC236}">
                  <a16:creationId xmlns:a16="http://schemas.microsoft.com/office/drawing/2014/main" id="{F7E3BD86-2C2C-45E7-A0A9-2DC9F649E1E8}"/>
                </a:ext>
              </a:extLst>
            </p:cNvPr>
            <p:cNvSpPr>
              <a:spLocks noChangeArrowheads="1"/>
            </p:cNvSpPr>
            <p:nvPr/>
          </p:nvSpPr>
          <p:spPr bwMode="auto">
            <a:xfrm rot="14400000" flipV="1">
              <a:off x="5315176" y="2519392"/>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94" name="Oval 113">
              <a:extLst>
                <a:ext uri="{FF2B5EF4-FFF2-40B4-BE49-F238E27FC236}">
                  <a16:creationId xmlns:a16="http://schemas.microsoft.com/office/drawing/2014/main" id="{05317D4E-4E1D-40D6-8921-C9CB47A6A7E3}"/>
                </a:ext>
              </a:extLst>
            </p:cNvPr>
            <p:cNvSpPr>
              <a:spLocks noChangeArrowheads="1"/>
            </p:cNvSpPr>
            <p:nvPr/>
          </p:nvSpPr>
          <p:spPr bwMode="auto">
            <a:xfrm rot="16200000" flipV="1">
              <a:off x="5736921" y="2532858"/>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95" name="Oval 114">
              <a:extLst>
                <a:ext uri="{FF2B5EF4-FFF2-40B4-BE49-F238E27FC236}">
                  <a16:creationId xmlns:a16="http://schemas.microsoft.com/office/drawing/2014/main" id="{903446F0-8499-4D02-8F1C-5021E3EBA81A}"/>
                </a:ext>
              </a:extLst>
            </p:cNvPr>
            <p:cNvSpPr>
              <a:spLocks noChangeArrowheads="1"/>
            </p:cNvSpPr>
            <p:nvPr/>
          </p:nvSpPr>
          <p:spPr bwMode="auto">
            <a:xfrm rot="16200000" flipV="1">
              <a:off x="5515572" y="2965333"/>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96" name="Oval 115">
              <a:extLst>
                <a:ext uri="{FF2B5EF4-FFF2-40B4-BE49-F238E27FC236}">
                  <a16:creationId xmlns:a16="http://schemas.microsoft.com/office/drawing/2014/main" id="{949012E6-7CDE-4BF7-A836-7DACF76B9B24}"/>
                </a:ext>
              </a:extLst>
            </p:cNvPr>
            <p:cNvSpPr>
              <a:spLocks noChangeArrowheads="1"/>
            </p:cNvSpPr>
            <p:nvPr/>
          </p:nvSpPr>
          <p:spPr bwMode="auto">
            <a:xfrm rot="12600000" flipV="1">
              <a:off x="5288245" y="2898799"/>
              <a:ext cx="133862"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97" name="Oval 116">
              <a:extLst>
                <a:ext uri="{FF2B5EF4-FFF2-40B4-BE49-F238E27FC236}">
                  <a16:creationId xmlns:a16="http://schemas.microsoft.com/office/drawing/2014/main" id="{FB7F732A-3D11-4234-9D80-985C5E465C2D}"/>
                </a:ext>
              </a:extLst>
            </p:cNvPr>
            <p:cNvSpPr>
              <a:spLocks noChangeArrowheads="1"/>
            </p:cNvSpPr>
            <p:nvPr/>
          </p:nvSpPr>
          <p:spPr bwMode="auto">
            <a:xfrm rot="12600000" flipV="1">
              <a:off x="5367453" y="2852858"/>
              <a:ext cx="133069" cy="4831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98" name="Oval 117">
              <a:extLst>
                <a:ext uri="{FF2B5EF4-FFF2-40B4-BE49-F238E27FC236}">
                  <a16:creationId xmlns:a16="http://schemas.microsoft.com/office/drawing/2014/main" id="{EC84843E-5F8B-4E7A-810A-315FFDFCAB72}"/>
                </a:ext>
              </a:extLst>
            </p:cNvPr>
            <p:cNvSpPr>
              <a:spLocks noChangeArrowheads="1"/>
            </p:cNvSpPr>
            <p:nvPr/>
          </p:nvSpPr>
          <p:spPr bwMode="auto">
            <a:xfrm rot="2585761" flipV="1">
              <a:off x="5666067" y="2650878"/>
              <a:ext cx="133861" cy="49109"/>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99" name="Oval 118">
              <a:extLst>
                <a:ext uri="{FF2B5EF4-FFF2-40B4-BE49-F238E27FC236}">
                  <a16:creationId xmlns:a16="http://schemas.microsoft.com/office/drawing/2014/main" id="{2BE72F37-45FC-4680-B38F-8A30C1AF02A1}"/>
                </a:ext>
              </a:extLst>
            </p:cNvPr>
            <p:cNvSpPr>
              <a:spLocks noChangeArrowheads="1"/>
            </p:cNvSpPr>
            <p:nvPr/>
          </p:nvSpPr>
          <p:spPr bwMode="auto">
            <a:xfrm rot="7200000" flipV="1">
              <a:off x="5256563" y="2507511"/>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00" name="Oval 119">
              <a:extLst>
                <a:ext uri="{FF2B5EF4-FFF2-40B4-BE49-F238E27FC236}">
                  <a16:creationId xmlns:a16="http://schemas.microsoft.com/office/drawing/2014/main" id="{C75140FC-C595-4A46-A132-5496D5AC228C}"/>
                </a:ext>
              </a:extLst>
            </p:cNvPr>
            <p:cNvSpPr>
              <a:spLocks noChangeArrowheads="1"/>
            </p:cNvSpPr>
            <p:nvPr/>
          </p:nvSpPr>
          <p:spPr bwMode="auto">
            <a:xfrm rot="7200000" flipV="1">
              <a:off x="5780248" y="2659591"/>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01" name="Oval 120">
              <a:extLst>
                <a:ext uri="{FF2B5EF4-FFF2-40B4-BE49-F238E27FC236}">
                  <a16:creationId xmlns:a16="http://schemas.microsoft.com/office/drawing/2014/main" id="{1AB73580-416A-4812-9F87-43D58FCFAD30}"/>
                </a:ext>
              </a:extLst>
            </p:cNvPr>
            <p:cNvSpPr>
              <a:spLocks noChangeArrowheads="1"/>
            </p:cNvSpPr>
            <p:nvPr/>
          </p:nvSpPr>
          <p:spPr bwMode="auto">
            <a:xfrm rot="7200000" flipV="1">
              <a:off x="5701711" y="2876620"/>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02" name="Oval 121">
              <a:extLst>
                <a:ext uri="{FF2B5EF4-FFF2-40B4-BE49-F238E27FC236}">
                  <a16:creationId xmlns:a16="http://schemas.microsoft.com/office/drawing/2014/main" id="{00D88BF9-CFD8-4677-B21A-FFF5033CBE83}"/>
                </a:ext>
              </a:extLst>
            </p:cNvPr>
            <p:cNvSpPr>
              <a:spLocks noChangeArrowheads="1"/>
            </p:cNvSpPr>
            <p:nvPr/>
          </p:nvSpPr>
          <p:spPr bwMode="auto">
            <a:xfrm rot="9000000" flipV="1">
              <a:off x="5532206" y="2884541"/>
              <a:ext cx="133862" cy="4831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03" name="Oval 122">
              <a:extLst>
                <a:ext uri="{FF2B5EF4-FFF2-40B4-BE49-F238E27FC236}">
                  <a16:creationId xmlns:a16="http://schemas.microsoft.com/office/drawing/2014/main" id="{ED61B5A5-AA94-4045-99D0-5DA500C21884}"/>
                </a:ext>
              </a:extLst>
            </p:cNvPr>
            <p:cNvSpPr>
              <a:spLocks noChangeArrowheads="1"/>
            </p:cNvSpPr>
            <p:nvPr/>
          </p:nvSpPr>
          <p:spPr bwMode="auto">
            <a:xfrm rot="14400000" flipV="1">
              <a:off x="5434780" y="2952660"/>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04" name="Oval 123">
              <a:extLst>
                <a:ext uri="{FF2B5EF4-FFF2-40B4-BE49-F238E27FC236}">
                  <a16:creationId xmlns:a16="http://schemas.microsoft.com/office/drawing/2014/main" id="{5F688927-A5D4-4116-ACFE-236E62B7CAF4}"/>
                </a:ext>
              </a:extLst>
            </p:cNvPr>
            <p:cNvSpPr>
              <a:spLocks noChangeArrowheads="1"/>
            </p:cNvSpPr>
            <p:nvPr/>
          </p:nvSpPr>
          <p:spPr bwMode="auto">
            <a:xfrm rot="14400000" flipV="1">
              <a:off x="5745449" y="2793847"/>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05" name="Oval 124">
              <a:extLst>
                <a:ext uri="{FF2B5EF4-FFF2-40B4-BE49-F238E27FC236}">
                  <a16:creationId xmlns:a16="http://schemas.microsoft.com/office/drawing/2014/main" id="{A161CEFC-7585-458C-BA40-EF4FF999C4D5}"/>
                </a:ext>
              </a:extLst>
            </p:cNvPr>
            <p:cNvSpPr>
              <a:spLocks noChangeArrowheads="1"/>
            </p:cNvSpPr>
            <p:nvPr/>
          </p:nvSpPr>
          <p:spPr bwMode="auto">
            <a:xfrm rot="12600000" flipV="1">
              <a:off x="5384087" y="2499591"/>
              <a:ext cx="133861"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06" name="Oval 125">
              <a:extLst>
                <a:ext uri="{FF2B5EF4-FFF2-40B4-BE49-F238E27FC236}">
                  <a16:creationId xmlns:a16="http://schemas.microsoft.com/office/drawing/2014/main" id="{FCB218AC-D0CC-40E7-809D-C9BC8FD58A42}"/>
                </a:ext>
              </a:extLst>
            </p:cNvPr>
            <p:cNvSpPr>
              <a:spLocks noChangeArrowheads="1"/>
            </p:cNvSpPr>
            <p:nvPr/>
          </p:nvSpPr>
          <p:spPr bwMode="auto">
            <a:xfrm rot="9000000" flipV="1">
              <a:off x="5356364" y="2941571"/>
              <a:ext cx="133069" cy="49901"/>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07" name="Oval 126">
              <a:extLst>
                <a:ext uri="{FF2B5EF4-FFF2-40B4-BE49-F238E27FC236}">
                  <a16:creationId xmlns:a16="http://schemas.microsoft.com/office/drawing/2014/main" id="{7CD74AFE-E924-4DF7-AC41-DDF5E2A6D8BC}"/>
                </a:ext>
              </a:extLst>
            </p:cNvPr>
            <p:cNvSpPr>
              <a:spLocks noChangeArrowheads="1"/>
            </p:cNvSpPr>
            <p:nvPr/>
          </p:nvSpPr>
          <p:spPr bwMode="auto">
            <a:xfrm rot="10800000" flipV="1">
              <a:off x="5643097" y="2488502"/>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08" name="Oval 127">
              <a:extLst>
                <a:ext uri="{FF2B5EF4-FFF2-40B4-BE49-F238E27FC236}">
                  <a16:creationId xmlns:a16="http://schemas.microsoft.com/office/drawing/2014/main" id="{F039DEAE-CED6-409B-A4CF-2E662F968908}"/>
                </a:ext>
              </a:extLst>
            </p:cNvPr>
            <p:cNvSpPr>
              <a:spLocks noChangeArrowheads="1"/>
            </p:cNvSpPr>
            <p:nvPr/>
          </p:nvSpPr>
          <p:spPr bwMode="auto">
            <a:xfrm rot="12600000" flipV="1">
              <a:off x="5247057" y="2626323"/>
              <a:ext cx="133069" cy="4831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09" name="Oval 128">
              <a:extLst>
                <a:ext uri="{FF2B5EF4-FFF2-40B4-BE49-F238E27FC236}">
                  <a16:creationId xmlns:a16="http://schemas.microsoft.com/office/drawing/2014/main" id="{A87D0DD8-2E94-4434-9993-1A9C2D032123}"/>
                </a:ext>
              </a:extLst>
            </p:cNvPr>
            <p:cNvSpPr>
              <a:spLocks noChangeArrowheads="1"/>
            </p:cNvSpPr>
            <p:nvPr/>
          </p:nvSpPr>
          <p:spPr bwMode="auto">
            <a:xfrm rot="10800000" flipV="1">
              <a:off x="5478344" y="3008898"/>
              <a:ext cx="133069" cy="4990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10" name="Oval 129">
              <a:extLst>
                <a:ext uri="{FF2B5EF4-FFF2-40B4-BE49-F238E27FC236}">
                  <a16:creationId xmlns:a16="http://schemas.microsoft.com/office/drawing/2014/main" id="{45C6EC6C-E677-4F88-8FE4-783D87487FCB}"/>
                </a:ext>
              </a:extLst>
            </p:cNvPr>
            <p:cNvSpPr>
              <a:spLocks noChangeArrowheads="1"/>
            </p:cNvSpPr>
            <p:nvPr/>
          </p:nvSpPr>
          <p:spPr bwMode="auto">
            <a:xfrm rot="9000000" flipV="1">
              <a:off x="5290622" y="2593848"/>
              <a:ext cx="133861" cy="4831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11" name="Oval 130">
              <a:extLst>
                <a:ext uri="{FF2B5EF4-FFF2-40B4-BE49-F238E27FC236}">
                  <a16:creationId xmlns:a16="http://schemas.microsoft.com/office/drawing/2014/main" id="{4859F2B5-ECFB-4B0C-BCDF-127FAAA201A4}"/>
                </a:ext>
              </a:extLst>
            </p:cNvPr>
            <p:cNvSpPr>
              <a:spLocks noChangeArrowheads="1"/>
            </p:cNvSpPr>
            <p:nvPr/>
          </p:nvSpPr>
          <p:spPr bwMode="auto">
            <a:xfrm rot="9000000" flipV="1">
              <a:off x="5597948" y="2513848"/>
              <a:ext cx="133069" cy="49109"/>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12" name="Oval 131">
              <a:extLst>
                <a:ext uri="{FF2B5EF4-FFF2-40B4-BE49-F238E27FC236}">
                  <a16:creationId xmlns:a16="http://schemas.microsoft.com/office/drawing/2014/main" id="{1319FB6E-0C86-402B-A5D4-5A3A21287A7F}"/>
                </a:ext>
              </a:extLst>
            </p:cNvPr>
            <p:cNvSpPr>
              <a:spLocks noChangeArrowheads="1"/>
            </p:cNvSpPr>
            <p:nvPr/>
          </p:nvSpPr>
          <p:spPr bwMode="auto">
            <a:xfrm rot="12600000" flipV="1">
              <a:off x="5670820" y="2820383"/>
              <a:ext cx="133069" cy="49109"/>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13" name="Oval 132">
              <a:extLst>
                <a:ext uri="{FF2B5EF4-FFF2-40B4-BE49-F238E27FC236}">
                  <a16:creationId xmlns:a16="http://schemas.microsoft.com/office/drawing/2014/main" id="{632DD213-254E-409A-A6D7-A40D26AA50CA}"/>
                </a:ext>
              </a:extLst>
            </p:cNvPr>
            <p:cNvSpPr>
              <a:spLocks noChangeArrowheads="1"/>
            </p:cNvSpPr>
            <p:nvPr/>
          </p:nvSpPr>
          <p:spPr bwMode="auto">
            <a:xfrm flipV="1">
              <a:off x="5579730" y="2972462"/>
              <a:ext cx="133069" cy="4831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14" name="Oval 133">
              <a:extLst>
                <a:ext uri="{FF2B5EF4-FFF2-40B4-BE49-F238E27FC236}">
                  <a16:creationId xmlns:a16="http://schemas.microsoft.com/office/drawing/2014/main" id="{81B7DD99-8B8C-437B-A621-B495CFA37290}"/>
                </a:ext>
              </a:extLst>
            </p:cNvPr>
            <p:cNvSpPr>
              <a:spLocks noChangeArrowheads="1"/>
            </p:cNvSpPr>
            <p:nvPr/>
          </p:nvSpPr>
          <p:spPr bwMode="auto">
            <a:xfrm rot="16200000" flipV="1">
              <a:off x="5807575" y="2723353"/>
              <a:ext cx="133861" cy="49109"/>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15" name="Oval 134">
              <a:extLst>
                <a:ext uri="{FF2B5EF4-FFF2-40B4-BE49-F238E27FC236}">
                  <a16:creationId xmlns:a16="http://schemas.microsoft.com/office/drawing/2014/main" id="{45594FF9-C3EA-4833-98A9-AF5C582B4F38}"/>
                </a:ext>
              </a:extLst>
            </p:cNvPr>
            <p:cNvSpPr>
              <a:spLocks noChangeArrowheads="1"/>
            </p:cNvSpPr>
            <p:nvPr/>
          </p:nvSpPr>
          <p:spPr bwMode="auto">
            <a:xfrm rot="14400000" flipV="1">
              <a:off x="5656562" y="2576423"/>
              <a:ext cx="133861" cy="4831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23" name="Oval 135">
              <a:extLst>
                <a:ext uri="{FF2B5EF4-FFF2-40B4-BE49-F238E27FC236}">
                  <a16:creationId xmlns:a16="http://schemas.microsoft.com/office/drawing/2014/main" id="{DAE3E902-FE39-4488-A510-3F2F2BCF5265}"/>
                </a:ext>
              </a:extLst>
            </p:cNvPr>
            <p:cNvSpPr>
              <a:spLocks noChangeArrowheads="1"/>
            </p:cNvSpPr>
            <p:nvPr/>
          </p:nvSpPr>
          <p:spPr bwMode="auto">
            <a:xfrm rot="16200000">
              <a:off x="5165473" y="2667511"/>
              <a:ext cx="133862" cy="4831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25" name="Oval 136">
              <a:extLst>
                <a:ext uri="{FF2B5EF4-FFF2-40B4-BE49-F238E27FC236}">
                  <a16:creationId xmlns:a16="http://schemas.microsoft.com/office/drawing/2014/main" id="{559C4A23-0746-4886-9574-1A9DCA083E99}"/>
                </a:ext>
              </a:extLst>
            </p:cNvPr>
            <p:cNvSpPr>
              <a:spLocks noChangeArrowheads="1"/>
            </p:cNvSpPr>
            <p:nvPr/>
          </p:nvSpPr>
          <p:spPr bwMode="auto">
            <a:xfrm rot="19800000">
              <a:off x="5204285" y="2781571"/>
              <a:ext cx="133069" cy="49109"/>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1" name="Oval 137">
              <a:extLst>
                <a:ext uri="{FF2B5EF4-FFF2-40B4-BE49-F238E27FC236}">
                  <a16:creationId xmlns:a16="http://schemas.microsoft.com/office/drawing/2014/main" id="{CDD5D125-AE54-438F-AB41-28A96A9E5A2E}"/>
                </a:ext>
              </a:extLst>
            </p:cNvPr>
            <p:cNvSpPr>
              <a:spLocks noChangeArrowheads="1"/>
            </p:cNvSpPr>
            <p:nvPr/>
          </p:nvSpPr>
          <p:spPr bwMode="auto">
            <a:xfrm rot="1800000">
              <a:off x="5239136" y="2705531"/>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4" name="Oval 138">
              <a:extLst>
                <a:ext uri="{FF2B5EF4-FFF2-40B4-BE49-F238E27FC236}">
                  <a16:creationId xmlns:a16="http://schemas.microsoft.com/office/drawing/2014/main" id="{FC27A309-E245-4B2D-8007-5D4566798864}"/>
                </a:ext>
              </a:extLst>
            </p:cNvPr>
            <p:cNvSpPr>
              <a:spLocks noChangeArrowheads="1"/>
            </p:cNvSpPr>
            <p:nvPr/>
          </p:nvSpPr>
          <p:spPr bwMode="auto">
            <a:xfrm rot="14400000" flipV="1">
              <a:off x="5778268" y="2609294"/>
              <a:ext cx="133861" cy="49109"/>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37" name="Oval 139">
              <a:extLst>
                <a:ext uri="{FF2B5EF4-FFF2-40B4-BE49-F238E27FC236}">
                  <a16:creationId xmlns:a16="http://schemas.microsoft.com/office/drawing/2014/main" id="{6B123903-647F-4CAD-A8AD-8810C0AD1448}"/>
                </a:ext>
              </a:extLst>
            </p:cNvPr>
            <p:cNvSpPr>
              <a:spLocks noChangeArrowheads="1"/>
            </p:cNvSpPr>
            <p:nvPr/>
          </p:nvSpPr>
          <p:spPr bwMode="auto">
            <a:xfrm rot="16200000" flipV="1">
              <a:off x="5376562" y="2542759"/>
              <a:ext cx="338218" cy="337426"/>
            </a:xfrm>
            <a:prstGeom prst="ellipse">
              <a:avLst/>
            </a:prstGeom>
            <a:gradFill rotWithShape="1">
              <a:gsLst>
                <a:gs pos="0">
                  <a:srgbClr val="9966FF"/>
                </a:gs>
                <a:gs pos="100000">
                  <a:srgbClr val="6600CC"/>
                </a:gs>
              </a:gsLst>
              <a:path path="shape">
                <a:fillToRect l="50000" t="50000" r="50000" b="50000"/>
              </a:path>
            </a:gradFill>
            <a:ln w="25400">
              <a:solidFill>
                <a:srgbClr val="80008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38" name="グループ化 237">
            <a:extLst>
              <a:ext uri="{FF2B5EF4-FFF2-40B4-BE49-F238E27FC236}">
                <a16:creationId xmlns:a16="http://schemas.microsoft.com/office/drawing/2014/main" id="{26A02BCB-2E6D-4902-BE09-45C5E2610D32}"/>
              </a:ext>
            </a:extLst>
          </p:cNvPr>
          <p:cNvGrpSpPr/>
          <p:nvPr/>
        </p:nvGrpSpPr>
        <p:grpSpPr>
          <a:xfrm>
            <a:off x="1887967" y="4938426"/>
            <a:ext cx="720000" cy="720000"/>
            <a:chOff x="5185275" y="829059"/>
            <a:chExt cx="1443038" cy="1443038"/>
          </a:xfrm>
        </p:grpSpPr>
        <p:sp>
          <p:nvSpPr>
            <p:cNvPr id="240" name="Oval 82">
              <a:extLst>
                <a:ext uri="{FF2B5EF4-FFF2-40B4-BE49-F238E27FC236}">
                  <a16:creationId xmlns:a16="http://schemas.microsoft.com/office/drawing/2014/main" id="{D1DCEF99-DC68-401C-8585-2D5F85DABD27}"/>
                </a:ext>
              </a:extLst>
            </p:cNvPr>
            <p:cNvSpPr>
              <a:spLocks noChangeAspect="1" noChangeArrowheads="1"/>
            </p:cNvSpPr>
            <p:nvPr/>
          </p:nvSpPr>
          <p:spPr bwMode="auto">
            <a:xfrm flipH="1">
              <a:off x="5185275" y="829059"/>
              <a:ext cx="1443038" cy="1443038"/>
            </a:xfrm>
            <a:prstGeom prst="ellipse">
              <a:avLst/>
            </a:prstGeom>
            <a:gradFill rotWithShape="0">
              <a:gsLst>
                <a:gs pos="0">
                  <a:srgbClr val="CCCCFF"/>
                </a:gs>
                <a:gs pos="100000">
                  <a:srgbClr val="6699FF"/>
                </a:gs>
              </a:gsLst>
              <a:path path="shape">
                <a:fillToRect l="50000" t="50000" r="50000" b="50000"/>
              </a:path>
            </a:gradFill>
            <a:ln w="25400">
              <a:solidFill>
                <a:srgbClr val="333399"/>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52" name="Oval 83">
              <a:extLst>
                <a:ext uri="{FF2B5EF4-FFF2-40B4-BE49-F238E27FC236}">
                  <a16:creationId xmlns:a16="http://schemas.microsoft.com/office/drawing/2014/main" id="{AD99127B-CBF5-4EFC-B166-D1FDA58369C8}"/>
                </a:ext>
              </a:extLst>
            </p:cNvPr>
            <p:cNvSpPr>
              <a:spLocks noChangeArrowheads="1"/>
            </p:cNvSpPr>
            <p:nvPr/>
          </p:nvSpPr>
          <p:spPr bwMode="auto">
            <a:xfrm rot="14400000" flipH="1">
              <a:off x="5927432" y="999715"/>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56" name="Oval 84">
              <a:extLst>
                <a:ext uri="{FF2B5EF4-FFF2-40B4-BE49-F238E27FC236}">
                  <a16:creationId xmlns:a16="http://schemas.microsoft.com/office/drawing/2014/main" id="{CAB77147-958B-4AC8-BB5B-FE76CE8793B1}"/>
                </a:ext>
              </a:extLst>
            </p:cNvPr>
            <p:cNvSpPr>
              <a:spLocks noChangeArrowheads="1"/>
            </p:cNvSpPr>
            <p:nvPr/>
          </p:nvSpPr>
          <p:spPr bwMode="auto">
            <a:xfrm rot="12600000" flipH="1">
              <a:off x="5526588" y="983047"/>
              <a:ext cx="268287"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59" name="Oval 85">
              <a:extLst>
                <a:ext uri="{FF2B5EF4-FFF2-40B4-BE49-F238E27FC236}">
                  <a16:creationId xmlns:a16="http://schemas.microsoft.com/office/drawing/2014/main" id="{E87DA83D-C3BA-482A-9CB1-F5C763E90703}"/>
                </a:ext>
              </a:extLst>
            </p:cNvPr>
            <p:cNvSpPr>
              <a:spLocks noChangeArrowheads="1"/>
            </p:cNvSpPr>
            <p:nvPr/>
          </p:nvSpPr>
          <p:spPr bwMode="auto">
            <a:xfrm rot="7200000" flipH="1">
              <a:off x="5766301" y="962409"/>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0" name="Oval 86">
              <a:extLst>
                <a:ext uri="{FF2B5EF4-FFF2-40B4-BE49-F238E27FC236}">
                  <a16:creationId xmlns:a16="http://schemas.microsoft.com/office/drawing/2014/main" id="{57FA7F9C-6BC8-4692-AD1B-11D052F5697F}"/>
                </a:ext>
              </a:extLst>
            </p:cNvPr>
            <p:cNvSpPr>
              <a:spLocks noChangeArrowheads="1"/>
            </p:cNvSpPr>
            <p:nvPr/>
          </p:nvSpPr>
          <p:spPr bwMode="auto">
            <a:xfrm rot="7200000" flipH="1">
              <a:off x="6094913" y="1914909"/>
              <a:ext cx="268288"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1" name="Oval 87">
              <a:extLst>
                <a:ext uri="{FF2B5EF4-FFF2-40B4-BE49-F238E27FC236}">
                  <a16:creationId xmlns:a16="http://schemas.microsoft.com/office/drawing/2014/main" id="{3C97855E-65AC-4ED2-9197-A98E512FA975}"/>
                </a:ext>
              </a:extLst>
            </p:cNvPr>
            <p:cNvSpPr>
              <a:spLocks noChangeArrowheads="1"/>
            </p:cNvSpPr>
            <p:nvPr/>
          </p:nvSpPr>
          <p:spPr bwMode="auto">
            <a:xfrm rot="9000000" flipH="1">
              <a:off x="6298113" y="1684722"/>
              <a:ext cx="266700" cy="10001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2" name="Oval 88">
              <a:extLst>
                <a:ext uri="{FF2B5EF4-FFF2-40B4-BE49-F238E27FC236}">
                  <a16:creationId xmlns:a16="http://schemas.microsoft.com/office/drawing/2014/main" id="{86C53E25-87C9-4C5F-B831-C1E706132205}"/>
                </a:ext>
              </a:extLst>
            </p:cNvPr>
            <p:cNvSpPr>
              <a:spLocks noChangeArrowheads="1"/>
            </p:cNvSpPr>
            <p:nvPr/>
          </p:nvSpPr>
          <p:spPr bwMode="auto">
            <a:xfrm rot="14400000" flipH="1">
              <a:off x="5314657" y="1837915"/>
              <a:ext cx="268288"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3" name="Oval 89">
              <a:extLst>
                <a:ext uri="{FF2B5EF4-FFF2-40B4-BE49-F238E27FC236}">
                  <a16:creationId xmlns:a16="http://schemas.microsoft.com/office/drawing/2014/main" id="{E051583F-065E-49EA-85F5-CD9A6598DFC8}"/>
                </a:ext>
              </a:extLst>
            </p:cNvPr>
            <p:cNvSpPr>
              <a:spLocks noChangeArrowheads="1"/>
            </p:cNvSpPr>
            <p:nvPr/>
          </p:nvSpPr>
          <p:spPr bwMode="auto">
            <a:xfrm rot="14400000" flipH="1">
              <a:off x="5445626" y="1165609"/>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4" name="Oval 90">
              <a:extLst>
                <a:ext uri="{FF2B5EF4-FFF2-40B4-BE49-F238E27FC236}">
                  <a16:creationId xmlns:a16="http://schemas.microsoft.com/office/drawing/2014/main" id="{D3DF1A03-5C86-4824-A8F9-7589D3FF0298}"/>
                </a:ext>
              </a:extLst>
            </p:cNvPr>
            <p:cNvSpPr>
              <a:spLocks noChangeArrowheads="1"/>
            </p:cNvSpPr>
            <p:nvPr/>
          </p:nvSpPr>
          <p:spPr bwMode="auto">
            <a:xfrm rot="16200000" flipH="1">
              <a:off x="6261600" y="1179897"/>
              <a:ext cx="268287" cy="9683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5" name="Oval 91">
              <a:extLst>
                <a:ext uri="{FF2B5EF4-FFF2-40B4-BE49-F238E27FC236}">
                  <a16:creationId xmlns:a16="http://schemas.microsoft.com/office/drawing/2014/main" id="{A3521DFC-50E5-4278-8CA6-BCD6BE189B40}"/>
                </a:ext>
              </a:extLst>
            </p:cNvPr>
            <p:cNvSpPr>
              <a:spLocks noChangeArrowheads="1"/>
            </p:cNvSpPr>
            <p:nvPr/>
          </p:nvSpPr>
          <p:spPr bwMode="auto">
            <a:xfrm rot="16200000" flipH="1">
              <a:off x="5847263" y="2059371"/>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6" name="Oval 92">
              <a:extLst>
                <a:ext uri="{FF2B5EF4-FFF2-40B4-BE49-F238E27FC236}">
                  <a16:creationId xmlns:a16="http://schemas.microsoft.com/office/drawing/2014/main" id="{9346F218-FCA4-48E0-BA57-EB1E06DC220C}"/>
                </a:ext>
              </a:extLst>
            </p:cNvPr>
            <p:cNvSpPr>
              <a:spLocks noChangeArrowheads="1"/>
            </p:cNvSpPr>
            <p:nvPr/>
          </p:nvSpPr>
          <p:spPr bwMode="auto">
            <a:xfrm rot="12600000" flipH="1">
              <a:off x="5550400" y="1833947"/>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7" name="Oval 93">
              <a:extLst>
                <a:ext uri="{FF2B5EF4-FFF2-40B4-BE49-F238E27FC236}">
                  <a16:creationId xmlns:a16="http://schemas.microsoft.com/office/drawing/2014/main" id="{6A30B383-6CAF-4A41-9280-4B758A45C9B8}"/>
                </a:ext>
              </a:extLst>
            </p:cNvPr>
            <p:cNvSpPr>
              <a:spLocks noChangeArrowheads="1"/>
            </p:cNvSpPr>
            <p:nvPr/>
          </p:nvSpPr>
          <p:spPr bwMode="auto">
            <a:xfrm rot="7200000" flipH="1">
              <a:off x="6342563" y="1446596"/>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8" name="Oval 94">
              <a:extLst>
                <a:ext uri="{FF2B5EF4-FFF2-40B4-BE49-F238E27FC236}">
                  <a16:creationId xmlns:a16="http://schemas.microsoft.com/office/drawing/2014/main" id="{9B428EDE-60E4-4E9B-B6A6-65AF393A5D59}"/>
                </a:ext>
              </a:extLst>
            </p:cNvPr>
            <p:cNvSpPr>
              <a:spLocks noChangeArrowheads="1"/>
            </p:cNvSpPr>
            <p:nvPr/>
          </p:nvSpPr>
          <p:spPr bwMode="auto">
            <a:xfrm rot="7200000" flipH="1">
              <a:off x="6220326" y="1881571"/>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69" name="Oval 95">
              <a:extLst>
                <a:ext uri="{FF2B5EF4-FFF2-40B4-BE49-F238E27FC236}">
                  <a16:creationId xmlns:a16="http://schemas.microsoft.com/office/drawing/2014/main" id="{F0CAAA6B-D687-4A66-91D2-6045600FAF38}"/>
                </a:ext>
              </a:extLst>
            </p:cNvPr>
            <p:cNvSpPr>
              <a:spLocks noChangeArrowheads="1"/>
            </p:cNvSpPr>
            <p:nvPr/>
          </p:nvSpPr>
          <p:spPr bwMode="auto">
            <a:xfrm rot="14400000" flipH="1">
              <a:off x="5621838" y="2033971"/>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70" name="Oval 96">
              <a:extLst>
                <a:ext uri="{FF2B5EF4-FFF2-40B4-BE49-F238E27FC236}">
                  <a16:creationId xmlns:a16="http://schemas.microsoft.com/office/drawing/2014/main" id="{521C58D9-E6A8-4D05-A2FF-F44BE9BBCD2C}"/>
                </a:ext>
              </a:extLst>
            </p:cNvPr>
            <p:cNvSpPr>
              <a:spLocks noChangeArrowheads="1"/>
            </p:cNvSpPr>
            <p:nvPr/>
          </p:nvSpPr>
          <p:spPr bwMode="auto">
            <a:xfrm rot="9000000" flipH="1">
              <a:off x="5513888" y="1976822"/>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71" name="Oval 97">
              <a:extLst>
                <a:ext uri="{FF2B5EF4-FFF2-40B4-BE49-F238E27FC236}">
                  <a16:creationId xmlns:a16="http://schemas.microsoft.com/office/drawing/2014/main" id="{5A94784D-B0A4-43AD-9AC9-B71723D0F448}"/>
                </a:ext>
              </a:extLst>
            </p:cNvPr>
            <p:cNvSpPr>
              <a:spLocks noChangeArrowheads="1"/>
            </p:cNvSpPr>
            <p:nvPr/>
          </p:nvSpPr>
          <p:spPr bwMode="auto">
            <a:xfrm rot="10800000" flipH="1">
              <a:off x="6110788" y="1008447"/>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72" name="Oval 98">
              <a:extLst>
                <a:ext uri="{FF2B5EF4-FFF2-40B4-BE49-F238E27FC236}">
                  <a16:creationId xmlns:a16="http://schemas.microsoft.com/office/drawing/2014/main" id="{7502B2C5-88A6-4295-93B6-5808964E0169}"/>
                </a:ext>
              </a:extLst>
            </p:cNvPr>
            <p:cNvSpPr>
              <a:spLocks noChangeArrowheads="1"/>
            </p:cNvSpPr>
            <p:nvPr/>
          </p:nvSpPr>
          <p:spPr bwMode="auto">
            <a:xfrm rot="12600000" flipH="1">
              <a:off x="5309100" y="1379922"/>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73" name="Oval 99">
              <a:extLst>
                <a:ext uri="{FF2B5EF4-FFF2-40B4-BE49-F238E27FC236}">
                  <a16:creationId xmlns:a16="http://schemas.microsoft.com/office/drawing/2014/main" id="{F7E376C9-6C2E-4176-82A3-910D3BFF6727}"/>
                </a:ext>
              </a:extLst>
            </p:cNvPr>
            <p:cNvSpPr>
              <a:spLocks noChangeArrowheads="1"/>
            </p:cNvSpPr>
            <p:nvPr/>
          </p:nvSpPr>
          <p:spPr bwMode="auto">
            <a:xfrm rot="10800000" flipH="1">
              <a:off x="5772650" y="2146684"/>
              <a:ext cx="266700" cy="10001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74" name="Oval 100">
              <a:extLst>
                <a:ext uri="{FF2B5EF4-FFF2-40B4-BE49-F238E27FC236}">
                  <a16:creationId xmlns:a16="http://schemas.microsoft.com/office/drawing/2014/main" id="{12B3C172-641F-421D-941A-F8B89E3EDECD}"/>
                </a:ext>
              </a:extLst>
            </p:cNvPr>
            <p:cNvSpPr>
              <a:spLocks noChangeArrowheads="1"/>
            </p:cNvSpPr>
            <p:nvPr/>
          </p:nvSpPr>
          <p:spPr bwMode="auto">
            <a:xfrm rot="12600000" flipH="1">
              <a:off x="6086975" y="1768859"/>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75" name="Oval 101">
              <a:extLst>
                <a:ext uri="{FF2B5EF4-FFF2-40B4-BE49-F238E27FC236}">
                  <a16:creationId xmlns:a16="http://schemas.microsoft.com/office/drawing/2014/main" id="{48DE2BFA-3B99-4D47-8F08-17953CE1D5E1}"/>
                </a:ext>
              </a:extLst>
            </p:cNvPr>
            <p:cNvSpPr>
              <a:spLocks noChangeArrowheads="1"/>
            </p:cNvSpPr>
            <p:nvPr/>
          </p:nvSpPr>
          <p:spPr bwMode="auto">
            <a:xfrm flipH="1">
              <a:off x="5975850" y="2073659"/>
              <a:ext cx="266700" cy="9683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76" name="Oval 102">
              <a:extLst>
                <a:ext uri="{FF2B5EF4-FFF2-40B4-BE49-F238E27FC236}">
                  <a16:creationId xmlns:a16="http://schemas.microsoft.com/office/drawing/2014/main" id="{CB48B230-BE57-4BA6-A2FA-B019A670136E}"/>
                </a:ext>
              </a:extLst>
            </p:cNvPr>
            <p:cNvSpPr>
              <a:spLocks noChangeArrowheads="1"/>
            </p:cNvSpPr>
            <p:nvPr/>
          </p:nvSpPr>
          <p:spPr bwMode="auto">
            <a:xfrm rot="16200000" flipH="1">
              <a:off x="6397332" y="1574390"/>
              <a:ext cx="268288"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77" name="Oval 103">
              <a:extLst>
                <a:ext uri="{FF2B5EF4-FFF2-40B4-BE49-F238E27FC236}">
                  <a16:creationId xmlns:a16="http://schemas.microsoft.com/office/drawing/2014/main" id="{9693C8E5-3257-4F69-A2AD-7997086AB90C}"/>
                </a:ext>
              </a:extLst>
            </p:cNvPr>
            <p:cNvSpPr>
              <a:spLocks noChangeArrowheads="1"/>
            </p:cNvSpPr>
            <p:nvPr/>
          </p:nvSpPr>
          <p:spPr bwMode="auto">
            <a:xfrm rot="14400000" flipH="1">
              <a:off x="5657557" y="1040990"/>
              <a:ext cx="268288"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78" name="Oval 104">
              <a:extLst>
                <a:ext uri="{FF2B5EF4-FFF2-40B4-BE49-F238E27FC236}">
                  <a16:creationId xmlns:a16="http://schemas.microsoft.com/office/drawing/2014/main" id="{3D4DFA27-CCB0-43E2-9F15-004BB70ED63D}"/>
                </a:ext>
              </a:extLst>
            </p:cNvPr>
            <p:cNvSpPr>
              <a:spLocks noChangeArrowheads="1"/>
            </p:cNvSpPr>
            <p:nvPr/>
          </p:nvSpPr>
          <p:spPr bwMode="auto">
            <a:xfrm rot="14400000" flipH="1">
              <a:off x="6129838" y="1279909"/>
              <a:ext cx="268288" cy="9683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79" name="Oval 105">
              <a:extLst>
                <a:ext uri="{FF2B5EF4-FFF2-40B4-BE49-F238E27FC236}">
                  <a16:creationId xmlns:a16="http://schemas.microsoft.com/office/drawing/2014/main" id="{B0A3FA06-A7E3-4B09-933C-42B9D938730D}"/>
                </a:ext>
              </a:extLst>
            </p:cNvPr>
            <p:cNvSpPr>
              <a:spLocks noChangeArrowheads="1"/>
            </p:cNvSpPr>
            <p:nvPr/>
          </p:nvSpPr>
          <p:spPr bwMode="auto">
            <a:xfrm rot="-1800000" flipH="1" flipV="1">
              <a:off x="5250363" y="1627572"/>
              <a:ext cx="268287"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80" name="Oval 106">
              <a:extLst>
                <a:ext uri="{FF2B5EF4-FFF2-40B4-BE49-F238E27FC236}">
                  <a16:creationId xmlns:a16="http://schemas.microsoft.com/office/drawing/2014/main" id="{98B8DE93-08F7-4631-BFA4-9584AD0DA43E}"/>
                </a:ext>
              </a:extLst>
            </p:cNvPr>
            <p:cNvSpPr>
              <a:spLocks noChangeArrowheads="1"/>
            </p:cNvSpPr>
            <p:nvPr/>
          </p:nvSpPr>
          <p:spPr bwMode="auto">
            <a:xfrm rot="1800000" flipH="1" flipV="1">
              <a:off x="5293225" y="1538672"/>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87" name="Oval 107">
              <a:extLst>
                <a:ext uri="{FF2B5EF4-FFF2-40B4-BE49-F238E27FC236}">
                  <a16:creationId xmlns:a16="http://schemas.microsoft.com/office/drawing/2014/main" id="{EFA46B96-7A36-4C07-973D-D8E29571DD33}"/>
                </a:ext>
              </a:extLst>
            </p:cNvPr>
            <p:cNvSpPr>
              <a:spLocks noChangeArrowheads="1"/>
            </p:cNvSpPr>
            <p:nvPr/>
          </p:nvSpPr>
          <p:spPr bwMode="auto">
            <a:xfrm rot="16200000" flipH="1">
              <a:off x="5568657" y="1212440"/>
              <a:ext cx="677862" cy="676275"/>
            </a:xfrm>
            <a:prstGeom prst="ellipse">
              <a:avLst/>
            </a:prstGeom>
            <a:gradFill rotWithShape="1">
              <a:gsLst>
                <a:gs pos="0">
                  <a:srgbClr val="9966FF"/>
                </a:gs>
                <a:gs pos="100000">
                  <a:srgbClr val="6600CC"/>
                </a:gs>
              </a:gsLst>
              <a:path path="shape">
                <a:fillToRect l="50000" t="50000" r="50000" b="50000"/>
              </a:path>
            </a:gradFill>
            <a:ln w="25400">
              <a:solidFill>
                <a:srgbClr val="80008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289" name="グループ化 288">
            <a:extLst>
              <a:ext uri="{FF2B5EF4-FFF2-40B4-BE49-F238E27FC236}">
                <a16:creationId xmlns:a16="http://schemas.microsoft.com/office/drawing/2014/main" id="{9EF038AE-9F8A-4C4F-B405-10D93A57E631}"/>
              </a:ext>
            </a:extLst>
          </p:cNvPr>
          <p:cNvGrpSpPr/>
          <p:nvPr/>
        </p:nvGrpSpPr>
        <p:grpSpPr>
          <a:xfrm>
            <a:off x="2700052" y="4938426"/>
            <a:ext cx="720000" cy="720000"/>
            <a:chOff x="5185275" y="829059"/>
            <a:chExt cx="1443038" cy="1443038"/>
          </a:xfrm>
        </p:grpSpPr>
        <p:sp>
          <p:nvSpPr>
            <p:cNvPr id="290" name="Oval 82">
              <a:extLst>
                <a:ext uri="{FF2B5EF4-FFF2-40B4-BE49-F238E27FC236}">
                  <a16:creationId xmlns:a16="http://schemas.microsoft.com/office/drawing/2014/main" id="{3E8938DC-B365-4F36-9E9A-8C563FE46885}"/>
                </a:ext>
              </a:extLst>
            </p:cNvPr>
            <p:cNvSpPr>
              <a:spLocks noChangeAspect="1" noChangeArrowheads="1"/>
            </p:cNvSpPr>
            <p:nvPr/>
          </p:nvSpPr>
          <p:spPr bwMode="auto">
            <a:xfrm flipH="1">
              <a:off x="5185275" y="829059"/>
              <a:ext cx="1443038" cy="1443038"/>
            </a:xfrm>
            <a:prstGeom prst="ellipse">
              <a:avLst/>
            </a:prstGeom>
            <a:gradFill rotWithShape="0">
              <a:gsLst>
                <a:gs pos="0">
                  <a:srgbClr val="CCCCFF"/>
                </a:gs>
                <a:gs pos="100000">
                  <a:srgbClr val="6699FF"/>
                </a:gs>
              </a:gsLst>
              <a:path path="shape">
                <a:fillToRect l="50000" t="50000" r="50000" b="50000"/>
              </a:path>
            </a:gradFill>
            <a:ln w="25400">
              <a:solidFill>
                <a:srgbClr val="333399"/>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91" name="Oval 83">
              <a:extLst>
                <a:ext uri="{FF2B5EF4-FFF2-40B4-BE49-F238E27FC236}">
                  <a16:creationId xmlns:a16="http://schemas.microsoft.com/office/drawing/2014/main" id="{EE45DB53-8269-4A46-9AD8-448E618A2788}"/>
                </a:ext>
              </a:extLst>
            </p:cNvPr>
            <p:cNvSpPr>
              <a:spLocks noChangeArrowheads="1"/>
            </p:cNvSpPr>
            <p:nvPr/>
          </p:nvSpPr>
          <p:spPr bwMode="auto">
            <a:xfrm rot="14400000" flipH="1">
              <a:off x="5927432" y="999715"/>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92" name="Oval 84">
              <a:extLst>
                <a:ext uri="{FF2B5EF4-FFF2-40B4-BE49-F238E27FC236}">
                  <a16:creationId xmlns:a16="http://schemas.microsoft.com/office/drawing/2014/main" id="{3AECDCA1-2DB5-4BA3-AB8B-67291F46A024}"/>
                </a:ext>
              </a:extLst>
            </p:cNvPr>
            <p:cNvSpPr>
              <a:spLocks noChangeArrowheads="1"/>
            </p:cNvSpPr>
            <p:nvPr/>
          </p:nvSpPr>
          <p:spPr bwMode="auto">
            <a:xfrm rot="12600000" flipH="1">
              <a:off x="5526588" y="983047"/>
              <a:ext cx="268287"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93" name="Oval 85">
              <a:extLst>
                <a:ext uri="{FF2B5EF4-FFF2-40B4-BE49-F238E27FC236}">
                  <a16:creationId xmlns:a16="http://schemas.microsoft.com/office/drawing/2014/main" id="{C459DB01-99D2-4193-AFD6-10B8BE6B2653}"/>
                </a:ext>
              </a:extLst>
            </p:cNvPr>
            <p:cNvSpPr>
              <a:spLocks noChangeArrowheads="1"/>
            </p:cNvSpPr>
            <p:nvPr/>
          </p:nvSpPr>
          <p:spPr bwMode="auto">
            <a:xfrm rot="7200000" flipH="1">
              <a:off x="5766301" y="962409"/>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94" name="Oval 86">
              <a:extLst>
                <a:ext uri="{FF2B5EF4-FFF2-40B4-BE49-F238E27FC236}">
                  <a16:creationId xmlns:a16="http://schemas.microsoft.com/office/drawing/2014/main" id="{69F3D6C2-B630-460A-B5CC-7A1C3C7B14FC}"/>
                </a:ext>
              </a:extLst>
            </p:cNvPr>
            <p:cNvSpPr>
              <a:spLocks noChangeArrowheads="1"/>
            </p:cNvSpPr>
            <p:nvPr/>
          </p:nvSpPr>
          <p:spPr bwMode="auto">
            <a:xfrm rot="7200000" flipH="1">
              <a:off x="6094913" y="1914909"/>
              <a:ext cx="268288"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95" name="Oval 87">
              <a:extLst>
                <a:ext uri="{FF2B5EF4-FFF2-40B4-BE49-F238E27FC236}">
                  <a16:creationId xmlns:a16="http://schemas.microsoft.com/office/drawing/2014/main" id="{A5A965FA-CB05-471D-B51B-521D0E39A815}"/>
                </a:ext>
              </a:extLst>
            </p:cNvPr>
            <p:cNvSpPr>
              <a:spLocks noChangeArrowheads="1"/>
            </p:cNvSpPr>
            <p:nvPr/>
          </p:nvSpPr>
          <p:spPr bwMode="auto">
            <a:xfrm rot="9000000" flipH="1">
              <a:off x="6298113" y="1684722"/>
              <a:ext cx="266700" cy="10001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96" name="Oval 88">
              <a:extLst>
                <a:ext uri="{FF2B5EF4-FFF2-40B4-BE49-F238E27FC236}">
                  <a16:creationId xmlns:a16="http://schemas.microsoft.com/office/drawing/2014/main" id="{05D6B919-5936-4BCE-A4D9-7E5A9624E173}"/>
                </a:ext>
              </a:extLst>
            </p:cNvPr>
            <p:cNvSpPr>
              <a:spLocks noChangeArrowheads="1"/>
            </p:cNvSpPr>
            <p:nvPr/>
          </p:nvSpPr>
          <p:spPr bwMode="auto">
            <a:xfrm rot="14400000" flipH="1">
              <a:off x="5314657" y="1837915"/>
              <a:ext cx="268288"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97" name="Oval 89">
              <a:extLst>
                <a:ext uri="{FF2B5EF4-FFF2-40B4-BE49-F238E27FC236}">
                  <a16:creationId xmlns:a16="http://schemas.microsoft.com/office/drawing/2014/main" id="{F901082D-FE13-4B71-ACC8-DB4724633EFE}"/>
                </a:ext>
              </a:extLst>
            </p:cNvPr>
            <p:cNvSpPr>
              <a:spLocks noChangeArrowheads="1"/>
            </p:cNvSpPr>
            <p:nvPr/>
          </p:nvSpPr>
          <p:spPr bwMode="auto">
            <a:xfrm rot="14400000" flipH="1">
              <a:off x="5445626" y="1165609"/>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98" name="Oval 90">
              <a:extLst>
                <a:ext uri="{FF2B5EF4-FFF2-40B4-BE49-F238E27FC236}">
                  <a16:creationId xmlns:a16="http://schemas.microsoft.com/office/drawing/2014/main" id="{C8C30EAB-C760-41F9-80A3-B0A6492671D7}"/>
                </a:ext>
              </a:extLst>
            </p:cNvPr>
            <p:cNvSpPr>
              <a:spLocks noChangeArrowheads="1"/>
            </p:cNvSpPr>
            <p:nvPr/>
          </p:nvSpPr>
          <p:spPr bwMode="auto">
            <a:xfrm rot="16200000" flipH="1">
              <a:off x="6261600" y="1179897"/>
              <a:ext cx="268287" cy="9683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99" name="Oval 91">
              <a:extLst>
                <a:ext uri="{FF2B5EF4-FFF2-40B4-BE49-F238E27FC236}">
                  <a16:creationId xmlns:a16="http://schemas.microsoft.com/office/drawing/2014/main" id="{07306857-B105-42CB-B1CC-1787634EF3EE}"/>
                </a:ext>
              </a:extLst>
            </p:cNvPr>
            <p:cNvSpPr>
              <a:spLocks noChangeArrowheads="1"/>
            </p:cNvSpPr>
            <p:nvPr/>
          </p:nvSpPr>
          <p:spPr bwMode="auto">
            <a:xfrm rot="16200000" flipH="1">
              <a:off x="5847263" y="2059371"/>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00" name="Oval 92">
              <a:extLst>
                <a:ext uri="{FF2B5EF4-FFF2-40B4-BE49-F238E27FC236}">
                  <a16:creationId xmlns:a16="http://schemas.microsoft.com/office/drawing/2014/main" id="{EE7C6599-E684-4655-963A-879E737B3371}"/>
                </a:ext>
              </a:extLst>
            </p:cNvPr>
            <p:cNvSpPr>
              <a:spLocks noChangeArrowheads="1"/>
            </p:cNvSpPr>
            <p:nvPr/>
          </p:nvSpPr>
          <p:spPr bwMode="auto">
            <a:xfrm rot="12600000" flipH="1">
              <a:off x="5550400" y="1833947"/>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01" name="Oval 93">
              <a:extLst>
                <a:ext uri="{FF2B5EF4-FFF2-40B4-BE49-F238E27FC236}">
                  <a16:creationId xmlns:a16="http://schemas.microsoft.com/office/drawing/2014/main" id="{72C24C53-78E7-483D-AA51-EB321B2B4149}"/>
                </a:ext>
              </a:extLst>
            </p:cNvPr>
            <p:cNvSpPr>
              <a:spLocks noChangeArrowheads="1"/>
            </p:cNvSpPr>
            <p:nvPr/>
          </p:nvSpPr>
          <p:spPr bwMode="auto">
            <a:xfrm rot="7200000" flipH="1">
              <a:off x="6342563" y="1446596"/>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02" name="Oval 94">
              <a:extLst>
                <a:ext uri="{FF2B5EF4-FFF2-40B4-BE49-F238E27FC236}">
                  <a16:creationId xmlns:a16="http://schemas.microsoft.com/office/drawing/2014/main" id="{EB959F95-C916-44B6-86AE-DBAE008CE848}"/>
                </a:ext>
              </a:extLst>
            </p:cNvPr>
            <p:cNvSpPr>
              <a:spLocks noChangeArrowheads="1"/>
            </p:cNvSpPr>
            <p:nvPr/>
          </p:nvSpPr>
          <p:spPr bwMode="auto">
            <a:xfrm rot="7200000" flipH="1">
              <a:off x="6220326" y="1881571"/>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03" name="Oval 95">
              <a:extLst>
                <a:ext uri="{FF2B5EF4-FFF2-40B4-BE49-F238E27FC236}">
                  <a16:creationId xmlns:a16="http://schemas.microsoft.com/office/drawing/2014/main" id="{ECC01BC8-2D2B-4661-B8E5-2CCA017CBA83}"/>
                </a:ext>
              </a:extLst>
            </p:cNvPr>
            <p:cNvSpPr>
              <a:spLocks noChangeArrowheads="1"/>
            </p:cNvSpPr>
            <p:nvPr/>
          </p:nvSpPr>
          <p:spPr bwMode="auto">
            <a:xfrm rot="14400000" flipH="1">
              <a:off x="5621838" y="2033971"/>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04" name="Oval 96">
              <a:extLst>
                <a:ext uri="{FF2B5EF4-FFF2-40B4-BE49-F238E27FC236}">
                  <a16:creationId xmlns:a16="http://schemas.microsoft.com/office/drawing/2014/main" id="{2423F672-9E12-408F-9385-1D1481F75596}"/>
                </a:ext>
              </a:extLst>
            </p:cNvPr>
            <p:cNvSpPr>
              <a:spLocks noChangeArrowheads="1"/>
            </p:cNvSpPr>
            <p:nvPr/>
          </p:nvSpPr>
          <p:spPr bwMode="auto">
            <a:xfrm rot="9000000" flipH="1">
              <a:off x="5513888" y="1976822"/>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05" name="Oval 97">
              <a:extLst>
                <a:ext uri="{FF2B5EF4-FFF2-40B4-BE49-F238E27FC236}">
                  <a16:creationId xmlns:a16="http://schemas.microsoft.com/office/drawing/2014/main" id="{D6B36EF4-2384-4D94-9515-8FEDAB52A300}"/>
                </a:ext>
              </a:extLst>
            </p:cNvPr>
            <p:cNvSpPr>
              <a:spLocks noChangeArrowheads="1"/>
            </p:cNvSpPr>
            <p:nvPr/>
          </p:nvSpPr>
          <p:spPr bwMode="auto">
            <a:xfrm rot="10800000" flipH="1">
              <a:off x="6110788" y="1008447"/>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06" name="Oval 98">
              <a:extLst>
                <a:ext uri="{FF2B5EF4-FFF2-40B4-BE49-F238E27FC236}">
                  <a16:creationId xmlns:a16="http://schemas.microsoft.com/office/drawing/2014/main" id="{675A9F8F-DAF1-4F7C-9F76-B3F8E60C6508}"/>
                </a:ext>
              </a:extLst>
            </p:cNvPr>
            <p:cNvSpPr>
              <a:spLocks noChangeArrowheads="1"/>
            </p:cNvSpPr>
            <p:nvPr/>
          </p:nvSpPr>
          <p:spPr bwMode="auto">
            <a:xfrm rot="12600000" flipH="1">
              <a:off x="5309100" y="1379922"/>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07" name="Oval 99">
              <a:extLst>
                <a:ext uri="{FF2B5EF4-FFF2-40B4-BE49-F238E27FC236}">
                  <a16:creationId xmlns:a16="http://schemas.microsoft.com/office/drawing/2014/main" id="{1996279A-F5D4-4805-8CB7-037FE12DEC2A}"/>
                </a:ext>
              </a:extLst>
            </p:cNvPr>
            <p:cNvSpPr>
              <a:spLocks noChangeArrowheads="1"/>
            </p:cNvSpPr>
            <p:nvPr/>
          </p:nvSpPr>
          <p:spPr bwMode="auto">
            <a:xfrm rot="10800000" flipH="1">
              <a:off x="5772650" y="2146684"/>
              <a:ext cx="266700" cy="10001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08" name="Oval 100">
              <a:extLst>
                <a:ext uri="{FF2B5EF4-FFF2-40B4-BE49-F238E27FC236}">
                  <a16:creationId xmlns:a16="http://schemas.microsoft.com/office/drawing/2014/main" id="{DB5F0E6C-CC6F-4FB5-9B6A-41002AA783CE}"/>
                </a:ext>
              </a:extLst>
            </p:cNvPr>
            <p:cNvSpPr>
              <a:spLocks noChangeArrowheads="1"/>
            </p:cNvSpPr>
            <p:nvPr/>
          </p:nvSpPr>
          <p:spPr bwMode="auto">
            <a:xfrm rot="12600000" flipH="1">
              <a:off x="6086975" y="1768859"/>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09" name="Oval 101">
              <a:extLst>
                <a:ext uri="{FF2B5EF4-FFF2-40B4-BE49-F238E27FC236}">
                  <a16:creationId xmlns:a16="http://schemas.microsoft.com/office/drawing/2014/main" id="{685BB5E7-DF33-41FD-A2F3-4595FD7262A3}"/>
                </a:ext>
              </a:extLst>
            </p:cNvPr>
            <p:cNvSpPr>
              <a:spLocks noChangeArrowheads="1"/>
            </p:cNvSpPr>
            <p:nvPr/>
          </p:nvSpPr>
          <p:spPr bwMode="auto">
            <a:xfrm flipH="1">
              <a:off x="5975850" y="2073659"/>
              <a:ext cx="266700" cy="9683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10" name="Oval 102">
              <a:extLst>
                <a:ext uri="{FF2B5EF4-FFF2-40B4-BE49-F238E27FC236}">
                  <a16:creationId xmlns:a16="http://schemas.microsoft.com/office/drawing/2014/main" id="{5C6DAA5B-7ABC-4D80-9DEC-E09A392D8A4B}"/>
                </a:ext>
              </a:extLst>
            </p:cNvPr>
            <p:cNvSpPr>
              <a:spLocks noChangeArrowheads="1"/>
            </p:cNvSpPr>
            <p:nvPr/>
          </p:nvSpPr>
          <p:spPr bwMode="auto">
            <a:xfrm rot="16200000" flipH="1">
              <a:off x="6397332" y="1574390"/>
              <a:ext cx="268288"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11" name="Oval 103">
              <a:extLst>
                <a:ext uri="{FF2B5EF4-FFF2-40B4-BE49-F238E27FC236}">
                  <a16:creationId xmlns:a16="http://schemas.microsoft.com/office/drawing/2014/main" id="{BCA1923C-03C8-4461-AC62-18898E57405F}"/>
                </a:ext>
              </a:extLst>
            </p:cNvPr>
            <p:cNvSpPr>
              <a:spLocks noChangeArrowheads="1"/>
            </p:cNvSpPr>
            <p:nvPr/>
          </p:nvSpPr>
          <p:spPr bwMode="auto">
            <a:xfrm rot="14400000" flipH="1">
              <a:off x="5657557" y="1040990"/>
              <a:ext cx="268288"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12" name="Oval 104">
              <a:extLst>
                <a:ext uri="{FF2B5EF4-FFF2-40B4-BE49-F238E27FC236}">
                  <a16:creationId xmlns:a16="http://schemas.microsoft.com/office/drawing/2014/main" id="{7C4C6F43-634C-4095-A1D8-410B3234D822}"/>
                </a:ext>
              </a:extLst>
            </p:cNvPr>
            <p:cNvSpPr>
              <a:spLocks noChangeArrowheads="1"/>
            </p:cNvSpPr>
            <p:nvPr/>
          </p:nvSpPr>
          <p:spPr bwMode="auto">
            <a:xfrm rot="14400000" flipH="1">
              <a:off x="6129838" y="1279909"/>
              <a:ext cx="268288" cy="9683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13" name="Oval 105">
              <a:extLst>
                <a:ext uri="{FF2B5EF4-FFF2-40B4-BE49-F238E27FC236}">
                  <a16:creationId xmlns:a16="http://schemas.microsoft.com/office/drawing/2014/main" id="{0B069804-BAE4-44BA-8A81-CD41CDA4ED22}"/>
                </a:ext>
              </a:extLst>
            </p:cNvPr>
            <p:cNvSpPr>
              <a:spLocks noChangeArrowheads="1"/>
            </p:cNvSpPr>
            <p:nvPr/>
          </p:nvSpPr>
          <p:spPr bwMode="auto">
            <a:xfrm rot="-1800000" flipH="1" flipV="1">
              <a:off x="5250363" y="1627572"/>
              <a:ext cx="268287"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14" name="Oval 106">
              <a:extLst>
                <a:ext uri="{FF2B5EF4-FFF2-40B4-BE49-F238E27FC236}">
                  <a16:creationId xmlns:a16="http://schemas.microsoft.com/office/drawing/2014/main" id="{49B31F7F-4EA9-4DB1-9C6D-A466284E63DF}"/>
                </a:ext>
              </a:extLst>
            </p:cNvPr>
            <p:cNvSpPr>
              <a:spLocks noChangeArrowheads="1"/>
            </p:cNvSpPr>
            <p:nvPr/>
          </p:nvSpPr>
          <p:spPr bwMode="auto">
            <a:xfrm rot="1800000" flipH="1" flipV="1">
              <a:off x="5293225" y="1538672"/>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15" name="Oval 107">
              <a:extLst>
                <a:ext uri="{FF2B5EF4-FFF2-40B4-BE49-F238E27FC236}">
                  <a16:creationId xmlns:a16="http://schemas.microsoft.com/office/drawing/2014/main" id="{EA6F700B-868A-4AA6-8E8F-60D36BE071BA}"/>
                </a:ext>
              </a:extLst>
            </p:cNvPr>
            <p:cNvSpPr>
              <a:spLocks noChangeArrowheads="1"/>
            </p:cNvSpPr>
            <p:nvPr/>
          </p:nvSpPr>
          <p:spPr bwMode="auto">
            <a:xfrm rot="16200000" flipH="1">
              <a:off x="5568657" y="1212440"/>
              <a:ext cx="677862" cy="676275"/>
            </a:xfrm>
            <a:prstGeom prst="ellipse">
              <a:avLst/>
            </a:prstGeom>
            <a:gradFill rotWithShape="1">
              <a:gsLst>
                <a:gs pos="0">
                  <a:srgbClr val="9966FF"/>
                </a:gs>
                <a:gs pos="100000">
                  <a:srgbClr val="6600CC"/>
                </a:gs>
              </a:gsLst>
              <a:path path="shape">
                <a:fillToRect l="50000" t="50000" r="50000" b="50000"/>
              </a:path>
            </a:gradFill>
            <a:ln w="25400">
              <a:solidFill>
                <a:srgbClr val="80008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316" name="グループ化 315">
            <a:extLst>
              <a:ext uri="{FF2B5EF4-FFF2-40B4-BE49-F238E27FC236}">
                <a16:creationId xmlns:a16="http://schemas.microsoft.com/office/drawing/2014/main" id="{B0DD0586-CA1E-4C07-94E1-E0A932156FBF}"/>
              </a:ext>
            </a:extLst>
          </p:cNvPr>
          <p:cNvGrpSpPr/>
          <p:nvPr/>
        </p:nvGrpSpPr>
        <p:grpSpPr>
          <a:xfrm>
            <a:off x="3512137" y="4938426"/>
            <a:ext cx="720000" cy="720000"/>
            <a:chOff x="6890814" y="2423819"/>
            <a:chExt cx="720000" cy="720000"/>
          </a:xfrm>
        </p:grpSpPr>
        <p:sp>
          <p:nvSpPr>
            <p:cNvPr id="317" name="Oval 137">
              <a:extLst>
                <a:ext uri="{FF2B5EF4-FFF2-40B4-BE49-F238E27FC236}">
                  <a16:creationId xmlns:a16="http://schemas.microsoft.com/office/drawing/2014/main" id="{A2651292-0783-4F3D-9C8C-FAD11FB0380E}"/>
                </a:ext>
              </a:extLst>
            </p:cNvPr>
            <p:cNvSpPr>
              <a:spLocks noChangeAspect="1" noChangeArrowheads="1"/>
            </p:cNvSpPr>
            <p:nvPr/>
          </p:nvSpPr>
          <p:spPr bwMode="auto">
            <a:xfrm flipH="1">
              <a:off x="6890814" y="2423819"/>
              <a:ext cx="720000" cy="720000"/>
            </a:xfrm>
            <a:prstGeom prst="ellipse">
              <a:avLst/>
            </a:prstGeom>
            <a:gradFill rotWithShape="0">
              <a:gsLst>
                <a:gs pos="0">
                  <a:srgbClr val="CCCCFF"/>
                </a:gs>
                <a:gs pos="100000">
                  <a:srgbClr val="6699FF"/>
                </a:gs>
              </a:gsLst>
              <a:path path="shape">
                <a:fillToRect l="50000" t="50000" r="50000" b="50000"/>
              </a:path>
            </a:gradFill>
            <a:ln w="25400">
              <a:solidFill>
                <a:srgbClr val="333399"/>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18" name="Oval 138">
              <a:extLst>
                <a:ext uri="{FF2B5EF4-FFF2-40B4-BE49-F238E27FC236}">
                  <a16:creationId xmlns:a16="http://schemas.microsoft.com/office/drawing/2014/main" id="{F6F75447-5861-4618-A642-121DC54544D5}"/>
                </a:ext>
              </a:extLst>
            </p:cNvPr>
            <p:cNvSpPr>
              <a:spLocks noChangeArrowheads="1"/>
            </p:cNvSpPr>
            <p:nvPr/>
          </p:nvSpPr>
          <p:spPr bwMode="auto">
            <a:xfrm rot="14400000" flipH="1">
              <a:off x="7261083" y="2508904"/>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19" name="Oval 139">
              <a:extLst>
                <a:ext uri="{FF2B5EF4-FFF2-40B4-BE49-F238E27FC236}">
                  <a16:creationId xmlns:a16="http://schemas.microsoft.com/office/drawing/2014/main" id="{924CB806-69FE-4236-90D6-F3148870875F}"/>
                </a:ext>
              </a:extLst>
            </p:cNvPr>
            <p:cNvSpPr>
              <a:spLocks noChangeArrowheads="1"/>
            </p:cNvSpPr>
            <p:nvPr/>
          </p:nvSpPr>
          <p:spPr bwMode="auto">
            <a:xfrm rot="12600000" flipH="1">
              <a:off x="7060985" y="2500690"/>
              <a:ext cx="133790"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20" name="Oval 140">
              <a:extLst>
                <a:ext uri="{FF2B5EF4-FFF2-40B4-BE49-F238E27FC236}">
                  <a16:creationId xmlns:a16="http://schemas.microsoft.com/office/drawing/2014/main" id="{626B71E1-808D-43B4-814E-960D21D281E1}"/>
                </a:ext>
              </a:extLst>
            </p:cNvPr>
            <p:cNvSpPr>
              <a:spLocks noChangeArrowheads="1"/>
            </p:cNvSpPr>
            <p:nvPr/>
          </p:nvSpPr>
          <p:spPr bwMode="auto">
            <a:xfrm rot="7200000" flipH="1">
              <a:off x="7180398" y="2490421"/>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21" name="Oval 141">
              <a:extLst>
                <a:ext uri="{FF2B5EF4-FFF2-40B4-BE49-F238E27FC236}">
                  <a16:creationId xmlns:a16="http://schemas.microsoft.com/office/drawing/2014/main" id="{2CD11E76-9024-47AD-A2F7-8FDFC467B472}"/>
                </a:ext>
              </a:extLst>
            </p:cNvPr>
            <p:cNvSpPr>
              <a:spLocks noChangeArrowheads="1"/>
            </p:cNvSpPr>
            <p:nvPr/>
          </p:nvSpPr>
          <p:spPr bwMode="auto">
            <a:xfrm rot="7200000" flipH="1">
              <a:off x="7344702" y="2965726"/>
              <a:ext cx="133790"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22" name="Oval 142">
              <a:extLst>
                <a:ext uri="{FF2B5EF4-FFF2-40B4-BE49-F238E27FC236}">
                  <a16:creationId xmlns:a16="http://schemas.microsoft.com/office/drawing/2014/main" id="{F061B1F8-A56A-4981-AA67-03243B46726A}"/>
                </a:ext>
              </a:extLst>
            </p:cNvPr>
            <p:cNvSpPr>
              <a:spLocks noChangeArrowheads="1"/>
            </p:cNvSpPr>
            <p:nvPr/>
          </p:nvSpPr>
          <p:spPr bwMode="auto">
            <a:xfrm rot="9000000" flipH="1">
              <a:off x="7015802" y="2832817"/>
              <a:ext cx="133790"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23" name="Oval 143">
              <a:extLst>
                <a:ext uri="{FF2B5EF4-FFF2-40B4-BE49-F238E27FC236}">
                  <a16:creationId xmlns:a16="http://schemas.microsoft.com/office/drawing/2014/main" id="{A11E6E43-6D78-4032-A410-BC2A184E83BE}"/>
                </a:ext>
              </a:extLst>
            </p:cNvPr>
            <p:cNvSpPr>
              <a:spLocks noChangeArrowheads="1"/>
            </p:cNvSpPr>
            <p:nvPr/>
          </p:nvSpPr>
          <p:spPr bwMode="auto">
            <a:xfrm rot="9000000" flipH="1">
              <a:off x="7445924" y="2825887"/>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24" name="Oval 145">
              <a:extLst>
                <a:ext uri="{FF2B5EF4-FFF2-40B4-BE49-F238E27FC236}">
                  <a16:creationId xmlns:a16="http://schemas.microsoft.com/office/drawing/2014/main" id="{BCB565BD-501B-4984-BB56-DE7FA17D2D10}"/>
                </a:ext>
              </a:extLst>
            </p:cNvPr>
            <p:cNvSpPr>
              <a:spLocks noChangeArrowheads="1"/>
            </p:cNvSpPr>
            <p:nvPr/>
          </p:nvSpPr>
          <p:spPr bwMode="auto">
            <a:xfrm rot="14400000" flipH="1">
              <a:off x="7020790" y="2591936"/>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25" name="Oval 147">
              <a:extLst>
                <a:ext uri="{FF2B5EF4-FFF2-40B4-BE49-F238E27FC236}">
                  <a16:creationId xmlns:a16="http://schemas.microsoft.com/office/drawing/2014/main" id="{CD2F60BE-4485-4356-BDAA-745791A4F702}"/>
                </a:ext>
              </a:extLst>
            </p:cNvPr>
            <p:cNvSpPr>
              <a:spLocks noChangeArrowheads="1"/>
            </p:cNvSpPr>
            <p:nvPr/>
          </p:nvSpPr>
          <p:spPr bwMode="auto">
            <a:xfrm rot="16200000" flipH="1">
              <a:off x="7428027" y="2598391"/>
              <a:ext cx="133790"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26" name="Oval 148">
              <a:extLst>
                <a:ext uri="{FF2B5EF4-FFF2-40B4-BE49-F238E27FC236}">
                  <a16:creationId xmlns:a16="http://schemas.microsoft.com/office/drawing/2014/main" id="{6EBEC434-69AA-4A62-9F45-A41A7F342754}"/>
                </a:ext>
              </a:extLst>
            </p:cNvPr>
            <p:cNvSpPr>
              <a:spLocks noChangeArrowheads="1"/>
            </p:cNvSpPr>
            <p:nvPr/>
          </p:nvSpPr>
          <p:spPr bwMode="auto">
            <a:xfrm rot="16200000" flipH="1">
              <a:off x="7221181" y="3037609"/>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27" name="Oval 149">
              <a:extLst>
                <a:ext uri="{FF2B5EF4-FFF2-40B4-BE49-F238E27FC236}">
                  <a16:creationId xmlns:a16="http://schemas.microsoft.com/office/drawing/2014/main" id="{E263E2AA-54A6-4356-975D-1EC998C5A2C6}"/>
                </a:ext>
              </a:extLst>
            </p:cNvPr>
            <p:cNvSpPr>
              <a:spLocks noChangeArrowheads="1"/>
            </p:cNvSpPr>
            <p:nvPr/>
          </p:nvSpPr>
          <p:spPr bwMode="auto">
            <a:xfrm rot="12600000" flipH="1">
              <a:off x="6994090" y="2971301"/>
              <a:ext cx="133790"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28" name="Oval 150">
              <a:extLst>
                <a:ext uri="{FF2B5EF4-FFF2-40B4-BE49-F238E27FC236}">
                  <a16:creationId xmlns:a16="http://schemas.microsoft.com/office/drawing/2014/main" id="{B3042F48-6EAD-422C-AAF3-3533BAA2313A}"/>
                </a:ext>
              </a:extLst>
            </p:cNvPr>
            <p:cNvSpPr>
              <a:spLocks noChangeArrowheads="1"/>
            </p:cNvSpPr>
            <p:nvPr/>
          </p:nvSpPr>
          <p:spPr bwMode="auto">
            <a:xfrm rot="12600000" flipH="1">
              <a:off x="7072721" y="2924944"/>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29" name="Oval 151">
              <a:extLst>
                <a:ext uri="{FF2B5EF4-FFF2-40B4-BE49-F238E27FC236}">
                  <a16:creationId xmlns:a16="http://schemas.microsoft.com/office/drawing/2014/main" id="{3A375096-65F1-4614-8742-D9F3DE34ACD0}"/>
                </a:ext>
              </a:extLst>
            </p:cNvPr>
            <p:cNvSpPr>
              <a:spLocks noChangeArrowheads="1"/>
            </p:cNvSpPr>
            <p:nvPr/>
          </p:nvSpPr>
          <p:spPr bwMode="auto">
            <a:xfrm rot="10800000" flipH="1">
              <a:off x="7196535" y="2593990"/>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30" name="Oval 153">
              <a:extLst>
                <a:ext uri="{FF2B5EF4-FFF2-40B4-BE49-F238E27FC236}">
                  <a16:creationId xmlns:a16="http://schemas.microsoft.com/office/drawing/2014/main" id="{97BF8D0E-07EF-4931-9059-84CDD52A24E1}"/>
                </a:ext>
              </a:extLst>
            </p:cNvPr>
            <p:cNvSpPr>
              <a:spLocks noChangeArrowheads="1"/>
            </p:cNvSpPr>
            <p:nvPr/>
          </p:nvSpPr>
          <p:spPr bwMode="auto">
            <a:xfrm rot="10800000" flipH="1">
              <a:off x="7349689" y="2798782"/>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31" name="Oval 154">
              <a:extLst>
                <a:ext uri="{FF2B5EF4-FFF2-40B4-BE49-F238E27FC236}">
                  <a16:creationId xmlns:a16="http://schemas.microsoft.com/office/drawing/2014/main" id="{FFB7C31A-CA52-4396-811E-58EA5B4BBFE3}"/>
                </a:ext>
              </a:extLst>
            </p:cNvPr>
            <p:cNvSpPr>
              <a:spLocks noChangeArrowheads="1"/>
            </p:cNvSpPr>
            <p:nvPr/>
          </p:nvSpPr>
          <p:spPr bwMode="auto">
            <a:xfrm rot="7200000" flipH="1">
              <a:off x="6962109" y="2579614"/>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32" name="Oval 156">
              <a:extLst>
                <a:ext uri="{FF2B5EF4-FFF2-40B4-BE49-F238E27FC236}">
                  <a16:creationId xmlns:a16="http://schemas.microsoft.com/office/drawing/2014/main" id="{12718DD0-2D95-4148-BB34-69F2ACEFA20F}"/>
                </a:ext>
              </a:extLst>
            </p:cNvPr>
            <p:cNvSpPr>
              <a:spLocks noChangeArrowheads="1"/>
            </p:cNvSpPr>
            <p:nvPr/>
          </p:nvSpPr>
          <p:spPr bwMode="auto">
            <a:xfrm rot="7200000" flipH="1">
              <a:off x="7407196" y="2949002"/>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33" name="Oval 157">
              <a:extLst>
                <a:ext uri="{FF2B5EF4-FFF2-40B4-BE49-F238E27FC236}">
                  <a16:creationId xmlns:a16="http://schemas.microsoft.com/office/drawing/2014/main" id="{19383CF5-D4C5-4699-B6C4-07FF74BB6946}"/>
                </a:ext>
              </a:extLst>
            </p:cNvPr>
            <p:cNvSpPr>
              <a:spLocks noChangeArrowheads="1"/>
            </p:cNvSpPr>
            <p:nvPr/>
          </p:nvSpPr>
          <p:spPr bwMode="auto">
            <a:xfrm rot="14400000" flipH="1">
              <a:off x="7108809" y="3024993"/>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34" name="Oval 160">
              <a:extLst>
                <a:ext uri="{FF2B5EF4-FFF2-40B4-BE49-F238E27FC236}">
                  <a16:creationId xmlns:a16="http://schemas.microsoft.com/office/drawing/2014/main" id="{FC875ED9-1416-4D80-949B-49C8F302ADD2}"/>
                </a:ext>
              </a:extLst>
            </p:cNvPr>
            <p:cNvSpPr>
              <a:spLocks noChangeArrowheads="1"/>
            </p:cNvSpPr>
            <p:nvPr/>
          </p:nvSpPr>
          <p:spPr bwMode="auto">
            <a:xfrm rot="9000000" flipH="1">
              <a:off x="7054530" y="2996533"/>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35" name="Oval 162">
              <a:extLst>
                <a:ext uri="{FF2B5EF4-FFF2-40B4-BE49-F238E27FC236}">
                  <a16:creationId xmlns:a16="http://schemas.microsoft.com/office/drawing/2014/main" id="{8E6D40E4-4292-408E-A388-C4E1D4C05312}"/>
                </a:ext>
              </a:extLst>
            </p:cNvPr>
            <p:cNvSpPr>
              <a:spLocks noChangeArrowheads="1"/>
            </p:cNvSpPr>
            <p:nvPr/>
          </p:nvSpPr>
          <p:spPr bwMode="auto">
            <a:xfrm rot="10800000" flipH="1">
              <a:off x="7348516" y="2560543"/>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36" name="Oval 163">
              <a:extLst>
                <a:ext uri="{FF2B5EF4-FFF2-40B4-BE49-F238E27FC236}">
                  <a16:creationId xmlns:a16="http://schemas.microsoft.com/office/drawing/2014/main" id="{3F9FB013-F001-4AD6-B938-DF4A6FB419CF}"/>
                </a:ext>
              </a:extLst>
            </p:cNvPr>
            <p:cNvSpPr>
              <a:spLocks noChangeArrowheads="1"/>
            </p:cNvSpPr>
            <p:nvPr/>
          </p:nvSpPr>
          <p:spPr bwMode="auto">
            <a:xfrm rot="12600000" flipH="1">
              <a:off x="6952428" y="2698440"/>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37" name="Oval 164">
              <a:extLst>
                <a:ext uri="{FF2B5EF4-FFF2-40B4-BE49-F238E27FC236}">
                  <a16:creationId xmlns:a16="http://schemas.microsoft.com/office/drawing/2014/main" id="{F9AAA386-C85C-4DB6-A1A0-C30FB5A7A12A}"/>
                </a:ext>
              </a:extLst>
            </p:cNvPr>
            <p:cNvSpPr>
              <a:spLocks noChangeArrowheads="1"/>
            </p:cNvSpPr>
            <p:nvPr/>
          </p:nvSpPr>
          <p:spPr bwMode="auto">
            <a:xfrm rot="10800000" flipH="1">
              <a:off x="7183626" y="3081619"/>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38" name="Oval 165">
              <a:extLst>
                <a:ext uri="{FF2B5EF4-FFF2-40B4-BE49-F238E27FC236}">
                  <a16:creationId xmlns:a16="http://schemas.microsoft.com/office/drawing/2014/main" id="{E049853F-4CD3-4AE3-A8B3-F4112E68763F}"/>
                </a:ext>
              </a:extLst>
            </p:cNvPr>
            <p:cNvSpPr>
              <a:spLocks noChangeArrowheads="1"/>
            </p:cNvSpPr>
            <p:nvPr/>
          </p:nvSpPr>
          <p:spPr bwMode="auto">
            <a:xfrm rot="9000000" flipH="1">
              <a:off x="6996437" y="2666166"/>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39" name="Oval 166">
              <a:extLst>
                <a:ext uri="{FF2B5EF4-FFF2-40B4-BE49-F238E27FC236}">
                  <a16:creationId xmlns:a16="http://schemas.microsoft.com/office/drawing/2014/main" id="{4F96CC57-AAD3-4079-A1D7-6DC952C7FFDE}"/>
                </a:ext>
              </a:extLst>
            </p:cNvPr>
            <p:cNvSpPr>
              <a:spLocks noChangeArrowheads="1"/>
            </p:cNvSpPr>
            <p:nvPr/>
          </p:nvSpPr>
          <p:spPr bwMode="auto">
            <a:xfrm rot="12600000" flipH="1">
              <a:off x="7340887" y="2892670"/>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40" name="Oval 167">
              <a:extLst>
                <a:ext uri="{FF2B5EF4-FFF2-40B4-BE49-F238E27FC236}">
                  <a16:creationId xmlns:a16="http://schemas.microsoft.com/office/drawing/2014/main" id="{E541DB9B-8F2C-4D60-AC2A-ECFE33D9D699}"/>
                </a:ext>
              </a:extLst>
            </p:cNvPr>
            <p:cNvSpPr>
              <a:spLocks noChangeArrowheads="1"/>
            </p:cNvSpPr>
            <p:nvPr/>
          </p:nvSpPr>
          <p:spPr bwMode="auto">
            <a:xfrm flipH="1">
              <a:off x="7285142" y="3044650"/>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41" name="Oval 168">
              <a:extLst>
                <a:ext uri="{FF2B5EF4-FFF2-40B4-BE49-F238E27FC236}">
                  <a16:creationId xmlns:a16="http://schemas.microsoft.com/office/drawing/2014/main" id="{83830E6C-8FEA-4D80-9ED8-A11AF88C3337}"/>
                </a:ext>
              </a:extLst>
            </p:cNvPr>
            <p:cNvSpPr>
              <a:spLocks noChangeArrowheads="1"/>
            </p:cNvSpPr>
            <p:nvPr/>
          </p:nvSpPr>
          <p:spPr bwMode="auto">
            <a:xfrm rot="16200000" flipH="1">
              <a:off x="7495802" y="2795262"/>
              <a:ext cx="133790"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42" name="Oval 169">
              <a:extLst>
                <a:ext uri="{FF2B5EF4-FFF2-40B4-BE49-F238E27FC236}">
                  <a16:creationId xmlns:a16="http://schemas.microsoft.com/office/drawing/2014/main" id="{3902EBD6-D455-4703-A39F-1DD7150838C2}"/>
                </a:ext>
              </a:extLst>
            </p:cNvPr>
            <p:cNvSpPr>
              <a:spLocks noChangeArrowheads="1"/>
            </p:cNvSpPr>
            <p:nvPr/>
          </p:nvSpPr>
          <p:spPr bwMode="auto">
            <a:xfrm rot="14400000" flipH="1">
              <a:off x="7126413" y="2529736"/>
              <a:ext cx="133790"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43" name="Oval 170">
              <a:extLst>
                <a:ext uri="{FF2B5EF4-FFF2-40B4-BE49-F238E27FC236}">
                  <a16:creationId xmlns:a16="http://schemas.microsoft.com/office/drawing/2014/main" id="{3257AAC2-2B25-44CF-A650-8E0DAE2DACE1}"/>
                </a:ext>
              </a:extLst>
            </p:cNvPr>
            <p:cNvSpPr>
              <a:spLocks noChangeArrowheads="1"/>
            </p:cNvSpPr>
            <p:nvPr/>
          </p:nvSpPr>
          <p:spPr bwMode="auto">
            <a:xfrm rot="14400000" flipH="1">
              <a:off x="7362599" y="2648562"/>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44" name="Oval 171">
              <a:extLst>
                <a:ext uri="{FF2B5EF4-FFF2-40B4-BE49-F238E27FC236}">
                  <a16:creationId xmlns:a16="http://schemas.microsoft.com/office/drawing/2014/main" id="{E094D5CB-1C90-4EDC-A8F9-8451BD7EE88C}"/>
                </a:ext>
              </a:extLst>
            </p:cNvPr>
            <p:cNvSpPr>
              <a:spLocks noChangeArrowheads="1"/>
            </p:cNvSpPr>
            <p:nvPr/>
          </p:nvSpPr>
          <p:spPr bwMode="auto">
            <a:xfrm rot="19800000" flipH="1" flipV="1">
              <a:off x="6923675" y="2822254"/>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45" name="Oval 172">
              <a:extLst>
                <a:ext uri="{FF2B5EF4-FFF2-40B4-BE49-F238E27FC236}">
                  <a16:creationId xmlns:a16="http://schemas.microsoft.com/office/drawing/2014/main" id="{FA18C805-64E4-4EF9-91B5-A6E15191D5B7}"/>
                </a:ext>
              </a:extLst>
            </p:cNvPr>
            <p:cNvSpPr>
              <a:spLocks noChangeArrowheads="1"/>
            </p:cNvSpPr>
            <p:nvPr/>
          </p:nvSpPr>
          <p:spPr bwMode="auto">
            <a:xfrm rot="1800000" flipH="1" flipV="1">
              <a:off x="6944799" y="2777658"/>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46" name="Oval 174">
              <a:extLst>
                <a:ext uri="{FF2B5EF4-FFF2-40B4-BE49-F238E27FC236}">
                  <a16:creationId xmlns:a16="http://schemas.microsoft.com/office/drawing/2014/main" id="{5C5B7D96-3E91-468D-B12A-09BCD104BC45}"/>
                </a:ext>
              </a:extLst>
            </p:cNvPr>
            <p:cNvSpPr>
              <a:spLocks noChangeArrowheads="1"/>
            </p:cNvSpPr>
            <p:nvPr/>
          </p:nvSpPr>
          <p:spPr bwMode="auto">
            <a:xfrm rot="14400000" flipH="1">
              <a:off x="7466462" y="2681423"/>
              <a:ext cx="133790"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47" name="Oval 175">
              <a:extLst>
                <a:ext uri="{FF2B5EF4-FFF2-40B4-BE49-F238E27FC236}">
                  <a16:creationId xmlns:a16="http://schemas.microsoft.com/office/drawing/2014/main" id="{4196CA1F-85F6-477A-A575-AFFABB8C0860}"/>
                </a:ext>
              </a:extLst>
            </p:cNvPr>
            <p:cNvSpPr>
              <a:spLocks noChangeArrowheads="1"/>
            </p:cNvSpPr>
            <p:nvPr/>
          </p:nvSpPr>
          <p:spPr bwMode="auto">
            <a:xfrm rot="16200000" flipH="1">
              <a:off x="7081816" y="2614822"/>
              <a:ext cx="338582" cy="337995"/>
            </a:xfrm>
            <a:prstGeom prst="ellipse">
              <a:avLst/>
            </a:prstGeom>
            <a:gradFill rotWithShape="1">
              <a:gsLst>
                <a:gs pos="0">
                  <a:srgbClr val="9966FF"/>
                </a:gs>
                <a:gs pos="100000">
                  <a:srgbClr val="6600CC"/>
                </a:gs>
              </a:gsLst>
              <a:path path="shape">
                <a:fillToRect l="50000" t="50000" r="50000" b="50000"/>
              </a:path>
            </a:gradFill>
            <a:ln w="25400">
              <a:solidFill>
                <a:srgbClr val="80008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348" name="グループ化 347">
            <a:extLst>
              <a:ext uri="{FF2B5EF4-FFF2-40B4-BE49-F238E27FC236}">
                <a16:creationId xmlns:a16="http://schemas.microsoft.com/office/drawing/2014/main" id="{DE9E3428-1E61-4EE0-8B01-25C412C5F744}"/>
              </a:ext>
            </a:extLst>
          </p:cNvPr>
          <p:cNvGrpSpPr/>
          <p:nvPr/>
        </p:nvGrpSpPr>
        <p:grpSpPr>
          <a:xfrm>
            <a:off x="7273817" y="4938426"/>
            <a:ext cx="720000" cy="720000"/>
            <a:chOff x="5185275" y="2351472"/>
            <a:chExt cx="720000" cy="720000"/>
          </a:xfrm>
        </p:grpSpPr>
        <p:sp>
          <p:nvSpPr>
            <p:cNvPr id="349" name="Oval 108">
              <a:extLst>
                <a:ext uri="{FF2B5EF4-FFF2-40B4-BE49-F238E27FC236}">
                  <a16:creationId xmlns:a16="http://schemas.microsoft.com/office/drawing/2014/main" id="{506E10AD-0EBB-46FE-AEAE-D5464CB7BBEF}"/>
                </a:ext>
              </a:extLst>
            </p:cNvPr>
            <p:cNvSpPr>
              <a:spLocks noChangeAspect="1" noChangeArrowheads="1"/>
            </p:cNvSpPr>
            <p:nvPr/>
          </p:nvSpPr>
          <p:spPr bwMode="auto">
            <a:xfrm flipV="1">
              <a:off x="5185275" y="2351472"/>
              <a:ext cx="720000" cy="720000"/>
            </a:xfrm>
            <a:prstGeom prst="ellipse">
              <a:avLst/>
            </a:prstGeom>
            <a:gradFill rotWithShape="0">
              <a:gsLst>
                <a:gs pos="0">
                  <a:srgbClr val="FFCC99"/>
                </a:gs>
                <a:gs pos="100000">
                  <a:srgbClr val="FF3300"/>
                </a:gs>
              </a:gsLst>
              <a:path path="shape">
                <a:fillToRect l="50000" t="50000" r="50000" b="50000"/>
              </a:path>
            </a:gra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50" name="Oval 109">
              <a:extLst>
                <a:ext uri="{FF2B5EF4-FFF2-40B4-BE49-F238E27FC236}">
                  <a16:creationId xmlns:a16="http://schemas.microsoft.com/office/drawing/2014/main" id="{9C18B2E6-006D-46CF-84C9-46B97211A672}"/>
                </a:ext>
              </a:extLst>
            </p:cNvPr>
            <p:cNvSpPr>
              <a:spLocks noChangeArrowheads="1"/>
            </p:cNvSpPr>
            <p:nvPr/>
          </p:nvSpPr>
          <p:spPr bwMode="auto">
            <a:xfrm rot="14400000" flipV="1">
              <a:off x="5555572" y="2436620"/>
              <a:ext cx="133069" cy="4831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51" name="Oval 110">
              <a:extLst>
                <a:ext uri="{FF2B5EF4-FFF2-40B4-BE49-F238E27FC236}">
                  <a16:creationId xmlns:a16="http://schemas.microsoft.com/office/drawing/2014/main" id="{73739387-40A2-4B3F-A75E-682E1F3A00EE}"/>
                </a:ext>
              </a:extLst>
            </p:cNvPr>
            <p:cNvSpPr>
              <a:spLocks noChangeArrowheads="1"/>
            </p:cNvSpPr>
            <p:nvPr/>
          </p:nvSpPr>
          <p:spPr bwMode="auto">
            <a:xfrm rot="12600000" flipV="1">
              <a:off x="5334186" y="2425135"/>
              <a:ext cx="133862" cy="49109"/>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52" name="Oval 111">
              <a:extLst>
                <a:ext uri="{FF2B5EF4-FFF2-40B4-BE49-F238E27FC236}">
                  <a16:creationId xmlns:a16="http://schemas.microsoft.com/office/drawing/2014/main" id="{933CD8A7-71D8-46E5-BF49-F776608907EB}"/>
                </a:ext>
              </a:extLst>
            </p:cNvPr>
            <p:cNvSpPr>
              <a:spLocks noChangeArrowheads="1"/>
            </p:cNvSpPr>
            <p:nvPr/>
          </p:nvSpPr>
          <p:spPr bwMode="auto">
            <a:xfrm rot="7200000" flipV="1">
              <a:off x="5475176" y="2418006"/>
              <a:ext cx="133069" cy="49109"/>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53" name="Oval 112">
              <a:extLst>
                <a:ext uri="{FF2B5EF4-FFF2-40B4-BE49-F238E27FC236}">
                  <a16:creationId xmlns:a16="http://schemas.microsoft.com/office/drawing/2014/main" id="{663ED3A0-B47E-4017-8363-2AC170227D73}"/>
                </a:ext>
              </a:extLst>
            </p:cNvPr>
            <p:cNvSpPr>
              <a:spLocks noChangeArrowheads="1"/>
            </p:cNvSpPr>
            <p:nvPr/>
          </p:nvSpPr>
          <p:spPr bwMode="auto">
            <a:xfrm rot="14400000" flipV="1">
              <a:off x="5315176" y="2519392"/>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54" name="Oval 113">
              <a:extLst>
                <a:ext uri="{FF2B5EF4-FFF2-40B4-BE49-F238E27FC236}">
                  <a16:creationId xmlns:a16="http://schemas.microsoft.com/office/drawing/2014/main" id="{222D0899-3461-4E90-AE05-666103F409B8}"/>
                </a:ext>
              </a:extLst>
            </p:cNvPr>
            <p:cNvSpPr>
              <a:spLocks noChangeArrowheads="1"/>
            </p:cNvSpPr>
            <p:nvPr/>
          </p:nvSpPr>
          <p:spPr bwMode="auto">
            <a:xfrm rot="16200000" flipV="1">
              <a:off x="5736921" y="2532858"/>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55" name="Oval 114">
              <a:extLst>
                <a:ext uri="{FF2B5EF4-FFF2-40B4-BE49-F238E27FC236}">
                  <a16:creationId xmlns:a16="http://schemas.microsoft.com/office/drawing/2014/main" id="{A7B87021-D84D-4EC8-A28E-6D07C0090F3B}"/>
                </a:ext>
              </a:extLst>
            </p:cNvPr>
            <p:cNvSpPr>
              <a:spLocks noChangeArrowheads="1"/>
            </p:cNvSpPr>
            <p:nvPr/>
          </p:nvSpPr>
          <p:spPr bwMode="auto">
            <a:xfrm rot="16200000" flipV="1">
              <a:off x="5515572" y="2965333"/>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56" name="Oval 115">
              <a:extLst>
                <a:ext uri="{FF2B5EF4-FFF2-40B4-BE49-F238E27FC236}">
                  <a16:creationId xmlns:a16="http://schemas.microsoft.com/office/drawing/2014/main" id="{D25E600B-D988-4F5B-B539-6F7742EFE3E8}"/>
                </a:ext>
              </a:extLst>
            </p:cNvPr>
            <p:cNvSpPr>
              <a:spLocks noChangeArrowheads="1"/>
            </p:cNvSpPr>
            <p:nvPr/>
          </p:nvSpPr>
          <p:spPr bwMode="auto">
            <a:xfrm rot="12600000" flipV="1">
              <a:off x="5288245" y="2898799"/>
              <a:ext cx="133862"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57" name="Oval 116">
              <a:extLst>
                <a:ext uri="{FF2B5EF4-FFF2-40B4-BE49-F238E27FC236}">
                  <a16:creationId xmlns:a16="http://schemas.microsoft.com/office/drawing/2014/main" id="{36D2D7AE-280F-4EA9-8390-3B434E994C02}"/>
                </a:ext>
              </a:extLst>
            </p:cNvPr>
            <p:cNvSpPr>
              <a:spLocks noChangeArrowheads="1"/>
            </p:cNvSpPr>
            <p:nvPr/>
          </p:nvSpPr>
          <p:spPr bwMode="auto">
            <a:xfrm rot="12600000" flipV="1">
              <a:off x="5367453" y="2852858"/>
              <a:ext cx="133069" cy="4831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58" name="Oval 117">
              <a:extLst>
                <a:ext uri="{FF2B5EF4-FFF2-40B4-BE49-F238E27FC236}">
                  <a16:creationId xmlns:a16="http://schemas.microsoft.com/office/drawing/2014/main" id="{C7A261F5-8919-4AB7-B746-57C489302C3E}"/>
                </a:ext>
              </a:extLst>
            </p:cNvPr>
            <p:cNvSpPr>
              <a:spLocks noChangeArrowheads="1"/>
            </p:cNvSpPr>
            <p:nvPr/>
          </p:nvSpPr>
          <p:spPr bwMode="auto">
            <a:xfrm rot="2585761" flipV="1">
              <a:off x="5666067" y="2650878"/>
              <a:ext cx="133861" cy="49109"/>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59" name="Oval 118">
              <a:extLst>
                <a:ext uri="{FF2B5EF4-FFF2-40B4-BE49-F238E27FC236}">
                  <a16:creationId xmlns:a16="http://schemas.microsoft.com/office/drawing/2014/main" id="{C722918A-0EB1-4930-81C9-E824C0CAF567}"/>
                </a:ext>
              </a:extLst>
            </p:cNvPr>
            <p:cNvSpPr>
              <a:spLocks noChangeArrowheads="1"/>
            </p:cNvSpPr>
            <p:nvPr/>
          </p:nvSpPr>
          <p:spPr bwMode="auto">
            <a:xfrm rot="7200000" flipV="1">
              <a:off x="5256563" y="2507511"/>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60" name="Oval 119">
              <a:extLst>
                <a:ext uri="{FF2B5EF4-FFF2-40B4-BE49-F238E27FC236}">
                  <a16:creationId xmlns:a16="http://schemas.microsoft.com/office/drawing/2014/main" id="{A58736E2-19CC-418D-9D73-3AAB9CDE92EC}"/>
                </a:ext>
              </a:extLst>
            </p:cNvPr>
            <p:cNvSpPr>
              <a:spLocks noChangeArrowheads="1"/>
            </p:cNvSpPr>
            <p:nvPr/>
          </p:nvSpPr>
          <p:spPr bwMode="auto">
            <a:xfrm rot="7200000" flipV="1">
              <a:off x="5780248" y="2659591"/>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61" name="Oval 120">
              <a:extLst>
                <a:ext uri="{FF2B5EF4-FFF2-40B4-BE49-F238E27FC236}">
                  <a16:creationId xmlns:a16="http://schemas.microsoft.com/office/drawing/2014/main" id="{69C7E388-B6EE-4E7B-815D-3EE8D667FF5B}"/>
                </a:ext>
              </a:extLst>
            </p:cNvPr>
            <p:cNvSpPr>
              <a:spLocks noChangeArrowheads="1"/>
            </p:cNvSpPr>
            <p:nvPr/>
          </p:nvSpPr>
          <p:spPr bwMode="auto">
            <a:xfrm rot="7200000" flipV="1">
              <a:off x="5701711" y="2876620"/>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62" name="Oval 121">
              <a:extLst>
                <a:ext uri="{FF2B5EF4-FFF2-40B4-BE49-F238E27FC236}">
                  <a16:creationId xmlns:a16="http://schemas.microsoft.com/office/drawing/2014/main" id="{E22FF364-D085-4F07-B55A-3DB6260352E2}"/>
                </a:ext>
              </a:extLst>
            </p:cNvPr>
            <p:cNvSpPr>
              <a:spLocks noChangeArrowheads="1"/>
            </p:cNvSpPr>
            <p:nvPr/>
          </p:nvSpPr>
          <p:spPr bwMode="auto">
            <a:xfrm rot="9000000" flipV="1">
              <a:off x="5532206" y="2884541"/>
              <a:ext cx="133862" cy="4831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63" name="Oval 122">
              <a:extLst>
                <a:ext uri="{FF2B5EF4-FFF2-40B4-BE49-F238E27FC236}">
                  <a16:creationId xmlns:a16="http://schemas.microsoft.com/office/drawing/2014/main" id="{26E59CCD-E46E-4731-B320-F886D5A9019B}"/>
                </a:ext>
              </a:extLst>
            </p:cNvPr>
            <p:cNvSpPr>
              <a:spLocks noChangeArrowheads="1"/>
            </p:cNvSpPr>
            <p:nvPr/>
          </p:nvSpPr>
          <p:spPr bwMode="auto">
            <a:xfrm rot="14400000" flipV="1">
              <a:off x="5434780" y="2952660"/>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64" name="Oval 123">
              <a:extLst>
                <a:ext uri="{FF2B5EF4-FFF2-40B4-BE49-F238E27FC236}">
                  <a16:creationId xmlns:a16="http://schemas.microsoft.com/office/drawing/2014/main" id="{55ED626C-470A-4192-B312-7A61C6A4CE29}"/>
                </a:ext>
              </a:extLst>
            </p:cNvPr>
            <p:cNvSpPr>
              <a:spLocks noChangeArrowheads="1"/>
            </p:cNvSpPr>
            <p:nvPr/>
          </p:nvSpPr>
          <p:spPr bwMode="auto">
            <a:xfrm rot="14400000" flipV="1">
              <a:off x="5745449" y="2793847"/>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65" name="Oval 124">
              <a:extLst>
                <a:ext uri="{FF2B5EF4-FFF2-40B4-BE49-F238E27FC236}">
                  <a16:creationId xmlns:a16="http://schemas.microsoft.com/office/drawing/2014/main" id="{5ADFCBA2-F23A-4102-84FB-8DDDFEA9A788}"/>
                </a:ext>
              </a:extLst>
            </p:cNvPr>
            <p:cNvSpPr>
              <a:spLocks noChangeArrowheads="1"/>
            </p:cNvSpPr>
            <p:nvPr/>
          </p:nvSpPr>
          <p:spPr bwMode="auto">
            <a:xfrm rot="12600000" flipV="1">
              <a:off x="5384087" y="2499591"/>
              <a:ext cx="133861"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66" name="Oval 125">
              <a:extLst>
                <a:ext uri="{FF2B5EF4-FFF2-40B4-BE49-F238E27FC236}">
                  <a16:creationId xmlns:a16="http://schemas.microsoft.com/office/drawing/2014/main" id="{79F40582-712B-40A5-BCA6-A42461D443EC}"/>
                </a:ext>
              </a:extLst>
            </p:cNvPr>
            <p:cNvSpPr>
              <a:spLocks noChangeArrowheads="1"/>
            </p:cNvSpPr>
            <p:nvPr/>
          </p:nvSpPr>
          <p:spPr bwMode="auto">
            <a:xfrm rot="9000000" flipV="1">
              <a:off x="5356364" y="2941571"/>
              <a:ext cx="133069" cy="49901"/>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67" name="Oval 126">
              <a:extLst>
                <a:ext uri="{FF2B5EF4-FFF2-40B4-BE49-F238E27FC236}">
                  <a16:creationId xmlns:a16="http://schemas.microsoft.com/office/drawing/2014/main" id="{5F5A11B1-0DAF-4E32-BFE2-45C0C8D6F2A1}"/>
                </a:ext>
              </a:extLst>
            </p:cNvPr>
            <p:cNvSpPr>
              <a:spLocks noChangeArrowheads="1"/>
            </p:cNvSpPr>
            <p:nvPr/>
          </p:nvSpPr>
          <p:spPr bwMode="auto">
            <a:xfrm rot="10800000" flipV="1">
              <a:off x="5643097" y="2488502"/>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68" name="Oval 127">
              <a:extLst>
                <a:ext uri="{FF2B5EF4-FFF2-40B4-BE49-F238E27FC236}">
                  <a16:creationId xmlns:a16="http://schemas.microsoft.com/office/drawing/2014/main" id="{B55DC3E3-88DB-41A1-9410-F6F837A50513}"/>
                </a:ext>
              </a:extLst>
            </p:cNvPr>
            <p:cNvSpPr>
              <a:spLocks noChangeArrowheads="1"/>
            </p:cNvSpPr>
            <p:nvPr/>
          </p:nvSpPr>
          <p:spPr bwMode="auto">
            <a:xfrm rot="12600000" flipV="1">
              <a:off x="5247057" y="2626323"/>
              <a:ext cx="133069" cy="4831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69" name="Oval 128">
              <a:extLst>
                <a:ext uri="{FF2B5EF4-FFF2-40B4-BE49-F238E27FC236}">
                  <a16:creationId xmlns:a16="http://schemas.microsoft.com/office/drawing/2014/main" id="{D388465C-D071-4178-BE61-D3F8862374E4}"/>
                </a:ext>
              </a:extLst>
            </p:cNvPr>
            <p:cNvSpPr>
              <a:spLocks noChangeArrowheads="1"/>
            </p:cNvSpPr>
            <p:nvPr/>
          </p:nvSpPr>
          <p:spPr bwMode="auto">
            <a:xfrm rot="10800000" flipV="1">
              <a:off x="5478344" y="3008898"/>
              <a:ext cx="133069" cy="4990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70" name="Oval 129">
              <a:extLst>
                <a:ext uri="{FF2B5EF4-FFF2-40B4-BE49-F238E27FC236}">
                  <a16:creationId xmlns:a16="http://schemas.microsoft.com/office/drawing/2014/main" id="{E51A644A-F5D2-465C-8704-0869974DB526}"/>
                </a:ext>
              </a:extLst>
            </p:cNvPr>
            <p:cNvSpPr>
              <a:spLocks noChangeArrowheads="1"/>
            </p:cNvSpPr>
            <p:nvPr/>
          </p:nvSpPr>
          <p:spPr bwMode="auto">
            <a:xfrm rot="9000000" flipV="1">
              <a:off x="5290622" y="2593848"/>
              <a:ext cx="133861" cy="4831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71" name="Oval 130">
              <a:extLst>
                <a:ext uri="{FF2B5EF4-FFF2-40B4-BE49-F238E27FC236}">
                  <a16:creationId xmlns:a16="http://schemas.microsoft.com/office/drawing/2014/main" id="{F6CA757C-A968-4712-BBC3-A43330FDB6F1}"/>
                </a:ext>
              </a:extLst>
            </p:cNvPr>
            <p:cNvSpPr>
              <a:spLocks noChangeArrowheads="1"/>
            </p:cNvSpPr>
            <p:nvPr/>
          </p:nvSpPr>
          <p:spPr bwMode="auto">
            <a:xfrm rot="9000000" flipV="1">
              <a:off x="5597948" y="2513848"/>
              <a:ext cx="133069" cy="49109"/>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72" name="Oval 131">
              <a:extLst>
                <a:ext uri="{FF2B5EF4-FFF2-40B4-BE49-F238E27FC236}">
                  <a16:creationId xmlns:a16="http://schemas.microsoft.com/office/drawing/2014/main" id="{AA70FB1B-7915-4C2D-ACDF-F2DBA4C62D67}"/>
                </a:ext>
              </a:extLst>
            </p:cNvPr>
            <p:cNvSpPr>
              <a:spLocks noChangeArrowheads="1"/>
            </p:cNvSpPr>
            <p:nvPr/>
          </p:nvSpPr>
          <p:spPr bwMode="auto">
            <a:xfrm rot="12600000" flipV="1">
              <a:off x="5670820" y="2820383"/>
              <a:ext cx="133069" cy="49109"/>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73" name="Oval 132">
              <a:extLst>
                <a:ext uri="{FF2B5EF4-FFF2-40B4-BE49-F238E27FC236}">
                  <a16:creationId xmlns:a16="http://schemas.microsoft.com/office/drawing/2014/main" id="{F5507E93-931F-47A6-927F-BF57BF650090}"/>
                </a:ext>
              </a:extLst>
            </p:cNvPr>
            <p:cNvSpPr>
              <a:spLocks noChangeArrowheads="1"/>
            </p:cNvSpPr>
            <p:nvPr/>
          </p:nvSpPr>
          <p:spPr bwMode="auto">
            <a:xfrm flipV="1">
              <a:off x="5579730" y="2972462"/>
              <a:ext cx="133069" cy="4831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74" name="Oval 133">
              <a:extLst>
                <a:ext uri="{FF2B5EF4-FFF2-40B4-BE49-F238E27FC236}">
                  <a16:creationId xmlns:a16="http://schemas.microsoft.com/office/drawing/2014/main" id="{ABB549D3-741D-49B0-9583-475AB56C391E}"/>
                </a:ext>
              </a:extLst>
            </p:cNvPr>
            <p:cNvSpPr>
              <a:spLocks noChangeArrowheads="1"/>
            </p:cNvSpPr>
            <p:nvPr/>
          </p:nvSpPr>
          <p:spPr bwMode="auto">
            <a:xfrm rot="16200000" flipV="1">
              <a:off x="5807575" y="2723353"/>
              <a:ext cx="133861" cy="49109"/>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75" name="Oval 134">
              <a:extLst>
                <a:ext uri="{FF2B5EF4-FFF2-40B4-BE49-F238E27FC236}">
                  <a16:creationId xmlns:a16="http://schemas.microsoft.com/office/drawing/2014/main" id="{B5783047-F143-49C9-9D57-1F2C4AA2289E}"/>
                </a:ext>
              </a:extLst>
            </p:cNvPr>
            <p:cNvSpPr>
              <a:spLocks noChangeArrowheads="1"/>
            </p:cNvSpPr>
            <p:nvPr/>
          </p:nvSpPr>
          <p:spPr bwMode="auto">
            <a:xfrm rot="14400000" flipV="1">
              <a:off x="5656562" y="2576423"/>
              <a:ext cx="133861" cy="4831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76" name="Oval 135">
              <a:extLst>
                <a:ext uri="{FF2B5EF4-FFF2-40B4-BE49-F238E27FC236}">
                  <a16:creationId xmlns:a16="http://schemas.microsoft.com/office/drawing/2014/main" id="{78974CBA-100B-41AC-A515-22C6693A36C6}"/>
                </a:ext>
              </a:extLst>
            </p:cNvPr>
            <p:cNvSpPr>
              <a:spLocks noChangeArrowheads="1"/>
            </p:cNvSpPr>
            <p:nvPr/>
          </p:nvSpPr>
          <p:spPr bwMode="auto">
            <a:xfrm rot="16200000">
              <a:off x="5165473" y="2667511"/>
              <a:ext cx="133862" cy="4831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77" name="Oval 136">
              <a:extLst>
                <a:ext uri="{FF2B5EF4-FFF2-40B4-BE49-F238E27FC236}">
                  <a16:creationId xmlns:a16="http://schemas.microsoft.com/office/drawing/2014/main" id="{8494BFD8-23ED-4FDF-883F-C7DD70377B31}"/>
                </a:ext>
              </a:extLst>
            </p:cNvPr>
            <p:cNvSpPr>
              <a:spLocks noChangeArrowheads="1"/>
            </p:cNvSpPr>
            <p:nvPr/>
          </p:nvSpPr>
          <p:spPr bwMode="auto">
            <a:xfrm rot="19800000">
              <a:off x="5204285" y="2781571"/>
              <a:ext cx="133069" cy="49109"/>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78" name="Oval 137">
              <a:extLst>
                <a:ext uri="{FF2B5EF4-FFF2-40B4-BE49-F238E27FC236}">
                  <a16:creationId xmlns:a16="http://schemas.microsoft.com/office/drawing/2014/main" id="{BECD37BC-2B9A-4E7D-ADA5-F479B1160487}"/>
                </a:ext>
              </a:extLst>
            </p:cNvPr>
            <p:cNvSpPr>
              <a:spLocks noChangeArrowheads="1"/>
            </p:cNvSpPr>
            <p:nvPr/>
          </p:nvSpPr>
          <p:spPr bwMode="auto">
            <a:xfrm rot="1800000">
              <a:off x="5239136" y="2705531"/>
              <a:ext cx="133069" cy="49109"/>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79" name="Oval 138">
              <a:extLst>
                <a:ext uri="{FF2B5EF4-FFF2-40B4-BE49-F238E27FC236}">
                  <a16:creationId xmlns:a16="http://schemas.microsoft.com/office/drawing/2014/main" id="{EB9861E6-A613-4462-A98A-36BBF53F248B}"/>
                </a:ext>
              </a:extLst>
            </p:cNvPr>
            <p:cNvSpPr>
              <a:spLocks noChangeArrowheads="1"/>
            </p:cNvSpPr>
            <p:nvPr/>
          </p:nvSpPr>
          <p:spPr bwMode="auto">
            <a:xfrm rot="14400000" flipV="1">
              <a:off x="5778268" y="2609294"/>
              <a:ext cx="133861" cy="49109"/>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80" name="Oval 139">
              <a:extLst>
                <a:ext uri="{FF2B5EF4-FFF2-40B4-BE49-F238E27FC236}">
                  <a16:creationId xmlns:a16="http://schemas.microsoft.com/office/drawing/2014/main" id="{8D12C3D3-D1A0-420F-8064-C26C7D203924}"/>
                </a:ext>
              </a:extLst>
            </p:cNvPr>
            <p:cNvSpPr>
              <a:spLocks noChangeArrowheads="1"/>
            </p:cNvSpPr>
            <p:nvPr/>
          </p:nvSpPr>
          <p:spPr bwMode="auto">
            <a:xfrm rot="16200000" flipV="1">
              <a:off x="5376562" y="2542759"/>
              <a:ext cx="338218" cy="337426"/>
            </a:xfrm>
            <a:prstGeom prst="ellipse">
              <a:avLst/>
            </a:prstGeom>
            <a:gradFill rotWithShape="1">
              <a:gsLst>
                <a:gs pos="0">
                  <a:srgbClr val="9966FF"/>
                </a:gs>
                <a:gs pos="100000">
                  <a:srgbClr val="6600CC"/>
                </a:gs>
              </a:gsLst>
              <a:path path="shape">
                <a:fillToRect l="50000" t="50000" r="50000" b="50000"/>
              </a:path>
            </a:gradFill>
            <a:ln w="25400">
              <a:solidFill>
                <a:srgbClr val="80008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381" name="グループ化 380">
            <a:extLst>
              <a:ext uri="{FF2B5EF4-FFF2-40B4-BE49-F238E27FC236}">
                <a16:creationId xmlns:a16="http://schemas.microsoft.com/office/drawing/2014/main" id="{3715B0D2-F900-4A42-92C7-8324A547DB3D}"/>
              </a:ext>
            </a:extLst>
          </p:cNvPr>
          <p:cNvGrpSpPr/>
          <p:nvPr/>
        </p:nvGrpSpPr>
        <p:grpSpPr>
          <a:xfrm>
            <a:off x="8085902" y="4938426"/>
            <a:ext cx="720000" cy="720000"/>
            <a:chOff x="6890814" y="2423819"/>
            <a:chExt cx="720000" cy="720000"/>
          </a:xfrm>
        </p:grpSpPr>
        <p:sp>
          <p:nvSpPr>
            <p:cNvPr id="382" name="Oval 137">
              <a:extLst>
                <a:ext uri="{FF2B5EF4-FFF2-40B4-BE49-F238E27FC236}">
                  <a16:creationId xmlns:a16="http://schemas.microsoft.com/office/drawing/2014/main" id="{14A5104B-7790-4C74-B06E-D32D786757D2}"/>
                </a:ext>
              </a:extLst>
            </p:cNvPr>
            <p:cNvSpPr>
              <a:spLocks noChangeAspect="1" noChangeArrowheads="1"/>
            </p:cNvSpPr>
            <p:nvPr/>
          </p:nvSpPr>
          <p:spPr bwMode="auto">
            <a:xfrm flipH="1">
              <a:off x="6890814" y="2423819"/>
              <a:ext cx="720000" cy="720000"/>
            </a:xfrm>
            <a:prstGeom prst="ellipse">
              <a:avLst/>
            </a:prstGeom>
            <a:gradFill rotWithShape="0">
              <a:gsLst>
                <a:gs pos="0">
                  <a:srgbClr val="CCCCFF"/>
                </a:gs>
                <a:gs pos="100000">
                  <a:srgbClr val="6699FF"/>
                </a:gs>
              </a:gsLst>
              <a:path path="shape">
                <a:fillToRect l="50000" t="50000" r="50000" b="50000"/>
              </a:path>
            </a:gradFill>
            <a:ln w="25400">
              <a:solidFill>
                <a:srgbClr val="333399"/>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83" name="Oval 138">
              <a:extLst>
                <a:ext uri="{FF2B5EF4-FFF2-40B4-BE49-F238E27FC236}">
                  <a16:creationId xmlns:a16="http://schemas.microsoft.com/office/drawing/2014/main" id="{0A363BE8-3BE4-40F0-A4BF-06BBCA04109F}"/>
                </a:ext>
              </a:extLst>
            </p:cNvPr>
            <p:cNvSpPr>
              <a:spLocks noChangeArrowheads="1"/>
            </p:cNvSpPr>
            <p:nvPr/>
          </p:nvSpPr>
          <p:spPr bwMode="auto">
            <a:xfrm rot="14400000" flipH="1">
              <a:off x="7261083" y="2508904"/>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84" name="Oval 139">
              <a:extLst>
                <a:ext uri="{FF2B5EF4-FFF2-40B4-BE49-F238E27FC236}">
                  <a16:creationId xmlns:a16="http://schemas.microsoft.com/office/drawing/2014/main" id="{DDC3BF86-F813-4889-A224-AB10B4A6C559}"/>
                </a:ext>
              </a:extLst>
            </p:cNvPr>
            <p:cNvSpPr>
              <a:spLocks noChangeArrowheads="1"/>
            </p:cNvSpPr>
            <p:nvPr/>
          </p:nvSpPr>
          <p:spPr bwMode="auto">
            <a:xfrm rot="12600000" flipH="1">
              <a:off x="7060985" y="2500690"/>
              <a:ext cx="133790"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85" name="Oval 140">
              <a:extLst>
                <a:ext uri="{FF2B5EF4-FFF2-40B4-BE49-F238E27FC236}">
                  <a16:creationId xmlns:a16="http://schemas.microsoft.com/office/drawing/2014/main" id="{0BBDF82E-B209-419F-8375-BD22C405299F}"/>
                </a:ext>
              </a:extLst>
            </p:cNvPr>
            <p:cNvSpPr>
              <a:spLocks noChangeArrowheads="1"/>
            </p:cNvSpPr>
            <p:nvPr/>
          </p:nvSpPr>
          <p:spPr bwMode="auto">
            <a:xfrm rot="7200000" flipH="1">
              <a:off x="7180398" y="2490421"/>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86" name="Oval 141">
              <a:extLst>
                <a:ext uri="{FF2B5EF4-FFF2-40B4-BE49-F238E27FC236}">
                  <a16:creationId xmlns:a16="http://schemas.microsoft.com/office/drawing/2014/main" id="{9D6B2A1F-98FB-4853-BA57-D10C7F64CD7E}"/>
                </a:ext>
              </a:extLst>
            </p:cNvPr>
            <p:cNvSpPr>
              <a:spLocks noChangeArrowheads="1"/>
            </p:cNvSpPr>
            <p:nvPr/>
          </p:nvSpPr>
          <p:spPr bwMode="auto">
            <a:xfrm rot="7200000" flipH="1">
              <a:off x="7344702" y="2965726"/>
              <a:ext cx="133790"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87" name="Oval 142">
              <a:extLst>
                <a:ext uri="{FF2B5EF4-FFF2-40B4-BE49-F238E27FC236}">
                  <a16:creationId xmlns:a16="http://schemas.microsoft.com/office/drawing/2014/main" id="{4084C729-7718-4764-AFCE-7042C348E603}"/>
                </a:ext>
              </a:extLst>
            </p:cNvPr>
            <p:cNvSpPr>
              <a:spLocks noChangeArrowheads="1"/>
            </p:cNvSpPr>
            <p:nvPr/>
          </p:nvSpPr>
          <p:spPr bwMode="auto">
            <a:xfrm rot="9000000" flipH="1">
              <a:off x="7015802" y="2832817"/>
              <a:ext cx="133790"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88" name="Oval 143">
              <a:extLst>
                <a:ext uri="{FF2B5EF4-FFF2-40B4-BE49-F238E27FC236}">
                  <a16:creationId xmlns:a16="http://schemas.microsoft.com/office/drawing/2014/main" id="{119EB03C-2761-4F4C-9DAF-4438465F083D}"/>
                </a:ext>
              </a:extLst>
            </p:cNvPr>
            <p:cNvSpPr>
              <a:spLocks noChangeArrowheads="1"/>
            </p:cNvSpPr>
            <p:nvPr/>
          </p:nvSpPr>
          <p:spPr bwMode="auto">
            <a:xfrm rot="9000000" flipH="1">
              <a:off x="7445924" y="2825887"/>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89" name="Oval 145">
              <a:extLst>
                <a:ext uri="{FF2B5EF4-FFF2-40B4-BE49-F238E27FC236}">
                  <a16:creationId xmlns:a16="http://schemas.microsoft.com/office/drawing/2014/main" id="{1BB1FF58-330B-47F0-A8E2-8D2B055329DA}"/>
                </a:ext>
              </a:extLst>
            </p:cNvPr>
            <p:cNvSpPr>
              <a:spLocks noChangeArrowheads="1"/>
            </p:cNvSpPr>
            <p:nvPr/>
          </p:nvSpPr>
          <p:spPr bwMode="auto">
            <a:xfrm rot="14400000" flipH="1">
              <a:off x="7020790" y="2591936"/>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90" name="Oval 147">
              <a:extLst>
                <a:ext uri="{FF2B5EF4-FFF2-40B4-BE49-F238E27FC236}">
                  <a16:creationId xmlns:a16="http://schemas.microsoft.com/office/drawing/2014/main" id="{E5F83F36-6A13-4401-B9AC-94BA1B7D77EA}"/>
                </a:ext>
              </a:extLst>
            </p:cNvPr>
            <p:cNvSpPr>
              <a:spLocks noChangeArrowheads="1"/>
            </p:cNvSpPr>
            <p:nvPr/>
          </p:nvSpPr>
          <p:spPr bwMode="auto">
            <a:xfrm rot="16200000" flipH="1">
              <a:off x="7428027" y="2598391"/>
              <a:ext cx="133790"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91" name="Oval 148">
              <a:extLst>
                <a:ext uri="{FF2B5EF4-FFF2-40B4-BE49-F238E27FC236}">
                  <a16:creationId xmlns:a16="http://schemas.microsoft.com/office/drawing/2014/main" id="{34785A64-19AB-43A2-AE78-9BCB54295764}"/>
                </a:ext>
              </a:extLst>
            </p:cNvPr>
            <p:cNvSpPr>
              <a:spLocks noChangeArrowheads="1"/>
            </p:cNvSpPr>
            <p:nvPr/>
          </p:nvSpPr>
          <p:spPr bwMode="auto">
            <a:xfrm rot="16200000" flipH="1">
              <a:off x="7221181" y="3037609"/>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92" name="Oval 149">
              <a:extLst>
                <a:ext uri="{FF2B5EF4-FFF2-40B4-BE49-F238E27FC236}">
                  <a16:creationId xmlns:a16="http://schemas.microsoft.com/office/drawing/2014/main" id="{B275D8B5-7544-4E41-8D3D-89D4C9EC6C15}"/>
                </a:ext>
              </a:extLst>
            </p:cNvPr>
            <p:cNvSpPr>
              <a:spLocks noChangeArrowheads="1"/>
            </p:cNvSpPr>
            <p:nvPr/>
          </p:nvSpPr>
          <p:spPr bwMode="auto">
            <a:xfrm rot="12600000" flipH="1">
              <a:off x="6994090" y="2971301"/>
              <a:ext cx="133790"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93" name="Oval 150">
              <a:extLst>
                <a:ext uri="{FF2B5EF4-FFF2-40B4-BE49-F238E27FC236}">
                  <a16:creationId xmlns:a16="http://schemas.microsoft.com/office/drawing/2014/main" id="{12102BED-A51A-4008-A088-1540411F0C5D}"/>
                </a:ext>
              </a:extLst>
            </p:cNvPr>
            <p:cNvSpPr>
              <a:spLocks noChangeArrowheads="1"/>
            </p:cNvSpPr>
            <p:nvPr/>
          </p:nvSpPr>
          <p:spPr bwMode="auto">
            <a:xfrm rot="12600000" flipH="1">
              <a:off x="7072721" y="2924944"/>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94" name="Oval 151">
              <a:extLst>
                <a:ext uri="{FF2B5EF4-FFF2-40B4-BE49-F238E27FC236}">
                  <a16:creationId xmlns:a16="http://schemas.microsoft.com/office/drawing/2014/main" id="{53173287-248B-4E1D-93F9-2A6A049F51D1}"/>
                </a:ext>
              </a:extLst>
            </p:cNvPr>
            <p:cNvSpPr>
              <a:spLocks noChangeArrowheads="1"/>
            </p:cNvSpPr>
            <p:nvPr/>
          </p:nvSpPr>
          <p:spPr bwMode="auto">
            <a:xfrm rot="10800000" flipH="1">
              <a:off x="7196535" y="2593990"/>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95" name="Oval 153">
              <a:extLst>
                <a:ext uri="{FF2B5EF4-FFF2-40B4-BE49-F238E27FC236}">
                  <a16:creationId xmlns:a16="http://schemas.microsoft.com/office/drawing/2014/main" id="{3B85F40B-6404-4C23-B1BB-CB1DF6EE6465}"/>
                </a:ext>
              </a:extLst>
            </p:cNvPr>
            <p:cNvSpPr>
              <a:spLocks noChangeArrowheads="1"/>
            </p:cNvSpPr>
            <p:nvPr/>
          </p:nvSpPr>
          <p:spPr bwMode="auto">
            <a:xfrm rot="10800000" flipH="1">
              <a:off x="7349689" y="2798782"/>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96" name="Oval 154">
              <a:extLst>
                <a:ext uri="{FF2B5EF4-FFF2-40B4-BE49-F238E27FC236}">
                  <a16:creationId xmlns:a16="http://schemas.microsoft.com/office/drawing/2014/main" id="{99AA6FB6-740E-422A-A1BF-783644BE1A1E}"/>
                </a:ext>
              </a:extLst>
            </p:cNvPr>
            <p:cNvSpPr>
              <a:spLocks noChangeArrowheads="1"/>
            </p:cNvSpPr>
            <p:nvPr/>
          </p:nvSpPr>
          <p:spPr bwMode="auto">
            <a:xfrm rot="7200000" flipH="1">
              <a:off x="6962109" y="2579614"/>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97" name="Oval 156">
              <a:extLst>
                <a:ext uri="{FF2B5EF4-FFF2-40B4-BE49-F238E27FC236}">
                  <a16:creationId xmlns:a16="http://schemas.microsoft.com/office/drawing/2014/main" id="{EB30D3E0-0482-4434-9E3D-B80C2C16E760}"/>
                </a:ext>
              </a:extLst>
            </p:cNvPr>
            <p:cNvSpPr>
              <a:spLocks noChangeArrowheads="1"/>
            </p:cNvSpPr>
            <p:nvPr/>
          </p:nvSpPr>
          <p:spPr bwMode="auto">
            <a:xfrm rot="7200000" flipH="1">
              <a:off x="7407196" y="2949002"/>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98" name="Oval 157">
              <a:extLst>
                <a:ext uri="{FF2B5EF4-FFF2-40B4-BE49-F238E27FC236}">
                  <a16:creationId xmlns:a16="http://schemas.microsoft.com/office/drawing/2014/main" id="{EEC7B45C-2D74-4490-A9BF-179EF67242D8}"/>
                </a:ext>
              </a:extLst>
            </p:cNvPr>
            <p:cNvSpPr>
              <a:spLocks noChangeArrowheads="1"/>
            </p:cNvSpPr>
            <p:nvPr/>
          </p:nvSpPr>
          <p:spPr bwMode="auto">
            <a:xfrm rot="14400000" flipH="1">
              <a:off x="7108809" y="3024993"/>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99" name="Oval 160">
              <a:extLst>
                <a:ext uri="{FF2B5EF4-FFF2-40B4-BE49-F238E27FC236}">
                  <a16:creationId xmlns:a16="http://schemas.microsoft.com/office/drawing/2014/main" id="{B8206E18-420F-47AF-A2B5-D01EBD89ADDE}"/>
                </a:ext>
              </a:extLst>
            </p:cNvPr>
            <p:cNvSpPr>
              <a:spLocks noChangeArrowheads="1"/>
            </p:cNvSpPr>
            <p:nvPr/>
          </p:nvSpPr>
          <p:spPr bwMode="auto">
            <a:xfrm rot="9000000" flipH="1">
              <a:off x="7054530" y="2996533"/>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00" name="Oval 162">
              <a:extLst>
                <a:ext uri="{FF2B5EF4-FFF2-40B4-BE49-F238E27FC236}">
                  <a16:creationId xmlns:a16="http://schemas.microsoft.com/office/drawing/2014/main" id="{C8317020-4325-4CB9-8CF3-77ADFB07A9E7}"/>
                </a:ext>
              </a:extLst>
            </p:cNvPr>
            <p:cNvSpPr>
              <a:spLocks noChangeArrowheads="1"/>
            </p:cNvSpPr>
            <p:nvPr/>
          </p:nvSpPr>
          <p:spPr bwMode="auto">
            <a:xfrm rot="10800000" flipH="1">
              <a:off x="7348516" y="2560543"/>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01" name="Oval 163">
              <a:extLst>
                <a:ext uri="{FF2B5EF4-FFF2-40B4-BE49-F238E27FC236}">
                  <a16:creationId xmlns:a16="http://schemas.microsoft.com/office/drawing/2014/main" id="{C8AC8BC6-68EC-467E-AA19-A8AF483C425D}"/>
                </a:ext>
              </a:extLst>
            </p:cNvPr>
            <p:cNvSpPr>
              <a:spLocks noChangeArrowheads="1"/>
            </p:cNvSpPr>
            <p:nvPr/>
          </p:nvSpPr>
          <p:spPr bwMode="auto">
            <a:xfrm rot="12600000" flipH="1">
              <a:off x="6952428" y="2698440"/>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02" name="Oval 164">
              <a:extLst>
                <a:ext uri="{FF2B5EF4-FFF2-40B4-BE49-F238E27FC236}">
                  <a16:creationId xmlns:a16="http://schemas.microsoft.com/office/drawing/2014/main" id="{A3BD2E78-8C88-4765-8F10-37AA7C58A27E}"/>
                </a:ext>
              </a:extLst>
            </p:cNvPr>
            <p:cNvSpPr>
              <a:spLocks noChangeArrowheads="1"/>
            </p:cNvSpPr>
            <p:nvPr/>
          </p:nvSpPr>
          <p:spPr bwMode="auto">
            <a:xfrm rot="10800000" flipH="1">
              <a:off x="7183626" y="3081619"/>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03" name="Oval 165">
              <a:extLst>
                <a:ext uri="{FF2B5EF4-FFF2-40B4-BE49-F238E27FC236}">
                  <a16:creationId xmlns:a16="http://schemas.microsoft.com/office/drawing/2014/main" id="{86C2B78C-52D8-4D25-8B59-4B2F7F3D18A5}"/>
                </a:ext>
              </a:extLst>
            </p:cNvPr>
            <p:cNvSpPr>
              <a:spLocks noChangeArrowheads="1"/>
            </p:cNvSpPr>
            <p:nvPr/>
          </p:nvSpPr>
          <p:spPr bwMode="auto">
            <a:xfrm rot="9000000" flipH="1">
              <a:off x="6996437" y="2666166"/>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04" name="Oval 166">
              <a:extLst>
                <a:ext uri="{FF2B5EF4-FFF2-40B4-BE49-F238E27FC236}">
                  <a16:creationId xmlns:a16="http://schemas.microsoft.com/office/drawing/2014/main" id="{E4688F16-C3BB-49DF-8EC0-8CE1E00E7E91}"/>
                </a:ext>
              </a:extLst>
            </p:cNvPr>
            <p:cNvSpPr>
              <a:spLocks noChangeArrowheads="1"/>
            </p:cNvSpPr>
            <p:nvPr/>
          </p:nvSpPr>
          <p:spPr bwMode="auto">
            <a:xfrm rot="12600000" flipH="1">
              <a:off x="7340887" y="2892670"/>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05" name="Oval 167">
              <a:extLst>
                <a:ext uri="{FF2B5EF4-FFF2-40B4-BE49-F238E27FC236}">
                  <a16:creationId xmlns:a16="http://schemas.microsoft.com/office/drawing/2014/main" id="{01D7E6E4-1A5B-477B-9EA3-5A01FDDF4AD2}"/>
                </a:ext>
              </a:extLst>
            </p:cNvPr>
            <p:cNvSpPr>
              <a:spLocks noChangeArrowheads="1"/>
            </p:cNvSpPr>
            <p:nvPr/>
          </p:nvSpPr>
          <p:spPr bwMode="auto">
            <a:xfrm flipH="1">
              <a:off x="7285142" y="3044650"/>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06" name="Oval 168">
              <a:extLst>
                <a:ext uri="{FF2B5EF4-FFF2-40B4-BE49-F238E27FC236}">
                  <a16:creationId xmlns:a16="http://schemas.microsoft.com/office/drawing/2014/main" id="{220E74AB-DB4A-4D5C-84C7-4B45B8A0F2B1}"/>
                </a:ext>
              </a:extLst>
            </p:cNvPr>
            <p:cNvSpPr>
              <a:spLocks noChangeArrowheads="1"/>
            </p:cNvSpPr>
            <p:nvPr/>
          </p:nvSpPr>
          <p:spPr bwMode="auto">
            <a:xfrm rot="16200000" flipH="1">
              <a:off x="7495802" y="2795262"/>
              <a:ext cx="133790"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07" name="Oval 169">
              <a:extLst>
                <a:ext uri="{FF2B5EF4-FFF2-40B4-BE49-F238E27FC236}">
                  <a16:creationId xmlns:a16="http://schemas.microsoft.com/office/drawing/2014/main" id="{7EECE306-C8CA-4267-80DB-9BB8DEC821A0}"/>
                </a:ext>
              </a:extLst>
            </p:cNvPr>
            <p:cNvSpPr>
              <a:spLocks noChangeArrowheads="1"/>
            </p:cNvSpPr>
            <p:nvPr/>
          </p:nvSpPr>
          <p:spPr bwMode="auto">
            <a:xfrm rot="14400000" flipH="1">
              <a:off x="7126413" y="2529736"/>
              <a:ext cx="133790"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08" name="Oval 170">
              <a:extLst>
                <a:ext uri="{FF2B5EF4-FFF2-40B4-BE49-F238E27FC236}">
                  <a16:creationId xmlns:a16="http://schemas.microsoft.com/office/drawing/2014/main" id="{2A60388A-404A-4AAB-A5E7-72D549C7551E}"/>
                </a:ext>
              </a:extLst>
            </p:cNvPr>
            <p:cNvSpPr>
              <a:spLocks noChangeArrowheads="1"/>
            </p:cNvSpPr>
            <p:nvPr/>
          </p:nvSpPr>
          <p:spPr bwMode="auto">
            <a:xfrm rot="14400000" flipH="1">
              <a:off x="7362599" y="2648562"/>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09" name="Oval 171">
              <a:extLst>
                <a:ext uri="{FF2B5EF4-FFF2-40B4-BE49-F238E27FC236}">
                  <a16:creationId xmlns:a16="http://schemas.microsoft.com/office/drawing/2014/main" id="{C48818A5-539A-4A5A-8E45-843071F70B20}"/>
                </a:ext>
              </a:extLst>
            </p:cNvPr>
            <p:cNvSpPr>
              <a:spLocks noChangeArrowheads="1"/>
            </p:cNvSpPr>
            <p:nvPr/>
          </p:nvSpPr>
          <p:spPr bwMode="auto">
            <a:xfrm rot="19800000" flipH="1" flipV="1">
              <a:off x="6923675" y="2822254"/>
              <a:ext cx="133203" cy="48704"/>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10" name="Oval 172">
              <a:extLst>
                <a:ext uri="{FF2B5EF4-FFF2-40B4-BE49-F238E27FC236}">
                  <a16:creationId xmlns:a16="http://schemas.microsoft.com/office/drawing/2014/main" id="{B442A567-9ACB-4003-BC4B-45BB93239496}"/>
                </a:ext>
              </a:extLst>
            </p:cNvPr>
            <p:cNvSpPr>
              <a:spLocks noChangeArrowheads="1"/>
            </p:cNvSpPr>
            <p:nvPr/>
          </p:nvSpPr>
          <p:spPr bwMode="auto">
            <a:xfrm rot="1800000" flipH="1" flipV="1">
              <a:off x="6944799" y="2777658"/>
              <a:ext cx="133203"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11" name="Oval 174">
              <a:extLst>
                <a:ext uri="{FF2B5EF4-FFF2-40B4-BE49-F238E27FC236}">
                  <a16:creationId xmlns:a16="http://schemas.microsoft.com/office/drawing/2014/main" id="{82A25E7F-B9C0-4007-9ED6-D509F2B7F26F}"/>
                </a:ext>
              </a:extLst>
            </p:cNvPr>
            <p:cNvSpPr>
              <a:spLocks noChangeArrowheads="1"/>
            </p:cNvSpPr>
            <p:nvPr/>
          </p:nvSpPr>
          <p:spPr bwMode="auto">
            <a:xfrm rot="14400000" flipH="1">
              <a:off x="7466462" y="2681423"/>
              <a:ext cx="133790" cy="49291"/>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12" name="Oval 175">
              <a:extLst>
                <a:ext uri="{FF2B5EF4-FFF2-40B4-BE49-F238E27FC236}">
                  <a16:creationId xmlns:a16="http://schemas.microsoft.com/office/drawing/2014/main" id="{6938F836-D3B4-4318-8515-890ADAB7ED38}"/>
                </a:ext>
              </a:extLst>
            </p:cNvPr>
            <p:cNvSpPr>
              <a:spLocks noChangeArrowheads="1"/>
            </p:cNvSpPr>
            <p:nvPr/>
          </p:nvSpPr>
          <p:spPr bwMode="auto">
            <a:xfrm rot="16200000" flipH="1">
              <a:off x="7081816" y="2614822"/>
              <a:ext cx="338582" cy="337995"/>
            </a:xfrm>
            <a:prstGeom prst="ellipse">
              <a:avLst/>
            </a:prstGeom>
            <a:gradFill rotWithShape="1">
              <a:gsLst>
                <a:gs pos="0">
                  <a:srgbClr val="9966FF"/>
                </a:gs>
                <a:gs pos="100000">
                  <a:srgbClr val="6600CC"/>
                </a:gs>
              </a:gsLst>
              <a:path path="shape">
                <a:fillToRect l="50000" t="50000" r="50000" b="50000"/>
              </a:path>
            </a:gradFill>
            <a:ln w="25400">
              <a:solidFill>
                <a:srgbClr val="80008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grpSp>
        <p:nvGrpSpPr>
          <p:cNvPr id="413" name="グループ化 412">
            <a:extLst>
              <a:ext uri="{FF2B5EF4-FFF2-40B4-BE49-F238E27FC236}">
                <a16:creationId xmlns:a16="http://schemas.microsoft.com/office/drawing/2014/main" id="{47D3FAA4-21A4-450F-A98A-90C3791186BF}"/>
              </a:ext>
            </a:extLst>
          </p:cNvPr>
          <p:cNvGrpSpPr/>
          <p:nvPr/>
        </p:nvGrpSpPr>
        <p:grpSpPr>
          <a:xfrm>
            <a:off x="6461732" y="2638609"/>
            <a:ext cx="720000" cy="720000"/>
            <a:chOff x="5185275" y="829059"/>
            <a:chExt cx="1443038" cy="1443038"/>
          </a:xfrm>
        </p:grpSpPr>
        <p:sp>
          <p:nvSpPr>
            <p:cNvPr id="414" name="Oval 82">
              <a:extLst>
                <a:ext uri="{FF2B5EF4-FFF2-40B4-BE49-F238E27FC236}">
                  <a16:creationId xmlns:a16="http://schemas.microsoft.com/office/drawing/2014/main" id="{BE35279D-4D8A-4AF4-930F-97A112C40D89}"/>
                </a:ext>
              </a:extLst>
            </p:cNvPr>
            <p:cNvSpPr>
              <a:spLocks noChangeAspect="1" noChangeArrowheads="1"/>
            </p:cNvSpPr>
            <p:nvPr/>
          </p:nvSpPr>
          <p:spPr bwMode="auto">
            <a:xfrm flipH="1">
              <a:off x="5185275" y="829059"/>
              <a:ext cx="1443038" cy="1443038"/>
            </a:xfrm>
            <a:prstGeom prst="ellipse">
              <a:avLst/>
            </a:prstGeom>
            <a:gradFill rotWithShape="0">
              <a:gsLst>
                <a:gs pos="0">
                  <a:srgbClr val="CCCCFF"/>
                </a:gs>
                <a:gs pos="100000">
                  <a:srgbClr val="6699FF"/>
                </a:gs>
              </a:gsLst>
              <a:path path="shape">
                <a:fillToRect l="50000" t="50000" r="50000" b="50000"/>
              </a:path>
            </a:gradFill>
            <a:ln w="25400">
              <a:solidFill>
                <a:srgbClr val="333399"/>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15" name="Oval 83">
              <a:extLst>
                <a:ext uri="{FF2B5EF4-FFF2-40B4-BE49-F238E27FC236}">
                  <a16:creationId xmlns:a16="http://schemas.microsoft.com/office/drawing/2014/main" id="{A69E0DEC-EE98-4103-80EC-50E8843D39F8}"/>
                </a:ext>
              </a:extLst>
            </p:cNvPr>
            <p:cNvSpPr>
              <a:spLocks noChangeArrowheads="1"/>
            </p:cNvSpPr>
            <p:nvPr/>
          </p:nvSpPr>
          <p:spPr bwMode="auto">
            <a:xfrm rot="14400000" flipH="1">
              <a:off x="5927432" y="999715"/>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16" name="Oval 84">
              <a:extLst>
                <a:ext uri="{FF2B5EF4-FFF2-40B4-BE49-F238E27FC236}">
                  <a16:creationId xmlns:a16="http://schemas.microsoft.com/office/drawing/2014/main" id="{8E09CEF4-E72A-40E3-B9FB-D4DD13287983}"/>
                </a:ext>
              </a:extLst>
            </p:cNvPr>
            <p:cNvSpPr>
              <a:spLocks noChangeArrowheads="1"/>
            </p:cNvSpPr>
            <p:nvPr/>
          </p:nvSpPr>
          <p:spPr bwMode="auto">
            <a:xfrm rot="12600000" flipH="1">
              <a:off x="5526588" y="983047"/>
              <a:ext cx="268287"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17" name="Oval 85">
              <a:extLst>
                <a:ext uri="{FF2B5EF4-FFF2-40B4-BE49-F238E27FC236}">
                  <a16:creationId xmlns:a16="http://schemas.microsoft.com/office/drawing/2014/main" id="{CA07A898-7250-4A0B-BF60-2659707C312A}"/>
                </a:ext>
              </a:extLst>
            </p:cNvPr>
            <p:cNvSpPr>
              <a:spLocks noChangeArrowheads="1"/>
            </p:cNvSpPr>
            <p:nvPr/>
          </p:nvSpPr>
          <p:spPr bwMode="auto">
            <a:xfrm rot="7200000" flipH="1">
              <a:off x="5766301" y="962409"/>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18" name="Oval 86">
              <a:extLst>
                <a:ext uri="{FF2B5EF4-FFF2-40B4-BE49-F238E27FC236}">
                  <a16:creationId xmlns:a16="http://schemas.microsoft.com/office/drawing/2014/main" id="{A5933094-6289-45DD-9139-FD94AD85AED8}"/>
                </a:ext>
              </a:extLst>
            </p:cNvPr>
            <p:cNvSpPr>
              <a:spLocks noChangeArrowheads="1"/>
            </p:cNvSpPr>
            <p:nvPr/>
          </p:nvSpPr>
          <p:spPr bwMode="auto">
            <a:xfrm rot="7200000" flipH="1">
              <a:off x="6094913" y="1914909"/>
              <a:ext cx="268288"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19" name="Oval 87">
              <a:extLst>
                <a:ext uri="{FF2B5EF4-FFF2-40B4-BE49-F238E27FC236}">
                  <a16:creationId xmlns:a16="http://schemas.microsoft.com/office/drawing/2014/main" id="{4EB2B4FB-29B4-42FC-8E6D-0510BCC72E8F}"/>
                </a:ext>
              </a:extLst>
            </p:cNvPr>
            <p:cNvSpPr>
              <a:spLocks noChangeArrowheads="1"/>
            </p:cNvSpPr>
            <p:nvPr/>
          </p:nvSpPr>
          <p:spPr bwMode="auto">
            <a:xfrm rot="9000000" flipH="1">
              <a:off x="6298113" y="1684722"/>
              <a:ext cx="266700" cy="10001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20" name="Oval 88">
              <a:extLst>
                <a:ext uri="{FF2B5EF4-FFF2-40B4-BE49-F238E27FC236}">
                  <a16:creationId xmlns:a16="http://schemas.microsoft.com/office/drawing/2014/main" id="{685DA33B-0298-45AB-9F1B-DC83F0C52ACB}"/>
                </a:ext>
              </a:extLst>
            </p:cNvPr>
            <p:cNvSpPr>
              <a:spLocks noChangeArrowheads="1"/>
            </p:cNvSpPr>
            <p:nvPr/>
          </p:nvSpPr>
          <p:spPr bwMode="auto">
            <a:xfrm rot="14400000" flipH="1">
              <a:off x="5314657" y="1837915"/>
              <a:ext cx="268288"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21" name="Oval 89">
              <a:extLst>
                <a:ext uri="{FF2B5EF4-FFF2-40B4-BE49-F238E27FC236}">
                  <a16:creationId xmlns:a16="http://schemas.microsoft.com/office/drawing/2014/main" id="{A4001BE7-6DFD-49E3-9AF6-4C6ABA941F57}"/>
                </a:ext>
              </a:extLst>
            </p:cNvPr>
            <p:cNvSpPr>
              <a:spLocks noChangeArrowheads="1"/>
            </p:cNvSpPr>
            <p:nvPr/>
          </p:nvSpPr>
          <p:spPr bwMode="auto">
            <a:xfrm rot="14400000" flipH="1">
              <a:off x="5445626" y="1165609"/>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22" name="Oval 90">
              <a:extLst>
                <a:ext uri="{FF2B5EF4-FFF2-40B4-BE49-F238E27FC236}">
                  <a16:creationId xmlns:a16="http://schemas.microsoft.com/office/drawing/2014/main" id="{7046174D-5862-4D61-9763-F8B5E2383DC1}"/>
                </a:ext>
              </a:extLst>
            </p:cNvPr>
            <p:cNvSpPr>
              <a:spLocks noChangeArrowheads="1"/>
            </p:cNvSpPr>
            <p:nvPr/>
          </p:nvSpPr>
          <p:spPr bwMode="auto">
            <a:xfrm rot="16200000" flipH="1">
              <a:off x="6261600" y="1179897"/>
              <a:ext cx="268287" cy="9683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23" name="Oval 91">
              <a:extLst>
                <a:ext uri="{FF2B5EF4-FFF2-40B4-BE49-F238E27FC236}">
                  <a16:creationId xmlns:a16="http://schemas.microsoft.com/office/drawing/2014/main" id="{2D24457A-19B8-4021-BAF6-A7BD1E92DD0C}"/>
                </a:ext>
              </a:extLst>
            </p:cNvPr>
            <p:cNvSpPr>
              <a:spLocks noChangeArrowheads="1"/>
            </p:cNvSpPr>
            <p:nvPr/>
          </p:nvSpPr>
          <p:spPr bwMode="auto">
            <a:xfrm rot="16200000" flipH="1">
              <a:off x="5847263" y="2059371"/>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24" name="Oval 92">
              <a:extLst>
                <a:ext uri="{FF2B5EF4-FFF2-40B4-BE49-F238E27FC236}">
                  <a16:creationId xmlns:a16="http://schemas.microsoft.com/office/drawing/2014/main" id="{A59FDAAB-55B4-4E0E-9701-755798E79CD4}"/>
                </a:ext>
              </a:extLst>
            </p:cNvPr>
            <p:cNvSpPr>
              <a:spLocks noChangeArrowheads="1"/>
            </p:cNvSpPr>
            <p:nvPr/>
          </p:nvSpPr>
          <p:spPr bwMode="auto">
            <a:xfrm rot="12600000" flipH="1">
              <a:off x="5550400" y="1833947"/>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25" name="Oval 93">
              <a:extLst>
                <a:ext uri="{FF2B5EF4-FFF2-40B4-BE49-F238E27FC236}">
                  <a16:creationId xmlns:a16="http://schemas.microsoft.com/office/drawing/2014/main" id="{3143B305-35EA-409D-BEC4-0A252A4CDE19}"/>
                </a:ext>
              </a:extLst>
            </p:cNvPr>
            <p:cNvSpPr>
              <a:spLocks noChangeArrowheads="1"/>
            </p:cNvSpPr>
            <p:nvPr/>
          </p:nvSpPr>
          <p:spPr bwMode="auto">
            <a:xfrm rot="7200000" flipH="1">
              <a:off x="6342563" y="1446596"/>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26" name="Oval 94">
              <a:extLst>
                <a:ext uri="{FF2B5EF4-FFF2-40B4-BE49-F238E27FC236}">
                  <a16:creationId xmlns:a16="http://schemas.microsoft.com/office/drawing/2014/main" id="{B5391D8E-B00E-4B12-BE8A-587776D5910B}"/>
                </a:ext>
              </a:extLst>
            </p:cNvPr>
            <p:cNvSpPr>
              <a:spLocks noChangeArrowheads="1"/>
            </p:cNvSpPr>
            <p:nvPr/>
          </p:nvSpPr>
          <p:spPr bwMode="auto">
            <a:xfrm rot="7200000" flipH="1">
              <a:off x="6220326" y="1881571"/>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27" name="Oval 95">
              <a:extLst>
                <a:ext uri="{FF2B5EF4-FFF2-40B4-BE49-F238E27FC236}">
                  <a16:creationId xmlns:a16="http://schemas.microsoft.com/office/drawing/2014/main" id="{549DD1A4-C71E-43E2-99CA-A4E516A5627E}"/>
                </a:ext>
              </a:extLst>
            </p:cNvPr>
            <p:cNvSpPr>
              <a:spLocks noChangeArrowheads="1"/>
            </p:cNvSpPr>
            <p:nvPr/>
          </p:nvSpPr>
          <p:spPr bwMode="auto">
            <a:xfrm rot="14400000" flipH="1">
              <a:off x="5621838" y="2033971"/>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28" name="Oval 96">
              <a:extLst>
                <a:ext uri="{FF2B5EF4-FFF2-40B4-BE49-F238E27FC236}">
                  <a16:creationId xmlns:a16="http://schemas.microsoft.com/office/drawing/2014/main" id="{0868A73A-8965-4D18-ACD2-047EDE17E341}"/>
                </a:ext>
              </a:extLst>
            </p:cNvPr>
            <p:cNvSpPr>
              <a:spLocks noChangeArrowheads="1"/>
            </p:cNvSpPr>
            <p:nvPr/>
          </p:nvSpPr>
          <p:spPr bwMode="auto">
            <a:xfrm rot="9000000" flipH="1">
              <a:off x="5513888" y="1976822"/>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29" name="Oval 97">
              <a:extLst>
                <a:ext uri="{FF2B5EF4-FFF2-40B4-BE49-F238E27FC236}">
                  <a16:creationId xmlns:a16="http://schemas.microsoft.com/office/drawing/2014/main" id="{B758B729-3BB9-4AAE-A8C2-544F244C961D}"/>
                </a:ext>
              </a:extLst>
            </p:cNvPr>
            <p:cNvSpPr>
              <a:spLocks noChangeArrowheads="1"/>
            </p:cNvSpPr>
            <p:nvPr/>
          </p:nvSpPr>
          <p:spPr bwMode="auto">
            <a:xfrm rot="10800000" flipH="1">
              <a:off x="6110788" y="1008447"/>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30" name="Oval 98">
              <a:extLst>
                <a:ext uri="{FF2B5EF4-FFF2-40B4-BE49-F238E27FC236}">
                  <a16:creationId xmlns:a16="http://schemas.microsoft.com/office/drawing/2014/main" id="{6630F0CB-9762-499D-B64C-48F9B07FDEEA}"/>
                </a:ext>
              </a:extLst>
            </p:cNvPr>
            <p:cNvSpPr>
              <a:spLocks noChangeArrowheads="1"/>
            </p:cNvSpPr>
            <p:nvPr/>
          </p:nvSpPr>
          <p:spPr bwMode="auto">
            <a:xfrm rot="12600000" flipH="1">
              <a:off x="5309100" y="1379922"/>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31" name="Oval 99">
              <a:extLst>
                <a:ext uri="{FF2B5EF4-FFF2-40B4-BE49-F238E27FC236}">
                  <a16:creationId xmlns:a16="http://schemas.microsoft.com/office/drawing/2014/main" id="{54A6FF3F-BE01-4404-ABAF-DF856ED3AC2A}"/>
                </a:ext>
              </a:extLst>
            </p:cNvPr>
            <p:cNvSpPr>
              <a:spLocks noChangeArrowheads="1"/>
            </p:cNvSpPr>
            <p:nvPr/>
          </p:nvSpPr>
          <p:spPr bwMode="auto">
            <a:xfrm rot="10800000" flipH="1">
              <a:off x="5772650" y="2146684"/>
              <a:ext cx="266700" cy="10001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32" name="Oval 100">
              <a:extLst>
                <a:ext uri="{FF2B5EF4-FFF2-40B4-BE49-F238E27FC236}">
                  <a16:creationId xmlns:a16="http://schemas.microsoft.com/office/drawing/2014/main" id="{03435A4E-BAD1-4CE6-924D-E35843E1CCD3}"/>
                </a:ext>
              </a:extLst>
            </p:cNvPr>
            <p:cNvSpPr>
              <a:spLocks noChangeArrowheads="1"/>
            </p:cNvSpPr>
            <p:nvPr/>
          </p:nvSpPr>
          <p:spPr bwMode="auto">
            <a:xfrm rot="12600000" flipH="1">
              <a:off x="6086975" y="1768859"/>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33" name="Oval 101">
              <a:extLst>
                <a:ext uri="{FF2B5EF4-FFF2-40B4-BE49-F238E27FC236}">
                  <a16:creationId xmlns:a16="http://schemas.microsoft.com/office/drawing/2014/main" id="{8D38583D-96D4-47AF-85D1-4F768EBDFD13}"/>
                </a:ext>
              </a:extLst>
            </p:cNvPr>
            <p:cNvSpPr>
              <a:spLocks noChangeArrowheads="1"/>
            </p:cNvSpPr>
            <p:nvPr/>
          </p:nvSpPr>
          <p:spPr bwMode="auto">
            <a:xfrm flipH="1">
              <a:off x="5975850" y="2073659"/>
              <a:ext cx="266700" cy="9683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34" name="Oval 102">
              <a:extLst>
                <a:ext uri="{FF2B5EF4-FFF2-40B4-BE49-F238E27FC236}">
                  <a16:creationId xmlns:a16="http://schemas.microsoft.com/office/drawing/2014/main" id="{97FD2DC1-3B1B-4A7D-84B1-CE20352AF497}"/>
                </a:ext>
              </a:extLst>
            </p:cNvPr>
            <p:cNvSpPr>
              <a:spLocks noChangeArrowheads="1"/>
            </p:cNvSpPr>
            <p:nvPr/>
          </p:nvSpPr>
          <p:spPr bwMode="auto">
            <a:xfrm rot="16200000" flipH="1">
              <a:off x="6397332" y="1574390"/>
              <a:ext cx="268288"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35" name="Oval 103">
              <a:extLst>
                <a:ext uri="{FF2B5EF4-FFF2-40B4-BE49-F238E27FC236}">
                  <a16:creationId xmlns:a16="http://schemas.microsoft.com/office/drawing/2014/main" id="{7E23D3F0-02A8-48A7-A0AD-065BABF1CDDA}"/>
                </a:ext>
              </a:extLst>
            </p:cNvPr>
            <p:cNvSpPr>
              <a:spLocks noChangeArrowheads="1"/>
            </p:cNvSpPr>
            <p:nvPr/>
          </p:nvSpPr>
          <p:spPr bwMode="auto">
            <a:xfrm rot="14400000" flipH="1">
              <a:off x="5657557" y="1040990"/>
              <a:ext cx="268288"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36" name="Oval 104">
              <a:extLst>
                <a:ext uri="{FF2B5EF4-FFF2-40B4-BE49-F238E27FC236}">
                  <a16:creationId xmlns:a16="http://schemas.microsoft.com/office/drawing/2014/main" id="{9EEB7AF9-8E72-4631-91E0-A506BCFE6D00}"/>
                </a:ext>
              </a:extLst>
            </p:cNvPr>
            <p:cNvSpPr>
              <a:spLocks noChangeArrowheads="1"/>
            </p:cNvSpPr>
            <p:nvPr/>
          </p:nvSpPr>
          <p:spPr bwMode="auto">
            <a:xfrm rot="14400000" flipH="1">
              <a:off x="6129838" y="1279909"/>
              <a:ext cx="268288" cy="9683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37" name="Oval 105">
              <a:extLst>
                <a:ext uri="{FF2B5EF4-FFF2-40B4-BE49-F238E27FC236}">
                  <a16:creationId xmlns:a16="http://schemas.microsoft.com/office/drawing/2014/main" id="{C3E7F75C-A312-4815-9D45-FF878A810DAC}"/>
                </a:ext>
              </a:extLst>
            </p:cNvPr>
            <p:cNvSpPr>
              <a:spLocks noChangeArrowheads="1"/>
            </p:cNvSpPr>
            <p:nvPr/>
          </p:nvSpPr>
          <p:spPr bwMode="auto">
            <a:xfrm rot="-1800000" flipH="1" flipV="1">
              <a:off x="5250363" y="1627572"/>
              <a:ext cx="268287"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38" name="Oval 106">
              <a:extLst>
                <a:ext uri="{FF2B5EF4-FFF2-40B4-BE49-F238E27FC236}">
                  <a16:creationId xmlns:a16="http://schemas.microsoft.com/office/drawing/2014/main" id="{53A4F5F6-7EAF-464A-A7C4-624B8385504F}"/>
                </a:ext>
              </a:extLst>
            </p:cNvPr>
            <p:cNvSpPr>
              <a:spLocks noChangeArrowheads="1"/>
            </p:cNvSpPr>
            <p:nvPr/>
          </p:nvSpPr>
          <p:spPr bwMode="auto">
            <a:xfrm rot="1800000" flipH="1" flipV="1">
              <a:off x="5293225" y="1538672"/>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39" name="Oval 107">
              <a:extLst>
                <a:ext uri="{FF2B5EF4-FFF2-40B4-BE49-F238E27FC236}">
                  <a16:creationId xmlns:a16="http://schemas.microsoft.com/office/drawing/2014/main" id="{BB389A51-F39B-4E85-8156-39D386180BDD}"/>
                </a:ext>
              </a:extLst>
            </p:cNvPr>
            <p:cNvSpPr>
              <a:spLocks noChangeArrowheads="1"/>
            </p:cNvSpPr>
            <p:nvPr/>
          </p:nvSpPr>
          <p:spPr bwMode="auto">
            <a:xfrm rot="16200000" flipH="1">
              <a:off x="5568657" y="1212440"/>
              <a:ext cx="677862" cy="676275"/>
            </a:xfrm>
            <a:prstGeom prst="ellipse">
              <a:avLst/>
            </a:prstGeom>
            <a:gradFill rotWithShape="1">
              <a:gsLst>
                <a:gs pos="0">
                  <a:srgbClr val="9966FF"/>
                </a:gs>
                <a:gs pos="100000">
                  <a:srgbClr val="6600CC"/>
                </a:gs>
              </a:gsLst>
              <a:path path="shape">
                <a:fillToRect l="50000" t="50000" r="50000" b="50000"/>
              </a:path>
            </a:gradFill>
            <a:ln w="25400">
              <a:solidFill>
                <a:srgbClr val="80008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sp>
        <p:nvSpPr>
          <p:cNvPr id="9" name="テキスト ボックス 8">
            <a:extLst>
              <a:ext uri="{FF2B5EF4-FFF2-40B4-BE49-F238E27FC236}">
                <a16:creationId xmlns:a16="http://schemas.microsoft.com/office/drawing/2014/main" id="{D053DBA4-42C1-42D4-BB2E-2402CE629E89}"/>
              </a:ext>
            </a:extLst>
          </p:cNvPr>
          <p:cNvSpPr txBox="1"/>
          <p:nvPr/>
        </p:nvSpPr>
        <p:spPr>
          <a:xfrm>
            <a:off x="1321465" y="1658975"/>
            <a:ext cx="494046" cy="461665"/>
          </a:xfrm>
          <a:prstGeom prst="rect">
            <a:avLst/>
          </a:prstGeom>
          <a:noFill/>
        </p:spPr>
        <p:txBody>
          <a:bodyPr wrap="none" rtlCol="0">
            <a:spAutoFit/>
          </a:bodyPr>
          <a:lstStyle/>
          <a:p>
            <a:r>
              <a:rPr lang="ja-JP" altLang="en-US" sz="2400" b="1" dirty="0">
                <a:latin typeface="+mn-ea"/>
                <a:ea typeface="+mn-ea"/>
              </a:rPr>
              <a:t>脳</a:t>
            </a:r>
            <a:endParaRPr kumimoji="1" lang="ja-JP" altLang="en-US" sz="2400" b="1" dirty="0">
              <a:latin typeface="+mn-ea"/>
              <a:ea typeface="+mn-ea"/>
            </a:endParaRPr>
          </a:p>
        </p:txBody>
      </p:sp>
      <p:sp>
        <p:nvSpPr>
          <p:cNvPr id="526" name="テキスト ボックス 525">
            <a:extLst>
              <a:ext uri="{FF2B5EF4-FFF2-40B4-BE49-F238E27FC236}">
                <a16:creationId xmlns:a16="http://schemas.microsoft.com/office/drawing/2014/main" id="{2C88A36C-2B48-419A-A6AA-44B2CEEC4D34}"/>
              </a:ext>
            </a:extLst>
          </p:cNvPr>
          <p:cNvSpPr txBox="1"/>
          <p:nvPr/>
        </p:nvSpPr>
        <p:spPr>
          <a:xfrm>
            <a:off x="948074" y="4307875"/>
            <a:ext cx="494046" cy="461665"/>
          </a:xfrm>
          <a:prstGeom prst="rect">
            <a:avLst/>
          </a:prstGeom>
          <a:noFill/>
        </p:spPr>
        <p:txBody>
          <a:bodyPr wrap="none" rtlCol="0">
            <a:spAutoFit/>
          </a:bodyPr>
          <a:lstStyle/>
          <a:p>
            <a:r>
              <a:rPr lang="ja-JP" altLang="en-US" sz="2400" b="1" dirty="0">
                <a:latin typeface="+mn-ea"/>
                <a:ea typeface="+mn-ea"/>
              </a:rPr>
              <a:t>肝</a:t>
            </a:r>
            <a:endParaRPr kumimoji="1" lang="ja-JP" altLang="en-US" sz="2400" b="1" dirty="0">
              <a:latin typeface="+mn-ea"/>
              <a:ea typeface="+mn-ea"/>
            </a:endParaRPr>
          </a:p>
        </p:txBody>
      </p:sp>
      <p:sp>
        <p:nvSpPr>
          <p:cNvPr id="527" name="テキスト ボックス 526">
            <a:extLst>
              <a:ext uri="{FF2B5EF4-FFF2-40B4-BE49-F238E27FC236}">
                <a16:creationId xmlns:a16="http://schemas.microsoft.com/office/drawing/2014/main" id="{57900729-7905-4CFB-8B3F-8CB6CD241212}"/>
              </a:ext>
            </a:extLst>
          </p:cNvPr>
          <p:cNvSpPr txBox="1"/>
          <p:nvPr/>
        </p:nvSpPr>
        <p:spPr>
          <a:xfrm>
            <a:off x="5393245" y="2327171"/>
            <a:ext cx="494046" cy="461665"/>
          </a:xfrm>
          <a:prstGeom prst="rect">
            <a:avLst/>
          </a:prstGeom>
          <a:noFill/>
        </p:spPr>
        <p:txBody>
          <a:bodyPr wrap="none" rtlCol="0">
            <a:spAutoFit/>
          </a:bodyPr>
          <a:lstStyle/>
          <a:p>
            <a:r>
              <a:rPr lang="ja-JP" altLang="en-US" sz="2400" b="1" dirty="0">
                <a:latin typeface="+mn-ea"/>
                <a:ea typeface="+mn-ea"/>
              </a:rPr>
              <a:t>心</a:t>
            </a:r>
            <a:endParaRPr kumimoji="1" lang="ja-JP" altLang="en-US" sz="2400" b="1" dirty="0">
              <a:latin typeface="+mn-ea"/>
              <a:ea typeface="+mn-ea"/>
            </a:endParaRPr>
          </a:p>
        </p:txBody>
      </p:sp>
      <p:sp>
        <p:nvSpPr>
          <p:cNvPr id="528" name="テキスト ボックス 527">
            <a:extLst>
              <a:ext uri="{FF2B5EF4-FFF2-40B4-BE49-F238E27FC236}">
                <a16:creationId xmlns:a16="http://schemas.microsoft.com/office/drawing/2014/main" id="{55B7E296-A166-40CB-9673-7D0099FC2CF7}"/>
              </a:ext>
            </a:extLst>
          </p:cNvPr>
          <p:cNvSpPr txBox="1"/>
          <p:nvPr/>
        </p:nvSpPr>
        <p:spPr>
          <a:xfrm>
            <a:off x="5600252" y="4167003"/>
            <a:ext cx="494046" cy="461665"/>
          </a:xfrm>
          <a:prstGeom prst="rect">
            <a:avLst/>
          </a:prstGeom>
          <a:noFill/>
        </p:spPr>
        <p:txBody>
          <a:bodyPr wrap="none" rtlCol="0">
            <a:spAutoFit/>
          </a:bodyPr>
          <a:lstStyle/>
          <a:p>
            <a:r>
              <a:rPr lang="ja-JP" altLang="en-US" sz="2400" b="1" dirty="0">
                <a:latin typeface="+mn-ea"/>
                <a:ea typeface="+mn-ea"/>
              </a:rPr>
              <a:t>膵</a:t>
            </a:r>
            <a:endParaRPr kumimoji="1" lang="ja-JP" altLang="en-US" sz="2400" b="1" dirty="0">
              <a:latin typeface="+mn-ea"/>
              <a:ea typeface="+mn-ea"/>
            </a:endParaRPr>
          </a:p>
        </p:txBody>
      </p:sp>
      <p:sp>
        <p:nvSpPr>
          <p:cNvPr id="444" name="テキスト ボックス 443">
            <a:extLst>
              <a:ext uri="{FF2B5EF4-FFF2-40B4-BE49-F238E27FC236}">
                <a16:creationId xmlns:a16="http://schemas.microsoft.com/office/drawing/2014/main" id="{7C27791B-40E3-4156-8CB7-EC15249D3096}"/>
              </a:ext>
            </a:extLst>
          </p:cNvPr>
          <p:cNvSpPr txBox="1"/>
          <p:nvPr/>
        </p:nvSpPr>
        <p:spPr>
          <a:xfrm>
            <a:off x="2432510" y="1484370"/>
            <a:ext cx="1679436" cy="830997"/>
          </a:xfrm>
          <a:prstGeom prst="rect">
            <a:avLst/>
          </a:prstGeom>
          <a:noFill/>
          <a:ln>
            <a:noFill/>
          </a:ln>
        </p:spPr>
        <p:txBody>
          <a:bodyPr wrap="square">
            <a:spAutoFit/>
          </a:bodyPr>
          <a:lstStyle/>
          <a:p>
            <a:r>
              <a:rPr lang="ja-JP" altLang="en-US" sz="2400" b="1" dirty="0">
                <a:latin typeface="HG丸ｺﾞｼｯｸM-PRO" panose="020F0600000000000000" pitchFamily="50" charset="-128"/>
                <a:ea typeface="HG丸ｺﾞｼｯｸM-PRO" panose="020F0600000000000000" pitchFamily="50" charset="-128"/>
              </a:rPr>
              <a:t>発達遅滞</a:t>
            </a:r>
            <a:endParaRPr lang="en-US" altLang="ja-JP" sz="2400" b="1" dirty="0">
              <a:latin typeface="HG丸ｺﾞｼｯｸM-PRO" panose="020F0600000000000000" pitchFamily="50" charset="-128"/>
              <a:ea typeface="HG丸ｺﾞｼｯｸM-PRO" panose="020F0600000000000000" pitchFamily="50" charset="-128"/>
            </a:endParaRPr>
          </a:p>
          <a:p>
            <a:r>
              <a:rPr lang="ja-JP" altLang="en-US" sz="2400" b="1" dirty="0">
                <a:latin typeface="HG丸ｺﾞｼｯｸM-PRO" panose="020F0600000000000000" pitchFamily="50" charset="-128"/>
                <a:ea typeface="HG丸ｺﾞｼｯｸM-PRO" panose="020F0600000000000000" pitchFamily="50" charset="-128"/>
              </a:rPr>
              <a:t>てんかん</a:t>
            </a:r>
            <a:endParaRPr lang="ja-JP" altLang="en-US" sz="2400" b="1" dirty="0"/>
          </a:p>
        </p:txBody>
      </p:sp>
      <p:sp>
        <p:nvSpPr>
          <p:cNvPr id="445" name="テキスト ボックス 444">
            <a:extLst>
              <a:ext uri="{FF2B5EF4-FFF2-40B4-BE49-F238E27FC236}">
                <a16:creationId xmlns:a16="http://schemas.microsoft.com/office/drawing/2014/main" id="{B106E30D-A749-4227-AB5C-E6FBC54F3B07}"/>
              </a:ext>
            </a:extLst>
          </p:cNvPr>
          <p:cNvSpPr txBox="1"/>
          <p:nvPr/>
        </p:nvSpPr>
        <p:spPr>
          <a:xfrm>
            <a:off x="2539311" y="4203978"/>
            <a:ext cx="1936534" cy="461665"/>
          </a:xfrm>
          <a:prstGeom prst="rect">
            <a:avLst/>
          </a:prstGeom>
          <a:noFill/>
        </p:spPr>
        <p:txBody>
          <a:bodyPr wrap="square">
            <a:spAutoFit/>
          </a:bodyPr>
          <a:lstStyle/>
          <a:p>
            <a:r>
              <a:rPr lang="ja-JP" altLang="en-US" sz="2400" b="1" dirty="0">
                <a:latin typeface="HG丸ｺﾞｼｯｸM-PRO" panose="020F0600000000000000" pitchFamily="50" charset="-128"/>
                <a:ea typeface="HG丸ｺﾞｼｯｸM-PRO" panose="020F0600000000000000" pitchFamily="50" charset="-128"/>
              </a:rPr>
              <a:t>肝機能障害</a:t>
            </a:r>
            <a:endParaRPr lang="ja-JP" altLang="en-US" sz="2400" b="1" dirty="0"/>
          </a:p>
        </p:txBody>
      </p:sp>
      <p:sp>
        <p:nvSpPr>
          <p:cNvPr id="446" name="テキスト ボックス 445">
            <a:extLst>
              <a:ext uri="{FF2B5EF4-FFF2-40B4-BE49-F238E27FC236}">
                <a16:creationId xmlns:a16="http://schemas.microsoft.com/office/drawing/2014/main" id="{A0480D2D-8AD2-4DA4-B82B-33C4A8D76B28}"/>
              </a:ext>
            </a:extLst>
          </p:cNvPr>
          <p:cNvSpPr txBox="1"/>
          <p:nvPr/>
        </p:nvSpPr>
        <p:spPr>
          <a:xfrm>
            <a:off x="6847778" y="1484370"/>
            <a:ext cx="1936534" cy="830997"/>
          </a:xfrm>
          <a:prstGeom prst="rect">
            <a:avLst/>
          </a:prstGeom>
          <a:noFill/>
          <a:ln>
            <a:noFill/>
          </a:ln>
        </p:spPr>
        <p:txBody>
          <a:bodyPr wrap="square">
            <a:spAutoFit/>
          </a:bodyPr>
          <a:lstStyle/>
          <a:p>
            <a:r>
              <a:rPr lang="ja-JP" altLang="en-US" sz="2400" b="1" dirty="0">
                <a:latin typeface="HG丸ｺﾞｼｯｸM-PRO" panose="020F0600000000000000" pitchFamily="50" charset="-128"/>
                <a:ea typeface="HG丸ｺﾞｼｯｸM-PRO" panose="020F0600000000000000" pitchFamily="50" charset="-128"/>
              </a:rPr>
              <a:t>心筋症</a:t>
            </a:r>
            <a:endParaRPr lang="en-US" altLang="ja-JP" sz="2400" b="1" dirty="0">
              <a:latin typeface="HG丸ｺﾞｼｯｸM-PRO" panose="020F0600000000000000" pitchFamily="50" charset="-128"/>
              <a:ea typeface="HG丸ｺﾞｼｯｸM-PRO" panose="020F0600000000000000" pitchFamily="50" charset="-128"/>
            </a:endParaRPr>
          </a:p>
          <a:p>
            <a:r>
              <a:rPr lang="ja-JP" altLang="en-US" sz="2400" b="1" dirty="0">
                <a:latin typeface="HG丸ｺﾞｼｯｸM-PRO" panose="020F0600000000000000" pitchFamily="50" charset="-128"/>
                <a:ea typeface="HG丸ｺﾞｼｯｸM-PRO" panose="020F0600000000000000" pitchFamily="50" charset="-128"/>
              </a:rPr>
              <a:t>不整脈</a:t>
            </a:r>
            <a:endParaRPr lang="ja-JP" altLang="en-US" sz="2400" b="1" dirty="0"/>
          </a:p>
        </p:txBody>
      </p:sp>
      <p:sp>
        <p:nvSpPr>
          <p:cNvPr id="447" name="テキスト ボックス 446">
            <a:extLst>
              <a:ext uri="{FF2B5EF4-FFF2-40B4-BE49-F238E27FC236}">
                <a16:creationId xmlns:a16="http://schemas.microsoft.com/office/drawing/2014/main" id="{7F0E9C9E-E19B-4B78-94C8-76DDA065336B}"/>
              </a:ext>
            </a:extLst>
          </p:cNvPr>
          <p:cNvSpPr txBox="1"/>
          <p:nvPr/>
        </p:nvSpPr>
        <p:spPr>
          <a:xfrm>
            <a:off x="6847778" y="4203978"/>
            <a:ext cx="1936534" cy="461665"/>
          </a:xfrm>
          <a:prstGeom prst="rect">
            <a:avLst/>
          </a:prstGeom>
          <a:noFill/>
        </p:spPr>
        <p:txBody>
          <a:bodyPr wrap="square">
            <a:spAutoFit/>
          </a:bodyPr>
          <a:lstStyle/>
          <a:p>
            <a:r>
              <a:rPr lang="ja-JP" altLang="en-US" sz="2400" b="1" dirty="0">
                <a:latin typeface="HG丸ｺﾞｼｯｸM-PRO" panose="020F0600000000000000" pitchFamily="50" charset="-128"/>
                <a:ea typeface="HG丸ｺﾞｼｯｸM-PRO" panose="020F0600000000000000" pitchFamily="50" charset="-128"/>
              </a:rPr>
              <a:t>糖尿病</a:t>
            </a:r>
            <a:endParaRPr lang="ja-JP" altLang="en-US" sz="2400" b="1" dirty="0"/>
          </a:p>
        </p:txBody>
      </p:sp>
      <p:sp>
        <p:nvSpPr>
          <p:cNvPr id="448" name="Text Box 209">
            <a:extLst>
              <a:ext uri="{FF2B5EF4-FFF2-40B4-BE49-F238E27FC236}">
                <a16:creationId xmlns:a16="http://schemas.microsoft.com/office/drawing/2014/main" id="{81FBFB67-D2B3-4EAA-8932-A595CCDE28C0}"/>
              </a:ext>
            </a:extLst>
          </p:cNvPr>
          <p:cNvSpPr txBox="1">
            <a:spLocks noChangeArrowheads="1"/>
          </p:cNvSpPr>
          <p:nvPr/>
        </p:nvSpPr>
        <p:spPr bwMode="auto">
          <a:xfrm>
            <a:off x="162043" y="6218293"/>
            <a:ext cx="881633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200" dirty="0">
                <a:solidFill>
                  <a:srgbClr val="8A001A"/>
                </a:solidFill>
                <a:latin typeface="Trebuchet MS" panose="020B0603020202020204" pitchFamily="34" charset="0"/>
                <a:ea typeface="HG丸ｺﾞｼｯｸM-PRO" panose="020F0600000000000000" pitchFamily="50" charset="-128"/>
              </a:rPr>
              <a:t>組織・器官によって変異</a:t>
            </a:r>
            <a:r>
              <a:rPr lang="en-US" altLang="ja-JP" sz="2200" dirty="0" err="1">
                <a:solidFill>
                  <a:srgbClr val="8A001A"/>
                </a:solidFill>
                <a:latin typeface="Trebuchet MS" panose="020B0603020202020204" pitchFamily="34" charset="0"/>
                <a:ea typeface="HG丸ｺﾞｼｯｸM-PRO" panose="020F0600000000000000" pitchFamily="50" charset="-128"/>
              </a:rPr>
              <a:t>mtDNA</a:t>
            </a:r>
            <a:r>
              <a:rPr lang="ja-JP" altLang="en-US" sz="2200" dirty="0">
                <a:solidFill>
                  <a:srgbClr val="8A001A"/>
                </a:solidFill>
                <a:latin typeface="Trebuchet MS" panose="020B0603020202020204" pitchFamily="34" charset="0"/>
                <a:ea typeface="HG丸ｺﾞｼｯｸM-PRO" panose="020F0600000000000000" pitchFamily="50" charset="-128"/>
              </a:rPr>
              <a:t>の割合が異なり，症状に差が出る</a:t>
            </a:r>
            <a:endParaRPr lang="en-US" altLang="ja-JP" sz="2200" dirty="0">
              <a:solidFill>
                <a:srgbClr val="8A001A"/>
              </a:solidFill>
              <a:latin typeface="Trebuchet MS" panose="020B0603020202020204" pitchFamily="34" charset="0"/>
              <a:ea typeface="HG丸ｺﾞｼｯｸM-PRO" panose="020F0600000000000000" pitchFamily="50" charset="-128"/>
            </a:endParaRPr>
          </a:p>
        </p:txBody>
      </p:sp>
    </p:spTree>
    <p:extLst>
      <p:ext uri="{BB962C8B-B14F-4D97-AF65-F5344CB8AC3E}">
        <p14:creationId xmlns:p14="http://schemas.microsoft.com/office/powerpoint/2010/main" val="1257501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2D145BE7-5D3B-4BD9-B65D-F09C0ABB3C31}"/>
              </a:ext>
            </a:extLst>
          </p:cNvPr>
          <p:cNvSpPr txBox="1">
            <a:spLocks noChangeArrowheads="1"/>
          </p:cNvSpPr>
          <p:nvPr/>
        </p:nvSpPr>
        <p:spPr bwMode="auto">
          <a:xfrm>
            <a:off x="57150" y="142875"/>
            <a:ext cx="90138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400" b="1" i="0" u="none" strike="noStrike" kern="1200" cap="none" spc="0" normalizeH="0" baseline="0" noProof="0" dirty="0">
                <a:ln>
                  <a:noFill/>
                </a:ln>
                <a:solidFill>
                  <a:srgbClr val="CC6600"/>
                </a:solidFill>
                <a:effectLst/>
                <a:uLnTx/>
                <a:uFillTx/>
                <a:latin typeface="HG丸ｺﾞｼｯｸM-PRO" panose="020F0600000000000000" pitchFamily="50" charset="-128"/>
                <a:ea typeface="HG丸ｺﾞｼｯｸM-PRO" panose="020F0600000000000000" pitchFamily="50" charset="-128"/>
              </a:rPr>
              <a:t>ミトコンドリア病の症状</a:t>
            </a:r>
            <a:endParaRPr kumimoji="1" lang="en-US" altLang="ja-JP" sz="4400" b="1" i="0" u="none" strike="noStrike" kern="1200" cap="none" spc="0" normalizeH="0" baseline="0" noProof="0" dirty="0">
              <a:ln>
                <a:noFill/>
              </a:ln>
              <a:solidFill>
                <a:srgbClr val="CC6600"/>
              </a:solidFill>
              <a:effectLst/>
              <a:uLnTx/>
              <a:uFillTx/>
              <a:latin typeface="HG丸ｺﾞｼｯｸM-PRO" panose="020F0600000000000000" pitchFamily="50" charset="-128"/>
              <a:ea typeface="HG丸ｺﾞｼｯｸM-PRO" panose="020F0600000000000000" pitchFamily="50" charset="-128"/>
            </a:endParaRPr>
          </a:p>
        </p:txBody>
      </p:sp>
      <p:sp>
        <p:nvSpPr>
          <p:cNvPr id="29699" name="Text Box 3">
            <a:extLst>
              <a:ext uri="{FF2B5EF4-FFF2-40B4-BE49-F238E27FC236}">
                <a16:creationId xmlns:a16="http://schemas.microsoft.com/office/drawing/2014/main" id="{1F007F74-E116-4DC3-96B2-63FF52C0D1F0}"/>
              </a:ext>
            </a:extLst>
          </p:cNvPr>
          <p:cNvSpPr txBox="1">
            <a:spLocks noChangeArrowheads="1"/>
          </p:cNvSpPr>
          <p:nvPr/>
        </p:nvSpPr>
        <p:spPr bwMode="auto">
          <a:xfrm>
            <a:off x="279400" y="1249363"/>
            <a:ext cx="8591550" cy="415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003736"/>
                </a:solidFill>
                <a:effectLst/>
                <a:uLnTx/>
                <a:uFillTx/>
                <a:latin typeface="HG丸ｺﾞｼｯｸM-PRO" panose="020F0600000000000000" pitchFamily="50" charset="-128"/>
                <a:ea typeface="HG丸ｺﾞｼｯｸM-PRO" panose="020F0600000000000000" pitchFamily="50" charset="-128"/>
              </a:rPr>
              <a:t>ミトコンドリア病は筋カ低下，筋萎縮などの骨格筋の症状だけでなく， 知能低下，痙攣，ミオクローヌス，小脳失調，難聴，外眼筋麻痺などの多彩な神経症状がみられる</a:t>
            </a:r>
            <a:r>
              <a:rPr kumimoji="1" lang="en-US" altLang="ja-JP" sz="3200" b="1" i="0" u="none" strike="noStrike" kern="1200" cap="none" spc="0" normalizeH="0" baseline="0" noProof="0" dirty="0">
                <a:ln>
                  <a:noFill/>
                </a:ln>
                <a:solidFill>
                  <a:srgbClr val="003736"/>
                </a:solidFill>
                <a:effectLst/>
                <a:uLnTx/>
                <a:uFillTx/>
                <a:latin typeface="HG丸ｺﾞｼｯｸM-PRO" panose="020F0600000000000000" pitchFamily="50" charset="-128"/>
                <a:ea typeface="HG丸ｺﾞｼｯｸM-PRO" panose="020F0600000000000000" pitchFamily="50" charset="-128"/>
              </a:rPr>
              <a:t>.</a:t>
            </a: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ja-JP" altLang="en-US" sz="3200" b="1" i="0" u="none" strike="noStrike" kern="1200" cap="none" spc="0" normalizeH="0" baseline="0" noProof="0" dirty="0">
              <a:ln>
                <a:noFill/>
              </a:ln>
              <a:solidFill>
                <a:srgbClr val="003736"/>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003736"/>
                </a:solidFill>
                <a:effectLst/>
                <a:uLnTx/>
                <a:uFillTx/>
                <a:latin typeface="HG丸ｺﾞｼｯｸM-PRO" panose="020F0600000000000000" pitchFamily="50" charset="-128"/>
                <a:ea typeface="HG丸ｺﾞｼｯｸM-PRO" panose="020F0600000000000000" pitchFamily="50" charset="-128"/>
              </a:rPr>
              <a:t>また，ミトコンドリア脳筋症の中には心臓に症状を表すものが多く存在する</a:t>
            </a:r>
            <a:r>
              <a:rPr kumimoji="1" lang="en-US" altLang="ja-JP" sz="3200" b="1" i="0" u="none" strike="noStrike" kern="1200" cap="none" spc="0" normalizeH="0" baseline="0" noProof="0" dirty="0">
                <a:ln>
                  <a:noFill/>
                </a:ln>
                <a:solidFill>
                  <a:srgbClr val="003736"/>
                </a:solidFill>
                <a:effectLst/>
                <a:uLnTx/>
                <a:uFillTx/>
                <a:latin typeface="HG丸ｺﾞｼｯｸM-PRO" panose="020F0600000000000000" pitchFamily="50" charset="-128"/>
                <a:ea typeface="HG丸ｺﾞｼｯｸM-PRO" panose="020F0600000000000000" pitchFamily="50" charset="-128"/>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5993A932-8E6A-45A2-8729-F2D71358733C}"/>
              </a:ext>
            </a:extLst>
          </p:cNvPr>
          <p:cNvSpPr txBox="1">
            <a:spLocks noChangeArrowheads="1"/>
          </p:cNvSpPr>
          <p:nvPr/>
        </p:nvSpPr>
        <p:spPr bwMode="auto">
          <a:xfrm>
            <a:off x="57150" y="142875"/>
            <a:ext cx="90138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400" b="1" i="0" u="none" strike="noStrike" kern="1200" cap="none" spc="0" normalizeH="0" baseline="0" noProof="0" dirty="0">
                <a:ln>
                  <a:noFill/>
                </a:ln>
                <a:solidFill>
                  <a:srgbClr val="CC6600"/>
                </a:solidFill>
                <a:effectLst/>
                <a:uLnTx/>
                <a:uFillTx/>
                <a:latin typeface="HG丸ｺﾞｼｯｸM-PRO" panose="020F0600000000000000" pitchFamily="50" charset="-128"/>
                <a:ea typeface="HG丸ｺﾞｼｯｸM-PRO" panose="020F0600000000000000" pitchFamily="50" charset="-128"/>
              </a:rPr>
              <a:t>主なミトコンドリア病</a:t>
            </a:r>
          </a:p>
        </p:txBody>
      </p:sp>
      <p:sp>
        <p:nvSpPr>
          <p:cNvPr id="30723" name="Text Box 3">
            <a:extLst>
              <a:ext uri="{FF2B5EF4-FFF2-40B4-BE49-F238E27FC236}">
                <a16:creationId xmlns:a16="http://schemas.microsoft.com/office/drawing/2014/main" id="{FAF761D3-38C6-4115-AF89-7C1D30691AA4}"/>
              </a:ext>
            </a:extLst>
          </p:cNvPr>
          <p:cNvSpPr txBox="1">
            <a:spLocks noChangeArrowheads="1"/>
          </p:cNvSpPr>
          <p:nvPr/>
        </p:nvSpPr>
        <p:spPr bwMode="auto">
          <a:xfrm>
            <a:off x="57150" y="1249363"/>
            <a:ext cx="9013824" cy="51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514350" marR="0" lvl="0" indent="-514350" defTabSz="914400" rtl="0" eaLnBrk="1" fontAlgn="base" latinLnBrk="0" hangingPunct="1">
              <a:lnSpc>
                <a:spcPct val="90000"/>
              </a:lnSpc>
              <a:spcBef>
                <a:spcPct val="0"/>
              </a:spcBef>
              <a:spcAft>
                <a:spcPct val="0"/>
              </a:spcAft>
              <a:buClrTx/>
              <a:buSzTx/>
              <a:buFont typeface="+mj-lt"/>
              <a:buAutoNum type="arabicPeriod"/>
              <a:tabLst/>
              <a:defRPr/>
            </a:pPr>
            <a:r>
              <a:rPr kumimoji="1" lang="ja-JP" altLang="en-US" sz="3200" b="1" i="0" u="none" strike="noStrike" kern="1200" cap="none" spc="0" normalizeH="0" baseline="0" noProof="0" dirty="0">
                <a:ln>
                  <a:noFill/>
                </a:ln>
                <a:solidFill>
                  <a:schemeClr val="accent5">
                    <a:lumMod val="25000"/>
                  </a:schemeClr>
                </a:solidFill>
                <a:effectLst/>
                <a:uLnTx/>
                <a:uFillTx/>
                <a:latin typeface="HG丸ｺﾞｼｯｸM-PRO" panose="020F0600000000000000" pitchFamily="50" charset="-128"/>
                <a:ea typeface="HG丸ｺﾞｼｯｸM-PRO" panose="020F0600000000000000" pitchFamily="50" charset="-128"/>
              </a:rPr>
              <a:t>慢性進行性外眼筋麻痺症候群 </a:t>
            </a:r>
            <a:r>
              <a:rPr kumimoji="1" lang="en-US" altLang="ja-JP" sz="3200" b="1" i="0" u="none" strike="noStrike" kern="1200" cap="none" spc="0" normalizeH="0" baseline="0" noProof="0" dirty="0">
                <a:ln>
                  <a:noFill/>
                </a:ln>
                <a:solidFill>
                  <a:schemeClr val="accent5">
                    <a:lumMod val="25000"/>
                  </a:schemeClr>
                </a:solidFill>
                <a:effectLst/>
                <a:uLnTx/>
                <a:uFillTx/>
                <a:latin typeface="HG丸ｺﾞｼｯｸM-PRO" panose="020F0600000000000000" pitchFamily="50" charset="-128"/>
                <a:ea typeface="HG丸ｺﾞｼｯｸM-PRO" panose="020F0600000000000000" pitchFamily="50" charset="-128"/>
              </a:rPr>
              <a:t>(</a:t>
            </a:r>
            <a:r>
              <a:rPr kumimoji="1" lang="en-US" altLang="ja-JP" sz="3200" b="0" i="0" u="none" strike="noStrike" kern="1200" cap="none" spc="0" normalizeH="0" baseline="0" noProof="0" dirty="0">
                <a:ln>
                  <a:noFill/>
                </a:ln>
                <a:solidFill>
                  <a:schemeClr val="accent5">
                    <a:lumMod val="25000"/>
                  </a:schemeClr>
                </a:solidFill>
                <a:effectLst/>
                <a:uLnTx/>
                <a:uFillTx/>
                <a:latin typeface="Trebuchet MS" panose="020B0603020202020204" pitchFamily="34" charset="0"/>
                <a:ea typeface="HG丸ｺﾞｼｯｸM-PRO" panose="020F0600000000000000" pitchFamily="50" charset="-128"/>
              </a:rPr>
              <a:t>chronic progressive external ophthalmoplegia; CPEO</a:t>
            </a:r>
            <a:r>
              <a:rPr kumimoji="1" lang="en-US" altLang="ja-JP" sz="3200" b="1" i="0" u="none" strike="noStrike" kern="1200" cap="none" spc="0" normalizeH="0" baseline="0" noProof="0" dirty="0">
                <a:ln>
                  <a:noFill/>
                </a:ln>
                <a:solidFill>
                  <a:schemeClr val="accent5">
                    <a:lumMod val="25000"/>
                  </a:schemeClr>
                </a:solidFill>
                <a:effectLst/>
                <a:uLnTx/>
                <a:uFillTx/>
                <a:latin typeface="+mj-lt"/>
                <a:ea typeface="HG丸ｺﾞｼｯｸM-PRO" panose="020F0600000000000000" pitchFamily="50" charset="-128"/>
              </a:rPr>
              <a:t>)</a:t>
            </a:r>
            <a:r>
              <a:rPr kumimoji="1" lang="ja-JP" altLang="en-US" sz="3200" b="1" i="0" u="none" strike="noStrike" kern="1200" cap="none" spc="0" normalizeH="0" baseline="0" noProof="0" dirty="0">
                <a:ln>
                  <a:noFill/>
                </a:ln>
                <a:solidFill>
                  <a:schemeClr val="accent5">
                    <a:lumMod val="25000"/>
                  </a:schemeClr>
                </a:solidFill>
                <a:effectLst/>
                <a:uLnTx/>
                <a:uFillTx/>
                <a:latin typeface="+mj-lt"/>
                <a:ea typeface="HG丸ｺﾞｼｯｸM-PRO" panose="020F0600000000000000" pitchFamily="50" charset="-128"/>
              </a:rPr>
              <a:t> </a:t>
            </a:r>
            <a:endParaRPr kumimoji="1" lang="ja-JP" altLang="en-US" sz="3200" b="0" i="0" u="none" strike="noStrike" kern="1200" cap="none" spc="0" normalizeH="0" baseline="0" noProof="0" dirty="0">
              <a:ln>
                <a:noFill/>
              </a:ln>
              <a:solidFill>
                <a:schemeClr val="accent5">
                  <a:lumMod val="25000"/>
                </a:schemeClr>
              </a:solidFill>
              <a:effectLst/>
              <a:uLnTx/>
              <a:uFillTx/>
              <a:latin typeface="HG丸ｺﾞｼｯｸM-PRO" panose="020F0600000000000000" pitchFamily="50" charset="-128"/>
              <a:ea typeface="HG丸ｺﾞｼｯｸM-PRO" panose="020F0600000000000000" pitchFamily="50" charset="-128"/>
            </a:endParaRPr>
          </a:p>
          <a:p>
            <a:pPr marL="514350" marR="0" lvl="0" indent="-514350" defTabSz="914400" rtl="0" eaLnBrk="1" fontAlgn="base" latinLnBrk="0" hangingPunct="1">
              <a:lnSpc>
                <a:spcPct val="90000"/>
              </a:lnSpc>
              <a:spcBef>
                <a:spcPct val="0"/>
              </a:spcBef>
              <a:spcAft>
                <a:spcPct val="0"/>
              </a:spcAft>
              <a:buClrTx/>
              <a:buSzTx/>
              <a:buFont typeface="+mj-lt"/>
              <a:buAutoNum type="arabicPeriod"/>
              <a:tabLst/>
              <a:defRPr/>
            </a:pPr>
            <a:endParaRPr kumimoji="1" lang="ja-JP" altLang="en-US" sz="1600" b="0" i="0" u="none" strike="noStrike" kern="1200" cap="none" spc="0" normalizeH="0" baseline="0" noProof="0" dirty="0">
              <a:ln>
                <a:noFill/>
              </a:ln>
              <a:solidFill>
                <a:schemeClr val="accent5">
                  <a:lumMod val="25000"/>
                </a:schemeClr>
              </a:solidFill>
              <a:effectLst/>
              <a:uLnTx/>
              <a:uFillTx/>
              <a:latin typeface="HG丸ｺﾞｼｯｸM-PRO" panose="020F0600000000000000" pitchFamily="50" charset="-128"/>
              <a:ea typeface="HG丸ｺﾞｼｯｸM-PRO" panose="020F0600000000000000" pitchFamily="50" charset="-128"/>
            </a:endParaRPr>
          </a:p>
          <a:p>
            <a:pPr marL="514350" marR="0" lvl="0" indent="-514350" defTabSz="914400" rtl="0" eaLnBrk="1" fontAlgn="base" latinLnBrk="0" hangingPunct="1">
              <a:lnSpc>
                <a:spcPct val="90000"/>
              </a:lnSpc>
              <a:spcBef>
                <a:spcPct val="0"/>
              </a:spcBef>
              <a:spcAft>
                <a:spcPct val="0"/>
              </a:spcAft>
              <a:buClrTx/>
              <a:buSzTx/>
              <a:buFont typeface="+mj-lt"/>
              <a:buAutoNum type="arabicPeriod"/>
              <a:tabLst/>
              <a:defRPr/>
            </a:pPr>
            <a:r>
              <a:rPr kumimoji="1" lang="ja-JP" altLang="en-US" sz="3200" b="1" i="0" u="none" strike="noStrike" kern="1200" cap="none" spc="0" normalizeH="0" baseline="0" noProof="0" dirty="0">
                <a:ln>
                  <a:noFill/>
                </a:ln>
                <a:solidFill>
                  <a:schemeClr val="accent5">
                    <a:lumMod val="25000"/>
                  </a:schemeClr>
                </a:solidFill>
                <a:effectLst/>
                <a:uLnTx/>
                <a:uFillTx/>
                <a:latin typeface="HG丸ｺﾞｼｯｸM-PRO" panose="020F0600000000000000" pitchFamily="50" charset="-128"/>
                <a:ea typeface="HG丸ｺﾞｼｯｸM-PRO" panose="020F0600000000000000" pitchFamily="50" charset="-128"/>
              </a:rPr>
              <a:t>脳卒中様症状を伴うミトコンドリア脳筋症</a:t>
            </a:r>
            <a:r>
              <a:rPr kumimoji="1" lang="en-US" altLang="ja-JP" sz="3200" b="1" i="0" u="none" strike="noStrike" kern="1200" cap="none" spc="0" normalizeH="0" baseline="0" noProof="0" dirty="0">
                <a:ln>
                  <a:noFill/>
                </a:ln>
                <a:solidFill>
                  <a:schemeClr val="accent5">
                    <a:lumMod val="25000"/>
                  </a:schemeClr>
                </a:solidFill>
                <a:effectLst/>
                <a:uLnTx/>
                <a:uFillTx/>
                <a:latin typeface="HG丸ｺﾞｼｯｸM-PRO" panose="020F0600000000000000" pitchFamily="50" charset="-128"/>
                <a:ea typeface="HG丸ｺﾞｼｯｸM-PRO" panose="020F0600000000000000" pitchFamily="50" charset="-128"/>
              </a:rPr>
              <a:t>(</a:t>
            </a:r>
            <a:r>
              <a:rPr kumimoji="1" lang="en-US" altLang="ja-JP" sz="3200" b="0" i="0" u="none" strike="noStrike" kern="1200" cap="none" spc="0" normalizeH="0" baseline="0" noProof="0" dirty="0">
                <a:ln>
                  <a:noFill/>
                </a:ln>
                <a:solidFill>
                  <a:schemeClr val="accent5">
                    <a:lumMod val="25000"/>
                  </a:schemeClr>
                </a:solidFill>
                <a:effectLst/>
                <a:uLnTx/>
                <a:uFillTx/>
                <a:latin typeface="Trebuchet MS" panose="020B0603020202020204" pitchFamily="34" charset="0"/>
                <a:ea typeface="HG丸ｺﾞｼｯｸM-PRO" panose="020F0600000000000000" pitchFamily="50" charset="-128"/>
              </a:rPr>
              <a:t>mitochondrial myopathy, encephalopathy, lactic acidosis and stroke-like episodes; MELAS</a:t>
            </a:r>
            <a:r>
              <a:rPr kumimoji="1" lang="en-US" altLang="ja-JP" sz="3200" b="0" i="0" u="none" strike="noStrike" kern="1200" cap="none" spc="0" normalizeH="0" baseline="0" noProof="0" dirty="0">
                <a:ln>
                  <a:noFill/>
                </a:ln>
                <a:solidFill>
                  <a:schemeClr val="accent5">
                    <a:lumMod val="25000"/>
                  </a:schemeClr>
                </a:solidFill>
                <a:effectLst/>
                <a:uLnTx/>
                <a:uFillTx/>
                <a:latin typeface="+mn-ea"/>
                <a:ea typeface="+mn-ea"/>
              </a:rPr>
              <a:t>)</a:t>
            </a:r>
            <a:endParaRPr kumimoji="1" lang="ja-JP" altLang="en-US" sz="3200" b="0" i="0" u="none" strike="noStrike" kern="1200" cap="none" spc="0" normalizeH="0" baseline="0" noProof="0" dirty="0">
              <a:ln>
                <a:noFill/>
              </a:ln>
              <a:solidFill>
                <a:schemeClr val="accent5">
                  <a:lumMod val="25000"/>
                </a:schemeClr>
              </a:solidFill>
              <a:effectLst/>
              <a:uLnTx/>
              <a:uFillTx/>
              <a:latin typeface="+mn-ea"/>
              <a:ea typeface="+mn-ea"/>
            </a:endParaRPr>
          </a:p>
          <a:p>
            <a:pPr marL="514350" marR="0" lvl="0" indent="-514350" defTabSz="914400" rtl="0" eaLnBrk="1" fontAlgn="base" latinLnBrk="0" hangingPunct="1">
              <a:lnSpc>
                <a:spcPct val="90000"/>
              </a:lnSpc>
              <a:spcBef>
                <a:spcPct val="0"/>
              </a:spcBef>
              <a:spcAft>
                <a:spcPct val="0"/>
              </a:spcAft>
              <a:buClrTx/>
              <a:buSzTx/>
              <a:buFont typeface="+mj-lt"/>
              <a:buAutoNum type="arabicPeriod"/>
              <a:tabLst/>
              <a:defRPr/>
            </a:pPr>
            <a:endParaRPr kumimoji="1" lang="ja-JP" altLang="en-US" sz="1600" b="0" i="0" u="none" strike="noStrike" kern="1200" cap="none" spc="0" normalizeH="0" baseline="0" noProof="0" dirty="0">
              <a:ln>
                <a:noFill/>
              </a:ln>
              <a:solidFill>
                <a:schemeClr val="accent5">
                  <a:lumMod val="25000"/>
                </a:schemeClr>
              </a:solidFill>
              <a:effectLst/>
              <a:uLnTx/>
              <a:uFillTx/>
              <a:latin typeface="HG丸ｺﾞｼｯｸM-PRO" panose="020F0600000000000000" pitchFamily="50" charset="-128"/>
              <a:ea typeface="HG丸ｺﾞｼｯｸM-PRO" panose="020F0600000000000000" pitchFamily="50" charset="-128"/>
            </a:endParaRPr>
          </a:p>
          <a:p>
            <a:pPr marL="514350" marR="0" lvl="0" indent="-514350" defTabSz="914400" rtl="0" eaLnBrk="1" fontAlgn="base" latinLnBrk="0" hangingPunct="1">
              <a:lnSpc>
                <a:spcPct val="90000"/>
              </a:lnSpc>
              <a:spcBef>
                <a:spcPct val="0"/>
              </a:spcBef>
              <a:spcAft>
                <a:spcPct val="0"/>
              </a:spcAft>
              <a:buClrTx/>
              <a:buSzTx/>
              <a:buFont typeface="+mj-lt"/>
              <a:buAutoNum type="arabicPeriod"/>
              <a:tabLst/>
              <a:defRPr/>
            </a:pPr>
            <a:r>
              <a:rPr kumimoji="1" lang="en-US" altLang="ja-JP" sz="3200" b="0" i="0" u="none" strike="noStrike" kern="1200" cap="none" spc="0" normalizeH="0" baseline="0" noProof="0" dirty="0">
                <a:ln>
                  <a:noFill/>
                </a:ln>
                <a:solidFill>
                  <a:schemeClr val="accent5">
                    <a:lumMod val="25000"/>
                  </a:schemeClr>
                </a:solidFill>
                <a:effectLst/>
                <a:uLnTx/>
                <a:uFillTx/>
                <a:latin typeface="Trebuchet MS" panose="020B0603020202020204" pitchFamily="34" charset="0"/>
                <a:ea typeface="HG丸ｺﾞｼｯｸM-PRO" panose="020F0600000000000000" pitchFamily="50" charset="-128"/>
              </a:rPr>
              <a:t>Ragged-red fibers</a:t>
            </a:r>
            <a:r>
              <a:rPr kumimoji="1" lang="ja-JP" altLang="en-US" sz="3200" b="1" i="0" u="none" strike="noStrike" kern="1200" cap="none" spc="0" normalizeH="0" baseline="0" noProof="0" dirty="0">
                <a:ln>
                  <a:noFill/>
                </a:ln>
                <a:solidFill>
                  <a:schemeClr val="accent5">
                    <a:lumMod val="25000"/>
                  </a:schemeClr>
                </a:solidFill>
                <a:effectLst/>
                <a:uLnTx/>
                <a:uFillTx/>
                <a:latin typeface="HG丸ｺﾞｼｯｸM-PRO" panose="020F0600000000000000" pitchFamily="50" charset="-128"/>
                <a:ea typeface="HG丸ｺﾞｼｯｸM-PRO" panose="020F0600000000000000" pitchFamily="50" charset="-128"/>
              </a:rPr>
              <a:t>を伴うミオクローヌスてんかん，福原病 </a:t>
            </a:r>
            <a:r>
              <a:rPr kumimoji="1" lang="en-US" altLang="ja-JP" sz="3200" b="1" i="0" u="none" strike="noStrike" kern="1200" cap="none" spc="0" normalizeH="0" baseline="0" noProof="0" dirty="0">
                <a:ln>
                  <a:noFill/>
                </a:ln>
                <a:solidFill>
                  <a:schemeClr val="accent5">
                    <a:lumMod val="25000"/>
                  </a:schemeClr>
                </a:solidFill>
                <a:effectLst/>
                <a:uLnTx/>
                <a:uFillTx/>
                <a:latin typeface="HG丸ｺﾞｼｯｸM-PRO" panose="020F0600000000000000" pitchFamily="50" charset="-128"/>
                <a:ea typeface="HG丸ｺﾞｼｯｸM-PRO" panose="020F0600000000000000" pitchFamily="50" charset="-128"/>
              </a:rPr>
              <a:t>(</a:t>
            </a:r>
            <a:r>
              <a:rPr kumimoji="1" lang="en-US" altLang="ja-JP" sz="3200" b="0" i="0" u="none" strike="noStrike" kern="1200" cap="none" spc="0" normalizeH="0" baseline="0" noProof="0" dirty="0">
                <a:ln>
                  <a:noFill/>
                </a:ln>
                <a:solidFill>
                  <a:schemeClr val="accent5">
                    <a:lumMod val="25000"/>
                  </a:schemeClr>
                </a:solidFill>
                <a:effectLst/>
                <a:uLnTx/>
                <a:uFillTx/>
                <a:latin typeface="Trebuchet MS" panose="020B0603020202020204" pitchFamily="34" charset="0"/>
                <a:ea typeface="HG丸ｺﾞｼｯｸM-PRO" panose="020F0600000000000000" pitchFamily="50" charset="-128"/>
              </a:rPr>
              <a:t>myoclonus epilepsy with ragged-red fibers; MERRF</a:t>
            </a:r>
            <a:r>
              <a:rPr kumimoji="1" lang="en-US" altLang="ja-JP" sz="3200" b="1" i="0" u="none" strike="noStrike" kern="1200" cap="none" spc="0" normalizeH="0" baseline="0" noProof="0" dirty="0">
                <a:ln>
                  <a:noFill/>
                </a:ln>
                <a:solidFill>
                  <a:schemeClr val="accent5">
                    <a:lumMod val="25000"/>
                  </a:schemeClr>
                </a:solidFill>
                <a:effectLst/>
                <a:uLnTx/>
                <a:uFillTx/>
                <a:latin typeface="HG丸ｺﾞｼｯｸM-PRO" panose="020F0600000000000000" pitchFamily="50" charset="-128"/>
                <a:ea typeface="HG丸ｺﾞｼｯｸM-PRO" panose="020F0600000000000000" pitchFamily="50" charset="-128"/>
              </a:rPr>
              <a:t>)</a:t>
            </a:r>
            <a:endParaRPr kumimoji="1" lang="ja-JP" altLang="en-US" sz="3200" b="0" i="0" u="none" strike="noStrike" kern="1200" cap="none" spc="0" normalizeH="0" baseline="0" noProof="0" dirty="0">
              <a:ln>
                <a:noFill/>
              </a:ln>
              <a:solidFill>
                <a:schemeClr val="accent5">
                  <a:lumMod val="25000"/>
                </a:schemeClr>
              </a:solidFill>
              <a:effectLst/>
              <a:uLnTx/>
              <a:uFillTx/>
              <a:latin typeface="HG丸ｺﾞｼｯｸM-PRO" panose="020F0600000000000000" pitchFamily="50" charset="-128"/>
              <a:ea typeface="HG丸ｺﾞｼｯｸM-PRO" panose="020F0600000000000000" pitchFamily="50" charset="-128"/>
            </a:endParaRPr>
          </a:p>
          <a:p>
            <a:pPr marL="514350" marR="0" lvl="0" indent="-514350" defTabSz="914400" rtl="0" eaLnBrk="1" fontAlgn="base" latinLnBrk="0" hangingPunct="1">
              <a:lnSpc>
                <a:spcPct val="90000"/>
              </a:lnSpc>
              <a:spcBef>
                <a:spcPct val="0"/>
              </a:spcBef>
              <a:spcAft>
                <a:spcPct val="0"/>
              </a:spcAft>
              <a:buClrTx/>
              <a:buSzTx/>
              <a:buFont typeface="+mj-lt"/>
              <a:buAutoNum type="arabicPeriod"/>
              <a:tabLst/>
              <a:defRPr/>
            </a:pPr>
            <a:endParaRPr kumimoji="1" lang="ja-JP" altLang="en-US" sz="1600" b="0" i="0" u="none" strike="noStrike" kern="1200" cap="none" spc="0" normalizeH="0" baseline="0" noProof="0" dirty="0">
              <a:ln>
                <a:noFill/>
              </a:ln>
              <a:solidFill>
                <a:schemeClr val="accent5">
                  <a:lumMod val="25000"/>
                </a:schemeClr>
              </a:solidFill>
              <a:effectLst/>
              <a:uLnTx/>
              <a:uFillTx/>
              <a:latin typeface="HG丸ｺﾞｼｯｸM-PRO" panose="020F0600000000000000" pitchFamily="50" charset="-128"/>
              <a:ea typeface="HG丸ｺﾞｼｯｸM-PRO" panose="020F0600000000000000" pitchFamily="50" charset="-128"/>
            </a:endParaRPr>
          </a:p>
          <a:p>
            <a:pPr marL="514350" marR="0" lvl="0" indent="-514350" defTabSz="914400" rtl="0" eaLnBrk="1" fontAlgn="base" latinLnBrk="0" hangingPunct="1">
              <a:lnSpc>
                <a:spcPct val="90000"/>
              </a:lnSpc>
              <a:spcBef>
                <a:spcPct val="0"/>
              </a:spcBef>
              <a:spcAft>
                <a:spcPct val="0"/>
              </a:spcAft>
              <a:buClrTx/>
              <a:buSzTx/>
              <a:buFont typeface="+mj-lt"/>
              <a:buAutoNum type="arabicPeriod"/>
              <a:tabLst/>
              <a:defRPr/>
            </a:pPr>
            <a:r>
              <a:rPr kumimoji="1" lang="ja-JP" altLang="en-US" sz="3200" b="1" i="0" u="none" strike="noStrike" kern="1200" cap="none" spc="0" normalizeH="0" baseline="0" noProof="0" dirty="0">
                <a:ln>
                  <a:noFill/>
                </a:ln>
                <a:solidFill>
                  <a:schemeClr val="accent5">
                    <a:lumMod val="25000"/>
                  </a:schemeClr>
                </a:solidFill>
                <a:effectLst/>
                <a:uLnTx/>
                <a:uFillTx/>
                <a:latin typeface="HG丸ｺﾞｼｯｸM-PRO" panose="020F0600000000000000" pitchFamily="50" charset="-128"/>
                <a:ea typeface="HG丸ｺﾞｼｯｸM-PRO" panose="020F0600000000000000" pitchFamily="50" charset="-128"/>
              </a:rPr>
              <a:t>ミトコンドリア</a:t>
            </a:r>
            <a:r>
              <a:rPr kumimoji="1" lang="en-US" altLang="ja-JP" sz="3200" b="0" i="0" u="none" strike="noStrike" kern="1200" cap="none" spc="0" normalizeH="0" baseline="0" noProof="0" dirty="0">
                <a:ln>
                  <a:noFill/>
                </a:ln>
                <a:solidFill>
                  <a:schemeClr val="accent5">
                    <a:lumMod val="25000"/>
                  </a:schemeClr>
                </a:solidFill>
                <a:effectLst/>
                <a:uLnTx/>
                <a:uFillTx/>
                <a:latin typeface="Trebuchet MS" panose="020B0603020202020204" pitchFamily="34" charset="0"/>
                <a:ea typeface="HG丸ｺﾞｼｯｸM-PRO" panose="020F0600000000000000" pitchFamily="50" charset="-128"/>
              </a:rPr>
              <a:t>DNA</a:t>
            </a:r>
            <a:r>
              <a:rPr kumimoji="1" lang="ja-JP" altLang="en-US" sz="3200" b="1" i="0" u="none" strike="noStrike" kern="1200" cap="none" spc="0" normalizeH="0" baseline="0" noProof="0" dirty="0">
                <a:ln>
                  <a:noFill/>
                </a:ln>
                <a:solidFill>
                  <a:schemeClr val="accent5">
                    <a:lumMod val="25000"/>
                  </a:schemeClr>
                </a:solidFill>
                <a:effectLst/>
                <a:uLnTx/>
                <a:uFillTx/>
                <a:latin typeface="HG丸ｺﾞｼｯｸM-PRO" panose="020F0600000000000000" pitchFamily="50" charset="-128"/>
                <a:ea typeface="HG丸ｺﾞｼｯｸM-PRO" panose="020F0600000000000000" pitchFamily="50" charset="-128"/>
              </a:rPr>
              <a:t>異常を原因とする心筋症 </a:t>
            </a:r>
          </a:p>
        </p:txBody>
      </p:sp>
    </p:spTree>
    <p:extLst>
      <p:ext uri="{BB962C8B-B14F-4D97-AF65-F5344CB8AC3E}">
        <p14:creationId xmlns:p14="http://schemas.microsoft.com/office/powerpoint/2010/main" val="2122658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5993A932-8E6A-45A2-8729-F2D71358733C}"/>
              </a:ext>
            </a:extLst>
          </p:cNvPr>
          <p:cNvSpPr txBox="1">
            <a:spLocks noChangeArrowheads="1"/>
          </p:cNvSpPr>
          <p:nvPr/>
        </p:nvSpPr>
        <p:spPr bwMode="auto">
          <a:xfrm>
            <a:off x="57150" y="142875"/>
            <a:ext cx="90138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400" b="1" i="0" u="none" strike="noStrike" kern="1200" cap="none" spc="0" normalizeH="0" baseline="0" noProof="0" dirty="0">
                <a:ln>
                  <a:noFill/>
                </a:ln>
                <a:solidFill>
                  <a:srgbClr val="CC6600"/>
                </a:solidFill>
                <a:effectLst/>
                <a:uLnTx/>
                <a:uFillTx/>
                <a:latin typeface="HG丸ｺﾞｼｯｸM-PRO" panose="020F0600000000000000" pitchFamily="50" charset="-128"/>
                <a:ea typeface="HG丸ｺﾞｼｯｸM-PRO" panose="020F0600000000000000" pitchFamily="50" charset="-128"/>
              </a:rPr>
              <a:t>ミトコンドリア遺伝 家系図</a:t>
            </a:r>
          </a:p>
        </p:txBody>
      </p:sp>
      <p:sp>
        <p:nvSpPr>
          <p:cNvPr id="5" name="正方形/長方形 4">
            <a:extLst>
              <a:ext uri="{FF2B5EF4-FFF2-40B4-BE49-F238E27FC236}">
                <a16:creationId xmlns:a16="http://schemas.microsoft.com/office/drawing/2014/main" id="{9639D535-36EF-4193-A1F9-AC86F577345F}"/>
              </a:ext>
            </a:extLst>
          </p:cNvPr>
          <p:cNvSpPr/>
          <p:nvPr/>
        </p:nvSpPr>
        <p:spPr>
          <a:xfrm>
            <a:off x="5737520" y="4474454"/>
            <a:ext cx="331200" cy="3325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FFFFFF"/>
              </a:solidFill>
              <a:effectLst/>
              <a:uLnTx/>
              <a:uFillTx/>
              <a:latin typeface="HG丸ｺﾞｼｯｸM-PRO"/>
              <a:ea typeface="HG丸ｺﾞｼｯｸM-PRO"/>
            </a:endParaRPr>
          </a:p>
        </p:txBody>
      </p:sp>
      <p:sp>
        <p:nvSpPr>
          <p:cNvPr id="7" name="正方形/長方形 6">
            <a:extLst>
              <a:ext uri="{FF2B5EF4-FFF2-40B4-BE49-F238E27FC236}">
                <a16:creationId xmlns:a16="http://schemas.microsoft.com/office/drawing/2014/main" id="{87F566EC-1131-40B5-A727-8A24EC5005D0}"/>
              </a:ext>
            </a:extLst>
          </p:cNvPr>
          <p:cNvSpPr/>
          <p:nvPr/>
        </p:nvSpPr>
        <p:spPr>
          <a:xfrm>
            <a:off x="2809703" y="4463948"/>
            <a:ext cx="331200" cy="3325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HG丸ｺﾞｼｯｸM-PRO"/>
              <a:ea typeface="HG丸ｺﾞｼｯｸM-PRO"/>
            </a:endParaRPr>
          </a:p>
        </p:txBody>
      </p:sp>
      <p:sp>
        <p:nvSpPr>
          <p:cNvPr id="8" name="楕円 7">
            <a:extLst>
              <a:ext uri="{FF2B5EF4-FFF2-40B4-BE49-F238E27FC236}">
                <a16:creationId xmlns:a16="http://schemas.microsoft.com/office/drawing/2014/main" id="{7D084DB3-6551-48D7-A685-CAFF005005DE}"/>
              </a:ext>
            </a:extLst>
          </p:cNvPr>
          <p:cNvSpPr/>
          <p:nvPr/>
        </p:nvSpPr>
        <p:spPr>
          <a:xfrm>
            <a:off x="3452062" y="4463948"/>
            <a:ext cx="332574" cy="332574"/>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HG丸ｺﾞｼｯｸM-PRO"/>
              <a:ea typeface="HG丸ｺﾞｼｯｸM-PRO"/>
            </a:endParaRPr>
          </a:p>
        </p:txBody>
      </p:sp>
      <p:cxnSp>
        <p:nvCxnSpPr>
          <p:cNvPr id="10" name="直線コネクタ 9">
            <a:extLst>
              <a:ext uri="{FF2B5EF4-FFF2-40B4-BE49-F238E27FC236}">
                <a16:creationId xmlns:a16="http://schemas.microsoft.com/office/drawing/2014/main" id="{08AC2C56-6DEF-4EDC-BE16-75EC667E4A35}"/>
              </a:ext>
            </a:extLst>
          </p:cNvPr>
          <p:cNvCxnSpPr>
            <a:stCxn id="7" idx="0"/>
          </p:cNvCxnSpPr>
          <p:nvPr/>
        </p:nvCxnSpPr>
        <p:spPr>
          <a:xfrm flipH="1" flipV="1">
            <a:off x="2966191" y="4255908"/>
            <a:ext cx="9112" cy="208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楕円 11">
            <a:extLst>
              <a:ext uri="{FF2B5EF4-FFF2-40B4-BE49-F238E27FC236}">
                <a16:creationId xmlns:a16="http://schemas.microsoft.com/office/drawing/2014/main" id="{285F1305-4913-49B4-AA68-D40C67B4E765}"/>
              </a:ext>
            </a:extLst>
          </p:cNvPr>
          <p:cNvSpPr/>
          <p:nvPr/>
        </p:nvSpPr>
        <p:spPr>
          <a:xfrm>
            <a:off x="5051827" y="4474454"/>
            <a:ext cx="332574" cy="332574"/>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FFFFFF"/>
              </a:solidFill>
              <a:effectLst/>
              <a:uLnTx/>
              <a:uFillTx/>
              <a:latin typeface="HG丸ｺﾞｼｯｸM-PRO"/>
              <a:ea typeface="HG丸ｺﾞｼｯｸM-PRO"/>
            </a:endParaRPr>
          </a:p>
        </p:txBody>
      </p:sp>
      <p:sp>
        <p:nvSpPr>
          <p:cNvPr id="13" name="正方形/長方形 12">
            <a:extLst>
              <a:ext uri="{FF2B5EF4-FFF2-40B4-BE49-F238E27FC236}">
                <a16:creationId xmlns:a16="http://schemas.microsoft.com/office/drawing/2014/main" id="{2A198228-8CFC-49C7-BAF6-F9572BBBF499}"/>
              </a:ext>
            </a:extLst>
          </p:cNvPr>
          <p:cNvSpPr/>
          <p:nvPr/>
        </p:nvSpPr>
        <p:spPr>
          <a:xfrm>
            <a:off x="6391300" y="4474454"/>
            <a:ext cx="331200" cy="332574"/>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FFFFFF"/>
              </a:solidFill>
              <a:effectLst/>
              <a:uLnTx/>
              <a:uFillTx/>
              <a:latin typeface="HG丸ｺﾞｼｯｸM-PRO"/>
              <a:ea typeface="HG丸ｺﾞｼｯｸM-PRO"/>
            </a:endParaRPr>
          </a:p>
        </p:txBody>
      </p:sp>
      <p:cxnSp>
        <p:nvCxnSpPr>
          <p:cNvPr id="14" name="コネクタ: カギ線 13">
            <a:extLst>
              <a:ext uri="{FF2B5EF4-FFF2-40B4-BE49-F238E27FC236}">
                <a16:creationId xmlns:a16="http://schemas.microsoft.com/office/drawing/2014/main" id="{0FF673E0-3B20-45FD-A7E9-96254F535E14}"/>
              </a:ext>
            </a:extLst>
          </p:cNvPr>
          <p:cNvCxnSpPr>
            <a:cxnSpLocks/>
            <a:stCxn id="12" idx="0"/>
            <a:endCxn id="13" idx="0"/>
          </p:cNvCxnSpPr>
          <p:nvPr/>
        </p:nvCxnSpPr>
        <p:spPr>
          <a:xfrm rot="5400000" flipH="1" flipV="1">
            <a:off x="5887507" y="3805061"/>
            <a:ext cx="12700" cy="1338786"/>
          </a:xfrm>
          <a:prstGeom prst="bentConnector3">
            <a:avLst>
              <a:gd name="adj1" fmla="val 180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A2F0BE29-CCA3-443A-8929-006CDD8D5C42}"/>
              </a:ext>
            </a:extLst>
          </p:cNvPr>
          <p:cNvCxnSpPr>
            <a:cxnSpLocks/>
          </p:cNvCxnSpPr>
          <p:nvPr/>
        </p:nvCxnSpPr>
        <p:spPr>
          <a:xfrm flipH="1" flipV="1">
            <a:off x="5899291" y="4250964"/>
            <a:ext cx="3142" cy="2234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613881D9-191C-46A2-8EE0-16DCB040B74E}"/>
              </a:ext>
            </a:extLst>
          </p:cNvPr>
          <p:cNvSpPr/>
          <p:nvPr/>
        </p:nvSpPr>
        <p:spPr>
          <a:xfrm>
            <a:off x="2154548" y="4463948"/>
            <a:ext cx="331200" cy="332574"/>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HG丸ｺﾞｼｯｸM-PRO"/>
              <a:ea typeface="HG丸ｺﾞｼｯｸM-PRO"/>
            </a:endParaRPr>
          </a:p>
        </p:txBody>
      </p:sp>
      <p:cxnSp>
        <p:nvCxnSpPr>
          <p:cNvPr id="18" name="コネクタ: カギ線 17">
            <a:extLst>
              <a:ext uri="{FF2B5EF4-FFF2-40B4-BE49-F238E27FC236}">
                <a16:creationId xmlns:a16="http://schemas.microsoft.com/office/drawing/2014/main" id="{3BD9CDBD-E44E-4C4D-B3A5-6DF20C023FF9}"/>
              </a:ext>
            </a:extLst>
          </p:cNvPr>
          <p:cNvCxnSpPr>
            <a:cxnSpLocks/>
            <a:stCxn id="17" idx="0"/>
            <a:endCxn id="8" idx="0"/>
          </p:cNvCxnSpPr>
          <p:nvPr/>
        </p:nvCxnSpPr>
        <p:spPr>
          <a:xfrm rot="5400000" flipH="1" flipV="1">
            <a:off x="2969248" y="3814848"/>
            <a:ext cx="12700" cy="1298201"/>
          </a:xfrm>
          <a:prstGeom prst="bentConnector3">
            <a:avLst>
              <a:gd name="adj1" fmla="val 180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楕円 29">
            <a:extLst>
              <a:ext uri="{FF2B5EF4-FFF2-40B4-BE49-F238E27FC236}">
                <a16:creationId xmlns:a16="http://schemas.microsoft.com/office/drawing/2014/main" id="{2F7AE9F5-B932-4B33-A80A-C7A5D5F76788}"/>
              </a:ext>
            </a:extLst>
          </p:cNvPr>
          <p:cNvSpPr/>
          <p:nvPr/>
        </p:nvSpPr>
        <p:spPr>
          <a:xfrm>
            <a:off x="4767542" y="2077087"/>
            <a:ext cx="332574" cy="332574"/>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FFFFFF"/>
              </a:solidFill>
              <a:effectLst/>
              <a:uLnTx/>
              <a:uFillTx/>
              <a:latin typeface="HG丸ｺﾞｼｯｸM-PRO"/>
              <a:ea typeface="HG丸ｺﾞｼｯｸM-PRO"/>
            </a:endParaRPr>
          </a:p>
        </p:txBody>
      </p:sp>
      <p:sp>
        <p:nvSpPr>
          <p:cNvPr id="32" name="正方形/長方形 31">
            <a:extLst>
              <a:ext uri="{FF2B5EF4-FFF2-40B4-BE49-F238E27FC236}">
                <a16:creationId xmlns:a16="http://schemas.microsoft.com/office/drawing/2014/main" id="{B128AE49-0226-4C34-A6E4-E97086BEB206}"/>
              </a:ext>
            </a:extLst>
          </p:cNvPr>
          <p:cNvSpPr/>
          <p:nvPr/>
        </p:nvSpPr>
        <p:spPr>
          <a:xfrm>
            <a:off x="4047867" y="2077574"/>
            <a:ext cx="331200" cy="3325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dirty="0">
              <a:ln>
                <a:noFill/>
              </a:ln>
              <a:solidFill>
                <a:srgbClr val="FFFFFF"/>
              </a:solidFill>
              <a:effectLst/>
              <a:uLnTx/>
              <a:uFillTx/>
              <a:latin typeface="HG丸ｺﾞｼｯｸM-PRO"/>
              <a:ea typeface="HG丸ｺﾞｼｯｸM-PRO"/>
            </a:endParaRPr>
          </a:p>
        </p:txBody>
      </p:sp>
      <p:cxnSp>
        <p:nvCxnSpPr>
          <p:cNvPr id="34" name="直線コネクタ 33">
            <a:extLst>
              <a:ext uri="{FF2B5EF4-FFF2-40B4-BE49-F238E27FC236}">
                <a16:creationId xmlns:a16="http://schemas.microsoft.com/office/drawing/2014/main" id="{27E202E7-08B2-4E8A-921D-130D9C46647F}"/>
              </a:ext>
            </a:extLst>
          </p:cNvPr>
          <p:cNvCxnSpPr>
            <a:cxnSpLocks/>
            <a:stCxn id="32" idx="3"/>
            <a:endCxn id="30" idx="2"/>
          </p:cNvCxnSpPr>
          <p:nvPr/>
        </p:nvCxnSpPr>
        <p:spPr>
          <a:xfrm flipV="1">
            <a:off x="4379067" y="2243374"/>
            <a:ext cx="388475" cy="4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948B9F7B-5515-4036-9358-E5D95D289F9C}"/>
              </a:ext>
            </a:extLst>
          </p:cNvPr>
          <p:cNvSpPr/>
          <p:nvPr/>
        </p:nvSpPr>
        <p:spPr>
          <a:xfrm>
            <a:off x="4740850" y="3341100"/>
            <a:ext cx="331200" cy="3325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FFFFFF"/>
              </a:solidFill>
              <a:effectLst/>
              <a:uLnTx/>
              <a:uFillTx/>
              <a:latin typeface="HG丸ｺﾞｼｯｸM-PRO"/>
              <a:ea typeface="HG丸ｺﾞｼｯｸM-PRO"/>
            </a:endParaRPr>
          </a:p>
        </p:txBody>
      </p:sp>
      <p:sp>
        <p:nvSpPr>
          <p:cNvPr id="36" name="楕円 35">
            <a:extLst>
              <a:ext uri="{FF2B5EF4-FFF2-40B4-BE49-F238E27FC236}">
                <a16:creationId xmlns:a16="http://schemas.microsoft.com/office/drawing/2014/main" id="{018101A7-D713-4A0A-B5EA-5FC7639EDA5C}"/>
              </a:ext>
            </a:extLst>
          </p:cNvPr>
          <p:cNvSpPr/>
          <p:nvPr/>
        </p:nvSpPr>
        <p:spPr>
          <a:xfrm>
            <a:off x="3441963" y="3341100"/>
            <a:ext cx="332574" cy="332574"/>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FFFFFF"/>
              </a:solidFill>
              <a:effectLst/>
              <a:uLnTx/>
              <a:uFillTx/>
              <a:latin typeface="HG丸ｺﾞｼｯｸM-PRO"/>
              <a:ea typeface="HG丸ｺﾞｼｯｸM-PRO"/>
            </a:endParaRPr>
          </a:p>
        </p:txBody>
      </p:sp>
      <p:cxnSp>
        <p:nvCxnSpPr>
          <p:cNvPr id="37" name="コネクタ: カギ線 36">
            <a:extLst>
              <a:ext uri="{FF2B5EF4-FFF2-40B4-BE49-F238E27FC236}">
                <a16:creationId xmlns:a16="http://schemas.microsoft.com/office/drawing/2014/main" id="{53885014-CCB5-49AE-8650-90A1DED630FA}"/>
              </a:ext>
            </a:extLst>
          </p:cNvPr>
          <p:cNvCxnSpPr>
            <a:cxnSpLocks/>
            <a:stCxn id="36" idx="0"/>
            <a:endCxn id="43" idx="0"/>
          </p:cNvCxnSpPr>
          <p:nvPr/>
        </p:nvCxnSpPr>
        <p:spPr>
          <a:xfrm rot="5400000" flipH="1" flipV="1">
            <a:off x="4584583" y="2364767"/>
            <a:ext cx="12700" cy="1952667"/>
          </a:xfrm>
          <a:prstGeom prst="bentConnector3">
            <a:avLst>
              <a:gd name="adj1" fmla="val 180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91AC5645-8A22-4398-B16D-71061D9664A3}"/>
              </a:ext>
            </a:extLst>
          </p:cNvPr>
          <p:cNvCxnSpPr>
            <a:cxnSpLocks/>
          </p:cNvCxnSpPr>
          <p:nvPr/>
        </p:nvCxnSpPr>
        <p:spPr>
          <a:xfrm flipH="1" flipV="1">
            <a:off x="4253605" y="3133060"/>
            <a:ext cx="9112" cy="208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7971878-990E-4EC6-9FE0-7DCBE1DCD252}"/>
              </a:ext>
            </a:extLst>
          </p:cNvPr>
          <p:cNvCxnSpPr>
            <a:cxnSpLocks/>
          </p:cNvCxnSpPr>
          <p:nvPr/>
        </p:nvCxnSpPr>
        <p:spPr>
          <a:xfrm flipH="1" flipV="1">
            <a:off x="4902621" y="3117610"/>
            <a:ext cx="3142" cy="2234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楕円 42">
            <a:extLst>
              <a:ext uri="{FF2B5EF4-FFF2-40B4-BE49-F238E27FC236}">
                <a16:creationId xmlns:a16="http://schemas.microsoft.com/office/drawing/2014/main" id="{C80984F5-42B0-4989-9875-A11015CBC97D}"/>
              </a:ext>
            </a:extLst>
          </p:cNvPr>
          <p:cNvSpPr/>
          <p:nvPr/>
        </p:nvSpPr>
        <p:spPr>
          <a:xfrm>
            <a:off x="5394630" y="3341100"/>
            <a:ext cx="332574" cy="332574"/>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FFFFFF"/>
              </a:solidFill>
              <a:effectLst/>
              <a:uLnTx/>
              <a:uFillTx/>
              <a:latin typeface="HG丸ｺﾞｼｯｸM-PRO"/>
              <a:ea typeface="HG丸ｺﾞｼｯｸM-PRO"/>
            </a:endParaRPr>
          </a:p>
        </p:txBody>
      </p:sp>
      <p:sp>
        <p:nvSpPr>
          <p:cNvPr id="44" name="正方形/長方形 43">
            <a:extLst>
              <a:ext uri="{FF2B5EF4-FFF2-40B4-BE49-F238E27FC236}">
                <a16:creationId xmlns:a16="http://schemas.microsoft.com/office/drawing/2014/main" id="{C2DDC8D3-2596-4F82-BF15-C5F11E1C41CB}"/>
              </a:ext>
            </a:extLst>
          </p:cNvPr>
          <p:cNvSpPr/>
          <p:nvPr/>
        </p:nvSpPr>
        <p:spPr>
          <a:xfrm>
            <a:off x="4098025" y="3341100"/>
            <a:ext cx="331200" cy="332574"/>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FFFFFF"/>
              </a:solidFill>
              <a:effectLst/>
              <a:uLnTx/>
              <a:uFillTx/>
              <a:latin typeface="HG丸ｺﾞｼｯｸM-PRO"/>
              <a:ea typeface="HG丸ｺﾞｼｯｸM-PRO"/>
            </a:endParaRPr>
          </a:p>
        </p:txBody>
      </p:sp>
      <p:sp>
        <p:nvSpPr>
          <p:cNvPr id="46" name="正方形/長方形 45">
            <a:extLst>
              <a:ext uri="{FF2B5EF4-FFF2-40B4-BE49-F238E27FC236}">
                <a16:creationId xmlns:a16="http://schemas.microsoft.com/office/drawing/2014/main" id="{8DAB69E2-F655-4A03-97D5-AFB0B590FEE6}"/>
              </a:ext>
            </a:extLst>
          </p:cNvPr>
          <p:cNvSpPr/>
          <p:nvPr/>
        </p:nvSpPr>
        <p:spPr>
          <a:xfrm>
            <a:off x="2722288" y="3342741"/>
            <a:ext cx="331200" cy="3325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FFFFFF"/>
              </a:solidFill>
              <a:effectLst/>
              <a:uLnTx/>
              <a:uFillTx/>
              <a:latin typeface="HG丸ｺﾞｼｯｸM-PRO"/>
              <a:ea typeface="HG丸ｺﾞｼｯｸM-PRO"/>
            </a:endParaRPr>
          </a:p>
        </p:txBody>
      </p:sp>
      <p:sp>
        <p:nvSpPr>
          <p:cNvPr id="48" name="正方形/長方形 47">
            <a:extLst>
              <a:ext uri="{FF2B5EF4-FFF2-40B4-BE49-F238E27FC236}">
                <a16:creationId xmlns:a16="http://schemas.microsoft.com/office/drawing/2014/main" id="{D3C9A06A-01C9-40AA-9BAE-64E2051849E6}"/>
              </a:ext>
            </a:extLst>
          </p:cNvPr>
          <p:cNvSpPr/>
          <p:nvPr/>
        </p:nvSpPr>
        <p:spPr>
          <a:xfrm>
            <a:off x="6113488" y="3341100"/>
            <a:ext cx="331200" cy="3325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FFFFFF"/>
              </a:solidFill>
              <a:effectLst/>
              <a:uLnTx/>
              <a:uFillTx/>
              <a:latin typeface="HG丸ｺﾞｼｯｸM-PRO"/>
              <a:ea typeface="HG丸ｺﾞｼｯｸM-PRO"/>
            </a:endParaRPr>
          </a:p>
        </p:txBody>
      </p:sp>
      <p:sp>
        <p:nvSpPr>
          <p:cNvPr id="50" name="楕円 49">
            <a:extLst>
              <a:ext uri="{FF2B5EF4-FFF2-40B4-BE49-F238E27FC236}">
                <a16:creationId xmlns:a16="http://schemas.microsoft.com/office/drawing/2014/main" id="{698BCAC9-DAEE-4595-B7C8-4CF522907E01}"/>
              </a:ext>
            </a:extLst>
          </p:cNvPr>
          <p:cNvSpPr/>
          <p:nvPr/>
        </p:nvSpPr>
        <p:spPr>
          <a:xfrm>
            <a:off x="5524917" y="3471387"/>
            <a:ext cx="72000" cy="7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楕円 50">
            <a:extLst>
              <a:ext uri="{FF2B5EF4-FFF2-40B4-BE49-F238E27FC236}">
                <a16:creationId xmlns:a16="http://schemas.microsoft.com/office/drawing/2014/main" id="{C11E08D0-CFF3-4F23-AAFA-58DB086D52CB}"/>
              </a:ext>
            </a:extLst>
          </p:cNvPr>
          <p:cNvSpPr/>
          <p:nvPr/>
        </p:nvSpPr>
        <p:spPr>
          <a:xfrm>
            <a:off x="3572250" y="3471387"/>
            <a:ext cx="72000" cy="7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直線コネクタ 51">
            <a:extLst>
              <a:ext uri="{FF2B5EF4-FFF2-40B4-BE49-F238E27FC236}">
                <a16:creationId xmlns:a16="http://schemas.microsoft.com/office/drawing/2014/main" id="{198AD341-C266-44C5-9E52-921DB04CE82B}"/>
              </a:ext>
            </a:extLst>
          </p:cNvPr>
          <p:cNvCxnSpPr>
            <a:stCxn id="46" idx="3"/>
            <a:endCxn id="36" idx="2"/>
          </p:cNvCxnSpPr>
          <p:nvPr/>
        </p:nvCxnSpPr>
        <p:spPr>
          <a:xfrm flipV="1">
            <a:off x="3053488" y="3507387"/>
            <a:ext cx="388475" cy="16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3791CF67-AB39-4026-90EC-2F7FF5083BA0}"/>
              </a:ext>
            </a:extLst>
          </p:cNvPr>
          <p:cNvCxnSpPr>
            <a:cxnSpLocks/>
            <a:stCxn id="43" idx="6"/>
            <a:endCxn id="48" idx="1"/>
          </p:cNvCxnSpPr>
          <p:nvPr/>
        </p:nvCxnSpPr>
        <p:spPr>
          <a:xfrm>
            <a:off x="5727204" y="3507387"/>
            <a:ext cx="38628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B8B5ED72-87A7-4AFC-9B70-9251894CD98C}"/>
              </a:ext>
            </a:extLst>
          </p:cNvPr>
          <p:cNvCxnSpPr/>
          <p:nvPr/>
        </p:nvCxnSpPr>
        <p:spPr>
          <a:xfrm>
            <a:off x="4573304" y="2243374"/>
            <a:ext cx="0" cy="8742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0A7652E5-5C20-46B9-96CD-67680FEF9B19}"/>
              </a:ext>
            </a:extLst>
          </p:cNvPr>
          <p:cNvCxnSpPr>
            <a:cxnSpLocks/>
          </p:cNvCxnSpPr>
          <p:nvPr/>
        </p:nvCxnSpPr>
        <p:spPr>
          <a:xfrm>
            <a:off x="3284980" y="3511135"/>
            <a:ext cx="0" cy="7398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B1DB2755-B992-40E6-9615-6B2C8343CAAD}"/>
              </a:ext>
            </a:extLst>
          </p:cNvPr>
          <p:cNvCxnSpPr>
            <a:cxnSpLocks/>
          </p:cNvCxnSpPr>
          <p:nvPr/>
        </p:nvCxnSpPr>
        <p:spPr>
          <a:xfrm>
            <a:off x="5899224" y="3502763"/>
            <a:ext cx="0" cy="7398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正方形/長方形 68">
            <a:extLst>
              <a:ext uri="{FF2B5EF4-FFF2-40B4-BE49-F238E27FC236}">
                <a16:creationId xmlns:a16="http://schemas.microsoft.com/office/drawing/2014/main" id="{448A1FC6-94B3-49BE-AAE7-B3FF3315016F}"/>
              </a:ext>
            </a:extLst>
          </p:cNvPr>
          <p:cNvSpPr/>
          <p:nvPr/>
        </p:nvSpPr>
        <p:spPr>
          <a:xfrm>
            <a:off x="1766087" y="5605798"/>
            <a:ext cx="331200" cy="3325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FFFFFF"/>
              </a:solidFill>
              <a:effectLst/>
              <a:uLnTx/>
              <a:uFillTx/>
              <a:latin typeface="HG丸ｺﾞｼｯｸM-PRO"/>
              <a:ea typeface="HG丸ｺﾞｼｯｸM-PRO"/>
            </a:endParaRPr>
          </a:p>
        </p:txBody>
      </p:sp>
      <p:sp>
        <p:nvSpPr>
          <p:cNvPr id="70" name="楕円 69">
            <a:extLst>
              <a:ext uri="{FF2B5EF4-FFF2-40B4-BE49-F238E27FC236}">
                <a16:creationId xmlns:a16="http://schemas.microsoft.com/office/drawing/2014/main" id="{E1A67FE0-E06F-4DE1-8D79-01D44E96A195}"/>
              </a:ext>
            </a:extLst>
          </p:cNvPr>
          <p:cNvSpPr/>
          <p:nvPr/>
        </p:nvSpPr>
        <p:spPr>
          <a:xfrm>
            <a:off x="1101197" y="5615197"/>
            <a:ext cx="332574" cy="332574"/>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dirty="0">
              <a:ln>
                <a:noFill/>
              </a:ln>
              <a:solidFill>
                <a:srgbClr val="FFFFFF"/>
              </a:solidFill>
              <a:effectLst/>
              <a:uLnTx/>
              <a:uFillTx/>
              <a:latin typeface="HG丸ｺﾞｼｯｸM-PRO"/>
              <a:ea typeface="HG丸ｺﾞｼｯｸM-PRO"/>
            </a:endParaRPr>
          </a:p>
        </p:txBody>
      </p:sp>
      <p:sp>
        <p:nvSpPr>
          <p:cNvPr id="71" name="正方形/長方形 70">
            <a:extLst>
              <a:ext uri="{FF2B5EF4-FFF2-40B4-BE49-F238E27FC236}">
                <a16:creationId xmlns:a16="http://schemas.microsoft.com/office/drawing/2014/main" id="{564A05E8-CFBD-468B-8E70-FF9778E19283}"/>
              </a:ext>
            </a:extLst>
          </p:cNvPr>
          <p:cNvSpPr/>
          <p:nvPr/>
        </p:nvSpPr>
        <p:spPr>
          <a:xfrm>
            <a:off x="2419867" y="5605798"/>
            <a:ext cx="331200" cy="3325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FFFFFF"/>
              </a:solidFill>
              <a:effectLst/>
              <a:uLnTx/>
              <a:uFillTx/>
              <a:latin typeface="HG丸ｺﾞｼｯｸM-PRO"/>
              <a:ea typeface="HG丸ｺﾞｼｯｸM-PRO"/>
            </a:endParaRPr>
          </a:p>
        </p:txBody>
      </p:sp>
      <p:cxnSp>
        <p:nvCxnSpPr>
          <p:cNvPr id="72" name="コネクタ: カギ線 71">
            <a:extLst>
              <a:ext uri="{FF2B5EF4-FFF2-40B4-BE49-F238E27FC236}">
                <a16:creationId xmlns:a16="http://schemas.microsoft.com/office/drawing/2014/main" id="{159FC4D6-0F82-4967-A799-DA3CB3ABB372}"/>
              </a:ext>
            </a:extLst>
          </p:cNvPr>
          <p:cNvCxnSpPr>
            <a:stCxn id="70" idx="0"/>
            <a:endCxn id="71" idx="0"/>
          </p:cNvCxnSpPr>
          <p:nvPr/>
        </p:nvCxnSpPr>
        <p:spPr>
          <a:xfrm rot="5400000" flipH="1" flipV="1">
            <a:off x="1921776" y="4951507"/>
            <a:ext cx="9399" cy="1317983"/>
          </a:xfrm>
          <a:prstGeom prst="bentConnector3">
            <a:avLst>
              <a:gd name="adj1" fmla="val 2532174"/>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63FD008C-5B97-4C62-B264-29BEF0B82338}"/>
              </a:ext>
            </a:extLst>
          </p:cNvPr>
          <p:cNvCxnSpPr>
            <a:cxnSpLocks/>
          </p:cNvCxnSpPr>
          <p:nvPr/>
        </p:nvCxnSpPr>
        <p:spPr>
          <a:xfrm flipH="1" flipV="1">
            <a:off x="1927858" y="5382308"/>
            <a:ext cx="3142" cy="2234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楕円 76">
            <a:extLst>
              <a:ext uri="{FF2B5EF4-FFF2-40B4-BE49-F238E27FC236}">
                <a16:creationId xmlns:a16="http://schemas.microsoft.com/office/drawing/2014/main" id="{5CFD622A-C8FD-4E9C-8438-C176E19E170A}"/>
              </a:ext>
            </a:extLst>
          </p:cNvPr>
          <p:cNvSpPr/>
          <p:nvPr/>
        </p:nvSpPr>
        <p:spPr>
          <a:xfrm>
            <a:off x="1405349" y="4472444"/>
            <a:ext cx="332574" cy="332574"/>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FFFFFF"/>
              </a:solidFill>
              <a:effectLst/>
              <a:uLnTx/>
              <a:uFillTx/>
              <a:latin typeface="HG丸ｺﾞｼｯｸM-PRO"/>
              <a:ea typeface="HG丸ｺﾞｼｯｸM-PRO"/>
            </a:endParaRPr>
          </a:p>
        </p:txBody>
      </p:sp>
      <p:cxnSp>
        <p:nvCxnSpPr>
          <p:cNvPr id="78" name="直線コネクタ 77">
            <a:extLst>
              <a:ext uri="{FF2B5EF4-FFF2-40B4-BE49-F238E27FC236}">
                <a16:creationId xmlns:a16="http://schemas.microsoft.com/office/drawing/2014/main" id="{A5D06D91-C966-435C-965D-EB4671DD24A0}"/>
              </a:ext>
            </a:extLst>
          </p:cNvPr>
          <p:cNvCxnSpPr>
            <a:cxnSpLocks/>
            <a:stCxn id="77" idx="6"/>
            <a:endCxn id="17" idx="1"/>
          </p:cNvCxnSpPr>
          <p:nvPr/>
        </p:nvCxnSpPr>
        <p:spPr>
          <a:xfrm flipV="1">
            <a:off x="1737923" y="4630235"/>
            <a:ext cx="416625" cy="84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82992F2D-B537-493D-99B2-B23B7BD73588}"/>
              </a:ext>
            </a:extLst>
          </p:cNvPr>
          <p:cNvCxnSpPr>
            <a:cxnSpLocks/>
          </p:cNvCxnSpPr>
          <p:nvPr/>
        </p:nvCxnSpPr>
        <p:spPr>
          <a:xfrm>
            <a:off x="1927783" y="4634107"/>
            <a:ext cx="0" cy="7398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正方形/長方形 80">
            <a:extLst>
              <a:ext uri="{FF2B5EF4-FFF2-40B4-BE49-F238E27FC236}">
                <a16:creationId xmlns:a16="http://schemas.microsoft.com/office/drawing/2014/main" id="{D7515758-AA9E-401A-88C0-E18A8A61DBD0}"/>
              </a:ext>
            </a:extLst>
          </p:cNvPr>
          <p:cNvSpPr/>
          <p:nvPr/>
        </p:nvSpPr>
        <p:spPr>
          <a:xfrm flipH="1">
            <a:off x="4384206" y="5595039"/>
            <a:ext cx="331200" cy="332574"/>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FFFFFF"/>
              </a:solidFill>
              <a:effectLst/>
              <a:uLnTx/>
              <a:uFillTx/>
              <a:latin typeface="HG丸ｺﾞｼｯｸM-PRO"/>
              <a:ea typeface="HG丸ｺﾞｼｯｸM-PRO"/>
            </a:endParaRPr>
          </a:p>
        </p:txBody>
      </p:sp>
      <p:sp>
        <p:nvSpPr>
          <p:cNvPr id="82" name="楕円 81">
            <a:extLst>
              <a:ext uri="{FF2B5EF4-FFF2-40B4-BE49-F238E27FC236}">
                <a16:creationId xmlns:a16="http://schemas.microsoft.com/office/drawing/2014/main" id="{96E2065D-DBE3-4643-85EC-24C92D39380F}"/>
              </a:ext>
            </a:extLst>
          </p:cNvPr>
          <p:cNvSpPr/>
          <p:nvPr/>
        </p:nvSpPr>
        <p:spPr>
          <a:xfrm flipH="1">
            <a:off x="5681719" y="5595039"/>
            <a:ext cx="332574" cy="332574"/>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FFFFFF"/>
              </a:solidFill>
              <a:effectLst/>
              <a:uLnTx/>
              <a:uFillTx/>
              <a:latin typeface="HG丸ｺﾞｼｯｸM-PRO"/>
              <a:ea typeface="HG丸ｺﾞｼｯｸM-PRO"/>
            </a:endParaRPr>
          </a:p>
        </p:txBody>
      </p:sp>
      <p:sp>
        <p:nvSpPr>
          <p:cNvPr id="83" name="正方形/長方形 82">
            <a:extLst>
              <a:ext uri="{FF2B5EF4-FFF2-40B4-BE49-F238E27FC236}">
                <a16:creationId xmlns:a16="http://schemas.microsoft.com/office/drawing/2014/main" id="{B3393AF0-9655-4C95-881A-BF5774A0F610}"/>
              </a:ext>
            </a:extLst>
          </p:cNvPr>
          <p:cNvSpPr/>
          <p:nvPr/>
        </p:nvSpPr>
        <p:spPr>
          <a:xfrm flipH="1">
            <a:off x="3730426" y="5595039"/>
            <a:ext cx="331200" cy="3325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FFFFFF"/>
              </a:solidFill>
              <a:effectLst/>
              <a:uLnTx/>
              <a:uFillTx/>
              <a:latin typeface="HG丸ｺﾞｼｯｸM-PRO"/>
              <a:ea typeface="HG丸ｺﾞｼｯｸM-PRO"/>
            </a:endParaRPr>
          </a:p>
        </p:txBody>
      </p:sp>
      <p:cxnSp>
        <p:nvCxnSpPr>
          <p:cNvPr id="84" name="コネクタ: カギ線 83">
            <a:extLst>
              <a:ext uri="{FF2B5EF4-FFF2-40B4-BE49-F238E27FC236}">
                <a16:creationId xmlns:a16="http://schemas.microsoft.com/office/drawing/2014/main" id="{CD2A5BBB-3121-4BDE-A774-77788EDA2C81}"/>
              </a:ext>
            </a:extLst>
          </p:cNvPr>
          <p:cNvCxnSpPr>
            <a:stCxn id="82" idx="0"/>
            <a:endCxn id="83" idx="0"/>
          </p:cNvCxnSpPr>
          <p:nvPr/>
        </p:nvCxnSpPr>
        <p:spPr>
          <a:xfrm rot="16200000" flipV="1">
            <a:off x="4859316" y="4619049"/>
            <a:ext cx="12700" cy="1951980"/>
          </a:xfrm>
          <a:prstGeom prst="bentConnector3">
            <a:avLst>
              <a:gd name="adj1" fmla="val 180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F1CD592F-DCE2-44D5-A063-537C4CE62AF1}"/>
              </a:ext>
            </a:extLst>
          </p:cNvPr>
          <p:cNvCxnSpPr>
            <a:cxnSpLocks/>
          </p:cNvCxnSpPr>
          <p:nvPr/>
        </p:nvCxnSpPr>
        <p:spPr>
          <a:xfrm flipV="1">
            <a:off x="5193539" y="5386999"/>
            <a:ext cx="9112" cy="208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385AC1F1-7562-4F68-B238-7A2525164FB6}"/>
              </a:ext>
            </a:extLst>
          </p:cNvPr>
          <p:cNvCxnSpPr>
            <a:cxnSpLocks/>
          </p:cNvCxnSpPr>
          <p:nvPr/>
        </p:nvCxnSpPr>
        <p:spPr>
          <a:xfrm flipV="1">
            <a:off x="4550493" y="5371549"/>
            <a:ext cx="3142" cy="2234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楕円 86">
            <a:extLst>
              <a:ext uri="{FF2B5EF4-FFF2-40B4-BE49-F238E27FC236}">
                <a16:creationId xmlns:a16="http://schemas.microsoft.com/office/drawing/2014/main" id="{07FDD094-CFA1-4F7A-95F3-1EEBE02D2FE5}"/>
              </a:ext>
            </a:extLst>
          </p:cNvPr>
          <p:cNvSpPr/>
          <p:nvPr/>
        </p:nvSpPr>
        <p:spPr>
          <a:xfrm flipH="1">
            <a:off x="5028891" y="5595039"/>
            <a:ext cx="332574" cy="332574"/>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FFFFFF"/>
              </a:solidFill>
              <a:effectLst/>
              <a:uLnTx/>
              <a:uFillTx/>
              <a:latin typeface="HG丸ｺﾞｼｯｸM-PRO"/>
              <a:ea typeface="HG丸ｺﾞｼｯｸM-PRO"/>
            </a:endParaRPr>
          </a:p>
        </p:txBody>
      </p:sp>
      <p:sp>
        <p:nvSpPr>
          <p:cNvPr id="88" name="楕円 87">
            <a:extLst>
              <a:ext uri="{FF2B5EF4-FFF2-40B4-BE49-F238E27FC236}">
                <a16:creationId xmlns:a16="http://schemas.microsoft.com/office/drawing/2014/main" id="{9E1C8BFF-35A6-4FCD-A950-458C713B6F7B}"/>
              </a:ext>
            </a:extLst>
          </p:cNvPr>
          <p:cNvSpPr/>
          <p:nvPr/>
        </p:nvSpPr>
        <p:spPr>
          <a:xfrm flipH="1">
            <a:off x="5159178" y="5725326"/>
            <a:ext cx="72000" cy="7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a:extLst>
              <a:ext uri="{FF2B5EF4-FFF2-40B4-BE49-F238E27FC236}">
                <a16:creationId xmlns:a16="http://schemas.microsoft.com/office/drawing/2014/main" id="{DEF408D0-3D24-4DA0-AE71-10001133B54C}"/>
              </a:ext>
            </a:extLst>
          </p:cNvPr>
          <p:cNvSpPr/>
          <p:nvPr/>
        </p:nvSpPr>
        <p:spPr>
          <a:xfrm flipH="1">
            <a:off x="4320220" y="4461685"/>
            <a:ext cx="331200" cy="3325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FFFFFF"/>
              </a:solidFill>
              <a:effectLst/>
              <a:uLnTx/>
              <a:uFillTx/>
              <a:latin typeface="HG丸ｺﾞｼｯｸM-PRO"/>
              <a:ea typeface="HG丸ｺﾞｼｯｸM-PRO"/>
            </a:endParaRPr>
          </a:p>
        </p:txBody>
      </p:sp>
      <p:cxnSp>
        <p:nvCxnSpPr>
          <p:cNvPr id="90" name="直線コネクタ 89">
            <a:extLst>
              <a:ext uri="{FF2B5EF4-FFF2-40B4-BE49-F238E27FC236}">
                <a16:creationId xmlns:a16="http://schemas.microsoft.com/office/drawing/2014/main" id="{B09CF8DF-4696-403C-9095-19D3359949ED}"/>
              </a:ext>
            </a:extLst>
          </p:cNvPr>
          <p:cNvCxnSpPr>
            <a:cxnSpLocks/>
            <a:endCxn id="89" idx="1"/>
          </p:cNvCxnSpPr>
          <p:nvPr/>
        </p:nvCxnSpPr>
        <p:spPr>
          <a:xfrm flipH="1">
            <a:off x="4651420" y="4627972"/>
            <a:ext cx="38628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AF2D806F-CF85-46CB-BD27-35413B0E4856}"/>
              </a:ext>
            </a:extLst>
          </p:cNvPr>
          <p:cNvCxnSpPr>
            <a:cxnSpLocks/>
          </p:cNvCxnSpPr>
          <p:nvPr/>
        </p:nvCxnSpPr>
        <p:spPr>
          <a:xfrm flipH="1">
            <a:off x="4865684" y="4623348"/>
            <a:ext cx="0" cy="7398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732" name="グループ化 30731">
            <a:extLst>
              <a:ext uri="{FF2B5EF4-FFF2-40B4-BE49-F238E27FC236}">
                <a16:creationId xmlns:a16="http://schemas.microsoft.com/office/drawing/2014/main" id="{5C22F83A-912A-48AC-8484-BE3112446D4C}"/>
              </a:ext>
            </a:extLst>
          </p:cNvPr>
          <p:cNvGrpSpPr/>
          <p:nvPr/>
        </p:nvGrpSpPr>
        <p:grpSpPr>
          <a:xfrm>
            <a:off x="4413384" y="6320934"/>
            <a:ext cx="257382" cy="257382"/>
            <a:chOff x="339314" y="6236688"/>
            <a:chExt cx="257382" cy="257382"/>
          </a:xfrm>
        </p:grpSpPr>
        <p:sp>
          <p:nvSpPr>
            <p:cNvPr id="96" name="楕円 95">
              <a:extLst>
                <a:ext uri="{FF2B5EF4-FFF2-40B4-BE49-F238E27FC236}">
                  <a16:creationId xmlns:a16="http://schemas.microsoft.com/office/drawing/2014/main" id="{6A65F925-DAF5-429F-BC9C-83FC45EC19AA}"/>
                </a:ext>
              </a:extLst>
            </p:cNvPr>
            <p:cNvSpPr/>
            <p:nvPr/>
          </p:nvSpPr>
          <p:spPr>
            <a:xfrm>
              <a:off x="339314" y="6236688"/>
              <a:ext cx="257382" cy="25738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FFFFFF"/>
                </a:solidFill>
                <a:effectLst/>
                <a:uLnTx/>
                <a:uFillTx/>
                <a:latin typeface="HG丸ｺﾞｼｯｸM-PRO"/>
                <a:ea typeface="HG丸ｺﾞｼｯｸM-PRO"/>
              </a:endParaRPr>
            </a:p>
          </p:txBody>
        </p:sp>
        <p:sp>
          <p:nvSpPr>
            <p:cNvPr id="97" name="楕円 96">
              <a:extLst>
                <a:ext uri="{FF2B5EF4-FFF2-40B4-BE49-F238E27FC236}">
                  <a16:creationId xmlns:a16="http://schemas.microsoft.com/office/drawing/2014/main" id="{8D742067-D612-40C5-957E-FF8FB7451831}"/>
                </a:ext>
              </a:extLst>
            </p:cNvPr>
            <p:cNvSpPr/>
            <p:nvPr/>
          </p:nvSpPr>
          <p:spPr>
            <a:xfrm>
              <a:off x="446405" y="6343779"/>
              <a:ext cx="43200" cy="43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9" name="テキスト ボックス 98">
            <a:extLst>
              <a:ext uri="{FF2B5EF4-FFF2-40B4-BE49-F238E27FC236}">
                <a16:creationId xmlns:a16="http://schemas.microsoft.com/office/drawing/2014/main" id="{4029E88E-ED1F-43E5-8F55-32A544548FBD}"/>
              </a:ext>
            </a:extLst>
          </p:cNvPr>
          <p:cNvSpPr txBox="1"/>
          <p:nvPr/>
        </p:nvSpPr>
        <p:spPr>
          <a:xfrm>
            <a:off x="1045424" y="6249570"/>
            <a:ext cx="7713565" cy="400110"/>
          </a:xfrm>
          <a:prstGeom prst="rect">
            <a:avLst/>
          </a:prstGeom>
          <a:noFill/>
        </p:spPr>
        <p:txBody>
          <a:bodyPr wrap="square">
            <a:spAutoFit/>
          </a:bodyPr>
          <a:lstStyle/>
          <a:p>
            <a:r>
              <a:rPr lang="ja-JP" altLang="en-US" sz="2000" b="1" dirty="0">
                <a:latin typeface="+mn-ea"/>
                <a:ea typeface="+mn-ea"/>
              </a:rPr>
              <a:t>は変異</a:t>
            </a:r>
            <a:r>
              <a:rPr lang="en-US" altLang="ja-JP" sz="2000" dirty="0" err="1">
                <a:latin typeface="Trebuchet MS" panose="020B0603020202020204" pitchFamily="34" charset="0"/>
                <a:ea typeface="+mn-ea"/>
              </a:rPr>
              <a:t>mtDNA</a:t>
            </a:r>
            <a:r>
              <a:rPr lang="ja-JP" altLang="en-US" sz="2000" b="1" dirty="0">
                <a:latin typeface="+mn-ea"/>
                <a:ea typeface="+mn-ea"/>
              </a:rPr>
              <a:t>を有している</a:t>
            </a:r>
            <a:r>
              <a:rPr lang="en-US" altLang="ja-JP" sz="2000" b="1" dirty="0">
                <a:latin typeface="+mn-ea"/>
                <a:ea typeface="+mn-ea"/>
              </a:rPr>
              <a:t>,     </a:t>
            </a:r>
            <a:r>
              <a:rPr lang="ja-JP" altLang="en-US" sz="2000" b="1" dirty="0">
                <a:latin typeface="+mn-ea"/>
                <a:ea typeface="+mn-ea"/>
              </a:rPr>
              <a:t>は有していると推定される女性</a:t>
            </a:r>
          </a:p>
        </p:txBody>
      </p:sp>
      <p:sp>
        <p:nvSpPr>
          <p:cNvPr id="100" name="テキスト ボックス 99">
            <a:extLst>
              <a:ext uri="{FF2B5EF4-FFF2-40B4-BE49-F238E27FC236}">
                <a16:creationId xmlns:a16="http://schemas.microsoft.com/office/drawing/2014/main" id="{EE107B51-CD97-4217-BB07-A23BB8494656}"/>
              </a:ext>
            </a:extLst>
          </p:cNvPr>
          <p:cNvSpPr txBox="1"/>
          <p:nvPr/>
        </p:nvSpPr>
        <p:spPr>
          <a:xfrm>
            <a:off x="431169" y="1025246"/>
            <a:ext cx="8282526" cy="830997"/>
          </a:xfrm>
          <a:prstGeom prst="rect">
            <a:avLst/>
          </a:prstGeom>
          <a:noFill/>
        </p:spPr>
        <p:txBody>
          <a:bodyPr wrap="square">
            <a:spAutoFit/>
          </a:bodyPr>
          <a:lstStyle/>
          <a:p>
            <a:pPr algn="ctr"/>
            <a:r>
              <a:rPr lang="ja-JP" altLang="en-US" sz="2400" b="1" dirty="0">
                <a:solidFill>
                  <a:srgbClr val="BC008B"/>
                </a:solidFill>
                <a:latin typeface="+mn-ea"/>
                <a:ea typeface="+mn-ea"/>
              </a:rPr>
              <a:t>母系遺伝 </a:t>
            </a:r>
            <a:r>
              <a:rPr lang="en-US" altLang="ja-JP" sz="2400" b="1" dirty="0">
                <a:solidFill>
                  <a:srgbClr val="BC008B"/>
                </a:solidFill>
                <a:latin typeface="+mn-ea"/>
                <a:ea typeface="+mn-ea"/>
              </a:rPr>
              <a:t>= </a:t>
            </a:r>
            <a:r>
              <a:rPr lang="ja-JP" altLang="en-US" sz="2400" b="1" dirty="0">
                <a:solidFill>
                  <a:srgbClr val="BC008B"/>
                </a:solidFill>
                <a:latin typeface="+mn-ea"/>
                <a:ea typeface="+mn-ea"/>
              </a:rPr>
              <a:t>疾患は女性を介して次世代に伝わっている</a:t>
            </a:r>
            <a:endParaRPr lang="en-US" altLang="ja-JP" sz="2400" b="1" dirty="0">
              <a:solidFill>
                <a:srgbClr val="BC008B"/>
              </a:solidFill>
              <a:latin typeface="+mn-ea"/>
              <a:ea typeface="+mn-ea"/>
            </a:endParaRPr>
          </a:p>
          <a:p>
            <a:pPr algn="ctr"/>
            <a:r>
              <a:rPr lang="ja-JP" altLang="en-US" sz="2400" b="1" dirty="0">
                <a:solidFill>
                  <a:srgbClr val="BC008B"/>
                </a:solidFill>
                <a:latin typeface="+mn-ea"/>
                <a:ea typeface="+mn-ea"/>
              </a:rPr>
              <a:t>罹患男性から次世代への遺伝はない</a:t>
            </a:r>
          </a:p>
        </p:txBody>
      </p:sp>
      <p:sp>
        <p:nvSpPr>
          <p:cNvPr id="102" name="楕円 101">
            <a:extLst>
              <a:ext uri="{FF2B5EF4-FFF2-40B4-BE49-F238E27FC236}">
                <a16:creationId xmlns:a16="http://schemas.microsoft.com/office/drawing/2014/main" id="{B108EE6D-A648-42BE-A502-EF43AD6B7861}"/>
              </a:ext>
            </a:extLst>
          </p:cNvPr>
          <p:cNvSpPr/>
          <p:nvPr/>
        </p:nvSpPr>
        <p:spPr>
          <a:xfrm flipH="1">
            <a:off x="7114265" y="5606232"/>
            <a:ext cx="332574" cy="332574"/>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dirty="0">
              <a:ln>
                <a:noFill/>
              </a:ln>
              <a:solidFill>
                <a:srgbClr val="FFFFFF"/>
              </a:solidFill>
              <a:effectLst/>
              <a:uLnTx/>
              <a:uFillTx/>
              <a:latin typeface="HG丸ｺﾞｼｯｸM-PRO"/>
              <a:ea typeface="HG丸ｺﾞｼｯｸM-PRO"/>
            </a:endParaRPr>
          </a:p>
        </p:txBody>
      </p:sp>
      <p:sp>
        <p:nvSpPr>
          <p:cNvPr id="103" name="正方形/長方形 102">
            <a:extLst>
              <a:ext uri="{FF2B5EF4-FFF2-40B4-BE49-F238E27FC236}">
                <a16:creationId xmlns:a16="http://schemas.microsoft.com/office/drawing/2014/main" id="{2701D92B-0C82-4215-94E3-C61B625B592A}"/>
              </a:ext>
            </a:extLst>
          </p:cNvPr>
          <p:cNvSpPr/>
          <p:nvPr/>
        </p:nvSpPr>
        <p:spPr>
          <a:xfrm flipH="1">
            <a:off x="6512493" y="5596833"/>
            <a:ext cx="331200" cy="3325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FFFFFF"/>
              </a:solidFill>
              <a:effectLst/>
              <a:uLnTx/>
              <a:uFillTx/>
              <a:latin typeface="HG丸ｺﾞｼｯｸM-PRO"/>
              <a:ea typeface="HG丸ｺﾞｼｯｸM-PRO"/>
            </a:endParaRPr>
          </a:p>
        </p:txBody>
      </p:sp>
      <p:cxnSp>
        <p:nvCxnSpPr>
          <p:cNvPr id="104" name="コネクタ: カギ線 103">
            <a:extLst>
              <a:ext uri="{FF2B5EF4-FFF2-40B4-BE49-F238E27FC236}">
                <a16:creationId xmlns:a16="http://schemas.microsoft.com/office/drawing/2014/main" id="{6BAC326F-DBFC-4733-9E40-7276A329FD80}"/>
              </a:ext>
            </a:extLst>
          </p:cNvPr>
          <p:cNvCxnSpPr>
            <a:stCxn id="102" idx="0"/>
            <a:endCxn id="103" idx="0"/>
          </p:cNvCxnSpPr>
          <p:nvPr/>
        </p:nvCxnSpPr>
        <p:spPr>
          <a:xfrm rot="16200000" flipV="1">
            <a:off x="6974624" y="5300303"/>
            <a:ext cx="9399" cy="602459"/>
          </a:xfrm>
          <a:prstGeom prst="bentConnector3">
            <a:avLst>
              <a:gd name="adj1" fmla="val 2532174"/>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楕円 105">
            <a:extLst>
              <a:ext uri="{FF2B5EF4-FFF2-40B4-BE49-F238E27FC236}">
                <a16:creationId xmlns:a16="http://schemas.microsoft.com/office/drawing/2014/main" id="{8DD37176-E178-4231-866B-04D2E6B32377}"/>
              </a:ext>
            </a:extLst>
          </p:cNvPr>
          <p:cNvSpPr/>
          <p:nvPr/>
        </p:nvSpPr>
        <p:spPr>
          <a:xfrm flipH="1">
            <a:off x="7125765" y="4463479"/>
            <a:ext cx="332574" cy="332574"/>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FFFFFF"/>
              </a:solidFill>
              <a:effectLst/>
              <a:uLnTx/>
              <a:uFillTx/>
              <a:latin typeface="HG丸ｺﾞｼｯｸM-PRO"/>
              <a:ea typeface="HG丸ｺﾞｼｯｸM-PRO"/>
            </a:endParaRPr>
          </a:p>
        </p:txBody>
      </p:sp>
      <p:cxnSp>
        <p:nvCxnSpPr>
          <p:cNvPr id="107" name="直線コネクタ 106">
            <a:extLst>
              <a:ext uri="{FF2B5EF4-FFF2-40B4-BE49-F238E27FC236}">
                <a16:creationId xmlns:a16="http://schemas.microsoft.com/office/drawing/2014/main" id="{AE304450-E69F-4CDC-AFA6-6FBAAC372CEB}"/>
              </a:ext>
            </a:extLst>
          </p:cNvPr>
          <p:cNvCxnSpPr>
            <a:cxnSpLocks/>
            <a:stCxn id="106" idx="6"/>
          </p:cNvCxnSpPr>
          <p:nvPr/>
        </p:nvCxnSpPr>
        <p:spPr>
          <a:xfrm flipH="1">
            <a:off x="6739481" y="4629766"/>
            <a:ext cx="38628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4A9D8E5D-D51C-4AF4-ADB2-D8E82AC2582B}"/>
              </a:ext>
            </a:extLst>
          </p:cNvPr>
          <p:cNvCxnSpPr>
            <a:cxnSpLocks/>
          </p:cNvCxnSpPr>
          <p:nvPr/>
        </p:nvCxnSpPr>
        <p:spPr>
          <a:xfrm flipH="1">
            <a:off x="6953745" y="4625142"/>
            <a:ext cx="0" cy="7398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楕円 112">
            <a:extLst>
              <a:ext uri="{FF2B5EF4-FFF2-40B4-BE49-F238E27FC236}">
                <a16:creationId xmlns:a16="http://schemas.microsoft.com/office/drawing/2014/main" id="{04A64303-DE3E-41E0-94A3-721EE619B454}"/>
              </a:ext>
            </a:extLst>
          </p:cNvPr>
          <p:cNvSpPr/>
          <p:nvPr/>
        </p:nvSpPr>
        <p:spPr>
          <a:xfrm>
            <a:off x="810322" y="6320934"/>
            <a:ext cx="257382" cy="257382"/>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FFFFFF"/>
              </a:solidFill>
              <a:effectLst/>
              <a:uLnTx/>
              <a:uFillTx/>
              <a:latin typeface="HG丸ｺﾞｼｯｸM-PRO"/>
              <a:ea typeface="HG丸ｺﾞｼｯｸM-PRO"/>
            </a:endParaRPr>
          </a:p>
        </p:txBody>
      </p:sp>
    </p:spTree>
    <p:extLst>
      <p:ext uri="{BB962C8B-B14F-4D97-AF65-F5344CB8AC3E}">
        <p14:creationId xmlns:p14="http://schemas.microsoft.com/office/powerpoint/2010/main" val="579394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a:extLst>
              <a:ext uri="{FF2B5EF4-FFF2-40B4-BE49-F238E27FC236}">
                <a16:creationId xmlns:a16="http://schemas.microsoft.com/office/drawing/2014/main" id="{54B59D96-AA4C-40C3-9F34-73BE41C2C89F}"/>
              </a:ext>
            </a:extLst>
          </p:cNvPr>
          <p:cNvGraphicFramePr>
            <a:graphicFrameLocks noChangeAspect="1"/>
          </p:cNvGraphicFramePr>
          <p:nvPr/>
        </p:nvGraphicFramePr>
        <p:xfrm>
          <a:off x="2735263" y="1624013"/>
          <a:ext cx="3930650" cy="4054475"/>
        </p:xfrm>
        <a:graphic>
          <a:graphicData uri="http://schemas.openxmlformats.org/presentationml/2006/ole">
            <mc:AlternateContent xmlns:mc="http://schemas.openxmlformats.org/markup-compatibility/2006">
              <mc:Choice xmlns:v="urn:schemas-microsoft-com:vml" Requires="v">
                <p:oleObj spid="_x0000_s1027" name="Image" r:id="rId3" imgW="5248147" imgH="5413343" progId="Photoshop.Image.4">
                  <p:embed/>
                </p:oleObj>
              </mc:Choice>
              <mc:Fallback>
                <p:oleObj name="Image" r:id="rId3" imgW="5248147" imgH="5413343" progId="Photoshop.Image.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5263" y="1624013"/>
                        <a:ext cx="393065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Text Box 3">
            <a:extLst>
              <a:ext uri="{FF2B5EF4-FFF2-40B4-BE49-F238E27FC236}">
                <a16:creationId xmlns:a16="http://schemas.microsoft.com/office/drawing/2014/main" id="{4DF37B2E-D4F9-4636-B192-98DD35EAF9BA}"/>
              </a:ext>
            </a:extLst>
          </p:cNvPr>
          <p:cNvSpPr txBox="1">
            <a:spLocks noChangeArrowheads="1"/>
          </p:cNvSpPr>
          <p:nvPr/>
        </p:nvSpPr>
        <p:spPr bwMode="auto">
          <a:xfrm>
            <a:off x="57150" y="142875"/>
            <a:ext cx="90138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4400" b="1" dirty="0">
                <a:solidFill>
                  <a:srgbClr val="CC6600"/>
                </a:solidFill>
                <a:latin typeface="HG丸ｺﾞｼｯｸM-PRO" panose="020F0600000000000000" pitchFamily="50" charset="-128"/>
                <a:ea typeface="HG丸ｺﾞｼｯｸM-PRO" panose="020F0600000000000000" pitchFamily="50" charset="-128"/>
              </a:rPr>
              <a:t>ミトコンドリア</a:t>
            </a:r>
          </a:p>
        </p:txBody>
      </p:sp>
      <p:sp>
        <p:nvSpPr>
          <p:cNvPr id="1028" name="Line 4">
            <a:extLst>
              <a:ext uri="{FF2B5EF4-FFF2-40B4-BE49-F238E27FC236}">
                <a16:creationId xmlns:a16="http://schemas.microsoft.com/office/drawing/2014/main" id="{CC2F2BD9-EEB5-41F0-886C-B523B60AC23F}"/>
              </a:ext>
            </a:extLst>
          </p:cNvPr>
          <p:cNvSpPr>
            <a:spLocks noChangeShapeType="1"/>
          </p:cNvSpPr>
          <p:nvPr/>
        </p:nvSpPr>
        <p:spPr bwMode="auto">
          <a:xfrm flipV="1">
            <a:off x="1535726" y="3459770"/>
            <a:ext cx="2581275" cy="10258"/>
          </a:xfrm>
          <a:prstGeom prst="line">
            <a:avLst/>
          </a:prstGeom>
          <a:noFill/>
          <a:ln w="50800">
            <a:solidFill>
              <a:srgbClr val="2F76CB"/>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1029" name="Line 5">
            <a:extLst>
              <a:ext uri="{FF2B5EF4-FFF2-40B4-BE49-F238E27FC236}">
                <a16:creationId xmlns:a16="http://schemas.microsoft.com/office/drawing/2014/main" id="{41F7E9E4-6060-4331-B2B1-0B8EBA20255A}"/>
              </a:ext>
            </a:extLst>
          </p:cNvPr>
          <p:cNvSpPr>
            <a:spLocks noChangeShapeType="1"/>
          </p:cNvSpPr>
          <p:nvPr/>
        </p:nvSpPr>
        <p:spPr bwMode="auto">
          <a:xfrm flipV="1">
            <a:off x="2998788" y="4951413"/>
            <a:ext cx="962025" cy="723900"/>
          </a:xfrm>
          <a:prstGeom prst="line">
            <a:avLst/>
          </a:prstGeom>
          <a:noFill/>
          <a:ln w="50800">
            <a:solidFill>
              <a:srgbClr val="27815D"/>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1030" name="Text Box 6">
            <a:extLst>
              <a:ext uri="{FF2B5EF4-FFF2-40B4-BE49-F238E27FC236}">
                <a16:creationId xmlns:a16="http://schemas.microsoft.com/office/drawing/2014/main" id="{CDE95C7E-AAFA-46A8-A3D7-FD9B9870CB8A}"/>
              </a:ext>
            </a:extLst>
          </p:cNvPr>
          <p:cNvSpPr txBox="1">
            <a:spLocks noChangeArrowheads="1"/>
          </p:cNvSpPr>
          <p:nvPr/>
        </p:nvSpPr>
        <p:spPr bwMode="auto">
          <a:xfrm>
            <a:off x="814997" y="5636358"/>
            <a:ext cx="23503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b="1" dirty="0">
                <a:solidFill>
                  <a:srgbClr val="CC0099"/>
                </a:solidFill>
                <a:latin typeface="HG丸ｺﾞｼｯｸM-PRO" panose="020F0600000000000000" pitchFamily="50" charset="-128"/>
                <a:ea typeface="HG丸ｺﾞｼｯｸM-PRO" panose="020F0600000000000000" pitchFamily="50" charset="-128"/>
              </a:rPr>
              <a:t>ミトコンドリア</a:t>
            </a:r>
          </a:p>
        </p:txBody>
      </p:sp>
      <p:sp>
        <p:nvSpPr>
          <p:cNvPr id="1031" name="Line 7">
            <a:extLst>
              <a:ext uri="{FF2B5EF4-FFF2-40B4-BE49-F238E27FC236}">
                <a16:creationId xmlns:a16="http://schemas.microsoft.com/office/drawing/2014/main" id="{0A1A8853-8054-4429-9421-8F6FE4E1EACA}"/>
              </a:ext>
            </a:extLst>
          </p:cNvPr>
          <p:cNvSpPr>
            <a:spLocks noChangeShapeType="1"/>
          </p:cNvSpPr>
          <p:nvPr/>
        </p:nvSpPr>
        <p:spPr bwMode="auto">
          <a:xfrm flipV="1">
            <a:off x="3006725" y="4787900"/>
            <a:ext cx="409575" cy="895350"/>
          </a:xfrm>
          <a:prstGeom prst="line">
            <a:avLst/>
          </a:prstGeom>
          <a:noFill/>
          <a:ln w="50800">
            <a:solidFill>
              <a:srgbClr val="27815D"/>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9" name="Text Box 6">
            <a:extLst>
              <a:ext uri="{FF2B5EF4-FFF2-40B4-BE49-F238E27FC236}">
                <a16:creationId xmlns:a16="http://schemas.microsoft.com/office/drawing/2014/main" id="{16D66B38-E8D6-446A-931D-480950C4EF33}"/>
              </a:ext>
            </a:extLst>
          </p:cNvPr>
          <p:cNvSpPr txBox="1">
            <a:spLocks noChangeArrowheads="1"/>
          </p:cNvSpPr>
          <p:nvPr/>
        </p:nvSpPr>
        <p:spPr bwMode="auto">
          <a:xfrm>
            <a:off x="1061135" y="3234787"/>
            <a:ext cx="4940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b="1" dirty="0">
                <a:solidFill>
                  <a:srgbClr val="7030A0"/>
                </a:solidFill>
                <a:latin typeface="HG丸ｺﾞｼｯｸM-PRO" panose="020F0600000000000000" pitchFamily="50" charset="-128"/>
                <a:ea typeface="HG丸ｺﾞｼｯｸM-PRO" panose="020F0600000000000000" pitchFamily="50" charset="-128"/>
              </a:rPr>
              <a:t>核</a:t>
            </a:r>
          </a:p>
        </p:txBody>
      </p:sp>
      <p:graphicFrame>
        <p:nvGraphicFramePr>
          <p:cNvPr id="12" name="Object 4">
            <a:extLst>
              <a:ext uri="{FF2B5EF4-FFF2-40B4-BE49-F238E27FC236}">
                <a16:creationId xmlns:a16="http://schemas.microsoft.com/office/drawing/2014/main" id="{0F1F083F-E529-462B-A0A3-5D9956666A08}"/>
              </a:ext>
            </a:extLst>
          </p:cNvPr>
          <p:cNvGraphicFramePr>
            <a:graphicFrameLocks noChangeAspect="1"/>
          </p:cNvGraphicFramePr>
          <p:nvPr/>
        </p:nvGraphicFramePr>
        <p:xfrm>
          <a:off x="139700" y="1009652"/>
          <a:ext cx="434975" cy="366713"/>
        </p:xfrm>
        <a:graphic>
          <a:graphicData uri="http://schemas.openxmlformats.org/presentationml/2006/ole">
            <mc:AlternateContent xmlns:mc="http://schemas.openxmlformats.org/markup-compatibility/2006">
              <mc:Choice xmlns:v="urn:schemas-microsoft-com:vml" Requires="v">
                <p:oleObj spid="_x0000_s1028" name="Image" r:id="rId5" imgW="2171429" imgH="1828571" progId="Photoshop.Image.9">
                  <p:embed/>
                </p:oleObj>
              </mc:Choice>
              <mc:Fallback>
                <p:oleObj name="Image" r:id="rId5" imgW="2171429" imgH="1828571" progId="Photoshop.Image.9">
                  <p:embed/>
                  <p:pic>
                    <p:nvPicPr>
                      <p:cNvPr id="3075" name="Object 4">
                        <a:extLst>
                          <a:ext uri="{FF2B5EF4-FFF2-40B4-BE49-F238E27FC236}">
                            <a16:creationId xmlns:a16="http://schemas.microsoft.com/office/drawing/2014/main" id="{7D54C748-3B52-4CBD-BDC9-5D48F98A4B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700" y="1009652"/>
                        <a:ext cx="434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 Box 5">
            <a:extLst>
              <a:ext uri="{FF2B5EF4-FFF2-40B4-BE49-F238E27FC236}">
                <a16:creationId xmlns:a16="http://schemas.microsoft.com/office/drawing/2014/main" id="{5F923C4E-F6C2-4D89-BAC3-8977166E250C}"/>
              </a:ext>
            </a:extLst>
          </p:cNvPr>
          <p:cNvSpPr txBox="1">
            <a:spLocks noChangeArrowheads="1"/>
          </p:cNvSpPr>
          <p:nvPr/>
        </p:nvSpPr>
        <p:spPr bwMode="auto">
          <a:xfrm>
            <a:off x="561974" y="963614"/>
            <a:ext cx="85090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rgbClr val="006666"/>
                </a:solidFill>
                <a:latin typeface="HG丸ｺﾞｼｯｸM-PRO" panose="020F0600000000000000" pitchFamily="50" charset="-128"/>
                <a:ea typeface="HG丸ｺﾞｼｯｸM-PRO" panose="020F0600000000000000" pitchFamily="50" charset="-128"/>
              </a:rPr>
              <a:t>細胞質内にあるエネルギーを産生する細胞内小器官</a:t>
            </a:r>
            <a:r>
              <a:rPr lang="en-US" altLang="ja-JP" sz="2400" dirty="0">
                <a:solidFill>
                  <a:srgbClr val="006666"/>
                </a:solidFill>
                <a:latin typeface="HG丸ｺﾞｼｯｸM-PRO" panose="020F0600000000000000" pitchFamily="50" charset="-128"/>
                <a:ea typeface="HG丸ｺﾞｼｯｸM-PRO" panose="020F0600000000000000" pitchFamily="50" charset="-128"/>
              </a:rPr>
              <a:t>=</a:t>
            </a:r>
            <a:r>
              <a:rPr lang="en-US" altLang="ja-JP" sz="2400" dirty="0">
                <a:solidFill>
                  <a:srgbClr val="006666"/>
                </a:solidFill>
                <a:latin typeface="Trebuchet MS" panose="020B0603020202020204" pitchFamily="34" charset="0"/>
                <a:ea typeface="HG丸ｺﾞｼｯｸM-PRO" panose="020F0600000000000000" pitchFamily="50" charset="-128"/>
              </a:rPr>
              <a:t>ATP</a:t>
            </a:r>
            <a:r>
              <a:rPr lang="ja-JP" altLang="en-US" sz="2400" dirty="0">
                <a:solidFill>
                  <a:srgbClr val="006666"/>
                </a:solidFill>
                <a:latin typeface="HG丸ｺﾞｼｯｸM-PRO" panose="020F0600000000000000" pitchFamily="50" charset="-128"/>
                <a:ea typeface="HG丸ｺﾞｼｯｸM-PRO" panose="020F0600000000000000" pitchFamily="50" charset="-128"/>
              </a:rPr>
              <a:t>産生</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0F8FA3BC-30C1-4C3D-90F2-0B1EA523669F}"/>
              </a:ext>
            </a:extLst>
          </p:cNvPr>
          <p:cNvSpPr txBox="1"/>
          <p:nvPr/>
        </p:nvSpPr>
        <p:spPr>
          <a:xfrm>
            <a:off x="5029200" y="1505467"/>
            <a:ext cx="3587262" cy="4801314"/>
          </a:xfrm>
          <a:prstGeom prst="rect">
            <a:avLst/>
          </a:prstGeom>
          <a:noFill/>
        </p:spPr>
        <p:txBody>
          <a:bodyPr wrap="square">
            <a:spAutoFit/>
          </a:bodyPr>
          <a:lstStyle/>
          <a:p>
            <a:pPr algn="l">
              <a:spcBef>
                <a:spcPts val="1000"/>
              </a:spcBef>
            </a:pPr>
            <a:r>
              <a:rPr lang="ja-JP" altLang="en-US" sz="2200" dirty="0">
                <a:solidFill>
                  <a:srgbClr val="111111"/>
                </a:solidFill>
                <a:latin typeface="Trebuchet MS" panose="020B0603020202020204" pitchFamily="34" charset="0"/>
                <a:ea typeface="+mn-ea"/>
              </a:rPr>
              <a:t>ヒトのミトコンドリア</a:t>
            </a:r>
            <a:r>
              <a:rPr lang="en-US" altLang="ja-JP" sz="2200" dirty="0">
                <a:solidFill>
                  <a:srgbClr val="111111"/>
                </a:solidFill>
                <a:latin typeface="Trebuchet MS" panose="020B0603020202020204" pitchFamily="34" charset="0"/>
                <a:ea typeface="+mn-ea"/>
              </a:rPr>
              <a:t>DNA </a:t>
            </a:r>
            <a:r>
              <a:rPr lang="en-US" altLang="ja-JP" sz="2200" dirty="0">
                <a:solidFill>
                  <a:srgbClr val="111111"/>
                </a:solidFill>
                <a:latin typeface="+mn-ea"/>
                <a:ea typeface="+mn-ea"/>
              </a:rPr>
              <a:t>(</a:t>
            </a:r>
            <a:r>
              <a:rPr lang="en-US" altLang="ja-JP" sz="2200" dirty="0" err="1">
                <a:solidFill>
                  <a:srgbClr val="111111"/>
                </a:solidFill>
                <a:latin typeface="Trebuchet MS" panose="020B0603020202020204" pitchFamily="34" charset="0"/>
                <a:ea typeface="+mn-ea"/>
              </a:rPr>
              <a:t>mtDNA</a:t>
            </a:r>
            <a:r>
              <a:rPr lang="en-US" altLang="ja-JP" sz="2200" dirty="0">
                <a:solidFill>
                  <a:srgbClr val="111111"/>
                </a:solidFill>
                <a:latin typeface="+mn-ea"/>
                <a:ea typeface="+mn-ea"/>
              </a:rPr>
              <a:t>)</a:t>
            </a:r>
            <a:r>
              <a:rPr lang="ja-JP" altLang="en-US" sz="2200" dirty="0">
                <a:solidFill>
                  <a:srgbClr val="111111"/>
                </a:solidFill>
                <a:latin typeface="Trebuchet MS" panose="020B0603020202020204" pitchFamily="34" charset="0"/>
                <a:ea typeface="+mn-ea"/>
              </a:rPr>
              <a:t>は核の</a:t>
            </a:r>
            <a:r>
              <a:rPr lang="en-US" altLang="ja-JP" sz="2200" dirty="0">
                <a:solidFill>
                  <a:srgbClr val="111111"/>
                </a:solidFill>
                <a:latin typeface="Trebuchet MS" panose="020B0603020202020204" pitchFamily="34" charset="0"/>
                <a:ea typeface="+mn-ea"/>
              </a:rPr>
              <a:t>DNA</a:t>
            </a:r>
            <a:r>
              <a:rPr lang="ja-JP" altLang="en-US" sz="2200" dirty="0">
                <a:solidFill>
                  <a:srgbClr val="111111"/>
                </a:solidFill>
                <a:latin typeface="Trebuchet MS" panose="020B0603020202020204" pitchFamily="34" charset="0"/>
                <a:ea typeface="+mn-ea"/>
              </a:rPr>
              <a:t>からは独立した独自の</a:t>
            </a:r>
            <a:r>
              <a:rPr lang="en-US" altLang="ja-JP" sz="2200" dirty="0">
                <a:solidFill>
                  <a:srgbClr val="111111"/>
                </a:solidFill>
                <a:latin typeface="Trebuchet MS" panose="020B0603020202020204" pitchFamily="34" charset="0"/>
                <a:ea typeface="+mn-ea"/>
              </a:rPr>
              <a:t>16,569</a:t>
            </a:r>
            <a:r>
              <a:rPr lang="ja-JP" altLang="en-US" sz="2200" dirty="0">
                <a:solidFill>
                  <a:srgbClr val="111111"/>
                </a:solidFill>
                <a:latin typeface="Trebuchet MS" panose="020B0603020202020204" pitchFamily="34" charset="0"/>
                <a:ea typeface="+mn-ea"/>
              </a:rPr>
              <a:t>塩基対からなる二本鎖</a:t>
            </a:r>
            <a:r>
              <a:rPr lang="en-US" altLang="ja-JP" sz="2200" dirty="0">
                <a:solidFill>
                  <a:srgbClr val="111111"/>
                </a:solidFill>
                <a:latin typeface="Trebuchet MS" panose="020B0603020202020204" pitchFamily="34" charset="0"/>
                <a:ea typeface="+mn-ea"/>
              </a:rPr>
              <a:t>DNA</a:t>
            </a:r>
            <a:r>
              <a:rPr lang="ja-JP" altLang="en-US" sz="2200" dirty="0">
                <a:solidFill>
                  <a:srgbClr val="111111"/>
                </a:solidFill>
                <a:latin typeface="Trebuchet MS" panose="020B0603020202020204" pitchFamily="34" charset="0"/>
                <a:ea typeface="+mn-ea"/>
              </a:rPr>
              <a:t>からなり，</a:t>
            </a:r>
            <a:endParaRPr lang="en-US" altLang="ja-JP" sz="2200" dirty="0">
              <a:solidFill>
                <a:srgbClr val="111111"/>
              </a:solidFill>
              <a:latin typeface="Trebuchet MS" panose="020B0603020202020204" pitchFamily="34" charset="0"/>
              <a:ea typeface="+mn-ea"/>
            </a:endParaRPr>
          </a:p>
          <a:p>
            <a:pPr algn="l">
              <a:spcBef>
                <a:spcPts val="1000"/>
              </a:spcBef>
            </a:pPr>
            <a:r>
              <a:rPr lang="ja-JP" altLang="en-US" sz="2200" dirty="0">
                <a:solidFill>
                  <a:srgbClr val="111111"/>
                </a:solidFill>
                <a:latin typeface="Trebuchet MS" panose="020B0603020202020204" pitchFamily="34" charset="0"/>
                <a:ea typeface="+mn-ea"/>
              </a:rPr>
              <a:t>呼吸鎖複合体サブユニット </a:t>
            </a:r>
            <a:r>
              <a:rPr lang="en-US" altLang="ja-JP" sz="2200" dirty="0">
                <a:solidFill>
                  <a:srgbClr val="111111"/>
                </a:solidFill>
                <a:latin typeface="Trebuchet MS" panose="020B0603020202020204" pitchFamily="34" charset="0"/>
                <a:ea typeface="+mn-ea"/>
              </a:rPr>
              <a:t>13, </a:t>
            </a:r>
            <a:r>
              <a:rPr lang="ja-JP" altLang="en-US" sz="2200" dirty="0">
                <a:solidFill>
                  <a:srgbClr val="111111"/>
                </a:solidFill>
                <a:latin typeface="Trebuchet MS" panose="020B0603020202020204" pitchFamily="34" charset="0"/>
                <a:ea typeface="+mn-ea"/>
              </a:rPr>
              <a:t>リボソーム</a:t>
            </a:r>
            <a:r>
              <a:rPr lang="en-US" altLang="ja-JP" sz="2200" dirty="0">
                <a:solidFill>
                  <a:srgbClr val="111111"/>
                </a:solidFill>
                <a:latin typeface="Trebuchet MS" panose="020B0603020202020204" pitchFamily="34" charset="0"/>
                <a:ea typeface="+mn-ea"/>
              </a:rPr>
              <a:t>RNA 2, </a:t>
            </a:r>
            <a:r>
              <a:rPr lang="ja-JP" altLang="en-US" sz="2200" dirty="0">
                <a:solidFill>
                  <a:srgbClr val="111111"/>
                </a:solidFill>
                <a:latin typeface="Trebuchet MS" panose="020B0603020202020204" pitchFamily="34" charset="0"/>
                <a:ea typeface="+mn-ea"/>
              </a:rPr>
              <a:t>転移</a:t>
            </a:r>
            <a:r>
              <a:rPr lang="en-US" altLang="ja-JP" sz="2200" dirty="0">
                <a:solidFill>
                  <a:srgbClr val="111111"/>
                </a:solidFill>
                <a:latin typeface="Trebuchet MS" panose="020B0603020202020204" pitchFamily="34" charset="0"/>
                <a:ea typeface="+mn-ea"/>
              </a:rPr>
              <a:t>RNA 22 </a:t>
            </a:r>
            <a:r>
              <a:rPr lang="ja-JP" altLang="en-US" sz="2200" dirty="0">
                <a:solidFill>
                  <a:srgbClr val="111111"/>
                </a:solidFill>
                <a:latin typeface="Trebuchet MS" panose="020B0603020202020204" pitchFamily="34" charset="0"/>
                <a:ea typeface="+mn-ea"/>
              </a:rPr>
              <a:t>の合計</a:t>
            </a:r>
            <a:r>
              <a:rPr lang="en-US" altLang="ja-JP" sz="2200" dirty="0">
                <a:solidFill>
                  <a:srgbClr val="111111"/>
                </a:solidFill>
                <a:latin typeface="Trebuchet MS" panose="020B0603020202020204" pitchFamily="34" charset="0"/>
                <a:ea typeface="+mn-ea"/>
              </a:rPr>
              <a:t>37</a:t>
            </a:r>
            <a:r>
              <a:rPr lang="ja-JP" altLang="en-US" sz="2200" dirty="0">
                <a:solidFill>
                  <a:srgbClr val="111111"/>
                </a:solidFill>
                <a:latin typeface="Trebuchet MS" panose="020B0603020202020204" pitchFamily="34" charset="0"/>
                <a:ea typeface="+mn-ea"/>
              </a:rPr>
              <a:t>の遺伝子が存在する．</a:t>
            </a:r>
            <a:endParaRPr lang="en-US" altLang="ja-JP" sz="2200" dirty="0">
              <a:solidFill>
                <a:srgbClr val="111111"/>
              </a:solidFill>
              <a:latin typeface="Trebuchet MS" panose="020B0603020202020204" pitchFamily="34" charset="0"/>
              <a:ea typeface="+mn-ea"/>
            </a:endParaRPr>
          </a:p>
          <a:p>
            <a:pPr algn="l">
              <a:spcBef>
                <a:spcPts val="1000"/>
              </a:spcBef>
            </a:pPr>
            <a:r>
              <a:rPr lang="ja-JP" altLang="en-US" sz="2200" dirty="0">
                <a:solidFill>
                  <a:srgbClr val="111111"/>
                </a:solidFill>
                <a:latin typeface="Trebuchet MS" panose="020B0603020202020204" pitchFamily="34" charset="0"/>
                <a:ea typeface="+mn-ea"/>
              </a:rPr>
              <a:t>コードされたタンパク質の一部は呼吸鎖複合体</a:t>
            </a:r>
            <a:r>
              <a:rPr lang="en-US" altLang="ja-JP" sz="2200" dirty="0">
                <a:solidFill>
                  <a:srgbClr val="111111"/>
                </a:solidFill>
                <a:latin typeface="Trebuchet MS" panose="020B0603020202020204" pitchFamily="34" charset="0"/>
                <a:ea typeface="+mn-ea"/>
              </a:rPr>
              <a:t>Ⅰ, Ⅲ, Ⅳ, Ⅴ</a:t>
            </a:r>
            <a:r>
              <a:rPr lang="ja-JP" altLang="en-US" sz="2200" dirty="0">
                <a:solidFill>
                  <a:srgbClr val="111111"/>
                </a:solidFill>
                <a:latin typeface="Trebuchet MS" panose="020B0603020202020204" pitchFamily="34" charset="0"/>
                <a:ea typeface="+mn-ea"/>
              </a:rPr>
              <a:t>のサブユニットを形成する．</a:t>
            </a:r>
            <a:endParaRPr lang="en-US" altLang="ja-JP" sz="2200" b="0" i="0" dirty="0">
              <a:solidFill>
                <a:srgbClr val="111111"/>
              </a:solidFill>
              <a:effectLst/>
              <a:latin typeface="Trebuchet MS" panose="020B0603020202020204" pitchFamily="34" charset="0"/>
              <a:ea typeface="+mn-ea"/>
            </a:endParaRPr>
          </a:p>
        </p:txBody>
      </p:sp>
      <p:sp>
        <p:nvSpPr>
          <p:cNvPr id="7" name="テキスト ボックス 6">
            <a:extLst>
              <a:ext uri="{FF2B5EF4-FFF2-40B4-BE49-F238E27FC236}">
                <a16:creationId xmlns:a16="http://schemas.microsoft.com/office/drawing/2014/main" id="{2A87977E-3F20-40C0-BFE4-E6D4DA76EDDF}"/>
              </a:ext>
            </a:extLst>
          </p:cNvPr>
          <p:cNvSpPr txBox="1"/>
          <p:nvPr/>
        </p:nvSpPr>
        <p:spPr>
          <a:xfrm>
            <a:off x="246184" y="6318516"/>
            <a:ext cx="8686799" cy="523220"/>
          </a:xfrm>
          <a:prstGeom prst="rect">
            <a:avLst/>
          </a:prstGeom>
          <a:noFill/>
        </p:spPr>
        <p:txBody>
          <a:bodyPr wrap="square">
            <a:spAutoFit/>
          </a:bodyPr>
          <a:lstStyle/>
          <a:p>
            <a:r>
              <a:rPr lang="ja-JP" altLang="en-US" sz="1400" dirty="0">
                <a:solidFill>
                  <a:srgbClr val="002060"/>
                </a:solidFill>
              </a:rPr>
              <a:t>Chocron, E. </a:t>
            </a:r>
            <a:r>
              <a:rPr lang="en-US" altLang="ja-JP" sz="1400" dirty="0">
                <a:solidFill>
                  <a:srgbClr val="002060"/>
                </a:solidFill>
              </a:rPr>
              <a:t>S.,</a:t>
            </a:r>
            <a:r>
              <a:rPr lang="ja-JP" altLang="en-US" sz="1400" dirty="0">
                <a:solidFill>
                  <a:srgbClr val="002060"/>
                </a:solidFill>
              </a:rPr>
              <a:t> Munkácsy, E</a:t>
            </a:r>
            <a:r>
              <a:rPr lang="en-US" altLang="ja-JP" sz="1400" dirty="0">
                <a:solidFill>
                  <a:srgbClr val="002060"/>
                </a:solidFill>
              </a:rPr>
              <a:t>., </a:t>
            </a:r>
            <a:r>
              <a:rPr lang="ja-JP" altLang="en-US" sz="1400" dirty="0">
                <a:solidFill>
                  <a:srgbClr val="002060"/>
                </a:solidFill>
              </a:rPr>
              <a:t>Pickering, A</a:t>
            </a:r>
            <a:r>
              <a:rPr lang="en-US" altLang="ja-JP" sz="1400" dirty="0">
                <a:solidFill>
                  <a:srgbClr val="002060"/>
                </a:solidFill>
              </a:rPr>
              <a:t>: </a:t>
            </a:r>
            <a:r>
              <a:rPr lang="ja-JP" altLang="en-US" sz="1400" dirty="0">
                <a:solidFill>
                  <a:srgbClr val="002060"/>
                </a:solidFill>
              </a:rPr>
              <a:t>Cause or casualty: The role of mitochondrial DNA in aging and age-associated disease</a:t>
            </a:r>
            <a:r>
              <a:rPr lang="en-US" altLang="ja-JP" sz="1400" dirty="0">
                <a:solidFill>
                  <a:srgbClr val="002060"/>
                </a:solidFill>
              </a:rPr>
              <a:t>. </a:t>
            </a:r>
            <a:r>
              <a:rPr lang="ja-JP" altLang="en-US" sz="1400" dirty="0">
                <a:solidFill>
                  <a:srgbClr val="002060"/>
                </a:solidFill>
              </a:rPr>
              <a:t>Biochimica et Biophysica Acta (BBA) - Molecular Basis of Disease 1865</a:t>
            </a:r>
            <a:r>
              <a:rPr lang="en-US" altLang="ja-JP" sz="1400" dirty="0">
                <a:solidFill>
                  <a:srgbClr val="002060"/>
                </a:solidFill>
              </a:rPr>
              <a:t>(2), 2018.</a:t>
            </a:r>
            <a:endParaRPr lang="ja-JP" altLang="en-US" sz="1400" dirty="0">
              <a:solidFill>
                <a:srgbClr val="002060"/>
              </a:solidFill>
            </a:endParaRPr>
          </a:p>
        </p:txBody>
      </p:sp>
      <p:grpSp>
        <p:nvGrpSpPr>
          <p:cNvPr id="11" name="Group 2">
            <a:extLst>
              <a:ext uri="{FF2B5EF4-FFF2-40B4-BE49-F238E27FC236}">
                <a16:creationId xmlns:a16="http://schemas.microsoft.com/office/drawing/2014/main" id="{A03D1F90-C131-4A96-AD3C-37AB5CC80904}"/>
              </a:ext>
            </a:extLst>
          </p:cNvPr>
          <p:cNvGrpSpPr>
            <a:grpSpLocks/>
          </p:cNvGrpSpPr>
          <p:nvPr/>
        </p:nvGrpSpPr>
        <p:grpSpPr bwMode="auto">
          <a:xfrm>
            <a:off x="139700" y="963613"/>
            <a:ext cx="8250238" cy="457200"/>
            <a:chOff x="88" y="1539"/>
            <a:chExt cx="5197" cy="288"/>
          </a:xfrm>
        </p:grpSpPr>
        <p:graphicFrame>
          <p:nvGraphicFramePr>
            <p:cNvPr id="12" name="Object 3">
              <a:extLst>
                <a:ext uri="{FF2B5EF4-FFF2-40B4-BE49-F238E27FC236}">
                  <a16:creationId xmlns:a16="http://schemas.microsoft.com/office/drawing/2014/main" id="{626C03C0-531C-494E-91B0-F706AAFE2684}"/>
                </a:ext>
              </a:extLst>
            </p:cNvPr>
            <p:cNvGraphicFramePr>
              <a:graphicFrameLocks noChangeAspect="1"/>
            </p:cNvGraphicFramePr>
            <p:nvPr/>
          </p:nvGraphicFramePr>
          <p:xfrm>
            <a:off x="88" y="1568"/>
            <a:ext cx="274" cy="231"/>
          </p:xfrm>
          <a:graphic>
            <a:graphicData uri="http://schemas.openxmlformats.org/presentationml/2006/ole">
              <mc:AlternateContent xmlns:mc="http://schemas.openxmlformats.org/markup-compatibility/2006">
                <mc:Choice xmlns:v="urn:schemas-microsoft-com:vml" Requires="v">
                  <p:oleObj spid="_x0000_s2050" name="Image" r:id="rId3" imgW="2171429" imgH="1828571" progId="Photoshop.Image.9">
                    <p:embed/>
                  </p:oleObj>
                </mc:Choice>
                <mc:Fallback>
                  <p:oleObj name="Image" r:id="rId3" imgW="2171429" imgH="1828571" progId="Photoshop.Image.9">
                    <p:embed/>
                    <p:pic>
                      <p:nvPicPr>
                        <p:cNvPr id="4098" name="Object 3">
                          <a:extLst>
                            <a:ext uri="{FF2B5EF4-FFF2-40B4-BE49-F238E27FC236}">
                              <a16:creationId xmlns:a16="http://schemas.microsoft.com/office/drawing/2014/main" id="{218CB731-C55E-4BB9-89BA-770390302B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 y="1568"/>
                          <a:ext cx="27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 Box 4">
              <a:extLst>
                <a:ext uri="{FF2B5EF4-FFF2-40B4-BE49-F238E27FC236}">
                  <a16:creationId xmlns:a16="http://schemas.microsoft.com/office/drawing/2014/main" id="{3239AD29-CD08-4186-848E-63399FC6FAB7}"/>
                </a:ext>
              </a:extLst>
            </p:cNvPr>
            <p:cNvSpPr txBox="1">
              <a:spLocks noChangeArrowheads="1"/>
            </p:cNvSpPr>
            <p:nvPr/>
          </p:nvSpPr>
          <p:spPr bwMode="auto">
            <a:xfrm>
              <a:off x="354" y="1539"/>
              <a:ext cx="49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rgbClr val="006666"/>
                  </a:solidFill>
                  <a:latin typeface="HG丸ｺﾞｼｯｸM-PRO" panose="020F0600000000000000" pitchFamily="50" charset="-128"/>
                  <a:ea typeface="HG丸ｺﾞｼｯｸM-PRO" panose="020F0600000000000000" pitchFamily="50" charset="-128"/>
                </a:rPr>
                <a:t>独自の</a:t>
              </a:r>
              <a:r>
                <a:rPr lang="en-US" altLang="ja-JP" sz="2400" dirty="0">
                  <a:solidFill>
                    <a:srgbClr val="006666"/>
                  </a:solidFill>
                  <a:latin typeface="Trebuchet MS" panose="020B0603020202020204" pitchFamily="34" charset="0"/>
                  <a:ea typeface="HG丸ｺﾞｼｯｸM-PRO" panose="020F0600000000000000" pitchFamily="50" charset="-128"/>
                </a:rPr>
                <a:t>16,569</a:t>
              </a:r>
              <a:r>
                <a:rPr lang="ja-JP" altLang="en-US" sz="2400" dirty="0">
                  <a:solidFill>
                    <a:srgbClr val="006666"/>
                  </a:solidFill>
                  <a:latin typeface="Trebuchet MS" panose="020B0603020202020204" pitchFamily="34" charset="0"/>
                  <a:ea typeface="HG丸ｺﾞｼｯｸM-PRO" panose="020F0600000000000000" pitchFamily="50" charset="-128"/>
                </a:rPr>
                <a:t>塩基対からなる環状二本鎖</a:t>
              </a:r>
              <a:r>
                <a:rPr lang="en-US" altLang="ja-JP" sz="2400" dirty="0">
                  <a:solidFill>
                    <a:srgbClr val="006666"/>
                  </a:solidFill>
                  <a:latin typeface="Trebuchet MS" panose="020B0603020202020204" pitchFamily="34" charset="0"/>
                  <a:ea typeface="HG丸ｺﾞｼｯｸM-PRO" panose="020F0600000000000000" pitchFamily="50" charset="-128"/>
                </a:rPr>
                <a:t>DNA</a:t>
              </a:r>
              <a:r>
                <a:rPr lang="ja-JP" altLang="en-US" sz="2400" dirty="0">
                  <a:solidFill>
                    <a:srgbClr val="006666"/>
                  </a:solidFill>
                  <a:latin typeface="Trebuchet MS" panose="020B0603020202020204" pitchFamily="34" charset="0"/>
                  <a:ea typeface="HG丸ｺﾞｼｯｸM-PRO" panose="020F0600000000000000" pitchFamily="50" charset="-128"/>
                </a:rPr>
                <a:t>を持つ</a:t>
              </a:r>
            </a:p>
          </p:txBody>
        </p:sp>
      </p:grpSp>
      <p:sp>
        <p:nvSpPr>
          <p:cNvPr id="14" name="Text Box 5">
            <a:extLst>
              <a:ext uri="{FF2B5EF4-FFF2-40B4-BE49-F238E27FC236}">
                <a16:creationId xmlns:a16="http://schemas.microsoft.com/office/drawing/2014/main" id="{52E32E20-A742-49BC-87BD-1730EDC329E1}"/>
              </a:ext>
            </a:extLst>
          </p:cNvPr>
          <p:cNvSpPr txBox="1">
            <a:spLocks noChangeArrowheads="1"/>
          </p:cNvSpPr>
          <p:nvPr/>
        </p:nvSpPr>
        <p:spPr bwMode="auto">
          <a:xfrm>
            <a:off x="57150" y="142875"/>
            <a:ext cx="90138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4400" b="1" dirty="0">
                <a:solidFill>
                  <a:srgbClr val="CC6600"/>
                </a:solidFill>
                <a:latin typeface="Trebuchet MS" panose="020B0603020202020204" pitchFamily="34" charset="0"/>
                <a:ea typeface="HG丸ｺﾞｼｯｸM-PRO" panose="020F0600000000000000" pitchFamily="50" charset="-128"/>
              </a:rPr>
              <a:t>ミトコンドリア</a:t>
            </a:r>
            <a:r>
              <a:rPr lang="en-US" altLang="ja-JP" sz="4400" dirty="0">
                <a:solidFill>
                  <a:srgbClr val="CC6600"/>
                </a:solidFill>
                <a:latin typeface="Trebuchet MS" panose="020B0603020202020204" pitchFamily="34" charset="0"/>
                <a:ea typeface="HG丸ｺﾞｼｯｸM-PRO" panose="020F0600000000000000" pitchFamily="50" charset="-128"/>
              </a:rPr>
              <a:t>DNA: </a:t>
            </a:r>
            <a:r>
              <a:rPr lang="en-US" altLang="ja-JP" sz="4400" dirty="0" err="1">
                <a:solidFill>
                  <a:srgbClr val="CC6600"/>
                </a:solidFill>
                <a:latin typeface="Trebuchet MS" panose="020B0603020202020204" pitchFamily="34" charset="0"/>
                <a:ea typeface="HG丸ｺﾞｼｯｸM-PRO" panose="020F0600000000000000" pitchFamily="50" charset="-128"/>
              </a:rPr>
              <a:t>mtDNA</a:t>
            </a:r>
            <a:endParaRPr lang="ja-JP" altLang="en-US" sz="4400" dirty="0">
              <a:solidFill>
                <a:srgbClr val="CC6600"/>
              </a:solidFill>
              <a:latin typeface="Trebuchet MS" panose="020B0603020202020204" pitchFamily="34" charset="0"/>
              <a:ea typeface="HG丸ｺﾞｼｯｸM-PRO" panose="020F0600000000000000" pitchFamily="50" charset="-128"/>
            </a:endParaRPr>
          </a:p>
        </p:txBody>
      </p:sp>
      <p:sp>
        <p:nvSpPr>
          <p:cNvPr id="9" name="テキスト ボックス 8">
            <a:extLst>
              <a:ext uri="{FF2B5EF4-FFF2-40B4-BE49-F238E27FC236}">
                <a16:creationId xmlns:a16="http://schemas.microsoft.com/office/drawing/2014/main" id="{26662D9D-41BA-7B4A-8457-BB9A5FA99BD3}"/>
              </a:ext>
            </a:extLst>
          </p:cNvPr>
          <p:cNvSpPr txBox="1"/>
          <p:nvPr/>
        </p:nvSpPr>
        <p:spPr>
          <a:xfrm>
            <a:off x="1293123" y="3242635"/>
            <a:ext cx="2082621" cy="369332"/>
          </a:xfrm>
          <a:prstGeom prst="rect">
            <a:avLst/>
          </a:prstGeom>
          <a:solidFill>
            <a:srgbClr val="FFFF00"/>
          </a:solidFill>
          <a:ln w="22225">
            <a:solidFill>
              <a:srgbClr val="3366FF"/>
            </a:solidFill>
          </a:ln>
        </p:spPr>
        <p:txBody>
          <a:bodyPr wrap="none" rtlCol="0">
            <a:spAutoFit/>
          </a:bodyPr>
          <a:lstStyle/>
          <a:p>
            <a:r>
              <a:rPr kumimoji="1" lang="en-US" altLang="ja-JP" dirty="0" err="1">
                <a:solidFill>
                  <a:srgbClr val="0070C0"/>
                </a:solidFill>
              </a:rPr>
              <a:t>mtDNA</a:t>
            </a:r>
            <a:r>
              <a:rPr kumimoji="1" lang="ja-JP" altLang="en-US">
                <a:solidFill>
                  <a:srgbClr val="0070C0"/>
                </a:solidFill>
              </a:rPr>
              <a:t>構造模式図</a:t>
            </a:r>
          </a:p>
        </p:txBody>
      </p:sp>
    </p:spTree>
    <p:extLst>
      <p:ext uri="{BB962C8B-B14F-4D97-AF65-F5344CB8AC3E}">
        <p14:creationId xmlns:p14="http://schemas.microsoft.com/office/powerpoint/2010/main" val="4070302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24DD328C-46C4-459B-B266-F5886B5F0FC0}"/>
              </a:ext>
            </a:extLst>
          </p:cNvPr>
          <p:cNvSpPr txBox="1">
            <a:spLocks noChangeArrowheads="1"/>
          </p:cNvSpPr>
          <p:nvPr/>
        </p:nvSpPr>
        <p:spPr bwMode="auto">
          <a:xfrm>
            <a:off x="-44605" y="142875"/>
            <a:ext cx="924436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4400" b="1" dirty="0">
                <a:solidFill>
                  <a:srgbClr val="8A001A"/>
                </a:solidFill>
                <a:latin typeface="HG丸ｺﾞｼｯｸM-PRO" panose="020F0600000000000000" pitchFamily="50" charset="-128"/>
                <a:ea typeface="HG丸ｺﾞｼｯｸM-PRO" panose="020F0600000000000000" pitchFamily="50" charset="-128"/>
              </a:rPr>
              <a:t>ミトコンドリア病の発症し易い場所</a:t>
            </a:r>
          </a:p>
        </p:txBody>
      </p:sp>
      <p:pic>
        <p:nvPicPr>
          <p:cNvPr id="9219" name="Picture 3" descr="LBrai [更新済み]">
            <a:extLst>
              <a:ext uri="{FF2B5EF4-FFF2-40B4-BE49-F238E27FC236}">
                <a16:creationId xmlns:a16="http://schemas.microsoft.com/office/drawing/2014/main" id="{F845D62A-AD77-439D-8405-6942D427E1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1328738"/>
            <a:ext cx="248920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InEye [更新済み]">
            <a:extLst>
              <a:ext uri="{FF2B5EF4-FFF2-40B4-BE49-F238E27FC236}">
                <a16:creationId xmlns:a16="http://schemas.microsoft.com/office/drawing/2014/main" id="{1FACC7A5-34B5-435F-866C-5120B9F693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3350" y="1235075"/>
            <a:ext cx="213360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AMusc [更新済み]">
            <a:extLst>
              <a:ext uri="{FF2B5EF4-FFF2-40B4-BE49-F238E27FC236}">
                <a16:creationId xmlns:a16="http://schemas.microsoft.com/office/drawing/2014/main" id="{5A57CAEE-A1B6-442D-8C05-2000BD4386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140315"/>
            <a:ext cx="2217738" cy="505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AHart [更新済み]">
            <a:extLst>
              <a:ext uri="{FF2B5EF4-FFF2-40B4-BE49-F238E27FC236}">
                <a16:creationId xmlns:a16="http://schemas.microsoft.com/office/drawing/2014/main" id="{8F1ECF57-CFCA-452D-9097-DB26B1AA65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6025" y="3281732"/>
            <a:ext cx="1862138"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7">
            <a:extLst>
              <a:ext uri="{FF2B5EF4-FFF2-40B4-BE49-F238E27FC236}">
                <a16:creationId xmlns:a16="http://schemas.microsoft.com/office/drawing/2014/main" id="{A8CCD024-6133-40FB-8617-59A8B65C7F20}"/>
              </a:ext>
            </a:extLst>
          </p:cNvPr>
          <p:cNvSpPr txBox="1">
            <a:spLocks noChangeArrowheads="1"/>
          </p:cNvSpPr>
          <p:nvPr/>
        </p:nvSpPr>
        <p:spPr bwMode="auto">
          <a:xfrm>
            <a:off x="1003300" y="3590925"/>
            <a:ext cx="1355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800">
                <a:solidFill>
                  <a:srgbClr val="CC6600"/>
                </a:solidFill>
                <a:latin typeface="HG丸ｺﾞｼｯｸM-PRO" panose="020F0600000000000000" pitchFamily="50" charset="-128"/>
                <a:ea typeface="HG丸ｺﾞｼｯｸM-PRO" panose="020F0600000000000000" pitchFamily="50" charset="-128"/>
              </a:rPr>
              <a:t>脳</a:t>
            </a:r>
          </a:p>
        </p:txBody>
      </p:sp>
      <p:sp>
        <p:nvSpPr>
          <p:cNvPr id="9224" name="Text Box 8">
            <a:extLst>
              <a:ext uri="{FF2B5EF4-FFF2-40B4-BE49-F238E27FC236}">
                <a16:creationId xmlns:a16="http://schemas.microsoft.com/office/drawing/2014/main" id="{507E08BD-FCA8-43D5-98D2-82F72AAA3892}"/>
              </a:ext>
            </a:extLst>
          </p:cNvPr>
          <p:cNvSpPr txBox="1">
            <a:spLocks noChangeArrowheads="1"/>
          </p:cNvSpPr>
          <p:nvPr/>
        </p:nvSpPr>
        <p:spPr bwMode="auto">
          <a:xfrm>
            <a:off x="4411663" y="3590925"/>
            <a:ext cx="1355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800">
                <a:solidFill>
                  <a:srgbClr val="CC6600"/>
                </a:solidFill>
                <a:latin typeface="HG丸ｺﾞｼｯｸM-PRO" panose="020F0600000000000000" pitchFamily="50" charset="-128"/>
                <a:ea typeface="HG丸ｺﾞｼｯｸM-PRO" panose="020F0600000000000000" pitchFamily="50" charset="-128"/>
              </a:rPr>
              <a:t>眼</a:t>
            </a:r>
          </a:p>
        </p:txBody>
      </p:sp>
      <p:sp>
        <p:nvSpPr>
          <p:cNvPr id="9225" name="Text Box 9">
            <a:extLst>
              <a:ext uri="{FF2B5EF4-FFF2-40B4-BE49-F238E27FC236}">
                <a16:creationId xmlns:a16="http://schemas.microsoft.com/office/drawing/2014/main" id="{39C8D375-EE92-4FA5-BBAC-91BAF3277B86}"/>
              </a:ext>
            </a:extLst>
          </p:cNvPr>
          <p:cNvSpPr txBox="1">
            <a:spLocks noChangeArrowheads="1"/>
          </p:cNvSpPr>
          <p:nvPr/>
        </p:nvSpPr>
        <p:spPr bwMode="auto">
          <a:xfrm>
            <a:off x="3963988" y="5566145"/>
            <a:ext cx="1355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800">
                <a:solidFill>
                  <a:srgbClr val="CC6600"/>
                </a:solidFill>
                <a:latin typeface="HG丸ｺﾞｼｯｸM-PRO" panose="020F0600000000000000" pitchFamily="50" charset="-128"/>
                <a:ea typeface="HG丸ｺﾞｼｯｸM-PRO" panose="020F0600000000000000" pitchFamily="50" charset="-128"/>
              </a:rPr>
              <a:t>心</a:t>
            </a:r>
          </a:p>
        </p:txBody>
      </p:sp>
      <p:sp>
        <p:nvSpPr>
          <p:cNvPr id="9226" name="Text Box 10">
            <a:extLst>
              <a:ext uri="{FF2B5EF4-FFF2-40B4-BE49-F238E27FC236}">
                <a16:creationId xmlns:a16="http://schemas.microsoft.com/office/drawing/2014/main" id="{CF4BE2AD-8561-40D7-8CD2-4AEBACA32052}"/>
              </a:ext>
            </a:extLst>
          </p:cNvPr>
          <p:cNvSpPr txBox="1">
            <a:spLocks noChangeArrowheads="1"/>
          </p:cNvSpPr>
          <p:nvPr/>
        </p:nvSpPr>
        <p:spPr bwMode="auto">
          <a:xfrm>
            <a:off x="6105525" y="5589591"/>
            <a:ext cx="1355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800" dirty="0">
                <a:solidFill>
                  <a:srgbClr val="CC6600"/>
                </a:solidFill>
                <a:latin typeface="HG丸ｺﾞｼｯｸM-PRO" panose="020F0600000000000000" pitchFamily="50" charset="-128"/>
                <a:ea typeface="HG丸ｺﾞｼｯｸM-PRO" panose="020F0600000000000000" pitchFamily="50" charset="-128"/>
              </a:rPr>
              <a:t>筋</a:t>
            </a:r>
          </a:p>
        </p:txBody>
      </p:sp>
      <p:sp>
        <p:nvSpPr>
          <p:cNvPr id="12" name="テキスト ボックス 11">
            <a:extLst>
              <a:ext uri="{FF2B5EF4-FFF2-40B4-BE49-F238E27FC236}">
                <a16:creationId xmlns:a16="http://schemas.microsoft.com/office/drawing/2014/main" id="{4B7ABED0-836A-4681-B28D-427BD538FFB9}"/>
              </a:ext>
            </a:extLst>
          </p:cNvPr>
          <p:cNvSpPr txBox="1"/>
          <p:nvPr/>
        </p:nvSpPr>
        <p:spPr>
          <a:xfrm>
            <a:off x="668213" y="6315027"/>
            <a:ext cx="7854461" cy="400110"/>
          </a:xfrm>
          <a:prstGeom prst="rect">
            <a:avLst/>
          </a:prstGeom>
          <a:noFill/>
        </p:spPr>
        <p:txBody>
          <a:bodyPr wrap="square">
            <a:spAutoFit/>
          </a:bodyPr>
          <a:lstStyle/>
          <a:p>
            <a:pPr algn="ctr"/>
            <a:r>
              <a:rPr lang="ja-JP" altLang="en-US" sz="2000" b="1" dirty="0">
                <a:solidFill>
                  <a:srgbClr val="8A001A"/>
                </a:solidFill>
                <a:latin typeface="HG丸ｺﾞｼｯｸM-PRO" panose="020F0600000000000000" pitchFamily="50" charset="-128"/>
                <a:ea typeface="HG丸ｺﾞｼｯｸM-PRO" panose="020F0600000000000000" pitchFamily="50" charset="-128"/>
              </a:rPr>
              <a:t>エネルギーを消費する細胞のある器官・組織に症状が出やすい</a:t>
            </a:r>
            <a:endParaRPr lang="ja-JP" altLang="en-US" sz="2000" b="1" dirty="0">
              <a:solidFill>
                <a:srgbClr val="8A001A"/>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3" name="Group 2">
            <a:extLst>
              <a:ext uri="{FF2B5EF4-FFF2-40B4-BE49-F238E27FC236}">
                <a16:creationId xmlns:a16="http://schemas.microsoft.com/office/drawing/2014/main" id="{D4949191-1D31-46B2-8A6C-043607DDD822}"/>
              </a:ext>
            </a:extLst>
          </p:cNvPr>
          <p:cNvGrpSpPr>
            <a:grpSpLocks/>
          </p:cNvGrpSpPr>
          <p:nvPr/>
        </p:nvGrpSpPr>
        <p:grpSpPr bwMode="auto">
          <a:xfrm>
            <a:off x="139700" y="963613"/>
            <a:ext cx="8134350" cy="457200"/>
            <a:chOff x="88" y="2183"/>
            <a:chExt cx="5124" cy="288"/>
          </a:xfrm>
        </p:grpSpPr>
        <p:graphicFrame>
          <p:nvGraphicFramePr>
            <p:cNvPr id="5122" name="Object 3">
              <a:extLst>
                <a:ext uri="{FF2B5EF4-FFF2-40B4-BE49-F238E27FC236}">
                  <a16:creationId xmlns:a16="http://schemas.microsoft.com/office/drawing/2014/main" id="{79BB7FA4-77EE-4F32-BFBF-538B5C351AD1}"/>
                </a:ext>
              </a:extLst>
            </p:cNvPr>
            <p:cNvGraphicFramePr>
              <a:graphicFrameLocks noChangeAspect="1"/>
            </p:cNvGraphicFramePr>
            <p:nvPr/>
          </p:nvGraphicFramePr>
          <p:xfrm>
            <a:off x="88" y="2212"/>
            <a:ext cx="274" cy="231"/>
          </p:xfrm>
          <a:graphic>
            <a:graphicData uri="http://schemas.openxmlformats.org/presentationml/2006/ole">
              <mc:AlternateContent xmlns:mc="http://schemas.openxmlformats.org/markup-compatibility/2006">
                <mc:Choice xmlns:v="urn:schemas-microsoft-com:vml" Requires="v">
                  <p:oleObj spid="_x0000_s3074" name="Image" r:id="rId3" imgW="2171429" imgH="1828571" progId="Photoshop.Image.9">
                    <p:embed/>
                  </p:oleObj>
                </mc:Choice>
                <mc:Fallback>
                  <p:oleObj name="Image" r:id="rId3" imgW="2171429" imgH="1828571" progId="Photoshop.Image.9">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 y="2212"/>
                          <a:ext cx="27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56" name="Text Box 4">
              <a:extLst>
                <a:ext uri="{FF2B5EF4-FFF2-40B4-BE49-F238E27FC236}">
                  <a16:creationId xmlns:a16="http://schemas.microsoft.com/office/drawing/2014/main" id="{C55DB42C-6588-41EF-A967-521550331562}"/>
                </a:ext>
              </a:extLst>
            </p:cNvPr>
            <p:cNvSpPr txBox="1">
              <a:spLocks noChangeArrowheads="1"/>
            </p:cNvSpPr>
            <p:nvPr/>
          </p:nvSpPr>
          <p:spPr bwMode="auto">
            <a:xfrm>
              <a:off x="354" y="2183"/>
              <a:ext cx="485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rgbClr val="006666"/>
                  </a:solidFill>
                  <a:latin typeface="HG丸ｺﾞｼｯｸM-PRO" panose="020F0600000000000000" pitchFamily="50" charset="-128"/>
                  <a:ea typeface="HG丸ｺﾞｼｯｸM-PRO" panose="020F0600000000000000" pitchFamily="50" charset="-128"/>
                </a:rPr>
                <a:t>１個の細胞に数百～数千個存在する（マルチコピー）</a:t>
              </a:r>
            </a:p>
          </p:txBody>
        </p:sp>
      </p:grpSp>
      <p:sp>
        <p:nvSpPr>
          <p:cNvPr id="5124" name="Text Box 5">
            <a:extLst>
              <a:ext uri="{FF2B5EF4-FFF2-40B4-BE49-F238E27FC236}">
                <a16:creationId xmlns:a16="http://schemas.microsoft.com/office/drawing/2014/main" id="{B3BB3C1C-EDB3-440C-B75D-C27B6F1A49B4}"/>
              </a:ext>
            </a:extLst>
          </p:cNvPr>
          <p:cNvSpPr txBox="1">
            <a:spLocks noChangeArrowheads="1"/>
          </p:cNvSpPr>
          <p:nvPr/>
        </p:nvSpPr>
        <p:spPr bwMode="auto">
          <a:xfrm>
            <a:off x="57150" y="142875"/>
            <a:ext cx="90138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4400" b="1" dirty="0">
                <a:solidFill>
                  <a:srgbClr val="CC6600"/>
                </a:solidFill>
                <a:latin typeface="HG丸ｺﾞｼｯｸM-PRO" panose="020F0600000000000000" pitchFamily="50" charset="-128"/>
                <a:ea typeface="HG丸ｺﾞｼｯｸM-PRO" panose="020F0600000000000000" pitchFamily="50" charset="-128"/>
              </a:rPr>
              <a:t>ミトコンドリアの分布</a:t>
            </a:r>
          </a:p>
        </p:txBody>
      </p:sp>
      <p:sp>
        <p:nvSpPr>
          <p:cNvPr id="5125" name="AutoShape 6">
            <a:extLst>
              <a:ext uri="{FF2B5EF4-FFF2-40B4-BE49-F238E27FC236}">
                <a16:creationId xmlns:a16="http://schemas.microsoft.com/office/drawing/2014/main" id="{1F549429-81F2-4C21-84A7-5599FE4C2085}"/>
              </a:ext>
            </a:extLst>
          </p:cNvPr>
          <p:cNvSpPr>
            <a:spLocks noChangeArrowheads="1"/>
          </p:cNvSpPr>
          <p:nvPr/>
        </p:nvSpPr>
        <p:spPr bwMode="auto">
          <a:xfrm>
            <a:off x="879475" y="1603375"/>
            <a:ext cx="7359650" cy="4921250"/>
          </a:xfrm>
          <a:prstGeom prst="roundRect">
            <a:avLst>
              <a:gd name="adj" fmla="val 16667"/>
            </a:avLst>
          </a:prstGeom>
          <a:solidFill>
            <a:srgbClr val="CCFFFF"/>
          </a:solidFill>
          <a:ln w="25400">
            <a:solidFill>
              <a:srgbClr val="0000FF"/>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26" name="Oval 7">
            <a:extLst>
              <a:ext uri="{FF2B5EF4-FFF2-40B4-BE49-F238E27FC236}">
                <a16:creationId xmlns:a16="http://schemas.microsoft.com/office/drawing/2014/main" id="{7D9D5DA8-6D1F-4998-8372-6A335C2BAC7C}"/>
              </a:ext>
            </a:extLst>
          </p:cNvPr>
          <p:cNvSpPr>
            <a:spLocks noChangeArrowheads="1"/>
          </p:cNvSpPr>
          <p:nvPr/>
        </p:nvSpPr>
        <p:spPr bwMode="auto">
          <a:xfrm>
            <a:off x="3406775" y="2911475"/>
            <a:ext cx="2305050" cy="2305050"/>
          </a:xfrm>
          <a:prstGeom prst="ellipse">
            <a:avLst/>
          </a:prstGeom>
          <a:solidFill>
            <a:srgbClr val="CC99FF"/>
          </a:solidFill>
          <a:ln w="25400">
            <a:solidFill>
              <a:srgbClr val="80008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27" name="Oval 8">
            <a:extLst>
              <a:ext uri="{FF2B5EF4-FFF2-40B4-BE49-F238E27FC236}">
                <a16:creationId xmlns:a16="http://schemas.microsoft.com/office/drawing/2014/main" id="{B510B5CA-63FE-45FD-A526-7A677BB7ACA6}"/>
              </a:ext>
            </a:extLst>
          </p:cNvPr>
          <p:cNvSpPr>
            <a:spLocks noChangeArrowheads="1"/>
          </p:cNvSpPr>
          <p:nvPr/>
        </p:nvSpPr>
        <p:spPr bwMode="auto">
          <a:xfrm rot="8226871">
            <a:off x="6886575" y="5048250"/>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28" name="Oval 9">
            <a:extLst>
              <a:ext uri="{FF2B5EF4-FFF2-40B4-BE49-F238E27FC236}">
                <a16:creationId xmlns:a16="http://schemas.microsoft.com/office/drawing/2014/main" id="{F049B208-29F9-4F32-B5A7-85CA2126BBAB}"/>
              </a:ext>
            </a:extLst>
          </p:cNvPr>
          <p:cNvSpPr>
            <a:spLocks noChangeArrowheads="1"/>
          </p:cNvSpPr>
          <p:nvPr/>
        </p:nvSpPr>
        <p:spPr bwMode="auto">
          <a:xfrm rot="1800000">
            <a:off x="2560638" y="334168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29" name="Oval 10">
            <a:extLst>
              <a:ext uri="{FF2B5EF4-FFF2-40B4-BE49-F238E27FC236}">
                <a16:creationId xmlns:a16="http://schemas.microsoft.com/office/drawing/2014/main" id="{297FDC37-4D10-4BD2-B49C-927F6AC64AC0}"/>
              </a:ext>
            </a:extLst>
          </p:cNvPr>
          <p:cNvSpPr>
            <a:spLocks noChangeArrowheads="1"/>
          </p:cNvSpPr>
          <p:nvPr/>
        </p:nvSpPr>
        <p:spPr bwMode="auto">
          <a:xfrm rot="3600000">
            <a:off x="1025525" y="3559176"/>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30" name="Oval 11">
            <a:extLst>
              <a:ext uri="{FF2B5EF4-FFF2-40B4-BE49-F238E27FC236}">
                <a16:creationId xmlns:a16="http://schemas.microsoft.com/office/drawing/2014/main" id="{97332D47-3528-458D-9AA9-78B016C61343}"/>
              </a:ext>
            </a:extLst>
          </p:cNvPr>
          <p:cNvSpPr>
            <a:spLocks noChangeArrowheads="1"/>
          </p:cNvSpPr>
          <p:nvPr/>
        </p:nvSpPr>
        <p:spPr bwMode="auto">
          <a:xfrm rot="5400000">
            <a:off x="976312" y="268128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31" name="Oval 12">
            <a:extLst>
              <a:ext uri="{FF2B5EF4-FFF2-40B4-BE49-F238E27FC236}">
                <a16:creationId xmlns:a16="http://schemas.microsoft.com/office/drawing/2014/main" id="{E450DE4A-9995-4101-9D6D-69E204F1682D}"/>
              </a:ext>
            </a:extLst>
          </p:cNvPr>
          <p:cNvSpPr>
            <a:spLocks noChangeArrowheads="1"/>
          </p:cNvSpPr>
          <p:nvPr/>
        </p:nvSpPr>
        <p:spPr bwMode="auto">
          <a:xfrm rot="7200000">
            <a:off x="5470525" y="2212976"/>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32" name="Oval 13">
            <a:extLst>
              <a:ext uri="{FF2B5EF4-FFF2-40B4-BE49-F238E27FC236}">
                <a16:creationId xmlns:a16="http://schemas.microsoft.com/office/drawing/2014/main" id="{C7086AB2-63C1-43C7-B2E0-BE69CFD1F986}"/>
              </a:ext>
            </a:extLst>
          </p:cNvPr>
          <p:cNvSpPr>
            <a:spLocks noChangeArrowheads="1"/>
          </p:cNvSpPr>
          <p:nvPr/>
        </p:nvSpPr>
        <p:spPr bwMode="auto">
          <a:xfrm rot="9000000">
            <a:off x="2173288" y="307816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33" name="Oval 14">
            <a:extLst>
              <a:ext uri="{FF2B5EF4-FFF2-40B4-BE49-F238E27FC236}">
                <a16:creationId xmlns:a16="http://schemas.microsoft.com/office/drawing/2014/main" id="{ECA9A6AF-CD24-4C21-9E03-CA38865E9E7E}"/>
              </a:ext>
            </a:extLst>
          </p:cNvPr>
          <p:cNvSpPr>
            <a:spLocks noChangeArrowheads="1"/>
          </p:cNvSpPr>
          <p:nvPr/>
        </p:nvSpPr>
        <p:spPr bwMode="auto">
          <a:xfrm rot="9000000">
            <a:off x="2324100" y="2028825"/>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34" name="Oval 15">
            <a:extLst>
              <a:ext uri="{FF2B5EF4-FFF2-40B4-BE49-F238E27FC236}">
                <a16:creationId xmlns:a16="http://schemas.microsoft.com/office/drawing/2014/main" id="{D8C3930C-50A0-48E2-9002-186204DA9A8E}"/>
              </a:ext>
            </a:extLst>
          </p:cNvPr>
          <p:cNvSpPr>
            <a:spLocks noChangeArrowheads="1"/>
          </p:cNvSpPr>
          <p:nvPr/>
        </p:nvSpPr>
        <p:spPr bwMode="auto">
          <a:xfrm rot="9000000">
            <a:off x="4132263" y="250348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35" name="Oval 16">
            <a:extLst>
              <a:ext uri="{FF2B5EF4-FFF2-40B4-BE49-F238E27FC236}">
                <a16:creationId xmlns:a16="http://schemas.microsoft.com/office/drawing/2014/main" id="{F7489F1B-E6FC-4BEA-AD65-50686379CF16}"/>
              </a:ext>
            </a:extLst>
          </p:cNvPr>
          <p:cNvSpPr>
            <a:spLocks noChangeArrowheads="1"/>
          </p:cNvSpPr>
          <p:nvPr/>
        </p:nvSpPr>
        <p:spPr bwMode="auto">
          <a:xfrm rot="9000000">
            <a:off x="2654300" y="5511800"/>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36" name="Oval 17">
            <a:extLst>
              <a:ext uri="{FF2B5EF4-FFF2-40B4-BE49-F238E27FC236}">
                <a16:creationId xmlns:a16="http://schemas.microsoft.com/office/drawing/2014/main" id="{FF803BE9-6BA0-49B4-89E2-1CB488A338FE}"/>
              </a:ext>
            </a:extLst>
          </p:cNvPr>
          <p:cNvSpPr>
            <a:spLocks noChangeArrowheads="1"/>
          </p:cNvSpPr>
          <p:nvPr/>
        </p:nvSpPr>
        <p:spPr bwMode="auto">
          <a:xfrm rot="9000000">
            <a:off x="3748088" y="196691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37" name="Oval 18">
            <a:extLst>
              <a:ext uri="{FF2B5EF4-FFF2-40B4-BE49-F238E27FC236}">
                <a16:creationId xmlns:a16="http://schemas.microsoft.com/office/drawing/2014/main" id="{18021AE9-9EE3-4042-84D3-ED1FEAC4E76B}"/>
              </a:ext>
            </a:extLst>
          </p:cNvPr>
          <p:cNvSpPr>
            <a:spLocks noChangeArrowheads="1"/>
          </p:cNvSpPr>
          <p:nvPr/>
        </p:nvSpPr>
        <p:spPr bwMode="auto">
          <a:xfrm rot="-7985761">
            <a:off x="5699125" y="380365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38" name="Oval 19">
            <a:extLst>
              <a:ext uri="{FF2B5EF4-FFF2-40B4-BE49-F238E27FC236}">
                <a16:creationId xmlns:a16="http://schemas.microsoft.com/office/drawing/2014/main" id="{546F75BC-8164-4CE6-9EF7-71EB726157F2}"/>
              </a:ext>
            </a:extLst>
          </p:cNvPr>
          <p:cNvSpPr>
            <a:spLocks noChangeArrowheads="1"/>
          </p:cNvSpPr>
          <p:nvPr/>
        </p:nvSpPr>
        <p:spPr bwMode="auto">
          <a:xfrm rot="-7985761">
            <a:off x="7364412" y="434498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39" name="Oval 20">
            <a:extLst>
              <a:ext uri="{FF2B5EF4-FFF2-40B4-BE49-F238E27FC236}">
                <a16:creationId xmlns:a16="http://schemas.microsoft.com/office/drawing/2014/main" id="{407C7F2C-31DD-4AF5-A018-16B6327942E0}"/>
              </a:ext>
            </a:extLst>
          </p:cNvPr>
          <p:cNvSpPr>
            <a:spLocks noChangeArrowheads="1"/>
          </p:cNvSpPr>
          <p:nvPr/>
        </p:nvSpPr>
        <p:spPr bwMode="auto">
          <a:xfrm rot="5400000">
            <a:off x="7429500" y="561975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40" name="Oval 21">
            <a:extLst>
              <a:ext uri="{FF2B5EF4-FFF2-40B4-BE49-F238E27FC236}">
                <a16:creationId xmlns:a16="http://schemas.microsoft.com/office/drawing/2014/main" id="{C196166C-457C-4C56-B6B8-8748171B1BB2}"/>
              </a:ext>
            </a:extLst>
          </p:cNvPr>
          <p:cNvSpPr>
            <a:spLocks noChangeArrowheads="1"/>
          </p:cNvSpPr>
          <p:nvPr/>
        </p:nvSpPr>
        <p:spPr bwMode="auto">
          <a:xfrm rot="5400000">
            <a:off x="4056062" y="237013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41" name="Oval 22">
            <a:extLst>
              <a:ext uri="{FF2B5EF4-FFF2-40B4-BE49-F238E27FC236}">
                <a16:creationId xmlns:a16="http://schemas.microsoft.com/office/drawing/2014/main" id="{39A54308-5449-49C5-B509-E80424F52438}"/>
              </a:ext>
            </a:extLst>
          </p:cNvPr>
          <p:cNvSpPr>
            <a:spLocks noChangeArrowheads="1"/>
          </p:cNvSpPr>
          <p:nvPr/>
        </p:nvSpPr>
        <p:spPr bwMode="auto">
          <a:xfrm rot="7200000">
            <a:off x="1135062" y="208756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42" name="Oval 23">
            <a:extLst>
              <a:ext uri="{FF2B5EF4-FFF2-40B4-BE49-F238E27FC236}">
                <a16:creationId xmlns:a16="http://schemas.microsoft.com/office/drawing/2014/main" id="{B0ED7703-9DAF-450D-826A-EF17323BE721}"/>
              </a:ext>
            </a:extLst>
          </p:cNvPr>
          <p:cNvSpPr>
            <a:spLocks noChangeArrowheads="1"/>
          </p:cNvSpPr>
          <p:nvPr/>
        </p:nvSpPr>
        <p:spPr bwMode="auto">
          <a:xfrm rot="7200000">
            <a:off x="5829300" y="257175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43" name="Oval 24">
            <a:extLst>
              <a:ext uri="{FF2B5EF4-FFF2-40B4-BE49-F238E27FC236}">
                <a16:creationId xmlns:a16="http://schemas.microsoft.com/office/drawing/2014/main" id="{E0313276-20C0-492F-BF4B-E0267549A7C0}"/>
              </a:ext>
            </a:extLst>
          </p:cNvPr>
          <p:cNvSpPr>
            <a:spLocks noChangeArrowheads="1"/>
          </p:cNvSpPr>
          <p:nvPr/>
        </p:nvSpPr>
        <p:spPr bwMode="auto">
          <a:xfrm rot="7200000">
            <a:off x="1560512" y="443706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44" name="Oval 25">
            <a:extLst>
              <a:ext uri="{FF2B5EF4-FFF2-40B4-BE49-F238E27FC236}">
                <a16:creationId xmlns:a16="http://schemas.microsoft.com/office/drawing/2014/main" id="{A11D33EB-69CE-435D-953A-2AB1EB1E79F6}"/>
              </a:ext>
            </a:extLst>
          </p:cNvPr>
          <p:cNvSpPr>
            <a:spLocks noChangeArrowheads="1"/>
          </p:cNvSpPr>
          <p:nvPr/>
        </p:nvSpPr>
        <p:spPr bwMode="auto">
          <a:xfrm rot="7200000">
            <a:off x="3244850" y="5083176"/>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45" name="Oval 26">
            <a:extLst>
              <a:ext uri="{FF2B5EF4-FFF2-40B4-BE49-F238E27FC236}">
                <a16:creationId xmlns:a16="http://schemas.microsoft.com/office/drawing/2014/main" id="{4E04206F-37E5-4D38-99A9-572E1221D9E2}"/>
              </a:ext>
            </a:extLst>
          </p:cNvPr>
          <p:cNvSpPr>
            <a:spLocks noChangeArrowheads="1"/>
          </p:cNvSpPr>
          <p:nvPr/>
        </p:nvSpPr>
        <p:spPr bwMode="auto">
          <a:xfrm rot="1800000">
            <a:off x="911225" y="4435475"/>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46" name="Oval 27">
            <a:extLst>
              <a:ext uri="{FF2B5EF4-FFF2-40B4-BE49-F238E27FC236}">
                <a16:creationId xmlns:a16="http://schemas.microsoft.com/office/drawing/2014/main" id="{28B18818-2CE0-401D-8499-ED5353914808}"/>
              </a:ext>
            </a:extLst>
          </p:cNvPr>
          <p:cNvSpPr>
            <a:spLocks noChangeArrowheads="1"/>
          </p:cNvSpPr>
          <p:nvPr/>
        </p:nvSpPr>
        <p:spPr bwMode="auto">
          <a:xfrm rot="1800000">
            <a:off x="1252538" y="385286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47" name="Oval 28">
            <a:extLst>
              <a:ext uri="{FF2B5EF4-FFF2-40B4-BE49-F238E27FC236}">
                <a16:creationId xmlns:a16="http://schemas.microsoft.com/office/drawing/2014/main" id="{5266F23D-4C8F-458E-A819-5754BC52C77E}"/>
              </a:ext>
            </a:extLst>
          </p:cNvPr>
          <p:cNvSpPr>
            <a:spLocks noChangeArrowheads="1"/>
          </p:cNvSpPr>
          <p:nvPr/>
        </p:nvSpPr>
        <p:spPr bwMode="auto">
          <a:xfrm rot="1800000">
            <a:off x="2032000" y="6203950"/>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48" name="Oval 29">
            <a:extLst>
              <a:ext uri="{FF2B5EF4-FFF2-40B4-BE49-F238E27FC236}">
                <a16:creationId xmlns:a16="http://schemas.microsoft.com/office/drawing/2014/main" id="{A0582BA4-1B06-496B-95A6-A71896888677}"/>
              </a:ext>
            </a:extLst>
          </p:cNvPr>
          <p:cNvSpPr>
            <a:spLocks noChangeArrowheads="1"/>
          </p:cNvSpPr>
          <p:nvPr/>
        </p:nvSpPr>
        <p:spPr bwMode="auto">
          <a:xfrm rot="1800000">
            <a:off x="6697663" y="544036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49" name="Oval 30">
            <a:extLst>
              <a:ext uri="{FF2B5EF4-FFF2-40B4-BE49-F238E27FC236}">
                <a16:creationId xmlns:a16="http://schemas.microsoft.com/office/drawing/2014/main" id="{0D374778-D058-4086-831E-9F3539E380D5}"/>
              </a:ext>
            </a:extLst>
          </p:cNvPr>
          <p:cNvSpPr>
            <a:spLocks noChangeArrowheads="1"/>
          </p:cNvSpPr>
          <p:nvPr/>
        </p:nvSpPr>
        <p:spPr bwMode="auto">
          <a:xfrm rot="1800000">
            <a:off x="1666875" y="2019300"/>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50" name="Oval 31">
            <a:extLst>
              <a:ext uri="{FF2B5EF4-FFF2-40B4-BE49-F238E27FC236}">
                <a16:creationId xmlns:a16="http://schemas.microsoft.com/office/drawing/2014/main" id="{054E9A70-B8CB-4C33-A726-20FC2ADE3296}"/>
              </a:ext>
            </a:extLst>
          </p:cNvPr>
          <p:cNvSpPr>
            <a:spLocks noChangeArrowheads="1"/>
          </p:cNvSpPr>
          <p:nvPr/>
        </p:nvSpPr>
        <p:spPr bwMode="auto">
          <a:xfrm rot="3600000">
            <a:off x="7519987" y="495776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51" name="Oval 32">
            <a:extLst>
              <a:ext uri="{FF2B5EF4-FFF2-40B4-BE49-F238E27FC236}">
                <a16:creationId xmlns:a16="http://schemas.microsoft.com/office/drawing/2014/main" id="{F9D353C8-CB78-4522-A2A7-9BFB2732ECC7}"/>
              </a:ext>
            </a:extLst>
          </p:cNvPr>
          <p:cNvSpPr>
            <a:spLocks noChangeArrowheads="1"/>
          </p:cNvSpPr>
          <p:nvPr/>
        </p:nvSpPr>
        <p:spPr bwMode="auto">
          <a:xfrm rot="-9785761">
            <a:off x="6194425" y="3232150"/>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52" name="Oval 33">
            <a:extLst>
              <a:ext uri="{FF2B5EF4-FFF2-40B4-BE49-F238E27FC236}">
                <a16:creationId xmlns:a16="http://schemas.microsoft.com/office/drawing/2014/main" id="{DBB5E236-E1BA-4C15-BAF8-43408A8F4039}"/>
              </a:ext>
            </a:extLst>
          </p:cNvPr>
          <p:cNvSpPr>
            <a:spLocks noChangeArrowheads="1"/>
          </p:cNvSpPr>
          <p:nvPr/>
        </p:nvSpPr>
        <p:spPr bwMode="auto">
          <a:xfrm rot="3600000">
            <a:off x="4687887" y="208756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53" name="Oval 34">
            <a:extLst>
              <a:ext uri="{FF2B5EF4-FFF2-40B4-BE49-F238E27FC236}">
                <a16:creationId xmlns:a16="http://schemas.microsoft.com/office/drawing/2014/main" id="{D1719E78-103D-4C6A-B7BA-BE36C744EAE8}"/>
              </a:ext>
            </a:extLst>
          </p:cNvPr>
          <p:cNvSpPr>
            <a:spLocks noChangeArrowheads="1"/>
          </p:cNvSpPr>
          <p:nvPr/>
        </p:nvSpPr>
        <p:spPr bwMode="auto">
          <a:xfrm rot="-9785761">
            <a:off x="6572250" y="3448050"/>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54" name="Oval 35">
            <a:extLst>
              <a:ext uri="{FF2B5EF4-FFF2-40B4-BE49-F238E27FC236}">
                <a16:creationId xmlns:a16="http://schemas.microsoft.com/office/drawing/2014/main" id="{4E2799A8-F405-4EBA-BBF0-6A05A2D56B27}"/>
              </a:ext>
            </a:extLst>
          </p:cNvPr>
          <p:cNvSpPr>
            <a:spLocks noChangeArrowheads="1"/>
          </p:cNvSpPr>
          <p:nvPr/>
        </p:nvSpPr>
        <p:spPr bwMode="auto">
          <a:xfrm>
            <a:off x="1303338" y="498951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55" name="Oval 36">
            <a:extLst>
              <a:ext uri="{FF2B5EF4-FFF2-40B4-BE49-F238E27FC236}">
                <a16:creationId xmlns:a16="http://schemas.microsoft.com/office/drawing/2014/main" id="{ABEBBC4A-79CC-4F30-A193-C9ED3708FE3B}"/>
              </a:ext>
            </a:extLst>
          </p:cNvPr>
          <p:cNvSpPr>
            <a:spLocks noChangeArrowheads="1"/>
          </p:cNvSpPr>
          <p:nvPr/>
        </p:nvSpPr>
        <p:spPr bwMode="auto">
          <a:xfrm>
            <a:off x="4883150" y="2663825"/>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56" name="Oval 37">
            <a:extLst>
              <a:ext uri="{FF2B5EF4-FFF2-40B4-BE49-F238E27FC236}">
                <a16:creationId xmlns:a16="http://schemas.microsoft.com/office/drawing/2014/main" id="{E6FC522E-4812-4186-AC9F-D15FD499357C}"/>
              </a:ext>
            </a:extLst>
          </p:cNvPr>
          <p:cNvSpPr>
            <a:spLocks noChangeArrowheads="1"/>
          </p:cNvSpPr>
          <p:nvPr/>
        </p:nvSpPr>
        <p:spPr bwMode="auto">
          <a:xfrm rot="8226871">
            <a:off x="5757863" y="443388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57" name="Oval 38">
            <a:extLst>
              <a:ext uri="{FF2B5EF4-FFF2-40B4-BE49-F238E27FC236}">
                <a16:creationId xmlns:a16="http://schemas.microsoft.com/office/drawing/2014/main" id="{810C7998-B7C7-41B8-98E6-12CF2937C615}"/>
              </a:ext>
            </a:extLst>
          </p:cNvPr>
          <p:cNvSpPr>
            <a:spLocks noChangeArrowheads="1"/>
          </p:cNvSpPr>
          <p:nvPr/>
        </p:nvSpPr>
        <p:spPr bwMode="auto">
          <a:xfrm>
            <a:off x="2879725" y="3889375"/>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58" name="Oval 39">
            <a:extLst>
              <a:ext uri="{FF2B5EF4-FFF2-40B4-BE49-F238E27FC236}">
                <a16:creationId xmlns:a16="http://schemas.microsoft.com/office/drawing/2014/main" id="{21162B02-39F8-4CCB-A968-0A090DA7A829}"/>
              </a:ext>
            </a:extLst>
          </p:cNvPr>
          <p:cNvSpPr>
            <a:spLocks noChangeArrowheads="1"/>
          </p:cNvSpPr>
          <p:nvPr/>
        </p:nvSpPr>
        <p:spPr bwMode="auto">
          <a:xfrm>
            <a:off x="2020888" y="570706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59" name="Oval 40">
            <a:extLst>
              <a:ext uri="{FF2B5EF4-FFF2-40B4-BE49-F238E27FC236}">
                <a16:creationId xmlns:a16="http://schemas.microsoft.com/office/drawing/2014/main" id="{FDD641D1-2A41-41AB-B361-7B9328F68F8F}"/>
              </a:ext>
            </a:extLst>
          </p:cNvPr>
          <p:cNvSpPr>
            <a:spLocks noChangeArrowheads="1"/>
          </p:cNvSpPr>
          <p:nvPr/>
        </p:nvSpPr>
        <p:spPr bwMode="auto">
          <a:xfrm>
            <a:off x="2724150" y="6105525"/>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60" name="Oval 41">
            <a:extLst>
              <a:ext uri="{FF2B5EF4-FFF2-40B4-BE49-F238E27FC236}">
                <a16:creationId xmlns:a16="http://schemas.microsoft.com/office/drawing/2014/main" id="{864C32B5-7049-48EB-996F-C4B4CC3E0087}"/>
              </a:ext>
            </a:extLst>
          </p:cNvPr>
          <p:cNvSpPr>
            <a:spLocks noChangeArrowheads="1"/>
          </p:cNvSpPr>
          <p:nvPr/>
        </p:nvSpPr>
        <p:spPr bwMode="auto">
          <a:xfrm>
            <a:off x="6037263" y="575151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61" name="Oval 42">
            <a:extLst>
              <a:ext uri="{FF2B5EF4-FFF2-40B4-BE49-F238E27FC236}">
                <a16:creationId xmlns:a16="http://schemas.microsoft.com/office/drawing/2014/main" id="{B43B8963-0AD4-4458-AF31-6F052DCE23F0}"/>
              </a:ext>
            </a:extLst>
          </p:cNvPr>
          <p:cNvSpPr>
            <a:spLocks noChangeArrowheads="1"/>
          </p:cNvSpPr>
          <p:nvPr/>
        </p:nvSpPr>
        <p:spPr bwMode="auto">
          <a:xfrm>
            <a:off x="5245100" y="1882775"/>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62" name="Oval 43">
            <a:extLst>
              <a:ext uri="{FF2B5EF4-FFF2-40B4-BE49-F238E27FC236}">
                <a16:creationId xmlns:a16="http://schemas.microsoft.com/office/drawing/2014/main" id="{D238291C-8282-43A7-A0C1-CD6795ED1E98}"/>
              </a:ext>
            </a:extLst>
          </p:cNvPr>
          <p:cNvSpPr>
            <a:spLocks noChangeArrowheads="1"/>
          </p:cNvSpPr>
          <p:nvPr/>
        </p:nvSpPr>
        <p:spPr bwMode="auto">
          <a:xfrm rot="8226871">
            <a:off x="7015163" y="384333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63" name="Oval 44">
            <a:extLst>
              <a:ext uri="{FF2B5EF4-FFF2-40B4-BE49-F238E27FC236}">
                <a16:creationId xmlns:a16="http://schemas.microsoft.com/office/drawing/2014/main" id="{FE1A9C3C-33DF-425E-A56E-22AEAAFD8FB7}"/>
              </a:ext>
            </a:extLst>
          </p:cNvPr>
          <p:cNvSpPr>
            <a:spLocks noChangeArrowheads="1"/>
          </p:cNvSpPr>
          <p:nvPr/>
        </p:nvSpPr>
        <p:spPr bwMode="auto">
          <a:xfrm rot="3600000">
            <a:off x="1084262" y="558006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64" name="Oval 45">
            <a:extLst>
              <a:ext uri="{FF2B5EF4-FFF2-40B4-BE49-F238E27FC236}">
                <a16:creationId xmlns:a16="http://schemas.microsoft.com/office/drawing/2014/main" id="{A8A8C9DC-AA3A-43C5-9314-968CBF6D9E1E}"/>
              </a:ext>
            </a:extLst>
          </p:cNvPr>
          <p:cNvSpPr>
            <a:spLocks noChangeArrowheads="1"/>
          </p:cNvSpPr>
          <p:nvPr/>
        </p:nvSpPr>
        <p:spPr bwMode="auto">
          <a:xfrm rot="3600000">
            <a:off x="2101850" y="463550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65" name="Oval 46">
            <a:extLst>
              <a:ext uri="{FF2B5EF4-FFF2-40B4-BE49-F238E27FC236}">
                <a16:creationId xmlns:a16="http://schemas.microsoft.com/office/drawing/2014/main" id="{03A152FB-B055-4197-B316-94A347320F66}"/>
              </a:ext>
            </a:extLst>
          </p:cNvPr>
          <p:cNvSpPr>
            <a:spLocks noChangeArrowheads="1"/>
          </p:cNvSpPr>
          <p:nvPr/>
        </p:nvSpPr>
        <p:spPr bwMode="auto">
          <a:xfrm rot="3600000">
            <a:off x="5529262" y="321468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66" name="Oval 47">
            <a:extLst>
              <a:ext uri="{FF2B5EF4-FFF2-40B4-BE49-F238E27FC236}">
                <a16:creationId xmlns:a16="http://schemas.microsoft.com/office/drawing/2014/main" id="{864C3D50-9E81-4E61-A8B0-24280CE5B9C7}"/>
              </a:ext>
            </a:extLst>
          </p:cNvPr>
          <p:cNvSpPr>
            <a:spLocks noChangeArrowheads="1"/>
          </p:cNvSpPr>
          <p:nvPr/>
        </p:nvSpPr>
        <p:spPr bwMode="auto">
          <a:xfrm rot="3600000">
            <a:off x="2851150" y="2670176"/>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67" name="Oval 48">
            <a:extLst>
              <a:ext uri="{FF2B5EF4-FFF2-40B4-BE49-F238E27FC236}">
                <a16:creationId xmlns:a16="http://schemas.microsoft.com/office/drawing/2014/main" id="{43218799-EABD-4C9D-B52E-27384368A37D}"/>
              </a:ext>
            </a:extLst>
          </p:cNvPr>
          <p:cNvSpPr>
            <a:spLocks noChangeArrowheads="1"/>
          </p:cNvSpPr>
          <p:nvPr/>
        </p:nvSpPr>
        <p:spPr bwMode="auto">
          <a:xfrm rot="3600000">
            <a:off x="5126037" y="527843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68" name="Oval 49">
            <a:extLst>
              <a:ext uri="{FF2B5EF4-FFF2-40B4-BE49-F238E27FC236}">
                <a16:creationId xmlns:a16="http://schemas.microsoft.com/office/drawing/2014/main" id="{3E918AA0-4AAA-47A7-8B92-49D35ABB2A27}"/>
              </a:ext>
            </a:extLst>
          </p:cNvPr>
          <p:cNvSpPr>
            <a:spLocks noChangeArrowheads="1"/>
          </p:cNvSpPr>
          <p:nvPr/>
        </p:nvSpPr>
        <p:spPr bwMode="auto">
          <a:xfrm rot="3600000">
            <a:off x="7381875" y="253365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69" name="Oval 50">
            <a:extLst>
              <a:ext uri="{FF2B5EF4-FFF2-40B4-BE49-F238E27FC236}">
                <a16:creationId xmlns:a16="http://schemas.microsoft.com/office/drawing/2014/main" id="{C2E69F04-823D-4B03-97BD-69A265F9097B}"/>
              </a:ext>
            </a:extLst>
          </p:cNvPr>
          <p:cNvSpPr>
            <a:spLocks noChangeArrowheads="1"/>
          </p:cNvSpPr>
          <p:nvPr/>
        </p:nvSpPr>
        <p:spPr bwMode="auto">
          <a:xfrm rot="3600000">
            <a:off x="5008562" y="589438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70" name="Oval 51">
            <a:extLst>
              <a:ext uri="{FF2B5EF4-FFF2-40B4-BE49-F238E27FC236}">
                <a16:creationId xmlns:a16="http://schemas.microsoft.com/office/drawing/2014/main" id="{464FD76C-4FBB-4388-A334-D343CF5280EE}"/>
              </a:ext>
            </a:extLst>
          </p:cNvPr>
          <p:cNvSpPr>
            <a:spLocks noChangeArrowheads="1"/>
          </p:cNvSpPr>
          <p:nvPr/>
        </p:nvSpPr>
        <p:spPr bwMode="auto">
          <a:xfrm rot="-9785761">
            <a:off x="6130925" y="3997325"/>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71" name="Oval 52">
            <a:extLst>
              <a:ext uri="{FF2B5EF4-FFF2-40B4-BE49-F238E27FC236}">
                <a16:creationId xmlns:a16="http://schemas.microsoft.com/office/drawing/2014/main" id="{0E0A2477-5EAC-47C8-9DB7-FEEC83C5F512}"/>
              </a:ext>
            </a:extLst>
          </p:cNvPr>
          <p:cNvSpPr>
            <a:spLocks noChangeArrowheads="1"/>
          </p:cNvSpPr>
          <p:nvPr/>
        </p:nvSpPr>
        <p:spPr bwMode="auto">
          <a:xfrm rot="-7985761">
            <a:off x="6559550" y="282575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72" name="Oval 53">
            <a:extLst>
              <a:ext uri="{FF2B5EF4-FFF2-40B4-BE49-F238E27FC236}">
                <a16:creationId xmlns:a16="http://schemas.microsoft.com/office/drawing/2014/main" id="{A0CC9F73-16B2-434A-9BF5-09D2EB5B2AFA}"/>
              </a:ext>
            </a:extLst>
          </p:cNvPr>
          <p:cNvSpPr>
            <a:spLocks noChangeArrowheads="1"/>
          </p:cNvSpPr>
          <p:nvPr/>
        </p:nvSpPr>
        <p:spPr bwMode="auto">
          <a:xfrm rot="5400000">
            <a:off x="6091237" y="219551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73" name="Oval 54">
            <a:extLst>
              <a:ext uri="{FF2B5EF4-FFF2-40B4-BE49-F238E27FC236}">
                <a16:creationId xmlns:a16="http://schemas.microsoft.com/office/drawing/2014/main" id="{EC82DAFF-6E59-4CF1-A355-70A65E50CD44}"/>
              </a:ext>
            </a:extLst>
          </p:cNvPr>
          <p:cNvSpPr>
            <a:spLocks noChangeArrowheads="1"/>
          </p:cNvSpPr>
          <p:nvPr/>
        </p:nvSpPr>
        <p:spPr bwMode="auto">
          <a:xfrm rot="5400000">
            <a:off x="6718300" y="216535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74" name="Oval 55">
            <a:extLst>
              <a:ext uri="{FF2B5EF4-FFF2-40B4-BE49-F238E27FC236}">
                <a16:creationId xmlns:a16="http://schemas.microsoft.com/office/drawing/2014/main" id="{9A13112F-B2D1-43E4-8EE7-393938136DF3}"/>
              </a:ext>
            </a:extLst>
          </p:cNvPr>
          <p:cNvSpPr>
            <a:spLocks noChangeArrowheads="1"/>
          </p:cNvSpPr>
          <p:nvPr/>
        </p:nvSpPr>
        <p:spPr bwMode="auto">
          <a:xfrm rot="5400000">
            <a:off x="1630362" y="331628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75" name="Oval 56">
            <a:extLst>
              <a:ext uri="{FF2B5EF4-FFF2-40B4-BE49-F238E27FC236}">
                <a16:creationId xmlns:a16="http://schemas.microsoft.com/office/drawing/2014/main" id="{567B3DE8-1532-4BC4-8B5C-713107351574}"/>
              </a:ext>
            </a:extLst>
          </p:cNvPr>
          <p:cNvSpPr>
            <a:spLocks noChangeArrowheads="1"/>
          </p:cNvSpPr>
          <p:nvPr/>
        </p:nvSpPr>
        <p:spPr bwMode="auto">
          <a:xfrm rot="5400000">
            <a:off x="3705225" y="253365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76" name="Oval 57">
            <a:extLst>
              <a:ext uri="{FF2B5EF4-FFF2-40B4-BE49-F238E27FC236}">
                <a16:creationId xmlns:a16="http://schemas.microsoft.com/office/drawing/2014/main" id="{C94F2088-146E-4150-AD4B-7569FD2FDE00}"/>
              </a:ext>
            </a:extLst>
          </p:cNvPr>
          <p:cNvSpPr>
            <a:spLocks noChangeArrowheads="1"/>
          </p:cNvSpPr>
          <p:nvPr/>
        </p:nvSpPr>
        <p:spPr bwMode="auto">
          <a:xfrm rot="5400000">
            <a:off x="2998787" y="463708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77" name="Oval 58">
            <a:extLst>
              <a:ext uri="{FF2B5EF4-FFF2-40B4-BE49-F238E27FC236}">
                <a16:creationId xmlns:a16="http://schemas.microsoft.com/office/drawing/2014/main" id="{81C5B8FD-741B-426E-AA5B-8076A4DF75FD}"/>
              </a:ext>
            </a:extLst>
          </p:cNvPr>
          <p:cNvSpPr>
            <a:spLocks noChangeArrowheads="1"/>
          </p:cNvSpPr>
          <p:nvPr/>
        </p:nvSpPr>
        <p:spPr bwMode="auto">
          <a:xfrm rot="-7985761">
            <a:off x="1816100" y="4111626"/>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78" name="Oval 59">
            <a:extLst>
              <a:ext uri="{FF2B5EF4-FFF2-40B4-BE49-F238E27FC236}">
                <a16:creationId xmlns:a16="http://schemas.microsoft.com/office/drawing/2014/main" id="{29EE0EF4-EDB9-4318-A7C7-070BC11E2688}"/>
              </a:ext>
            </a:extLst>
          </p:cNvPr>
          <p:cNvSpPr>
            <a:spLocks noChangeArrowheads="1"/>
          </p:cNvSpPr>
          <p:nvPr/>
        </p:nvSpPr>
        <p:spPr bwMode="auto">
          <a:xfrm rot="5400000">
            <a:off x="7119937" y="505301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79" name="Oval 60">
            <a:extLst>
              <a:ext uri="{FF2B5EF4-FFF2-40B4-BE49-F238E27FC236}">
                <a16:creationId xmlns:a16="http://schemas.microsoft.com/office/drawing/2014/main" id="{761D08B4-6238-4BA2-94EB-47CB2C47B42D}"/>
              </a:ext>
            </a:extLst>
          </p:cNvPr>
          <p:cNvSpPr>
            <a:spLocks noChangeArrowheads="1"/>
          </p:cNvSpPr>
          <p:nvPr/>
        </p:nvSpPr>
        <p:spPr bwMode="auto">
          <a:xfrm rot="5400000">
            <a:off x="2736850" y="431800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80" name="Oval 61">
            <a:extLst>
              <a:ext uri="{FF2B5EF4-FFF2-40B4-BE49-F238E27FC236}">
                <a16:creationId xmlns:a16="http://schemas.microsoft.com/office/drawing/2014/main" id="{3253BE07-D46F-421A-863E-27963284F60D}"/>
              </a:ext>
            </a:extLst>
          </p:cNvPr>
          <p:cNvSpPr>
            <a:spLocks noChangeArrowheads="1"/>
          </p:cNvSpPr>
          <p:nvPr/>
        </p:nvSpPr>
        <p:spPr bwMode="auto">
          <a:xfrm rot="9000000">
            <a:off x="1593850" y="2698750"/>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81" name="Oval 62">
            <a:extLst>
              <a:ext uri="{FF2B5EF4-FFF2-40B4-BE49-F238E27FC236}">
                <a16:creationId xmlns:a16="http://schemas.microsoft.com/office/drawing/2014/main" id="{24311C4F-C656-41D7-9B64-65C4A15AA1D8}"/>
              </a:ext>
            </a:extLst>
          </p:cNvPr>
          <p:cNvSpPr>
            <a:spLocks noChangeArrowheads="1"/>
          </p:cNvSpPr>
          <p:nvPr/>
        </p:nvSpPr>
        <p:spPr bwMode="auto">
          <a:xfrm rot="9000000">
            <a:off x="6478588" y="182086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82" name="Oval 63">
            <a:extLst>
              <a:ext uri="{FF2B5EF4-FFF2-40B4-BE49-F238E27FC236}">
                <a16:creationId xmlns:a16="http://schemas.microsoft.com/office/drawing/2014/main" id="{E7B05651-C07A-4FED-9285-195C44123118}"/>
              </a:ext>
            </a:extLst>
          </p:cNvPr>
          <p:cNvSpPr>
            <a:spLocks noChangeArrowheads="1"/>
          </p:cNvSpPr>
          <p:nvPr/>
        </p:nvSpPr>
        <p:spPr bwMode="auto">
          <a:xfrm rot="9000000">
            <a:off x="1885950" y="3790950"/>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83" name="Oval 64">
            <a:extLst>
              <a:ext uri="{FF2B5EF4-FFF2-40B4-BE49-F238E27FC236}">
                <a16:creationId xmlns:a16="http://schemas.microsoft.com/office/drawing/2014/main" id="{2B795450-15A5-4328-A1D5-BC48983837B9}"/>
              </a:ext>
            </a:extLst>
          </p:cNvPr>
          <p:cNvSpPr>
            <a:spLocks noChangeArrowheads="1"/>
          </p:cNvSpPr>
          <p:nvPr/>
        </p:nvSpPr>
        <p:spPr bwMode="auto">
          <a:xfrm rot="9000000">
            <a:off x="3236913" y="296068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84" name="Oval 65">
            <a:extLst>
              <a:ext uri="{FF2B5EF4-FFF2-40B4-BE49-F238E27FC236}">
                <a16:creationId xmlns:a16="http://schemas.microsoft.com/office/drawing/2014/main" id="{9BA6D566-3F23-47A7-B1D7-52C25E6D34C5}"/>
              </a:ext>
            </a:extLst>
          </p:cNvPr>
          <p:cNvSpPr>
            <a:spLocks noChangeArrowheads="1"/>
          </p:cNvSpPr>
          <p:nvPr/>
        </p:nvSpPr>
        <p:spPr bwMode="auto">
          <a:xfrm rot="9000000">
            <a:off x="1454150" y="6007100"/>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85" name="Oval 66">
            <a:extLst>
              <a:ext uri="{FF2B5EF4-FFF2-40B4-BE49-F238E27FC236}">
                <a16:creationId xmlns:a16="http://schemas.microsoft.com/office/drawing/2014/main" id="{790F3E86-E6D2-48DE-B3A6-D27D659491D4}"/>
              </a:ext>
            </a:extLst>
          </p:cNvPr>
          <p:cNvSpPr>
            <a:spLocks noChangeArrowheads="1"/>
          </p:cNvSpPr>
          <p:nvPr/>
        </p:nvSpPr>
        <p:spPr bwMode="auto">
          <a:xfrm rot="9000000">
            <a:off x="3119438" y="563403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86" name="Oval 67">
            <a:extLst>
              <a:ext uri="{FF2B5EF4-FFF2-40B4-BE49-F238E27FC236}">
                <a16:creationId xmlns:a16="http://schemas.microsoft.com/office/drawing/2014/main" id="{B7109233-04A2-4D3F-8D03-D8AF7E499FA4}"/>
              </a:ext>
            </a:extLst>
          </p:cNvPr>
          <p:cNvSpPr>
            <a:spLocks noChangeArrowheads="1"/>
          </p:cNvSpPr>
          <p:nvPr/>
        </p:nvSpPr>
        <p:spPr bwMode="auto">
          <a:xfrm rot="9000000">
            <a:off x="4518025" y="5441950"/>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87" name="Oval 68">
            <a:extLst>
              <a:ext uri="{FF2B5EF4-FFF2-40B4-BE49-F238E27FC236}">
                <a16:creationId xmlns:a16="http://schemas.microsoft.com/office/drawing/2014/main" id="{A009028B-D475-45CE-8F44-95720A036C87}"/>
              </a:ext>
            </a:extLst>
          </p:cNvPr>
          <p:cNvSpPr>
            <a:spLocks noChangeArrowheads="1"/>
          </p:cNvSpPr>
          <p:nvPr/>
        </p:nvSpPr>
        <p:spPr bwMode="auto">
          <a:xfrm rot="7200000">
            <a:off x="5614987" y="513873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88" name="Oval 69">
            <a:extLst>
              <a:ext uri="{FF2B5EF4-FFF2-40B4-BE49-F238E27FC236}">
                <a16:creationId xmlns:a16="http://schemas.microsoft.com/office/drawing/2014/main" id="{4B71B19F-0103-492A-A10F-C748339B31EE}"/>
              </a:ext>
            </a:extLst>
          </p:cNvPr>
          <p:cNvSpPr>
            <a:spLocks noChangeArrowheads="1"/>
          </p:cNvSpPr>
          <p:nvPr/>
        </p:nvSpPr>
        <p:spPr bwMode="auto">
          <a:xfrm rot="7200000">
            <a:off x="2460625" y="521335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89" name="Oval 70">
            <a:extLst>
              <a:ext uri="{FF2B5EF4-FFF2-40B4-BE49-F238E27FC236}">
                <a16:creationId xmlns:a16="http://schemas.microsoft.com/office/drawing/2014/main" id="{EB7822BD-2FBA-400B-947B-30AEA4168DE2}"/>
              </a:ext>
            </a:extLst>
          </p:cNvPr>
          <p:cNvSpPr>
            <a:spLocks noChangeArrowheads="1"/>
          </p:cNvSpPr>
          <p:nvPr/>
        </p:nvSpPr>
        <p:spPr bwMode="auto">
          <a:xfrm rot="7200000">
            <a:off x="5611812" y="613568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90" name="Oval 71">
            <a:extLst>
              <a:ext uri="{FF2B5EF4-FFF2-40B4-BE49-F238E27FC236}">
                <a16:creationId xmlns:a16="http://schemas.microsoft.com/office/drawing/2014/main" id="{0C192231-ABE8-4C02-AB3A-15162795102B}"/>
              </a:ext>
            </a:extLst>
          </p:cNvPr>
          <p:cNvSpPr>
            <a:spLocks noChangeArrowheads="1"/>
          </p:cNvSpPr>
          <p:nvPr/>
        </p:nvSpPr>
        <p:spPr bwMode="auto">
          <a:xfrm rot="7200000">
            <a:off x="3000375" y="200025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91" name="Oval 72">
            <a:extLst>
              <a:ext uri="{FF2B5EF4-FFF2-40B4-BE49-F238E27FC236}">
                <a16:creationId xmlns:a16="http://schemas.microsoft.com/office/drawing/2014/main" id="{D046004A-8644-486B-A920-036DF2AF5998}"/>
              </a:ext>
            </a:extLst>
          </p:cNvPr>
          <p:cNvSpPr>
            <a:spLocks noChangeArrowheads="1"/>
          </p:cNvSpPr>
          <p:nvPr/>
        </p:nvSpPr>
        <p:spPr bwMode="auto">
          <a:xfrm rot="-6185761">
            <a:off x="6370637" y="436086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92" name="Oval 73">
            <a:extLst>
              <a:ext uri="{FF2B5EF4-FFF2-40B4-BE49-F238E27FC236}">
                <a16:creationId xmlns:a16="http://schemas.microsoft.com/office/drawing/2014/main" id="{A7B7D5B2-243F-4D57-8A54-34F54F1B2AC6}"/>
              </a:ext>
            </a:extLst>
          </p:cNvPr>
          <p:cNvSpPr>
            <a:spLocks noChangeArrowheads="1"/>
          </p:cNvSpPr>
          <p:nvPr/>
        </p:nvSpPr>
        <p:spPr bwMode="auto">
          <a:xfrm rot="7200000">
            <a:off x="3444875" y="6035676"/>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93" name="Oval 74">
            <a:extLst>
              <a:ext uri="{FF2B5EF4-FFF2-40B4-BE49-F238E27FC236}">
                <a16:creationId xmlns:a16="http://schemas.microsoft.com/office/drawing/2014/main" id="{CF713907-90B8-4917-956E-831051DEB060}"/>
              </a:ext>
            </a:extLst>
          </p:cNvPr>
          <p:cNvSpPr>
            <a:spLocks noChangeArrowheads="1"/>
          </p:cNvSpPr>
          <p:nvPr/>
        </p:nvSpPr>
        <p:spPr bwMode="auto">
          <a:xfrm rot="-6185761">
            <a:off x="7805737" y="486251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94" name="Oval 75">
            <a:extLst>
              <a:ext uri="{FF2B5EF4-FFF2-40B4-BE49-F238E27FC236}">
                <a16:creationId xmlns:a16="http://schemas.microsoft.com/office/drawing/2014/main" id="{8F6FCE92-CB83-4D3B-A3E0-C1E69D713C7C}"/>
              </a:ext>
            </a:extLst>
          </p:cNvPr>
          <p:cNvSpPr>
            <a:spLocks noChangeArrowheads="1"/>
          </p:cNvSpPr>
          <p:nvPr/>
        </p:nvSpPr>
        <p:spPr bwMode="auto">
          <a:xfrm rot="1800000">
            <a:off x="2274888" y="250348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95" name="Oval 76">
            <a:extLst>
              <a:ext uri="{FF2B5EF4-FFF2-40B4-BE49-F238E27FC236}">
                <a16:creationId xmlns:a16="http://schemas.microsoft.com/office/drawing/2014/main" id="{4F15838D-5805-42B8-84CF-AC8A7359985F}"/>
              </a:ext>
            </a:extLst>
          </p:cNvPr>
          <p:cNvSpPr>
            <a:spLocks noChangeArrowheads="1"/>
          </p:cNvSpPr>
          <p:nvPr/>
        </p:nvSpPr>
        <p:spPr bwMode="auto">
          <a:xfrm rot="1800000">
            <a:off x="4159250" y="6102350"/>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96" name="Oval 77">
            <a:extLst>
              <a:ext uri="{FF2B5EF4-FFF2-40B4-BE49-F238E27FC236}">
                <a16:creationId xmlns:a16="http://schemas.microsoft.com/office/drawing/2014/main" id="{2C1031D0-ABF6-434F-A971-1792A8043F95}"/>
              </a:ext>
            </a:extLst>
          </p:cNvPr>
          <p:cNvSpPr>
            <a:spLocks noChangeArrowheads="1"/>
          </p:cNvSpPr>
          <p:nvPr/>
        </p:nvSpPr>
        <p:spPr bwMode="auto">
          <a:xfrm rot="1800000">
            <a:off x="1843088" y="520541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97" name="Oval 78">
            <a:extLst>
              <a:ext uri="{FF2B5EF4-FFF2-40B4-BE49-F238E27FC236}">
                <a16:creationId xmlns:a16="http://schemas.microsoft.com/office/drawing/2014/main" id="{4F242BBE-0D41-4E4A-BC1D-B4FACFAA297B}"/>
              </a:ext>
            </a:extLst>
          </p:cNvPr>
          <p:cNvSpPr>
            <a:spLocks noChangeArrowheads="1"/>
          </p:cNvSpPr>
          <p:nvPr/>
        </p:nvSpPr>
        <p:spPr bwMode="auto">
          <a:xfrm rot="1800000">
            <a:off x="3975100" y="5546725"/>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98" name="Oval 79">
            <a:extLst>
              <a:ext uri="{FF2B5EF4-FFF2-40B4-BE49-F238E27FC236}">
                <a16:creationId xmlns:a16="http://schemas.microsoft.com/office/drawing/2014/main" id="{C8613E8F-6519-442A-BC91-85676F27815A}"/>
              </a:ext>
            </a:extLst>
          </p:cNvPr>
          <p:cNvSpPr>
            <a:spLocks noChangeArrowheads="1"/>
          </p:cNvSpPr>
          <p:nvPr/>
        </p:nvSpPr>
        <p:spPr bwMode="auto">
          <a:xfrm rot="1800000">
            <a:off x="3298825" y="5165725"/>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199" name="Oval 80">
            <a:extLst>
              <a:ext uri="{FF2B5EF4-FFF2-40B4-BE49-F238E27FC236}">
                <a16:creationId xmlns:a16="http://schemas.microsoft.com/office/drawing/2014/main" id="{A4E22026-D85D-4DF6-B157-958F7EEC4701}"/>
              </a:ext>
            </a:extLst>
          </p:cNvPr>
          <p:cNvSpPr>
            <a:spLocks noChangeArrowheads="1"/>
          </p:cNvSpPr>
          <p:nvPr/>
        </p:nvSpPr>
        <p:spPr bwMode="auto">
          <a:xfrm rot="-9785761">
            <a:off x="7078663" y="461168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00" name="Oval 81">
            <a:extLst>
              <a:ext uri="{FF2B5EF4-FFF2-40B4-BE49-F238E27FC236}">
                <a16:creationId xmlns:a16="http://schemas.microsoft.com/office/drawing/2014/main" id="{E8930EF7-BDA1-425F-A1DC-D5698B8CB86E}"/>
              </a:ext>
            </a:extLst>
          </p:cNvPr>
          <p:cNvSpPr>
            <a:spLocks noChangeArrowheads="1"/>
          </p:cNvSpPr>
          <p:nvPr/>
        </p:nvSpPr>
        <p:spPr bwMode="auto">
          <a:xfrm rot="3600000">
            <a:off x="2019300" y="304800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01" name="Oval 82">
            <a:extLst>
              <a:ext uri="{FF2B5EF4-FFF2-40B4-BE49-F238E27FC236}">
                <a16:creationId xmlns:a16="http://schemas.microsoft.com/office/drawing/2014/main" id="{80DB6155-2FAB-4AA1-A6C2-EC2EEC81B843}"/>
              </a:ext>
            </a:extLst>
          </p:cNvPr>
          <p:cNvSpPr>
            <a:spLocks noChangeArrowheads="1"/>
          </p:cNvSpPr>
          <p:nvPr/>
        </p:nvSpPr>
        <p:spPr bwMode="auto">
          <a:xfrm rot="5400000">
            <a:off x="1414462" y="230981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02" name="Oval 83">
            <a:extLst>
              <a:ext uri="{FF2B5EF4-FFF2-40B4-BE49-F238E27FC236}">
                <a16:creationId xmlns:a16="http://schemas.microsoft.com/office/drawing/2014/main" id="{BA275B66-38DE-4AB2-8806-6167CFDF2369}"/>
              </a:ext>
            </a:extLst>
          </p:cNvPr>
          <p:cNvSpPr>
            <a:spLocks noChangeArrowheads="1"/>
          </p:cNvSpPr>
          <p:nvPr/>
        </p:nvSpPr>
        <p:spPr bwMode="auto">
          <a:xfrm rot="-7985761">
            <a:off x="7604125" y="3832226"/>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03" name="Oval 84">
            <a:extLst>
              <a:ext uri="{FF2B5EF4-FFF2-40B4-BE49-F238E27FC236}">
                <a16:creationId xmlns:a16="http://schemas.microsoft.com/office/drawing/2014/main" id="{3C74B16A-C8F1-406D-A0AF-20C8B7273BD7}"/>
              </a:ext>
            </a:extLst>
          </p:cNvPr>
          <p:cNvSpPr>
            <a:spLocks noChangeArrowheads="1"/>
          </p:cNvSpPr>
          <p:nvPr/>
        </p:nvSpPr>
        <p:spPr bwMode="auto">
          <a:xfrm rot="-9785761">
            <a:off x="5805488" y="271938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04" name="Oval 85">
            <a:extLst>
              <a:ext uri="{FF2B5EF4-FFF2-40B4-BE49-F238E27FC236}">
                <a16:creationId xmlns:a16="http://schemas.microsoft.com/office/drawing/2014/main" id="{2A1DA265-81FC-4160-96E3-5A3A54149816}"/>
              </a:ext>
            </a:extLst>
          </p:cNvPr>
          <p:cNvSpPr>
            <a:spLocks noChangeArrowheads="1"/>
          </p:cNvSpPr>
          <p:nvPr/>
        </p:nvSpPr>
        <p:spPr bwMode="auto">
          <a:xfrm rot="3600000">
            <a:off x="4965700" y="262255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05" name="Oval 86">
            <a:extLst>
              <a:ext uri="{FF2B5EF4-FFF2-40B4-BE49-F238E27FC236}">
                <a16:creationId xmlns:a16="http://schemas.microsoft.com/office/drawing/2014/main" id="{7F178DFA-201B-44FE-9EA7-F59784953353}"/>
              </a:ext>
            </a:extLst>
          </p:cNvPr>
          <p:cNvSpPr>
            <a:spLocks noChangeArrowheads="1"/>
          </p:cNvSpPr>
          <p:nvPr/>
        </p:nvSpPr>
        <p:spPr bwMode="auto">
          <a:xfrm rot="7200000">
            <a:off x="1179512" y="547528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06" name="Oval 87">
            <a:extLst>
              <a:ext uri="{FF2B5EF4-FFF2-40B4-BE49-F238E27FC236}">
                <a16:creationId xmlns:a16="http://schemas.microsoft.com/office/drawing/2014/main" id="{948CEB0D-A508-4C3E-8F98-D88932D0BB97}"/>
              </a:ext>
            </a:extLst>
          </p:cNvPr>
          <p:cNvSpPr>
            <a:spLocks noChangeArrowheads="1"/>
          </p:cNvSpPr>
          <p:nvPr/>
        </p:nvSpPr>
        <p:spPr bwMode="auto">
          <a:xfrm rot="7200000">
            <a:off x="2178050" y="575945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07" name="Oval 88">
            <a:extLst>
              <a:ext uri="{FF2B5EF4-FFF2-40B4-BE49-F238E27FC236}">
                <a16:creationId xmlns:a16="http://schemas.microsoft.com/office/drawing/2014/main" id="{136BFBC7-5315-43E4-81A6-C56EC2631E5C}"/>
              </a:ext>
            </a:extLst>
          </p:cNvPr>
          <p:cNvSpPr>
            <a:spLocks noChangeArrowheads="1"/>
          </p:cNvSpPr>
          <p:nvPr/>
        </p:nvSpPr>
        <p:spPr bwMode="auto">
          <a:xfrm rot="5400000">
            <a:off x="6740525" y="615950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08" name="Oval 89">
            <a:extLst>
              <a:ext uri="{FF2B5EF4-FFF2-40B4-BE49-F238E27FC236}">
                <a16:creationId xmlns:a16="http://schemas.microsoft.com/office/drawing/2014/main" id="{ACA56588-9B1F-4B74-9CFF-53BFD8F0A3AB}"/>
              </a:ext>
            </a:extLst>
          </p:cNvPr>
          <p:cNvSpPr>
            <a:spLocks noChangeArrowheads="1"/>
          </p:cNvSpPr>
          <p:nvPr/>
        </p:nvSpPr>
        <p:spPr bwMode="auto">
          <a:xfrm rot="5400000">
            <a:off x="2995612" y="332898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09" name="Oval 90">
            <a:extLst>
              <a:ext uri="{FF2B5EF4-FFF2-40B4-BE49-F238E27FC236}">
                <a16:creationId xmlns:a16="http://schemas.microsoft.com/office/drawing/2014/main" id="{9A10E825-725C-4FB7-ABC3-2314350E8CE9}"/>
              </a:ext>
            </a:extLst>
          </p:cNvPr>
          <p:cNvSpPr>
            <a:spLocks noChangeArrowheads="1"/>
          </p:cNvSpPr>
          <p:nvPr/>
        </p:nvSpPr>
        <p:spPr bwMode="auto">
          <a:xfrm rot="8226871">
            <a:off x="6446838" y="363696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10" name="Oval 91">
            <a:extLst>
              <a:ext uri="{FF2B5EF4-FFF2-40B4-BE49-F238E27FC236}">
                <a16:creationId xmlns:a16="http://schemas.microsoft.com/office/drawing/2014/main" id="{8BCE0F1E-10FD-45A3-A333-56BB57B7DE3C}"/>
              </a:ext>
            </a:extLst>
          </p:cNvPr>
          <p:cNvSpPr>
            <a:spLocks noChangeArrowheads="1"/>
          </p:cNvSpPr>
          <p:nvPr/>
        </p:nvSpPr>
        <p:spPr bwMode="auto">
          <a:xfrm rot="5400000">
            <a:off x="2657475" y="3705226"/>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11" name="Oval 92">
            <a:extLst>
              <a:ext uri="{FF2B5EF4-FFF2-40B4-BE49-F238E27FC236}">
                <a16:creationId xmlns:a16="http://schemas.microsoft.com/office/drawing/2014/main" id="{E8629FBF-CFFC-44CA-A907-CDD3FE3766F5}"/>
              </a:ext>
            </a:extLst>
          </p:cNvPr>
          <p:cNvSpPr>
            <a:spLocks noChangeArrowheads="1"/>
          </p:cNvSpPr>
          <p:nvPr/>
        </p:nvSpPr>
        <p:spPr bwMode="auto">
          <a:xfrm rot="1800000">
            <a:off x="1581150" y="5438775"/>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12" name="Oval 93">
            <a:extLst>
              <a:ext uri="{FF2B5EF4-FFF2-40B4-BE49-F238E27FC236}">
                <a16:creationId xmlns:a16="http://schemas.microsoft.com/office/drawing/2014/main" id="{71B33FBB-596E-4259-BAB4-4785715850CA}"/>
              </a:ext>
            </a:extLst>
          </p:cNvPr>
          <p:cNvSpPr>
            <a:spLocks noChangeArrowheads="1"/>
          </p:cNvSpPr>
          <p:nvPr/>
        </p:nvSpPr>
        <p:spPr bwMode="auto">
          <a:xfrm rot="3600000">
            <a:off x="6184900" y="5127626"/>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13" name="Oval 94">
            <a:extLst>
              <a:ext uri="{FF2B5EF4-FFF2-40B4-BE49-F238E27FC236}">
                <a16:creationId xmlns:a16="http://schemas.microsoft.com/office/drawing/2014/main" id="{4A2AD9C4-CA06-41DD-9D91-A0B48C4FB881}"/>
              </a:ext>
            </a:extLst>
          </p:cNvPr>
          <p:cNvSpPr>
            <a:spLocks noChangeArrowheads="1"/>
          </p:cNvSpPr>
          <p:nvPr/>
        </p:nvSpPr>
        <p:spPr bwMode="auto">
          <a:xfrm rot="3600000">
            <a:off x="995362" y="400526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14" name="Oval 95">
            <a:extLst>
              <a:ext uri="{FF2B5EF4-FFF2-40B4-BE49-F238E27FC236}">
                <a16:creationId xmlns:a16="http://schemas.microsoft.com/office/drawing/2014/main" id="{394D1F87-4649-4682-B256-0DAE764A404C}"/>
              </a:ext>
            </a:extLst>
          </p:cNvPr>
          <p:cNvSpPr>
            <a:spLocks noChangeArrowheads="1"/>
          </p:cNvSpPr>
          <p:nvPr/>
        </p:nvSpPr>
        <p:spPr bwMode="auto">
          <a:xfrm rot="-7985761">
            <a:off x="5776912" y="307181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15" name="Oval 96">
            <a:extLst>
              <a:ext uri="{FF2B5EF4-FFF2-40B4-BE49-F238E27FC236}">
                <a16:creationId xmlns:a16="http://schemas.microsoft.com/office/drawing/2014/main" id="{38C464A4-2DCA-4260-9DFD-138049CEF3D9}"/>
              </a:ext>
            </a:extLst>
          </p:cNvPr>
          <p:cNvSpPr>
            <a:spLocks noChangeArrowheads="1"/>
          </p:cNvSpPr>
          <p:nvPr/>
        </p:nvSpPr>
        <p:spPr bwMode="auto">
          <a:xfrm rot="5400000">
            <a:off x="2003425" y="5051426"/>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16" name="Oval 97">
            <a:extLst>
              <a:ext uri="{FF2B5EF4-FFF2-40B4-BE49-F238E27FC236}">
                <a16:creationId xmlns:a16="http://schemas.microsoft.com/office/drawing/2014/main" id="{8B57BB3E-8A80-48E4-8B04-284AA221FA79}"/>
              </a:ext>
            </a:extLst>
          </p:cNvPr>
          <p:cNvSpPr>
            <a:spLocks noChangeArrowheads="1"/>
          </p:cNvSpPr>
          <p:nvPr/>
        </p:nvSpPr>
        <p:spPr bwMode="auto">
          <a:xfrm rot="7200000">
            <a:off x="1663700" y="372110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17" name="Oval 98">
            <a:extLst>
              <a:ext uri="{FF2B5EF4-FFF2-40B4-BE49-F238E27FC236}">
                <a16:creationId xmlns:a16="http://schemas.microsoft.com/office/drawing/2014/main" id="{1D1C8042-132D-4AFD-81A1-F0FEE6B7EF49}"/>
              </a:ext>
            </a:extLst>
          </p:cNvPr>
          <p:cNvSpPr>
            <a:spLocks noChangeArrowheads="1"/>
          </p:cNvSpPr>
          <p:nvPr/>
        </p:nvSpPr>
        <p:spPr bwMode="auto">
          <a:xfrm rot="7200000">
            <a:off x="2327275" y="418465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18" name="Oval 99">
            <a:extLst>
              <a:ext uri="{FF2B5EF4-FFF2-40B4-BE49-F238E27FC236}">
                <a16:creationId xmlns:a16="http://schemas.microsoft.com/office/drawing/2014/main" id="{7C2CA258-B01F-439A-9F1E-4752138BF485}"/>
              </a:ext>
            </a:extLst>
          </p:cNvPr>
          <p:cNvSpPr>
            <a:spLocks noChangeArrowheads="1"/>
          </p:cNvSpPr>
          <p:nvPr/>
        </p:nvSpPr>
        <p:spPr bwMode="auto">
          <a:xfrm rot="3600000">
            <a:off x="2714625" y="502920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19" name="Oval 100">
            <a:extLst>
              <a:ext uri="{FF2B5EF4-FFF2-40B4-BE49-F238E27FC236}">
                <a16:creationId xmlns:a16="http://schemas.microsoft.com/office/drawing/2014/main" id="{9174B188-CCEB-4DC7-ABA7-65333E1A2FDC}"/>
              </a:ext>
            </a:extLst>
          </p:cNvPr>
          <p:cNvSpPr>
            <a:spLocks noChangeArrowheads="1"/>
          </p:cNvSpPr>
          <p:nvPr/>
        </p:nvSpPr>
        <p:spPr bwMode="auto">
          <a:xfrm rot="3600000">
            <a:off x="6176962" y="599598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20" name="Oval 101">
            <a:extLst>
              <a:ext uri="{FF2B5EF4-FFF2-40B4-BE49-F238E27FC236}">
                <a16:creationId xmlns:a16="http://schemas.microsoft.com/office/drawing/2014/main" id="{AAD0C5A7-7EDF-468D-B4B9-1B22E2C976A9}"/>
              </a:ext>
            </a:extLst>
          </p:cNvPr>
          <p:cNvSpPr>
            <a:spLocks noChangeArrowheads="1"/>
          </p:cNvSpPr>
          <p:nvPr/>
        </p:nvSpPr>
        <p:spPr bwMode="auto">
          <a:xfrm rot="1800000">
            <a:off x="7718425" y="3479800"/>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21" name="Oval 102">
            <a:extLst>
              <a:ext uri="{FF2B5EF4-FFF2-40B4-BE49-F238E27FC236}">
                <a16:creationId xmlns:a16="http://schemas.microsoft.com/office/drawing/2014/main" id="{33C302C1-F94E-47BF-B786-EEA87470516C}"/>
              </a:ext>
            </a:extLst>
          </p:cNvPr>
          <p:cNvSpPr>
            <a:spLocks noChangeArrowheads="1"/>
          </p:cNvSpPr>
          <p:nvPr/>
        </p:nvSpPr>
        <p:spPr bwMode="auto">
          <a:xfrm rot="-7985761">
            <a:off x="6162675" y="4562476"/>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22" name="Oval 103">
            <a:extLst>
              <a:ext uri="{FF2B5EF4-FFF2-40B4-BE49-F238E27FC236}">
                <a16:creationId xmlns:a16="http://schemas.microsoft.com/office/drawing/2014/main" id="{45D95389-A1F0-41EC-A585-92FE1556A251}"/>
              </a:ext>
            </a:extLst>
          </p:cNvPr>
          <p:cNvSpPr>
            <a:spLocks noChangeArrowheads="1"/>
          </p:cNvSpPr>
          <p:nvPr/>
        </p:nvSpPr>
        <p:spPr bwMode="auto">
          <a:xfrm rot="3600000">
            <a:off x="6003925" y="5280026"/>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23" name="Oval 104">
            <a:extLst>
              <a:ext uri="{FF2B5EF4-FFF2-40B4-BE49-F238E27FC236}">
                <a16:creationId xmlns:a16="http://schemas.microsoft.com/office/drawing/2014/main" id="{5D00343E-F2E7-486F-BF4A-4C165E476957}"/>
              </a:ext>
            </a:extLst>
          </p:cNvPr>
          <p:cNvSpPr>
            <a:spLocks noChangeArrowheads="1"/>
          </p:cNvSpPr>
          <p:nvPr/>
        </p:nvSpPr>
        <p:spPr bwMode="auto">
          <a:xfrm rot="7200000">
            <a:off x="7262812" y="614838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24" name="Oval 105">
            <a:extLst>
              <a:ext uri="{FF2B5EF4-FFF2-40B4-BE49-F238E27FC236}">
                <a16:creationId xmlns:a16="http://schemas.microsoft.com/office/drawing/2014/main" id="{D618A128-5DBF-4283-8FD4-39FC5A95CB26}"/>
              </a:ext>
            </a:extLst>
          </p:cNvPr>
          <p:cNvSpPr>
            <a:spLocks noChangeArrowheads="1"/>
          </p:cNvSpPr>
          <p:nvPr/>
        </p:nvSpPr>
        <p:spPr bwMode="auto">
          <a:xfrm rot="18000000" flipH="1">
            <a:off x="5378450" y="566420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25" name="Oval 106">
            <a:extLst>
              <a:ext uri="{FF2B5EF4-FFF2-40B4-BE49-F238E27FC236}">
                <a16:creationId xmlns:a16="http://schemas.microsoft.com/office/drawing/2014/main" id="{3BC72A84-FAA8-40E2-B4C4-73FE8F6304AE}"/>
              </a:ext>
            </a:extLst>
          </p:cNvPr>
          <p:cNvSpPr>
            <a:spLocks noChangeArrowheads="1"/>
          </p:cNvSpPr>
          <p:nvPr/>
        </p:nvSpPr>
        <p:spPr bwMode="auto">
          <a:xfrm rot="12600000" flipH="1">
            <a:off x="3317875" y="6013450"/>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26" name="Oval 107">
            <a:extLst>
              <a:ext uri="{FF2B5EF4-FFF2-40B4-BE49-F238E27FC236}">
                <a16:creationId xmlns:a16="http://schemas.microsoft.com/office/drawing/2014/main" id="{83DBF34E-CC2A-46FC-B2D2-C33A491A911F}"/>
              </a:ext>
            </a:extLst>
          </p:cNvPr>
          <p:cNvSpPr>
            <a:spLocks noChangeArrowheads="1"/>
          </p:cNvSpPr>
          <p:nvPr/>
        </p:nvSpPr>
        <p:spPr bwMode="auto">
          <a:xfrm rot="14400000" flipH="1">
            <a:off x="3757612" y="599598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27" name="Oval 108">
            <a:extLst>
              <a:ext uri="{FF2B5EF4-FFF2-40B4-BE49-F238E27FC236}">
                <a16:creationId xmlns:a16="http://schemas.microsoft.com/office/drawing/2014/main" id="{E45B228C-5D3D-4150-8E8D-E230D9BFD6D8}"/>
              </a:ext>
            </a:extLst>
          </p:cNvPr>
          <p:cNvSpPr>
            <a:spLocks noChangeArrowheads="1"/>
          </p:cNvSpPr>
          <p:nvPr/>
        </p:nvSpPr>
        <p:spPr bwMode="auto">
          <a:xfrm rot="19800000" flipH="1">
            <a:off x="4910138" y="610076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28" name="Oval 109">
            <a:extLst>
              <a:ext uri="{FF2B5EF4-FFF2-40B4-BE49-F238E27FC236}">
                <a16:creationId xmlns:a16="http://schemas.microsoft.com/office/drawing/2014/main" id="{608F9AEB-8CBB-4651-A7D4-25E21131736E}"/>
              </a:ext>
            </a:extLst>
          </p:cNvPr>
          <p:cNvSpPr>
            <a:spLocks noChangeArrowheads="1"/>
          </p:cNvSpPr>
          <p:nvPr/>
        </p:nvSpPr>
        <p:spPr bwMode="auto">
          <a:xfrm rot="19800000" flipH="1">
            <a:off x="4430713" y="590708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29" name="Oval 110">
            <a:extLst>
              <a:ext uri="{FF2B5EF4-FFF2-40B4-BE49-F238E27FC236}">
                <a16:creationId xmlns:a16="http://schemas.microsoft.com/office/drawing/2014/main" id="{1C708F5D-BE9E-4469-BCB7-ABBF553ADDB6}"/>
              </a:ext>
            </a:extLst>
          </p:cNvPr>
          <p:cNvSpPr>
            <a:spLocks noChangeArrowheads="1"/>
          </p:cNvSpPr>
          <p:nvPr/>
        </p:nvSpPr>
        <p:spPr bwMode="auto">
          <a:xfrm rot="14400000" flipV="1">
            <a:off x="2295525" y="2124076"/>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30" name="Oval 111">
            <a:extLst>
              <a:ext uri="{FF2B5EF4-FFF2-40B4-BE49-F238E27FC236}">
                <a16:creationId xmlns:a16="http://schemas.microsoft.com/office/drawing/2014/main" id="{318BF959-6F2F-4F76-8AF5-9CDECF528B26}"/>
              </a:ext>
            </a:extLst>
          </p:cNvPr>
          <p:cNvSpPr>
            <a:spLocks noChangeArrowheads="1"/>
          </p:cNvSpPr>
          <p:nvPr/>
        </p:nvSpPr>
        <p:spPr bwMode="auto">
          <a:xfrm rot="19800000" flipV="1">
            <a:off x="3255963" y="209391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31" name="Oval 112">
            <a:extLst>
              <a:ext uri="{FF2B5EF4-FFF2-40B4-BE49-F238E27FC236}">
                <a16:creationId xmlns:a16="http://schemas.microsoft.com/office/drawing/2014/main" id="{A8C49EDA-5250-42DF-B2D0-0255F39EBE87}"/>
              </a:ext>
            </a:extLst>
          </p:cNvPr>
          <p:cNvSpPr>
            <a:spLocks noChangeArrowheads="1"/>
          </p:cNvSpPr>
          <p:nvPr/>
        </p:nvSpPr>
        <p:spPr bwMode="auto">
          <a:xfrm rot="16200000" flipV="1">
            <a:off x="2574925" y="2346326"/>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32" name="Oval 113">
            <a:extLst>
              <a:ext uri="{FF2B5EF4-FFF2-40B4-BE49-F238E27FC236}">
                <a16:creationId xmlns:a16="http://schemas.microsoft.com/office/drawing/2014/main" id="{2E6A6A56-36C0-45C2-9D68-EFCF50B6F7C5}"/>
              </a:ext>
            </a:extLst>
          </p:cNvPr>
          <p:cNvSpPr>
            <a:spLocks noChangeArrowheads="1"/>
          </p:cNvSpPr>
          <p:nvPr/>
        </p:nvSpPr>
        <p:spPr bwMode="auto">
          <a:xfrm rot="10800000">
            <a:off x="6851650" y="2974975"/>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33" name="Oval 114">
            <a:extLst>
              <a:ext uri="{FF2B5EF4-FFF2-40B4-BE49-F238E27FC236}">
                <a16:creationId xmlns:a16="http://schemas.microsoft.com/office/drawing/2014/main" id="{3C3CED19-0953-4146-AA0C-BAE8D2561088}"/>
              </a:ext>
            </a:extLst>
          </p:cNvPr>
          <p:cNvSpPr>
            <a:spLocks noChangeArrowheads="1"/>
          </p:cNvSpPr>
          <p:nvPr/>
        </p:nvSpPr>
        <p:spPr bwMode="auto">
          <a:xfrm rot="-9000000">
            <a:off x="7010400" y="2381250"/>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34" name="Oval 115">
            <a:extLst>
              <a:ext uri="{FF2B5EF4-FFF2-40B4-BE49-F238E27FC236}">
                <a16:creationId xmlns:a16="http://schemas.microsoft.com/office/drawing/2014/main" id="{EE5A0226-89A7-46A0-A434-8D8D3D94687D}"/>
              </a:ext>
            </a:extLst>
          </p:cNvPr>
          <p:cNvSpPr>
            <a:spLocks noChangeArrowheads="1"/>
          </p:cNvSpPr>
          <p:nvPr/>
        </p:nvSpPr>
        <p:spPr bwMode="auto">
          <a:xfrm rot="-7200000">
            <a:off x="7469187" y="299243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35" name="Oval 116">
            <a:extLst>
              <a:ext uri="{FF2B5EF4-FFF2-40B4-BE49-F238E27FC236}">
                <a16:creationId xmlns:a16="http://schemas.microsoft.com/office/drawing/2014/main" id="{5DA91D7B-6965-41DB-A306-865190B9CE81}"/>
              </a:ext>
            </a:extLst>
          </p:cNvPr>
          <p:cNvSpPr>
            <a:spLocks noChangeArrowheads="1"/>
          </p:cNvSpPr>
          <p:nvPr/>
        </p:nvSpPr>
        <p:spPr bwMode="auto">
          <a:xfrm rot="10800000">
            <a:off x="7289800" y="2603500"/>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36" name="Oval 117">
            <a:extLst>
              <a:ext uri="{FF2B5EF4-FFF2-40B4-BE49-F238E27FC236}">
                <a16:creationId xmlns:a16="http://schemas.microsoft.com/office/drawing/2014/main" id="{3E734D0C-529F-4FB6-80CB-5243DDB25476}"/>
              </a:ext>
            </a:extLst>
          </p:cNvPr>
          <p:cNvSpPr>
            <a:spLocks noChangeArrowheads="1"/>
          </p:cNvSpPr>
          <p:nvPr/>
        </p:nvSpPr>
        <p:spPr bwMode="auto">
          <a:xfrm rot="-1800000">
            <a:off x="5967413" y="314801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37" name="Oval 118">
            <a:extLst>
              <a:ext uri="{FF2B5EF4-FFF2-40B4-BE49-F238E27FC236}">
                <a16:creationId xmlns:a16="http://schemas.microsoft.com/office/drawing/2014/main" id="{C72712B5-2736-45B7-B899-5E819275E361}"/>
              </a:ext>
            </a:extLst>
          </p:cNvPr>
          <p:cNvSpPr>
            <a:spLocks noChangeArrowheads="1"/>
          </p:cNvSpPr>
          <p:nvPr/>
        </p:nvSpPr>
        <p:spPr bwMode="auto">
          <a:xfrm rot="1800000">
            <a:off x="6502400" y="4025900"/>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38" name="Oval 119">
            <a:extLst>
              <a:ext uri="{FF2B5EF4-FFF2-40B4-BE49-F238E27FC236}">
                <a16:creationId xmlns:a16="http://schemas.microsoft.com/office/drawing/2014/main" id="{569BA62A-DDA6-40B1-A6E2-1B43D0AED2E3}"/>
              </a:ext>
            </a:extLst>
          </p:cNvPr>
          <p:cNvSpPr>
            <a:spLocks noChangeArrowheads="1"/>
          </p:cNvSpPr>
          <p:nvPr/>
        </p:nvSpPr>
        <p:spPr bwMode="auto">
          <a:xfrm rot="-3600000">
            <a:off x="5853112" y="402431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39" name="Oval 120">
            <a:extLst>
              <a:ext uri="{FF2B5EF4-FFF2-40B4-BE49-F238E27FC236}">
                <a16:creationId xmlns:a16="http://schemas.microsoft.com/office/drawing/2014/main" id="{A092799E-4978-4D61-A228-7809AD9FC197}"/>
              </a:ext>
            </a:extLst>
          </p:cNvPr>
          <p:cNvSpPr>
            <a:spLocks noChangeArrowheads="1"/>
          </p:cNvSpPr>
          <p:nvPr/>
        </p:nvSpPr>
        <p:spPr bwMode="auto">
          <a:xfrm rot="-3600000">
            <a:off x="6194425" y="344170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40" name="Oval 121">
            <a:extLst>
              <a:ext uri="{FF2B5EF4-FFF2-40B4-BE49-F238E27FC236}">
                <a16:creationId xmlns:a16="http://schemas.microsoft.com/office/drawing/2014/main" id="{2EFBF933-A1F8-4D0F-B3C3-072478AF3689}"/>
              </a:ext>
            </a:extLst>
          </p:cNvPr>
          <p:cNvSpPr>
            <a:spLocks noChangeArrowheads="1"/>
          </p:cNvSpPr>
          <p:nvPr/>
        </p:nvSpPr>
        <p:spPr bwMode="auto">
          <a:xfrm rot="-5400000">
            <a:off x="1625600" y="469265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41" name="Oval 122">
            <a:extLst>
              <a:ext uri="{FF2B5EF4-FFF2-40B4-BE49-F238E27FC236}">
                <a16:creationId xmlns:a16="http://schemas.microsoft.com/office/drawing/2014/main" id="{FC3B8AD7-C9E8-4FD0-89FD-FE13A238E427}"/>
              </a:ext>
            </a:extLst>
          </p:cNvPr>
          <p:cNvSpPr>
            <a:spLocks noChangeArrowheads="1"/>
          </p:cNvSpPr>
          <p:nvPr/>
        </p:nvSpPr>
        <p:spPr bwMode="auto">
          <a:xfrm rot="-1800000">
            <a:off x="7043738" y="422433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42" name="Oval 123">
            <a:extLst>
              <a:ext uri="{FF2B5EF4-FFF2-40B4-BE49-F238E27FC236}">
                <a16:creationId xmlns:a16="http://schemas.microsoft.com/office/drawing/2014/main" id="{5E40DDA6-A52F-4BB0-B1B3-32A6FBD7E868}"/>
              </a:ext>
            </a:extLst>
          </p:cNvPr>
          <p:cNvSpPr>
            <a:spLocks noChangeArrowheads="1"/>
          </p:cNvSpPr>
          <p:nvPr/>
        </p:nvSpPr>
        <p:spPr bwMode="auto">
          <a:xfrm>
            <a:off x="7335838" y="383063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43" name="Oval 124">
            <a:extLst>
              <a:ext uri="{FF2B5EF4-FFF2-40B4-BE49-F238E27FC236}">
                <a16:creationId xmlns:a16="http://schemas.microsoft.com/office/drawing/2014/main" id="{4FD6EE9E-62B3-41DD-893C-2B65FA419DCC}"/>
              </a:ext>
            </a:extLst>
          </p:cNvPr>
          <p:cNvSpPr>
            <a:spLocks noChangeArrowheads="1"/>
          </p:cNvSpPr>
          <p:nvPr/>
        </p:nvSpPr>
        <p:spPr bwMode="auto">
          <a:xfrm rot="3600000">
            <a:off x="7313612" y="337978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44" name="Oval 125">
            <a:extLst>
              <a:ext uri="{FF2B5EF4-FFF2-40B4-BE49-F238E27FC236}">
                <a16:creationId xmlns:a16="http://schemas.microsoft.com/office/drawing/2014/main" id="{28BB34DB-319A-416A-9884-1A50DDB70484}"/>
              </a:ext>
            </a:extLst>
          </p:cNvPr>
          <p:cNvSpPr>
            <a:spLocks noChangeArrowheads="1"/>
          </p:cNvSpPr>
          <p:nvPr/>
        </p:nvSpPr>
        <p:spPr bwMode="auto">
          <a:xfrm rot="1800000">
            <a:off x="7402513" y="480218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45" name="Oval 126">
            <a:extLst>
              <a:ext uri="{FF2B5EF4-FFF2-40B4-BE49-F238E27FC236}">
                <a16:creationId xmlns:a16="http://schemas.microsoft.com/office/drawing/2014/main" id="{D2DA9D46-1B3F-401A-985D-F4D050F52FA5}"/>
              </a:ext>
            </a:extLst>
          </p:cNvPr>
          <p:cNvSpPr>
            <a:spLocks noChangeArrowheads="1"/>
          </p:cNvSpPr>
          <p:nvPr/>
        </p:nvSpPr>
        <p:spPr bwMode="auto">
          <a:xfrm rot="-3600000">
            <a:off x="6680200" y="454660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46" name="Oval 127">
            <a:extLst>
              <a:ext uri="{FF2B5EF4-FFF2-40B4-BE49-F238E27FC236}">
                <a16:creationId xmlns:a16="http://schemas.microsoft.com/office/drawing/2014/main" id="{DB9C1277-9F11-405C-BBBD-7742B3406815}"/>
              </a:ext>
            </a:extLst>
          </p:cNvPr>
          <p:cNvSpPr>
            <a:spLocks noChangeArrowheads="1"/>
          </p:cNvSpPr>
          <p:nvPr/>
        </p:nvSpPr>
        <p:spPr bwMode="auto">
          <a:xfrm rot="1800000">
            <a:off x="7435850" y="1978025"/>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47" name="Oval 128">
            <a:extLst>
              <a:ext uri="{FF2B5EF4-FFF2-40B4-BE49-F238E27FC236}">
                <a16:creationId xmlns:a16="http://schemas.microsoft.com/office/drawing/2014/main" id="{08929F89-775E-4CAA-AA3C-F6B6899DF2BF}"/>
              </a:ext>
            </a:extLst>
          </p:cNvPr>
          <p:cNvSpPr>
            <a:spLocks noChangeArrowheads="1"/>
          </p:cNvSpPr>
          <p:nvPr/>
        </p:nvSpPr>
        <p:spPr bwMode="auto">
          <a:xfrm rot="-3600000">
            <a:off x="6523037" y="502761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48" name="Oval 129">
            <a:extLst>
              <a:ext uri="{FF2B5EF4-FFF2-40B4-BE49-F238E27FC236}">
                <a16:creationId xmlns:a16="http://schemas.microsoft.com/office/drawing/2014/main" id="{0DC8CD5F-75BF-4B8B-B819-0F5F0DB79C1C}"/>
              </a:ext>
            </a:extLst>
          </p:cNvPr>
          <p:cNvSpPr>
            <a:spLocks noChangeArrowheads="1"/>
          </p:cNvSpPr>
          <p:nvPr/>
        </p:nvSpPr>
        <p:spPr bwMode="auto">
          <a:xfrm rot="-1800000">
            <a:off x="5937250" y="3594100"/>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49" name="Oval 130">
            <a:extLst>
              <a:ext uri="{FF2B5EF4-FFF2-40B4-BE49-F238E27FC236}">
                <a16:creationId xmlns:a16="http://schemas.microsoft.com/office/drawing/2014/main" id="{FFAC08C2-8668-4B0C-AF57-D1BA64FECC0A}"/>
              </a:ext>
            </a:extLst>
          </p:cNvPr>
          <p:cNvSpPr>
            <a:spLocks noChangeArrowheads="1"/>
          </p:cNvSpPr>
          <p:nvPr/>
        </p:nvSpPr>
        <p:spPr bwMode="auto">
          <a:xfrm>
            <a:off x="2468563" y="464026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50" name="Oval 131">
            <a:extLst>
              <a:ext uri="{FF2B5EF4-FFF2-40B4-BE49-F238E27FC236}">
                <a16:creationId xmlns:a16="http://schemas.microsoft.com/office/drawing/2014/main" id="{788C5AA5-CDB8-4BDD-A015-89DE8841950D}"/>
              </a:ext>
            </a:extLst>
          </p:cNvPr>
          <p:cNvSpPr>
            <a:spLocks noChangeArrowheads="1"/>
          </p:cNvSpPr>
          <p:nvPr/>
        </p:nvSpPr>
        <p:spPr bwMode="auto">
          <a:xfrm rot="1800000">
            <a:off x="1985963" y="342423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51" name="Oval 132">
            <a:extLst>
              <a:ext uri="{FF2B5EF4-FFF2-40B4-BE49-F238E27FC236}">
                <a16:creationId xmlns:a16="http://schemas.microsoft.com/office/drawing/2014/main" id="{2908C0A0-242C-439D-95B9-55FF88943D60}"/>
              </a:ext>
            </a:extLst>
          </p:cNvPr>
          <p:cNvSpPr>
            <a:spLocks noChangeArrowheads="1"/>
          </p:cNvSpPr>
          <p:nvPr/>
        </p:nvSpPr>
        <p:spPr bwMode="auto">
          <a:xfrm rot="1800000">
            <a:off x="2649538" y="388778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52" name="Oval 133">
            <a:extLst>
              <a:ext uri="{FF2B5EF4-FFF2-40B4-BE49-F238E27FC236}">
                <a16:creationId xmlns:a16="http://schemas.microsoft.com/office/drawing/2014/main" id="{E3520AC3-A2FC-4AF9-B185-38AD51C41353}"/>
              </a:ext>
            </a:extLst>
          </p:cNvPr>
          <p:cNvSpPr>
            <a:spLocks noChangeArrowheads="1"/>
          </p:cNvSpPr>
          <p:nvPr/>
        </p:nvSpPr>
        <p:spPr bwMode="auto">
          <a:xfrm rot="19800000" flipV="1">
            <a:off x="1090613" y="309086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53" name="Oval 134">
            <a:extLst>
              <a:ext uri="{FF2B5EF4-FFF2-40B4-BE49-F238E27FC236}">
                <a16:creationId xmlns:a16="http://schemas.microsoft.com/office/drawing/2014/main" id="{30007B50-B6DC-4828-B9C0-DBA4E87718B0}"/>
              </a:ext>
            </a:extLst>
          </p:cNvPr>
          <p:cNvSpPr>
            <a:spLocks noChangeArrowheads="1"/>
          </p:cNvSpPr>
          <p:nvPr/>
        </p:nvSpPr>
        <p:spPr bwMode="auto">
          <a:xfrm flipV="1">
            <a:off x="1482725" y="3644900"/>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54" name="Oval 135">
            <a:extLst>
              <a:ext uri="{FF2B5EF4-FFF2-40B4-BE49-F238E27FC236}">
                <a16:creationId xmlns:a16="http://schemas.microsoft.com/office/drawing/2014/main" id="{83FE6F8E-FBCB-4D54-A361-E37306257ED8}"/>
              </a:ext>
            </a:extLst>
          </p:cNvPr>
          <p:cNvSpPr>
            <a:spLocks noChangeArrowheads="1"/>
          </p:cNvSpPr>
          <p:nvPr/>
        </p:nvSpPr>
        <p:spPr bwMode="auto">
          <a:xfrm rot="18000000" flipV="1">
            <a:off x="1263650" y="4721226"/>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255" name="Oval 136">
            <a:extLst>
              <a:ext uri="{FF2B5EF4-FFF2-40B4-BE49-F238E27FC236}">
                <a16:creationId xmlns:a16="http://schemas.microsoft.com/office/drawing/2014/main" id="{35E88BD9-A8D4-4C5A-86FB-AD61D2B2BE46}"/>
              </a:ext>
            </a:extLst>
          </p:cNvPr>
          <p:cNvSpPr>
            <a:spLocks noChangeArrowheads="1"/>
          </p:cNvSpPr>
          <p:nvPr/>
        </p:nvSpPr>
        <p:spPr bwMode="auto">
          <a:xfrm rot="14400000" flipV="1">
            <a:off x="1358900" y="461645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2">
            <a:extLst>
              <a:ext uri="{FF2B5EF4-FFF2-40B4-BE49-F238E27FC236}">
                <a16:creationId xmlns:a16="http://schemas.microsoft.com/office/drawing/2014/main" id="{B9FE2EE1-CCB8-473D-BF8D-67A42F2DA84D}"/>
              </a:ext>
            </a:extLst>
          </p:cNvPr>
          <p:cNvGrpSpPr>
            <a:grpSpLocks/>
          </p:cNvGrpSpPr>
          <p:nvPr/>
        </p:nvGrpSpPr>
        <p:grpSpPr bwMode="auto">
          <a:xfrm>
            <a:off x="139700" y="1509713"/>
            <a:ext cx="8447088" cy="457200"/>
            <a:chOff x="88" y="2827"/>
            <a:chExt cx="5321" cy="288"/>
          </a:xfrm>
        </p:grpSpPr>
        <p:graphicFrame>
          <p:nvGraphicFramePr>
            <p:cNvPr id="6147" name="Object 3">
              <a:extLst>
                <a:ext uri="{FF2B5EF4-FFF2-40B4-BE49-F238E27FC236}">
                  <a16:creationId xmlns:a16="http://schemas.microsoft.com/office/drawing/2014/main" id="{201F8C4D-1303-4B35-A16D-CE2255FEB72A}"/>
                </a:ext>
              </a:extLst>
            </p:cNvPr>
            <p:cNvGraphicFramePr>
              <a:graphicFrameLocks noChangeAspect="1"/>
            </p:cNvGraphicFramePr>
            <p:nvPr/>
          </p:nvGraphicFramePr>
          <p:xfrm>
            <a:off x="88" y="2856"/>
            <a:ext cx="274" cy="231"/>
          </p:xfrm>
          <a:graphic>
            <a:graphicData uri="http://schemas.openxmlformats.org/presentationml/2006/ole">
              <mc:AlternateContent xmlns:mc="http://schemas.openxmlformats.org/markup-compatibility/2006">
                <mc:Choice xmlns:v="urn:schemas-microsoft-com:vml" Requires="v">
                  <p:oleObj spid="_x0000_s4099" name="Image" r:id="rId4" imgW="2171429" imgH="1828571" progId="Photoshop.Image.9">
                    <p:embed/>
                  </p:oleObj>
                </mc:Choice>
                <mc:Fallback>
                  <p:oleObj name="Image" r:id="rId4" imgW="2171429" imgH="1828571" progId="Photoshop.Image.9">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 y="2856"/>
                          <a:ext cx="27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60" name="Text Box 4">
              <a:extLst>
                <a:ext uri="{FF2B5EF4-FFF2-40B4-BE49-F238E27FC236}">
                  <a16:creationId xmlns:a16="http://schemas.microsoft.com/office/drawing/2014/main" id="{77885527-C936-436C-94D3-EB5961D94553}"/>
                </a:ext>
              </a:extLst>
            </p:cNvPr>
            <p:cNvSpPr txBox="1">
              <a:spLocks noChangeArrowheads="1"/>
            </p:cNvSpPr>
            <p:nvPr/>
          </p:nvSpPr>
          <p:spPr bwMode="auto">
            <a:xfrm>
              <a:off x="354" y="2827"/>
              <a:ext cx="50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rgbClr val="006666"/>
                  </a:solidFill>
                  <a:latin typeface="HG丸ｺﾞｼｯｸM-PRO" panose="020F0600000000000000" pitchFamily="50" charset="-128"/>
                  <a:ea typeface="HG丸ｺﾞｼｯｸM-PRO" panose="020F0600000000000000" pitchFamily="50" charset="-128"/>
                </a:rPr>
                <a:t>遺伝子は全て母から子へ伝達され，父からの伝達はない</a:t>
              </a:r>
            </a:p>
          </p:txBody>
        </p:sp>
      </p:grpSp>
      <p:grpSp>
        <p:nvGrpSpPr>
          <p:cNvPr id="6149" name="Group 5">
            <a:extLst>
              <a:ext uri="{FF2B5EF4-FFF2-40B4-BE49-F238E27FC236}">
                <a16:creationId xmlns:a16="http://schemas.microsoft.com/office/drawing/2014/main" id="{8F05631C-2981-439E-AF19-58108A988461}"/>
              </a:ext>
            </a:extLst>
          </p:cNvPr>
          <p:cNvGrpSpPr>
            <a:grpSpLocks/>
          </p:cNvGrpSpPr>
          <p:nvPr/>
        </p:nvGrpSpPr>
        <p:grpSpPr bwMode="auto">
          <a:xfrm>
            <a:off x="139700" y="963613"/>
            <a:ext cx="9004300" cy="457200"/>
            <a:chOff x="88" y="3472"/>
            <a:chExt cx="5672" cy="288"/>
          </a:xfrm>
        </p:grpSpPr>
        <p:graphicFrame>
          <p:nvGraphicFramePr>
            <p:cNvPr id="6146" name="Object 6">
              <a:extLst>
                <a:ext uri="{FF2B5EF4-FFF2-40B4-BE49-F238E27FC236}">
                  <a16:creationId xmlns:a16="http://schemas.microsoft.com/office/drawing/2014/main" id="{3C413324-7ADF-4B77-9CA5-753FC102B1DD}"/>
                </a:ext>
              </a:extLst>
            </p:cNvPr>
            <p:cNvGraphicFramePr>
              <a:graphicFrameLocks noChangeAspect="1"/>
            </p:cNvGraphicFramePr>
            <p:nvPr/>
          </p:nvGraphicFramePr>
          <p:xfrm>
            <a:off x="88" y="3501"/>
            <a:ext cx="274" cy="231"/>
          </p:xfrm>
          <a:graphic>
            <a:graphicData uri="http://schemas.openxmlformats.org/presentationml/2006/ole">
              <mc:AlternateContent xmlns:mc="http://schemas.openxmlformats.org/markup-compatibility/2006">
                <mc:Choice xmlns:v="urn:schemas-microsoft-com:vml" Requires="v">
                  <p:oleObj spid="_x0000_s4100" name="Image" r:id="rId6" imgW="2171429" imgH="1828571" progId="Photoshop.Image.9">
                    <p:embed/>
                  </p:oleObj>
                </mc:Choice>
                <mc:Fallback>
                  <p:oleObj name="Image" r:id="rId6" imgW="2171429" imgH="1828571" progId="Photoshop.Image.9">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 y="3501"/>
                          <a:ext cx="27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59" name="Text Box 7">
              <a:extLst>
                <a:ext uri="{FF2B5EF4-FFF2-40B4-BE49-F238E27FC236}">
                  <a16:creationId xmlns:a16="http://schemas.microsoft.com/office/drawing/2014/main" id="{02077598-3EB0-4E3C-93B5-40B5AAD76940}"/>
                </a:ext>
              </a:extLst>
            </p:cNvPr>
            <p:cNvSpPr txBox="1">
              <a:spLocks noChangeArrowheads="1"/>
            </p:cNvSpPr>
            <p:nvPr/>
          </p:nvSpPr>
          <p:spPr bwMode="auto">
            <a:xfrm>
              <a:off x="354" y="3472"/>
              <a:ext cx="540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rgbClr val="006666"/>
                  </a:solidFill>
                  <a:latin typeface="HG丸ｺﾞｼｯｸM-PRO" panose="020F0600000000000000" pitchFamily="50" charset="-128"/>
                  <a:ea typeface="HG丸ｺﾞｼｯｸM-PRO" panose="020F0600000000000000" pitchFamily="50" charset="-128"/>
                </a:rPr>
                <a:t>卵子中のミトコンドリアがランダムに子の細胞に分配される</a:t>
              </a:r>
            </a:p>
          </p:txBody>
        </p:sp>
      </p:grpSp>
      <p:sp>
        <p:nvSpPr>
          <p:cNvPr id="6150" name="Text Box 8">
            <a:extLst>
              <a:ext uri="{FF2B5EF4-FFF2-40B4-BE49-F238E27FC236}">
                <a16:creationId xmlns:a16="http://schemas.microsoft.com/office/drawing/2014/main" id="{F911677B-4D59-4874-BC88-28CEA12EC0DD}"/>
              </a:ext>
            </a:extLst>
          </p:cNvPr>
          <p:cNvSpPr txBox="1">
            <a:spLocks noChangeArrowheads="1"/>
          </p:cNvSpPr>
          <p:nvPr/>
        </p:nvSpPr>
        <p:spPr bwMode="auto">
          <a:xfrm>
            <a:off x="57150" y="142875"/>
            <a:ext cx="90138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4400" b="1" dirty="0">
                <a:solidFill>
                  <a:srgbClr val="CC6600"/>
                </a:solidFill>
                <a:latin typeface="HG丸ｺﾞｼｯｸM-PRO" panose="020F0600000000000000" pitchFamily="50" charset="-128"/>
                <a:ea typeface="HG丸ｺﾞｼｯｸM-PRO" panose="020F0600000000000000" pitchFamily="50" charset="-128"/>
              </a:rPr>
              <a:t>受精におけるミトコンドリア</a:t>
            </a:r>
          </a:p>
        </p:txBody>
      </p:sp>
      <p:sp>
        <p:nvSpPr>
          <p:cNvPr id="6151" name="Oval 9">
            <a:extLst>
              <a:ext uri="{FF2B5EF4-FFF2-40B4-BE49-F238E27FC236}">
                <a16:creationId xmlns:a16="http://schemas.microsoft.com/office/drawing/2014/main" id="{4CC9F175-67D3-4B72-B101-1C609CCD67F8}"/>
              </a:ext>
            </a:extLst>
          </p:cNvPr>
          <p:cNvSpPr>
            <a:spLocks noChangeArrowheads="1"/>
          </p:cNvSpPr>
          <p:nvPr/>
        </p:nvSpPr>
        <p:spPr bwMode="auto">
          <a:xfrm>
            <a:off x="257175" y="2187575"/>
            <a:ext cx="3009900" cy="3009900"/>
          </a:xfrm>
          <a:prstGeom prst="ellipse">
            <a:avLst/>
          </a:prstGeom>
          <a:gradFill rotWithShape="0">
            <a:gsLst>
              <a:gs pos="0">
                <a:srgbClr val="FFFF99"/>
              </a:gs>
              <a:gs pos="100000">
                <a:srgbClr val="FFFF00"/>
              </a:gs>
            </a:gsLst>
            <a:path path="shape">
              <a:fillToRect l="50000" t="50000" r="50000" b="50000"/>
            </a:path>
          </a:gradFill>
          <a:ln w="25400">
            <a:solidFill>
              <a:srgbClr val="FF66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52" name="Arc 10">
            <a:extLst>
              <a:ext uri="{FF2B5EF4-FFF2-40B4-BE49-F238E27FC236}">
                <a16:creationId xmlns:a16="http://schemas.microsoft.com/office/drawing/2014/main" id="{C26680AA-228F-48E0-8863-5E868F3F031A}"/>
              </a:ext>
            </a:extLst>
          </p:cNvPr>
          <p:cNvSpPr>
            <a:spLocks noChangeAspect="1"/>
          </p:cNvSpPr>
          <p:nvPr/>
        </p:nvSpPr>
        <p:spPr bwMode="auto">
          <a:xfrm flipV="1">
            <a:off x="4927600" y="3370263"/>
            <a:ext cx="107950" cy="215900"/>
          </a:xfrm>
          <a:custGeom>
            <a:avLst/>
            <a:gdLst>
              <a:gd name="T0" fmla="*/ 0 w 21600"/>
              <a:gd name="T1" fmla="*/ 0 h 21600"/>
              <a:gd name="T2" fmla="*/ 2696251 w 21600"/>
              <a:gd name="T3" fmla="*/ 21570011 h 21600"/>
              <a:gd name="T4" fmla="*/ 0 w 21600"/>
              <a:gd name="T5" fmla="*/ 2157001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6153" name="Arc 11">
            <a:extLst>
              <a:ext uri="{FF2B5EF4-FFF2-40B4-BE49-F238E27FC236}">
                <a16:creationId xmlns:a16="http://schemas.microsoft.com/office/drawing/2014/main" id="{656BDE38-4EC1-49A2-9074-592F50E39E1C}"/>
              </a:ext>
            </a:extLst>
          </p:cNvPr>
          <p:cNvSpPr>
            <a:spLocks noChangeAspect="1"/>
          </p:cNvSpPr>
          <p:nvPr/>
        </p:nvSpPr>
        <p:spPr bwMode="auto">
          <a:xfrm flipH="1">
            <a:off x="5033963" y="2938463"/>
            <a:ext cx="63500" cy="474662"/>
          </a:xfrm>
          <a:custGeom>
            <a:avLst/>
            <a:gdLst>
              <a:gd name="T0" fmla="*/ 0 w 21600"/>
              <a:gd name="T1" fmla="*/ 0 h 21600"/>
              <a:gd name="T2" fmla="*/ 548799 w 21600"/>
              <a:gd name="T3" fmla="*/ 229216394 h 21600"/>
              <a:gd name="T4" fmla="*/ 0 w 21600"/>
              <a:gd name="T5" fmla="*/ 22921639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6154" name="Rectangle 12">
            <a:extLst>
              <a:ext uri="{FF2B5EF4-FFF2-40B4-BE49-F238E27FC236}">
                <a16:creationId xmlns:a16="http://schemas.microsoft.com/office/drawing/2014/main" id="{821B21AA-D9F8-467B-8AE1-5398873A7059}"/>
              </a:ext>
            </a:extLst>
          </p:cNvPr>
          <p:cNvSpPr>
            <a:spLocks noChangeAspect="1" noChangeArrowheads="1"/>
          </p:cNvSpPr>
          <p:nvPr/>
        </p:nvSpPr>
        <p:spPr bwMode="auto">
          <a:xfrm>
            <a:off x="4683125" y="3455988"/>
            <a:ext cx="258763" cy="260350"/>
          </a:xfrm>
          <a:prstGeom prst="rect">
            <a:avLst/>
          </a:prstGeom>
          <a:gradFill rotWithShape="1">
            <a:gsLst>
              <a:gs pos="0">
                <a:srgbClr val="4D8226"/>
              </a:gs>
              <a:gs pos="50000">
                <a:srgbClr val="66FF66"/>
              </a:gs>
              <a:gs pos="100000">
                <a:srgbClr val="4D8226"/>
              </a:gs>
            </a:gsLst>
            <a:lin ang="5400000" scaled="1"/>
          </a:gradFill>
          <a:ln w="12700">
            <a:solidFill>
              <a:srgbClr val="008000"/>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55" name="Oval 13">
            <a:extLst>
              <a:ext uri="{FF2B5EF4-FFF2-40B4-BE49-F238E27FC236}">
                <a16:creationId xmlns:a16="http://schemas.microsoft.com/office/drawing/2014/main" id="{0EA0B2DD-22F5-4A17-8ABD-7FB7A30831AD}"/>
              </a:ext>
            </a:extLst>
          </p:cNvPr>
          <p:cNvSpPr>
            <a:spLocks noChangeAspect="1" noChangeArrowheads="1"/>
          </p:cNvSpPr>
          <p:nvPr/>
        </p:nvSpPr>
        <p:spPr bwMode="auto">
          <a:xfrm>
            <a:off x="3252788" y="3181350"/>
            <a:ext cx="1560512" cy="811213"/>
          </a:xfrm>
          <a:prstGeom prst="ellipse">
            <a:avLst/>
          </a:prstGeom>
          <a:gradFill rotWithShape="0">
            <a:gsLst>
              <a:gs pos="0">
                <a:srgbClr val="99FF66"/>
              </a:gs>
              <a:gs pos="100000">
                <a:srgbClr val="33CC33"/>
              </a:gs>
            </a:gsLst>
            <a:path path="shape">
              <a:fillToRect l="50000" t="50000" r="50000" b="50000"/>
            </a:path>
          </a:gradFill>
          <a:ln w="25400">
            <a:solidFill>
              <a:srgbClr val="008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56" name="Arc 14">
            <a:extLst>
              <a:ext uri="{FF2B5EF4-FFF2-40B4-BE49-F238E27FC236}">
                <a16:creationId xmlns:a16="http://schemas.microsoft.com/office/drawing/2014/main" id="{22568DB6-99A3-4F23-874B-871B2191AE16}"/>
              </a:ext>
            </a:extLst>
          </p:cNvPr>
          <p:cNvSpPr>
            <a:spLocks noChangeAspect="1"/>
          </p:cNvSpPr>
          <p:nvPr/>
        </p:nvSpPr>
        <p:spPr bwMode="auto">
          <a:xfrm>
            <a:off x="5094288" y="2936875"/>
            <a:ext cx="42862" cy="323850"/>
          </a:xfrm>
          <a:custGeom>
            <a:avLst/>
            <a:gdLst>
              <a:gd name="T0" fmla="*/ 0 w 21600"/>
              <a:gd name="T1" fmla="*/ 0 h 21600"/>
              <a:gd name="T2" fmla="*/ 168775 w 21600"/>
              <a:gd name="T3" fmla="*/ 72798785 h 21600"/>
              <a:gd name="T4" fmla="*/ 0 w 21600"/>
              <a:gd name="T5" fmla="*/ 7279878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6157" name="Arc 15">
            <a:extLst>
              <a:ext uri="{FF2B5EF4-FFF2-40B4-BE49-F238E27FC236}">
                <a16:creationId xmlns:a16="http://schemas.microsoft.com/office/drawing/2014/main" id="{1896A8B4-5F30-4977-81BA-5D1AA2FBC5FF}"/>
              </a:ext>
            </a:extLst>
          </p:cNvPr>
          <p:cNvSpPr>
            <a:spLocks noChangeAspect="1"/>
          </p:cNvSpPr>
          <p:nvPr/>
        </p:nvSpPr>
        <p:spPr bwMode="auto">
          <a:xfrm flipH="1" flipV="1">
            <a:off x="4941888" y="4060825"/>
            <a:ext cx="130175" cy="217488"/>
          </a:xfrm>
          <a:custGeom>
            <a:avLst/>
            <a:gdLst>
              <a:gd name="T0" fmla="*/ 0 w 21600"/>
              <a:gd name="T1" fmla="*/ 0 h 21600"/>
              <a:gd name="T2" fmla="*/ 4727974 w 21600"/>
              <a:gd name="T3" fmla="*/ 22049479 h 21600"/>
              <a:gd name="T4" fmla="*/ 0 w 21600"/>
              <a:gd name="T5" fmla="*/ 2204947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6158" name="Arc 16">
            <a:extLst>
              <a:ext uri="{FF2B5EF4-FFF2-40B4-BE49-F238E27FC236}">
                <a16:creationId xmlns:a16="http://schemas.microsoft.com/office/drawing/2014/main" id="{625D9A9D-3DEE-40BF-B3BE-D339181819FC}"/>
              </a:ext>
            </a:extLst>
          </p:cNvPr>
          <p:cNvSpPr>
            <a:spLocks noChangeAspect="1"/>
          </p:cNvSpPr>
          <p:nvPr/>
        </p:nvSpPr>
        <p:spPr bwMode="auto">
          <a:xfrm flipV="1">
            <a:off x="5072063" y="4148138"/>
            <a:ext cx="65087" cy="130175"/>
          </a:xfrm>
          <a:custGeom>
            <a:avLst/>
            <a:gdLst>
              <a:gd name="T0" fmla="*/ 0 w 21600"/>
              <a:gd name="T1" fmla="*/ 0 h 21600"/>
              <a:gd name="T2" fmla="*/ 590984 w 21600"/>
              <a:gd name="T3" fmla="*/ 4727974 h 21600"/>
              <a:gd name="T4" fmla="*/ 0 w 21600"/>
              <a:gd name="T5" fmla="*/ 472797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6159" name="Arc 17">
            <a:extLst>
              <a:ext uri="{FF2B5EF4-FFF2-40B4-BE49-F238E27FC236}">
                <a16:creationId xmlns:a16="http://schemas.microsoft.com/office/drawing/2014/main" id="{429E1CAF-6144-4D8B-998B-13A57EDEAED5}"/>
              </a:ext>
            </a:extLst>
          </p:cNvPr>
          <p:cNvSpPr>
            <a:spLocks noChangeAspect="1"/>
          </p:cNvSpPr>
          <p:nvPr/>
        </p:nvSpPr>
        <p:spPr bwMode="auto">
          <a:xfrm>
            <a:off x="4964113" y="4021138"/>
            <a:ext cx="171450" cy="128587"/>
          </a:xfrm>
          <a:custGeom>
            <a:avLst/>
            <a:gdLst>
              <a:gd name="T0" fmla="*/ 0 w 21600"/>
              <a:gd name="T1" fmla="*/ 0 h 21600"/>
              <a:gd name="T2" fmla="*/ 10802017 w 21600"/>
              <a:gd name="T3" fmla="*/ 4557046 h 21600"/>
              <a:gd name="T4" fmla="*/ 0 w 21600"/>
              <a:gd name="T5" fmla="*/ 45570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6160" name="Arc 18">
            <a:extLst>
              <a:ext uri="{FF2B5EF4-FFF2-40B4-BE49-F238E27FC236}">
                <a16:creationId xmlns:a16="http://schemas.microsoft.com/office/drawing/2014/main" id="{DDDB42F7-BA05-44C3-B156-AD660535F102}"/>
              </a:ext>
            </a:extLst>
          </p:cNvPr>
          <p:cNvSpPr>
            <a:spLocks noChangeAspect="1"/>
          </p:cNvSpPr>
          <p:nvPr/>
        </p:nvSpPr>
        <p:spPr bwMode="auto">
          <a:xfrm flipH="1">
            <a:off x="4619625" y="4021138"/>
            <a:ext cx="346075" cy="258762"/>
          </a:xfrm>
          <a:custGeom>
            <a:avLst/>
            <a:gdLst>
              <a:gd name="T0" fmla="*/ 0 w 21600"/>
              <a:gd name="T1" fmla="*/ 0 h 21600"/>
              <a:gd name="T2" fmla="*/ 88838862 w 21600"/>
              <a:gd name="T3" fmla="*/ 37135892 h 21600"/>
              <a:gd name="T4" fmla="*/ 0 w 21600"/>
              <a:gd name="T5" fmla="*/ 371358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6161" name="Freeform 19">
            <a:extLst>
              <a:ext uri="{FF2B5EF4-FFF2-40B4-BE49-F238E27FC236}">
                <a16:creationId xmlns:a16="http://schemas.microsoft.com/office/drawing/2014/main" id="{3D3C302E-5CAA-4674-AFA2-9A8CFB1D7343}"/>
              </a:ext>
            </a:extLst>
          </p:cNvPr>
          <p:cNvSpPr>
            <a:spLocks noChangeAspect="1"/>
          </p:cNvSpPr>
          <p:nvPr/>
        </p:nvSpPr>
        <p:spPr bwMode="auto">
          <a:xfrm>
            <a:off x="4938713" y="3260725"/>
            <a:ext cx="198437" cy="801688"/>
          </a:xfrm>
          <a:custGeom>
            <a:avLst/>
            <a:gdLst>
              <a:gd name="T0" fmla="*/ 189313672 w 208"/>
              <a:gd name="T1" fmla="*/ 0 h 840"/>
              <a:gd name="T2" fmla="*/ 148356478 w 208"/>
              <a:gd name="T3" fmla="*/ 330642877 h 840"/>
              <a:gd name="T4" fmla="*/ 23664567 w 208"/>
              <a:gd name="T5" fmla="*/ 558357635 h 840"/>
              <a:gd name="T6" fmla="*/ 3640556 w 208"/>
              <a:gd name="T7" fmla="*/ 765123408 h 840"/>
              <a:gd name="T8" fmla="*/ 0 60000 65536"/>
              <a:gd name="T9" fmla="*/ 0 60000 65536"/>
              <a:gd name="T10" fmla="*/ 0 60000 65536"/>
              <a:gd name="T11" fmla="*/ 0 60000 65536"/>
              <a:gd name="T12" fmla="*/ 0 w 208"/>
              <a:gd name="T13" fmla="*/ 0 h 840"/>
              <a:gd name="T14" fmla="*/ 208 w 208"/>
              <a:gd name="T15" fmla="*/ 840 h 840"/>
            </a:gdLst>
            <a:ahLst/>
            <a:cxnLst>
              <a:cxn ang="T8">
                <a:pos x="T0" y="T1"/>
              </a:cxn>
              <a:cxn ang="T9">
                <a:pos x="T2" y="T3"/>
              </a:cxn>
              <a:cxn ang="T10">
                <a:pos x="T4" y="T5"/>
              </a:cxn>
              <a:cxn ang="T11">
                <a:pos x="T6" y="T7"/>
              </a:cxn>
            </a:cxnLst>
            <a:rect l="T12" t="T13" r="T14" b="T15"/>
            <a:pathLst>
              <a:path w="208" h="840">
                <a:moveTo>
                  <a:pt x="208" y="0"/>
                </a:moveTo>
                <a:cubicBezTo>
                  <a:pt x="200" y="130"/>
                  <a:pt x="193" y="261"/>
                  <a:pt x="163" y="363"/>
                </a:cubicBezTo>
                <a:cubicBezTo>
                  <a:pt x="133" y="465"/>
                  <a:pt x="52" y="534"/>
                  <a:pt x="26" y="613"/>
                </a:cubicBezTo>
                <a:cubicBezTo>
                  <a:pt x="0" y="692"/>
                  <a:pt x="8" y="802"/>
                  <a:pt x="4" y="840"/>
                </a:cubicBezTo>
              </a:path>
            </a:pathLst>
          </a:custGeom>
          <a:noFill/>
          <a:ln w="25400">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162" name="Oval 20">
            <a:extLst>
              <a:ext uri="{FF2B5EF4-FFF2-40B4-BE49-F238E27FC236}">
                <a16:creationId xmlns:a16="http://schemas.microsoft.com/office/drawing/2014/main" id="{F2AF9851-67A8-4066-B289-8E6B003435B5}"/>
              </a:ext>
            </a:extLst>
          </p:cNvPr>
          <p:cNvSpPr>
            <a:spLocks noChangeArrowheads="1"/>
          </p:cNvSpPr>
          <p:nvPr/>
        </p:nvSpPr>
        <p:spPr bwMode="auto">
          <a:xfrm rot="1800000">
            <a:off x="2112963" y="254158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63" name="Oval 21">
            <a:extLst>
              <a:ext uri="{FF2B5EF4-FFF2-40B4-BE49-F238E27FC236}">
                <a16:creationId xmlns:a16="http://schemas.microsoft.com/office/drawing/2014/main" id="{40E00EA1-0541-4BBD-AC7A-A3E1353A8D49}"/>
              </a:ext>
            </a:extLst>
          </p:cNvPr>
          <p:cNvSpPr>
            <a:spLocks noChangeArrowheads="1"/>
          </p:cNvSpPr>
          <p:nvPr/>
        </p:nvSpPr>
        <p:spPr bwMode="auto">
          <a:xfrm rot="3600000">
            <a:off x="663575" y="2797176"/>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64" name="Oval 22">
            <a:extLst>
              <a:ext uri="{FF2B5EF4-FFF2-40B4-BE49-F238E27FC236}">
                <a16:creationId xmlns:a16="http://schemas.microsoft.com/office/drawing/2014/main" id="{E89C779A-6927-4EB2-8382-A60F9763AC37}"/>
              </a:ext>
            </a:extLst>
          </p:cNvPr>
          <p:cNvSpPr>
            <a:spLocks noChangeArrowheads="1"/>
          </p:cNvSpPr>
          <p:nvPr/>
        </p:nvSpPr>
        <p:spPr bwMode="auto">
          <a:xfrm rot="9000000">
            <a:off x="1525588" y="233521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65" name="Oval 23">
            <a:extLst>
              <a:ext uri="{FF2B5EF4-FFF2-40B4-BE49-F238E27FC236}">
                <a16:creationId xmlns:a16="http://schemas.microsoft.com/office/drawing/2014/main" id="{CA017C05-D4C8-4CF2-AFC3-6269D0272691}"/>
              </a:ext>
            </a:extLst>
          </p:cNvPr>
          <p:cNvSpPr>
            <a:spLocks noChangeArrowheads="1"/>
          </p:cNvSpPr>
          <p:nvPr/>
        </p:nvSpPr>
        <p:spPr bwMode="auto">
          <a:xfrm rot="9000000">
            <a:off x="1949450" y="4464050"/>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66" name="Oval 24">
            <a:extLst>
              <a:ext uri="{FF2B5EF4-FFF2-40B4-BE49-F238E27FC236}">
                <a16:creationId xmlns:a16="http://schemas.microsoft.com/office/drawing/2014/main" id="{FF98EB18-6458-4D3B-9288-AE3B59BAE001}"/>
              </a:ext>
            </a:extLst>
          </p:cNvPr>
          <p:cNvSpPr>
            <a:spLocks noChangeArrowheads="1"/>
          </p:cNvSpPr>
          <p:nvPr/>
        </p:nvSpPr>
        <p:spPr bwMode="auto">
          <a:xfrm rot="7200000">
            <a:off x="874712" y="393223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67" name="Oval 25">
            <a:extLst>
              <a:ext uri="{FF2B5EF4-FFF2-40B4-BE49-F238E27FC236}">
                <a16:creationId xmlns:a16="http://schemas.microsoft.com/office/drawing/2014/main" id="{65D54691-F4A5-4A7F-905D-FFB09F27CA07}"/>
              </a:ext>
            </a:extLst>
          </p:cNvPr>
          <p:cNvSpPr>
            <a:spLocks noChangeArrowheads="1"/>
          </p:cNvSpPr>
          <p:nvPr/>
        </p:nvSpPr>
        <p:spPr bwMode="auto">
          <a:xfrm rot="7200000">
            <a:off x="2416175" y="3997326"/>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68" name="Oval 26">
            <a:extLst>
              <a:ext uri="{FF2B5EF4-FFF2-40B4-BE49-F238E27FC236}">
                <a16:creationId xmlns:a16="http://schemas.microsoft.com/office/drawing/2014/main" id="{0DA9F2CC-E5E8-45D1-A282-792931D42D41}"/>
              </a:ext>
            </a:extLst>
          </p:cNvPr>
          <p:cNvSpPr>
            <a:spLocks noChangeArrowheads="1"/>
          </p:cNvSpPr>
          <p:nvPr/>
        </p:nvSpPr>
        <p:spPr bwMode="auto">
          <a:xfrm rot="1800000">
            <a:off x="635000" y="4283075"/>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69" name="Oval 27">
            <a:extLst>
              <a:ext uri="{FF2B5EF4-FFF2-40B4-BE49-F238E27FC236}">
                <a16:creationId xmlns:a16="http://schemas.microsoft.com/office/drawing/2014/main" id="{CBB5696C-5359-4BB4-8AC6-5FCEEA4B90F3}"/>
              </a:ext>
            </a:extLst>
          </p:cNvPr>
          <p:cNvSpPr>
            <a:spLocks noChangeArrowheads="1"/>
          </p:cNvSpPr>
          <p:nvPr/>
        </p:nvSpPr>
        <p:spPr bwMode="auto">
          <a:xfrm rot="1800000">
            <a:off x="890588" y="3090863"/>
            <a:ext cx="466725" cy="171450"/>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70" name="Oval 28">
            <a:extLst>
              <a:ext uri="{FF2B5EF4-FFF2-40B4-BE49-F238E27FC236}">
                <a16:creationId xmlns:a16="http://schemas.microsoft.com/office/drawing/2014/main" id="{A321B608-FEDF-49DB-AFCE-77CF0FBD096D}"/>
              </a:ext>
            </a:extLst>
          </p:cNvPr>
          <p:cNvSpPr>
            <a:spLocks noChangeArrowheads="1"/>
          </p:cNvSpPr>
          <p:nvPr/>
        </p:nvSpPr>
        <p:spPr bwMode="auto">
          <a:xfrm>
            <a:off x="2608263" y="3998913"/>
            <a:ext cx="466725" cy="171450"/>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71" name="Oval 29">
            <a:extLst>
              <a:ext uri="{FF2B5EF4-FFF2-40B4-BE49-F238E27FC236}">
                <a16:creationId xmlns:a16="http://schemas.microsoft.com/office/drawing/2014/main" id="{9B800FBA-B402-4DA8-A052-1943932DD6C8}"/>
              </a:ext>
            </a:extLst>
          </p:cNvPr>
          <p:cNvSpPr>
            <a:spLocks noChangeArrowheads="1"/>
          </p:cNvSpPr>
          <p:nvPr/>
        </p:nvSpPr>
        <p:spPr bwMode="auto">
          <a:xfrm>
            <a:off x="2574925" y="2917825"/>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72" name="Oval 30">
            <a:extLst>
              <a:ext uri="{FF2B5EF4-FFF2-40B4-BE49-F238E27FC236}">
                <a16:creationId xmlns:a16="http://schemas.microsoft.com/office/drawing/2014/main" id="{5CB05354-2B83-4F42-B0FB-04EE51E57142}"/>
              </a:ext>
            </a:extLst>
          </p:cNvPr>
          <p:cNvSpPr>
            <a:spLocks noChangeArrowheads="1"/>
          </p:cNvSpPr>
          <p:nvPr/>
        </p:nvSpPr>
        <p:spPr bwMode="auto">
          <a:xfrm>
            <a:off x="1535113" y="4916488"/>
            <a:ext cx="466725" cy="171450"/>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73" name="Oval 31">
            <a:extLst>
              <a:ext uri="{FF2B5EF4-FFF2-40B4-BE49-F238E27FC236}">
                <a16:creationId xmlns:a16="http://schemas.microsoft.com/office/drawing/2014/main" id="{1E97988E-D76A-429B-8717-953A3C2C8490}"/>
              </a:ext>
            </a:extLst>
          </p:cNvPr>
          <p:cNvSpPr>
            <a:spLocks noChangeArrowheads="1"/>
          </p:cNvSpPr>
          <p:nvPr/>
        </p:nvSpPr>
        <p:spPr bwMode="auto">
          <a:xfrm rot="3600000">
            <a:off x="569912" y="444658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74" name="Oval 32">
            <a:extLst>
              <a:ext uri="{FF2B5EF4-FFF2-40B4-BE49-F238E27FC236}">
                <a16:creationId xmlns:a16="http://schemas.microsoft.com/office/drawing/2014/main" id="{7CB3B86C-346C-4B15-BF4E-C8402E847F4E}"/>
              </a:ext>
            </a:extLst>
          </p:cNvPr>
          <p:cNvSpPr>
            <a:spLocks noChangeArrowheads="1"/>
          </p:cNvSpPr>
          <p:nvPr/>
        </p:nvSpPr>
        <p:spPr bwMode="auto">
          <a:xfrm rot="3600000">
            <a:off x="1073150" y="425450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75" name="Oval 33">
            <a:extLst>
              <a:ext uri="{FF2B5EF4-FFF2-40B4-BE49-F238E27FC236}">
                <a16:creationId xmlns:a16="http://schemas.microsoft.com/office/drawing/2014/main" id="{5C23BBCF-D21E-4758-9D2C-0928B42CCBF2}"/>
              </a:ext>
            </a:extLst>
          </p:cNvPr>
          <p:cNvSpPr>
            <a:spLocks noChangeArrowheads="1"/>
          </p:cNvSpPr>
          <p:nvPr/>
        </p:nvSpPr>
        <p:spPr bwMode="auto">
          <a:xfrm rot="5400000">
            <a:off x="1392237" y="292576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76" name="Oval 34">
            <a:extLst>
              <a:ext uri="{FF2B5EF4-FFF2-40B4-BE49-F238E27FC236}">
                <a16:creationId xmlns:a16="http://schemas.microsoft.com/office/drawing/2014/main" id="{DEA5B2C8-7422-4AE8-AE9E-8FE02BB80427}"/>
              </a:ext>
            </a:extLst>
          </p:cNvPr>
          <p:cNvSpPr>
            <a:spLocks noChangeArrowheads="1"/>
          </p:cNvSpPr>
          <p:nvPr/>
        </p:nvSpPr>
        <p:spPr bwMode="auto">
          <a:xfrm rot="5400000">
            <a:off x="2017712" y="437038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77" name="Oval 35">
            <a:extLst>
              <a:ext uri="{FF2B5EF4-FFF2-40B4-BE49-F238E27FC236}">
                <a16:creationId xmlns:a16="http://schemas.microsoft.com/office/drawing/2014/main" id="{B9687BDA-C6A6-4ED9-B09E-FE38640F5AE8}"/>
              </a:ext>
            </a:extLst>
          </p:cNvPr>
          <p:cNvSpPr>
            <a:spLocks noChangeArrowheads="1"/>
          </p:cNvSpPr>
          <p:nvPr/>
        </p:nvSpPr>
        <p:spPr bwMode="auto">
          <a:xfrm rot="-7985761">
            <a:off x="2435225" y="3216276"/>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78" name="Oval 36">
            <a:extLst>
              <a:ext uri="{FF2B5EF4-FFF2-40B4-BE49-F238E27FC236}">
                <a16:creationId xmlns:a16="http://schemas.microsoft.com/office/drawing/2014/main" id="{15431CE6-0DA2-4937-BB3E-DF439376611B}"/>
              </a:ext>
            </a:extLst>
          </p:cNvPr>
          <p:cNvSpPr>
            <a:spLocks noChangeArrowheads="1"/>
          </p:cNvSpPr>
          <p:nvPr/>
        </p:nvSpPr>
        <p:spPr bwMode="auto">
          <a:xfrm rot="5400000">
            <a:off x="2041525" y="3813176"/>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79" name="Oval 37">
            <a:extLst>
              <a:ext uri="{FF2B5EF4-FFF2-40B4-BE49-F238E27FC236}">
                <a16:creationId xmlns:a16="http://schemas.microsoft.com/office/drawing/2014/main" id="{2DA17123-F6DF-4471-A3F0-D44213CE58F2}"/>
              </a:ext>
            </a:extLst>
          </p:cNvPr>
          <p:cNvSpPr>
            <a:spLocks noChangeArrowheads="1"/>
          </p:cNvSpPr>
          <p:nvPr/>
        </p:nvSpPr>
        <p:spPr bwMode="auto">
          <a:xfrm rot="9000000">
            <a:off x="676275" y="2695575"/>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80" name="Oval 38">
            <a:extLst>
              <a:ext uri="{FF2B5EF4-FFF2-40B4-BE49-F238E27FC236}">
                <a16:creationId xmlns:a16="http://schemas.microsoft.com/office/drawing/2014/main" id="{DE15F5E6-93CF-4250-9575-6072C5D901AF}"/>
              </a:ext>
            </a:extLst>
          </p:cNvPr>
          <p:cNvSpPr>
            <a:spLocks noChangeArrowheads="1"/>
          </p:cNvSpPr>
          <p:nvPr/>
        </p:nvSpPr>
        <p:spPr bwMode="auto">
          <a:xfrm rot="9000000">
            <a:off x="2617788" y="347503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81" name="Oval 39">
            <a:extLst>
              <a:ext uri="{FF2B5EF4-FFF2-40B4-BE49-F238E27FC236}">
                <a16:creationId xmlns:a16="http://schemas.microsoft.com/office/drawing/2014/main" id="{407C547B-9376-4F72-A1E5-ABC90D56C2A8}"/>
              </a:ext>
            </a:extLst>
          </p:cNvPr>
          <p:cNvSpPr>
            <a:spLocks noChangeArrowheads="1"/>
          </p:cNvSpPr>
          <p:nvPr/>
        </p:nvSpPr>
        <p:spPr bwMode="auto">
          <a:xfrm rot="9000000">
            <a:off x="2414588" y="458628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82" name="Oval 40">
            <a:extLst>
              <a:ext uri="{FF2B5EF4-FFF2-40B4-BE49-F238E27FC236}">
                <a16:creationId xmlns:a16="http://schemas.microsoft.com/office/drawing/2014/main" id="{71295483-10C5-4F99-9A61-9D98087481E1}"/>
              </a:ext>
            </a:extLst>
          </p:cNvPr>
          <p:cNvSpPr>
            <a:spLocks noChangeArrowheads="1"/>
          </p:cNvSpPr>
          <p:nvPr/>
        </p:nvSpPr>
        <p:spPr bwMode="auto">
          <a:xfrm rot="7200000">
            <a:off x="1460500" y="443230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83" name="Oval 41">
            <a:extLst>
              <a:ext uri="{FF2B5EF4-FFF2-40B4-BE49-F238E27FC236}">
                <a16:creationId xmlns:a16="http://schemas.microsoft.com/office/drawing/2014/main" id="{A65B1A73-CE4D-48EC-9F4A-9BC7AA210C32}"/>
              </a:ext>
            </a:extLst>
          </p:cNvPr>
          <p:cNvSpPr>
            <a:spLocks noChangeArrowheads="1"/>
          </p:cNvSpPr>
          <p:nvPr/>
        </p:nvSpPr>
        <p:spPr bwMode="auto">
          <a:xfrm rot="1800000">
            <a:off x="1147763" y="479583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84" name="Oval 42">
            <a:extLst>
              <a:ext uri="{FF2B5EF4-FFF2-40B4-BE49-F238E27FC236}">
                <a16:creationId xmlns:a16="http://schemas.microsoft.com/office/drawing/2014/main" id="{5A4CF366-2D82-4EFD-97AD-540D00CC63CA}"/>
              </a:ext>
            </a:extLst>
          </p:cNvPr>
          <p:cNvSpPr>
            <a:spLocks noChangeArrowheads="1"/>
          </p:cNvSpPr>
          <p:nvPr/>
        </p:nvSpPr>
        <p:spPr bwMode="auto">
          <a:xfrm rot="1800000">
            <a:off x="2555875" y="4251325"/>
            <a:ext cx="466725" cy="171450"/>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85" name="Oval 43">
            <a:extLst>
              <a:ext uri="{FF2B5EF4-FFF2-40B4-BE49-F238E27FC236}">
                <a16:creationId xmlns:a16="http://schemas.microsoft.com/office/drawing/2014/main" id="{DE577F0C-0BA8-4AD7-B8D9-4E44B45E13E0}"/>
              </a:ext>
            </a:extLst>
          </p:cNvPr>
          <p:cNvSpPr>
            <a:spLocks noChangeArrowheads="1"/>
          </p:cNvSpPr>
          <p:nvPr/>
        </p:nvSpPr>
        <p:spPr bwMode="auto">
          <a:xfrm rot="3600000">
            <a:off x="1190625" y="247650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86" name="Oval 44">
            <a:extLst>
              <a:ext uri="{FF2B5EF4-FFF2-40B4-BE49-F238E27FC236}">
                <a16:creationId xmlns:a16="http://schemas.microsoft.com/office/drawing/2014/main" id="{869F3CD9-5DED-42FD-9D1D-8A22DAB096F7}"/>
              </a:ext>
            </a:extLst>
          </p:cNvPr>
          <p:cNvSpPr>
            <a:spLocks noChangeArrowheads="1"/>
          </p:cNvSpPr>
          <p:nvPr/>
        </p:nvSpPr>
        <p:spPr bwMode="auto">
          <a:xfrm rot="7200000">
            <a:off x="960437" y="469423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87" name="Oval 45">
            <a:extLst>
              <a:ext uri="{FF2B5EF4-FFF2-40B4-BE49-F238E27FC236}">
                <a16:creationId xmlns:a16="http://schemas.microsoft.com/office/drawing/2014/main" id="{41191356-7CE8-4506-9EF7-49BE13BEC7A0}"/>
              </a:ext>
            </a:extLst>
          </p:cNvPr>
          <p:cNvSpPr>
            <a:spLocks noChangeArrowheads="1"/>
          </p:cNvSpPr>
          <p:nvPr/>
        </p:nvSpPr>
        <p:spPr bwMode="auto">
          <a:xfrm rot="5400000">
            <a:off x="2452687" y="277653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88" name="Oval 46">
            <a:extLst>
              <a:ext uri="{FF2B5EF4-FFF2-40B4-BE49-F238E27FC236}">
                <a16:creationId xmlns:a16="http://schemas.microsoft.com/office/drawing/2014/main" id="{EA0C0A78-87C0-48FE-865A-4F0257441FA2}"/>
              </a:ext>
            </a:extLst>
          </p:cNvPr>
          <p:cNvSpPr>
            <a:spLocks noChangeArrowheads="1"/>
          </p:cNvSpPr>
          <p:nvPr/>
        </p:nvSpPr>
        <p:spPr bwMode="auto">
          <a:xfrm rot="5400000">
            <a:off x="2038350" y="285750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89" name="Oval 47">
            <a:extLst>
              <a:ext uri="{FF2B5EF4-FFF2-40B4-BE49-F238E27FC236}">
                <a16:creationId xmlns:a16="http://schemas.microsoft.com/office/drawing/2014/main" id="{ADF74573-FD6E-4E5C-ACAD-591A3506AC11}"/>
              </a:ext>
            </a:extLst>
          </p:cNvPr>
          <p:cNvSpPr>
            <a:spLocks noChangeArrowheads="1"/>
          </p:cNvSpPr>
          <p:nvPr/>
        </p:nvSpPr>
        <p:spPr bwMode="auto">
          <a:xfrm rot="1800000">
            <a:off x="1323975" y="4524375"/>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90" name="Oval 48">
            <a:extLst>
              <a:ext uri="{FF2B5EF4-FFF2-40B4-BE49-F238E27FC236}">
                <a16:creationId xmlns:a16="http://schemas.microsoft.com/office/drawing/2014/main" id="{26CE76A5-BE16-4241-BFDE-613BEC15A592}"/>
              </a:ext>
            </a:extLst>
          </p:cNvPr>
          <p:cNvSpPr>
            <a:spLocks noChangeArrowheads="1"/>
          </p:cNvSpPr>
          <p:nvPr/>
        </p:nvSpPr>
        <p:spPr bwMode="auto">
          <a:xfrm rot="3600000">
            <a:off x="633412" y="324326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91" name="Oval 49">
            <a:extLst>
              <a:ext uri="{FF2B5EF4-FFF2-40B4-BE49-F238E27FC236}">
                <a16:creationId xmlns:a16="http://schemas.microsoft.com/office/drawing/2014/main" id="{08EE9B92-DCAC-4857-80AD-CD4F38C7ABE7}"/>
              </a:ext>
            </a:extLst>
          </p:cNvPr>
          <p:cNvSpPr>
            <a:spLocks noChangeArrowheads="1"/>
          </p:cNvSpPr>
          <p:nvPr/>
        </p:nvSpPr>
        <p:spPr bwMode="auto">
          <a:xfrm rot="5400000">
            <a:off x="1079500" y="475615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92" name="Oval 50">
            <a:extLst>
              <a:ext uri="{FF2B5EF4-FFF2-40B4-BE49-F238E27FC236}">
                <a16:creationId xmlns:a16="http://schemas.microsoft.com/office/drawing/2014/main" id="{F735B421-B8E8-4F28-AE9D-4D4900177B7B}"/>
              </a:ext>
            </a:extLst>
          </p:cNvPr>
          <p:cNvSpPr>
            <a:spLocks noChangeArrowheads="1"/>
          </p:cNvSpPr>
          <p:nvPr/>
        </p:nvSpPr>
        <p:spPr bwMode="auto">
          <a:xfrm rot="7200000">
            <a:off x="330200" y="3025776"/>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93" name="Oval 51">
            <a:extLst>
              <a:ext uri="{FF2B5EF4-FFF2-40B4-BE49-F238E27FC236}">
                <a16:creationId xmlns:a16="http://schemas.microsoft.com/office/drawing/2014/main" id="{9BE940BA-C813-4C4D-A5E4-F79A0342D93C}"/>
              </a:ext>
            </a:extLst>
          </p:cNvPr>
          <p:cNvSpPr>
            <a:spLocks noChangeArrowheads="1"/>
          </p:cNvSpPr>
          <p:nvPr/>
        </p:nvSpPr>
        <p:spPr bwMode="auto">
          <a:xfrm rot="7200000">
            <a:off x="1908175" y="2841626"/>
            <a:ext cx="466725" cy="171450"/>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94" name="Oval 52">
            <a:extLst>
              <a:ext uri="{FF2B5EF4-FFF2-40B4-BE49-F238E27FC236}">
                <a16:creationId xmlns:a16="http://schemas.microsoft.com/office/drawing/2014/main" id="{69363F3F-4660-4220-8F3D-0B00473000EF}"/>
              </a:ext>
            </a:extLst>
          </p:cNvPr>
          <p:cNvSpPr>
            <a:spLocks noChangeArrowheads="1"/>
          </p:cNvSpPr>
          <p:nvPr/>
        </p:nvSpPr>
        <p:spPr bwMode="auto">
          <a:xfrm rot="3600000">
            <a:off x="1714500" y="424815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95" name="Oval 53">
            <a:extLst>
              <a:ext uri="{FF2B5EF4-FFF2-40B4-BE49-F238E27FC236}">
                <a16:creationId xmlns:a16="http://schemas.microsoft.com/office/drawing/2014/main" id="{959EDC90-E63F-44C2-82BF-E1569D6FCEDB}"/>
              </a:ext>
            </a:extLst>
          </p:cNvPr>
          <p:cNvSpPr>
            <a:spLocks noChangeArrowheads="1"/>
          </p:cNvSpPr>
          <p:nvPr/>
        </p:nvSpPr>
        <p:spPr bwMode="auto">
          <a:xfrm rot="-5400000">
            <a:off x="1949450" y="4759326"/>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96" name="Oval 54">
            <a:extLst>
              <a:ext uri="{FF2B5EF4-FFF2-40B4-BE49-F238E27FC236}">
                <a16:creationId xmlns:a16="http://schemas.microsoft.com/office/drawing/2014/main" id="{7D1F614D-E563-4D8E-B674-776AE83463CB}"/>
              </a:ext>
            </a:extLst>
          </p:cNvPr>
          <p:cNvSpPr>
            <a:spLocks noChangeArrowheads="1"/>
          </p:cNvSpPr>
          <p:nvPr/>
        </p:nvSpPr>
        <p:spPr bwMode="auto">
          <a:xfrm>
            <a:off x="2058988" y="384968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97" name="Oval 55">
            <a:extLst>
              <a:ext uri="{FF2B5EF4-FFF2-40B4-BE49-F238E27FC236}">
                <a16:creationId xmlns:a16="http://schemas.microsoft.com/office/drawing/2014/main" id="{D678AC70-B99B-4F50-89A2-33E5FB6F0518}"/>
              </a:ext>
            </a:extLst>
          </p:cNvPr>
          <p:cNvSpPr>
            <a:spLocks noChangeArrowheads="1"/>
          </p:cNvSpPr>
          <p:nvPr/>
        </p:nvSpPr>
        <p:spPr bwMode="auto">
          <a:xfrm rot="1800000">
            <a:off x="966788" y="261461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98" name="Oval 56">
            <a:extLst>
              <a:ext uri="{FF2B5EF4-FFF2-40B4-BE49-F238E27FC236}">
                <a16:creationId xmlns:a16="http://schemas.microsoft.com/office/drawing/2014/main" id="{C7DEC156-6DE4-4D59-993B-FB8CCB51CEB8}"/>
              </a:ext>
            </a:extLst>
          </p:cNvPr>
          <p:cNvSpPr>
            <a:spLocks noChangeArrowheads="1"/>
          </p:cNvSpPr>
          <p:nvPr/>
        </p:nvSpPr>
        <p:spPr bwMode="auto">
          <a:xfrm rot="1800000">
            <a:off x="2078038" y="337343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199" name="Oval 57">
            <a:extLst>
              <a:ext uri="{FF2B5EF4-FFF2-40B4-BE49-F238E27FC236}">
                <a16:creationId xmlns:a16="http://schemas.microsoft.com/office/drawing/2014/main" id="{7F224A7E-D553-40AD-B295-F0AF7CEFF541}"/>
              </a:ext>
            </a:extLst>
          </p:cNvPr>
          <p:cNvSpPr>
            <a:spLocks noChangeArrowheads="1"/>
          </p:cNvSpPr>
          <p:nvPr/>
        </p:nvSpPr>
        <p:spPr bwMode="auto">
          <a:xfrm rot="19800000" flipV="1">
            <a:off x="1366838" y="265271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00" name="Oval 58">
            <a:extLst>
              <a:ext uri="{FF2B5EF4-FFF2-40B4-BE49-F238E27FC236}">
                <a16:creationId xmlns:a16="http://schemas.microsoft.com/office/drawing/2014/main" id="{43967663-098B-46CE-99D7-65956E6FD956}"/>
              </a:ext>
            </a:extLst>
          </p:cNvPr>
          <p:cNvSpPr>
            <a:spLocks noChangeArrowheads="1"/>
          </p:cNvSpPr>
          <p:nvPr/>
        </p:nvSpPr>
        <p:spPr bwMode="auto">
          <a:xfrm flipV="1">
            <a:off x="339725" y="3406775"/>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01" name="Oval 59">
            <a:extLst>
              <a:ext uri="{FF2B5EF4-FFF2-40B4-BE49-F238E27FC236}">
                <a16:creationId xmlns:a16="http://schemas.microsoft.com/office/drawing/2014/main" id="{55EC0654-D9F3-4C68-8DC2-1F9B7359B89E}"/>
              </a:ext>
            </a:extLst>
          </p:cNvPr>
          <p:cNvSpPr>
            <a:spLocks noChangeArrowheads="1"/>
          </p:cNvSpPr>
          <p:nvPr/>
        </p:nvSpPr>
        <p:spPr bwMode="auto">
          <a:xfrm rot="18000000" flipV="1">
            <a:off x="358775" y="393065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02" name="Oval 60">
            <a:extLst>
              <a:ext uri="{FF2B5EF4-FFF2-40B4-BE49-F238E27FC236}">
                <a16:creationId xmlns:a16="http://schemas.microsoft.com/office/drawing/2014/main" id="{1BEA6951-7763-48D9-ACD1-542BE8CDDEAC}"/>
              </a:ext>
            </a:extLst>
          </p:cNvPr>
          <p:cNvSpPr>
            <a:spLocks noChangeArrowheads="1"/>
          </p:cNvSpPr>
          <p:nvPr/>
        </p:nvSpPr>
        <p:spPr bwMode="auto">
          <a:xfrm rot="14400000" flipV="1">
            <a:off x="625475" y="374015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03" name="Oval 61">
            <a:extLst>
              <a:ext uri="{FF2B5EF4-FFF2-40B4-BE49-F238E27FC236}">
                <a16:creationId xmlns:a16="http://schemas.microsoft.com/office/drawing/2014/main" id="{271C30F6-5738-4213-9798-1B3D428F1E66}"/>
              </a:ext>
            </a:extLst>
          </p:cNvPr>
          <p:cNvSpPr>
            <a:spLocks noChangeArrowheads="1"/>
          </p:cNvSpPr>
          <p:nvPr/>
        </p:nvSpPr>
        <p:spPr bwMode="auto">
          <a:xfrm rot="5400000">
            <a:off x="1693862" y="264636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04" name="Oval 62">
            <a:extLst>
              <a:ext uri="{FF2B5EF4-FFF2-40B4-BE49-F238E27FC236}">
                <a16:creationId xmlns:a16="http://schemas.microsoft.com/office/drawing/2014/main" id="{00BA3761-BFEB-44A0-BDBB-2F76D7FF0881}"/>
              </a:ext>
            </a:extLst>
          </p:cNvPr>
          <p:cNvSpPr>
            <a:spLocks noChangeArrowheads="1"/>
          </p:cNvSpPr>
          <p:nvPr/>
        </p:nvSpPr>
        <p:spPr bwMode="auto">
          <a:xfrm rot="1800000">
            <a:off x="2727325" y="3717925"/>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05" name="Oval 63">
            <a:extLst>
              <a:ext uri="{FF2B5EF4-FFF2-40B4-BE49-F238E27FC236}">
                <a16:creationId xmlns:a16="http://schemas.microsoft.com/office/drawing/2014/main" id="{A7E19FDF-6712-433C-BC3A-D60CDF715DB3}"/>
              </a:ext>
            </a:extLst>
          </p:cNvPr>
          <p:cNvSpPr>
            <a:spLocks noChangeArrowheads="1"/>
          </p:cNvSpPr>
          <p:nvPr/>
        </p:nvSpPr>
        <p:spPr bwMode="auto">
          <a:xfrm>
            <a:off x="1169988" y="3100388"/>
            <a:ext cx="1182687" cy="1182687"/>
          </a:xfrm>
          <a:prstGeom prst="ellipse">
            <a:avLst/>
          </a:prstGeom>
          <a:gradFill rotWithShape="1">
            <a:gsLst>
              <a:gs pos="0">
                <a:srgbClr val="CCCCFF"/>
              </a:gs>
              <a:gs pos="100000">
                <a:srgbClr val="9966FF"/>
              </a:gs>
            </a:gsLst>
            <a:path path="shape">
              <a:fillToRect l="50000" t="50000" r="50000" b="50000"/>
            </a:path>
          </a:gradFill>
          <a:ln w="25400">
            <a:solidFill>
              <a:srgbClr val="80008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06" name="Oval 64">
            <a:extLst>
              <a:ext uri="{FF2B5EF4-FFF2-40B4-BE49-F238E27FC236}">
                <a16:creationId xmlns:a16="http://schemas.microsoft.com/office/drawing/2014/main" id="{E67463D2-9ADD-49AF-83DE-9812167A8F39}"/>
              </a:ext>
            </a:extLst>
          </p:cNvPr>
          <p:cNvSpPr>
            <a:spLocks noChangeArrowheads="1"/>
          </p:cNvSpPr>
          <p:nvPr/>
        </p:nvSpPr>
        <p:spPr bwMode="auto">
          <a:xfrm>
            <a:off x="3279775" y="3238500"/>
            <a:ext cx="1209675" cy="704850"/>
          </a:xfrm>
          <a:prstGeom prst="ellipse">
            <a:avLst/>
          </a:prstGeom>
          <a:gradFill rotWithShape="1">
            <a:gsLst>
              <a:gs pos="0">
                <a:srgbClr val="CCCCFF"/>
              </a:gs>
              <a:gs pos="100000">
                <a:srgbClr val="9966FF"/>
              </a:gs>
            </a:gsLst>
            <a:path path="shape">
              <a:fillToRect l="50000" t="50000" r="50000" b="50000"/>
            </a:path>
          </a:gradFill>
          <a:ln w="25400">
            <a:solidFill>
              <a:srgbClr val="80008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07" name="Oval 65">
            <a:extLst>
              <a:ext uri="{FF2B5EF4-FFF2-40B4-BE49-F238E27FC236}">
                <a16:creationId xmlns:a16="http://schemas.microsoft.com/office/drawing/2014/main" id="{8F9C630D-6249-42BF-90E7-B44BEA52F072}"/>
              </a:ext>
            </a:extLst>
          </p:cNvPr>
          <p:cNvSpPr>
            <a:spLocks noChangeAspect="1" noChangeArrowheads="1"/>
          </p:cNvSpPr>
          <p:nvPr/>
        </p:nvSpPr>
        <p:spPr bwMode="auto">
          <a:xfrm>
            <a:off x="6151425" y="3118826"/>
            <a:ext cx="2519363" cy="2519362"/>
          </a:xfrm>
          <a:prstGeom prst="ellipse">
            <a:avLst/>
          </a:prstGeom>
          <a:gradFill rotWithShape="0">
            <a:gsLst>
              <a:gs pos="0">
                <a:srgbClr val="EAD5FF"/>
              </a:gs>
              <a:gs pos="100000">
                <a:srgbClr val="9900FF"/>
              </a:gs>
            </a:gsLst>
            <a:path path="shape">
              <a:fillToRect l="50000" t="50000" r="50000" b="50000"/>
            </a:path>
          </a:gradFill>
          <a:ln w="25400">
            <a:solidFill>
              <a:srgbClr val="333399"/>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08" name="Oval 66">
            <a:extLst>
              <a:ext uri="{FF2B5EF4-FFF2-40B4-BE49-F238E27FC236}">
                <a16:creationId xmlns:a16="http://schemas.microsoft.com/office/drawing/2014/main" id="{32266622-569C-450A-B17F-627942CA91FA}"/>
              </a:ext>
            </a:extLst>
          </p:cNvPr>
          <p:cNvSpPr>
            <a:spLocks noChangeArrowheads="1"/>
          </p:cNvSpPr>
          <p:nvPr/>
        </p:nvSpPr>
        <p:spPr bwMode="auto">
          <a:xfrm rot="7200000">
            <a:off x="7446825" y="3415689"/>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09" name="Oval 67">
            <a:extLst>
              <a:ext uri="{FF2B5EF4-FFF2-40B4-BE49-F238E27FC236}">
                <a16:creationId xmlns:a16="http://schemas.microsoft.com/office/drawing/2014/main" id="{43331207-BF99-4493-AA91-C3E0586E373F}"/>
              </a:ext>
            </a:extLst>
          </p:cNvPr>
          <p:cNvSpPr>
            <a:spLocks noChangeArrowheads="1"/>
          </p:cNvSpPr>
          <p:nvPr/>
        </p:nvSpPr>
        <p:spPr bwMode="auto">
          <a:xfrm rot="9000000">
            <a:off x="6673713" y="337600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10" name="Oval 68">
            <a:extLst>
              <a:ext uri="{FF2B5EF4-FFF2-40B4-BE49-F238E27FC236}">
                <a16:creationId xmlns:a16="http://schemas.microsoft.com/office/drawing/2014/main" id="{6CE6835C-DEA0-4919-81F8-33FABF336CDC}"/>
              </a:ext>
            </a:extLst>
          </p:cNvPr>
          <p:cNvSpPr>
            <a:spLocks noChangeArrowheads="1"/>
          </p:cNvSpPr>
          <p:nvPr/>
        </p:nvSpPr>
        <p:spPr bwMode="auto">
          <a:xfrm rot="-7200000">
            <a:off x="7164250" y="3352189"/>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11" name="Oval 69">
            <a:extLst>
              <a:ext uri="{FF2B5EF4-FFF2-40B4-BE49-F238E27FC236}">
                <a16:creationId xmlns:a16="http://schemas.microsoft.com/office/drawing/2014/main" id="{0A21317E-0792-4075-8A76-E5B27A69554E}"/>
              </a:ext>
            </a:extLst>
          </p:cNvPr>
          <p:cNvSpPr>
            <a:spLocks noChangeArrowheads="1"/>
          </p:cNvSpPr>
          <p:nvPr/>
        </p:nvSpPr>
        <p:spPr bwMode="auto">
          <a:xfrm rot="-7200000">
            <a:off x="7740512" y="501430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12" name="Oval 70">
            <a:extLst>
              <a:ext uri="{FF2B5EF4-FFF2-40B4-BE49-F238E27FC236}">
                <a16:creationId xmlns:a16="http://schemas.microsoft.com/office/drawing/2014/main" id="{81982B32-4FCD-4BE1-A867-B180681975B2}"/>
              </a:ext>
            </a:extLst>
          </p:cNvPr>
          <p:cNvSpPr>
            <a:spLocks noChangeArrowheads="1"/>
          </p:cNvSpPr>
          <p:nvPr/>
        </p:nvSpPr>
        <p:spPr bwMode="auto">
          <a:xfrm rot="-9000000">
            <a:off x="6589575" y="454916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13" name="Oval 71">
            <a:extLst>
              <a:ext uri="{FF2B5EF4-FFF2-40B4-BE49-F238E27FC236}">
                <a16:creationId xmlns:a16="http://schemas.microsoft.com/office/drawing/2014/main" id="{1C26EBAC-2707-4BB6-B92D-8A87FCA3A3B8}"/>
              </a:ext>
            </a:extLst>
          </p:cNvPr>
          <p:cNvSpPr>
            <a:spLocks noChangeArrowheads="1"/>
          </p:cNvSpPr>
          <p:nvPr/>
        </p:nvSpPr>
        <p:spPr bwMode="auto">
          <a:xfrm rot="-9000000">
            <a:off x="8092938" y="461425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14" name="Oval 72">
            <a:extLst>
              <a:ext uri="{FF2B5EF4-FFF2-40B4-BE49-F238E27FC236}">
                <a16:creationId xmlns:a16="http://schemas.microsoft.com/office/drawing/2014/main" id="{D36FEB6E-DA80-47F9-8C77-0F33BEC38934}"/>
              </a:ext>
            </a:extLst>
          </p:cNvPr>
          <p:cNvSpPr>
            <a:spLocks noChangeArrowheads="1"/>
          </p:cNvSpPr>
          <p:nvPr/>
        </p:nvSpPr>
        <p:spPr bwMode="auto">
          <a:xfrm rot="7200000">
            <a:off x="6378437" y="488095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15" name="Oval 73">
            <a:extLst>
              <a:ext uri="{FF2B5EF4-FFF2-40B4-BE49-F238E27FC236}">
                <a16:creationId xmlns:a16="http://schemas.microsoft.com/office/drawing/2014/main" id="{509873A1-5529-4962-A8E1-EB80E73F5128}"/>
              </a:ext>
            </a:extLst>
          </p:cNvPr>
          <p:cNvSpPr>
            <a:spLocks noChangeArrowheads="1"/>
          </p:cNvSpPr>
          <p:nvPr/>
        </p:nvSpPr>
        <p:spPr bwMode="auto">
          <a:xfrm rot="7200000">
            <a:off x="6605450" y="3707789"/>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16" name="Oval 74">
            <a:extLst>
              <a:ext uri="{FF2B5EF4-FFF2-40B4-BE49-F238E27FC236}">
                <a16:creationId xmlns:a16="http://schemas.microsoft.com/office/drawing/2014/main" id="{9A255E85-B982-4211-A5A4-31D508F53779}"/>
              </a:ext>
            </a:extLst>
          </p:cNvPr>
          <p:cNvSpPr>
            <a:spLocks noChangeArrowheads="1"/>
          </p:cNvSpPr>
          <p:nvPr/>
        </p:nvSpPr>
        <p:spPr bwMode="auto">
          <a:xfrm rot="5400000">
            <a:off x="8094525" y="4511064"/>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17" name="Oval 75">
            <a:extLst>
              <a:ext uri="{FF2B5EF4-FFF2-40B4-BE49-F238E27FC236}">
                <a16:creationId xmlns:a16="http://schemas.microsoft.com/office/drawing/2014/main" id="{4B587B9B-F26C-40AA-8433-8C2FD724644F}"/>
              </a:ext>
            </a:extLst>
          </p:cNvPr>
          <p:cNvSpPr>
            <a:spLocks noChangeArrowheads="1"/>
          </p:cNvSpPr>
          <p:nvPr/>
        </p:nvSpPr>
        <p:spPr bwMode="auto">
          <a:xfrm rot="5400000">
            <a:off x="8118337" y="3753826"/>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18" name="Oval 76">
            <a:extLst>
              <a:ext uri="{FF2B5EF4-FFF2-40B4-BE49-F238E27FC236}">
                <a16:creationId xmlns:a16="http://schemas.microsoft.com/office/drawing/2014/main" id="{04DF668F-B785-4593-ABC3-AD48417B5319}"/>
              </a:ext>
            </a:extLst>
          </p:cNvPr>
          <p:cNvSpPr>
            <a:spLocks noChangeArrowheads="1"/>
          </p:cNvSpPr>
          <p:nvPr/>
        </p:nvSpPr>
        <p:spPr bwMode="auto">
          <a:xfrm rot="5400000">
            <a:off x="7307125" y="5266714"/>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19" name="Oval 77">
            <a:extLst>
              <a:ext uri="{FF2B5EF4-FFF2-40B4-BE49-F238E27FC236}">
                <a16:creationId xmlns:a16="http://schemas.microsoft.com/office/drawing/2014/main" id="{85F4A471-8FC5-47A7-9DB0-9423482C43A4}"/>
              </a:ext>
            </a:extLst>
          </p:cNvPr>
          <p:cNvSpPr>
            <a:spLocks noChangeArrowheads="1"/>
          </p:cNvSpPr>
          <p:nvPr/>
        </p:nvSpPr>
        <p:spPr bwMode="auto">
          <a:xfrm rot="9000000">
            <a:off x="6513375" y="503493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20" name="Oval 78">
            <a:extLst>
              <a:ext uri="{FF2B5EF4-FFF2-40B4-BE49-F238E27FC236}">
                <a16:creationId xmlns:a16="http://schemas.microsoft.com/office/drawing/2014/main" id="{E65519A9-E51F-499C-9733-DBF8CA54F31A}"/>
              </a:ext>
            </a:extLst>
          </p:cNvPr>
          <p:cNvSpPr>
            <a:spLocks noChangeArrowheads="1"/>
          </p:cNvSpPr>
          <p:nvPr/>
        </p:nvSpPr>
        <p:spPr bwMode="auto">
          <a:xfrm rot="9000000">
            <a:off x="6788013" y="4871426"/>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21" name="Oval 79">
            <a:extLst>
              <a:ext uri="{FF2B5EF4-FFF2-40B4-BE49-F238E27FC236}">
                <a16:creationId xmlns:a16="http://schemas.microsoft.com/office/drawing/2014/main" id="{F254A962-9B1E-484B-A90F-F0CABFAA86A9}"/>
              </a:ext>
            </a:extLst>
          </p:cNvPr>
          <p:cNvSpPr>
            <a:spLocks noChangeArrowheads="1"/>
          </p:cNvSpPr>
          <p:nvPr/>
        </p:nvSpPr>
        <p:spPr bwMode="auto">
          <a:xfrm rot="10800000">
            <a:off x="7221400" y="371413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22" name="Oval 80">
            <a:extLst>
              <a:ext uri="{FF2B5EF4-FFF2-40B4-BE49-F238E27FC236}">
                <a16:creationId xmlns:a16="http://schemas.microsoft.com/office/drawing/2014/main" id="{83F4B276-D29F-4FAD-A1B2-2C8F87CD524A}"/>
              </a:ext>
            </a:extLst>
          </p:cNvPr>
          <p:cNvSpPr>
            <a:spLocks noChangeArrowheads="1"/>
          </p:cNvSpPr>
          <p:nvPr/>
        </p:nvSpPr>
        <p:spPr bwMode="auto">
          <a:xfrm rot="10800000">
            <a:off x="7732575" y="498731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23" name="Oval 81">
            <a:extLst>
              <a:ext uri="{FF2B5EF4-FFF2-40B4-BE49-F238E27FC236}">
                <a16:creationId xmlns:a16="http://schemas.microsoft.com/office/drawing/2014/main" id="{6480BD93-199D-4D13-BB8B-EDDC05DD25B5}"/>
              </a:ext>
            </a:extLst>
          </p:cNvPr>
          <p:cNvSpPr>
            <a:spLocks noChangeArrowheads="1"/>
          </p:cNvSpPr>
          <p:nvPr/>
        </p:nvSpPr>
        <p:spPr bwMode="auto">
          <a:xfrm rot="-2585761">
            <a:off x="7835763" y="4166576"/>
            <a:ext cx="466725" cy="171450"/>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24" name="Oval 82">
            <a:extLst>
              <a:ext uri="{FF2B5EF4-FFF2-40B4-BE49-F238E27FC236}">
                <a16:creationId xmlns:a16="http://schemas.microsoft.com/office/drawing/2014/main" id="{924DDB32-266A-4B40-8641-423D8661596A}"/>
              </a:ext>
            </a:extLst>
          </p:cNvPr>
          <p:cNvSpPr>
            <a:spLocks noChangeArrowheads="1"/>
          </p:cNvSpPr>
          <p:nvPr/>
        </p:nvSpPr>
        <p:spPr bwMode="auto">
          <a:xfrm rot="10800000">
            <a:off x="7756388" y="443010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25" name="Oval 83">
            <a:extLst>
              <a:ext uri="{FF2B5EF4-FFF2-40B4-BE49-F238E27FC236}">
                <a16:creationId xmlns:a16="http://schemas.microsoft.com/office/drawing/2014/main" id="{A3D32D5E-A8AC-492E-B48A-F9510C9DBF3B}"/>
              </a:ext>
            </a:extLst>
          </p:cNvPr>
          <p:cNvSpPr>
            <a:spLocks noChangeArrowheads="1"/>
          </p:cNvSpPr>
          <p:nvPr/>
        </p:nvSpPr>
        <p:spPr bwMode="auto">
          <a:xfrm rot="-7200000">
            <a:off x="6400662" y="3664926"/>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26" name="Oval 84">
            <a:extLst>
              <a:ext uri="{FF2B5EF4-FFF2-40B4-BE49-F238E27FC236}">
                <a16:creationId xmlns:a16="http://schemas.microsoft.com/office/drawing/2014/main" id="{7B7AA7B8-34E9-4886-9F3E-ACC924F592EA}"/>
              </a:ext>
            </a:extLst>
          </p:cNvPr>
          <p:cNvSpPr>
            <a:spLocks noChangeArrowheads="1"/>
          </p:cNvSpPr>
          <p:nvPr/>
        </p:nvSpPr>
        <p:spPr bwMode="auto">
          <a:xfrm rot="-7200000">
            <a:off x="8170725" y="4196739"/>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27" name="Oval 85">
            <a:extLst>
              <a:ext uri="{FF2B5EF4-FFF2-40B4-BE49-F238E27FC236}">
                <a16:creationId xmlns:a16="http://schemas.microsoft.com/office/drawing/2014/main" id="{3EA3B961-09F3-4F5A-9628-E385DA382EC3}"/>
              </a:ext>
            </a:extLst>
          </p:cNvPr>
          <p:cNvSpPr>
            <a:spLocks noChangeArrowheads="1"/>
          </p:cNvSpPr>
          <p:nvPr/>
        </p:nvSpPr>
        <p:spPr bwMode="auto">
          <a:xfrm rot="-7200000">
            <a:off x="7958000" y="4955564"/>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28" name="Oval 86">
            <a:extLst>
              <a:ext uri="{FF2B5EF4-FFF2-40B4-BE49-F238E27FC236}">
                <a16:creationId xmlns:a16="http://schemas.microsoft.com/office/drawing/2014/main" id="{35C088D8-60BC-4F24-AD38-C0D2BF6F3B62}"/>
              </a:ext>
            </a:extLst>
          </p:cNvPr>
          <p:cNvSpPr>
            <a:spLocks noChangeArrowheads="1"/>
          </p:cNvSpPr>
          <p:nvPr/>
        </p:nvSpPr>
        <p:spPr bwMode="auto">
          <a:xfrm rot="-9000000">
            <a:off x="7365863" y="4982551"/>
            <a:ext cx="466725" cy="171450"/>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29" name="Oval 87">
            <a:extLst>
              <a:ext uri="{FF2B5EF4-FFF2-40B4-BE49-F238E27FC236}">
                <a16:creationId xmlns:a16="http://schemas.microsoft.com/office/drawing/2014/main" id="{FC0A73A6-6E16-498E-B8A1-278719C67C37}"/>
              </a:ext>
            </a:extLst>
          </p:cNvPr>
          <p:cNvSpPr>
            <a:spLocks noChangeArrowheads="1"/>
          </p:cNvSpPr>
          <p:nvPr/>
        </p:nvSpPr>
        <p:spPr bwMode="auto">
          <a:xfrm rot="7200000">
            <a:off x="7024550" y="5222264"/>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30" name="Oval 88">
            <a:extLst>
              <a:ext uri="{FF2B5EF4-FFF2-40B4-BE49-F238E27FC236}">
                <a16:creationId xmlns:a16="http://schemas.microsoft.com/office/drawing/2014/main" id="{0D8146F0-1CFF-49B0-9446-94DA58D2F2B1}"/>
              </a:ext>
            </a:extLst>
          </p:cNvPr>
          <p:cNvSpPr>
            <a:spLocks noChangeArrowheads="1"/>
          </p:cNvSpPr>
          <p:nvPr/>
        </p:nvSpPr>
        <p:spPr bwMode="auto">
          <a:xfrm rot="7200000">
            <a:off x="8070712" y="483015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31" name="Oval 89">
            <a:extLst>
              <a:ext uri="{FF2B5EF4-FFF2-40B4-BE49-F238E27FC236}">
                <a16:creationId xmlns:a16="http://schemas.microsoft.com/office/drawing/2014/main" id="{A7ECB190-0396-463C-81D5-1DE8B3E7A51C}"/>
              </a:ext>
            </a:extLst>
          </p:cNvPr>
          <p:cNvSpPr>
            <a:spLocks noChangeArrowheads="1"/>
          </p:cNvSpPr>
          <p:nvPr/>
        </p:nvSpPr>
        <p:spPr bwMode="auto">
          <a:xfrm rot="9000000">
            <a:off x="6848338" y="363635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32" name="Oval 90">
            <a:extLst>
              <a:ext uri="{FF2B5EF4-FFF2-40B4-BE49-F238E27FC236}">
                <a16:creationId xmlns:a16="http://schemas.microsoft.com/office/drawing/2014/main" id="{4B415A3E-A891-4C2C-9F35-3EC102C1C650}"/>
              </a:ext>
            </a:extLst>
          </p:cNvPr>
          <p:cNvSpPr>
            <a:spLocks noChangeArrowheads="1"/>
          </p:cNvSpPr>
          <p:nvPr/>
        </p:nvSpPr>
        <p:spPr bwMode="auto">
          <a:xfrm rot="-9000000">
            <a:off x="6637200" y="5320688"/>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33" name="Oval 91">
            <a:extLst>
              <a:ext uri="{FF2B5EF4-FFF2-40B4-BE49-F238E27FC236}">
                <a16:creationId xmlns:a16="http://schemas.microsoft.com/office/drawing/2014/main" id="{A4EE9859-523B-4EC1-8973-333F5156887F}"/>
              </a:ext>
            </a:extLst>
          </p:cNvPr>
          <p:cNvSpPr>
            <a:spLocks noChangeArrowheads="1"/>
          </p:cNvSpPr>
          <p:nvPr/>
        </p:nvSpPr>
        <p:spPr bwMode="auto">
          <a:xfrm rot="10800000">
            <a:off x="7767500" y="343156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34" name="Oval 92">
            <a:extLst>
              <a:ext uri="{FF2B5EF4-FFF2-40B4-BE49-F238E27FC236}">
                <a16:creationId xmlns:a16="http://schemas.microsoft.com/office/drawing/2014/main" id="{3C120F95-E3F8-44E0-BE72-1723B30AEA3C}"/>
              </a:ext>
            </a:extLst>
          </p:cNvPr>
          <p:cNvSpPr>
            <a:spLocks noChangeArrowheads="1"/>
          </p:cNvSpPr>
          <p:nvPr/>
        </p:nvSpPr>
        <p:spPr bwMode="auto">
          <a:xfrm rot="10800000">
            <a:off x="7753213" y="359825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35" name="Oval 93">
            <a:extLst>
              <a:ext uri="{FF2B5EF4-FFF2-40B4-BE49-F238E27FC236}">
                <a16:creationId xmlns:a16="http://schemas.microsoft.com/office/drawing/2014/main" id="{4DF733AF-A7C7-4469-ABA2-C7B4FEADD3CE}"/>
              </a:ext>
            </a:extLst>
          </p:cNvPr>
          <p:cNvSpPr>
            <a:spLocks noChangeArrowheads="1"/>
          </p:cNvSpPr>
          <p:nvPr/>
        </p:nvSpPr>
        <p:spPr bwMode="auto">
          <a:xfrm rot="7200000">
            <a:off x="6943587" y="5055576"/>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36" name="Oval 94">
            <a:extLst>
              <a:ext uri="{FF2B5EF4-FFF2-40B4-BE49-F238E27FC236}">
                <a16:creationId xmlns:a16="http://schemas.microsoft.com/office/drawing/2014/main" id="{E373EABB-50F4-409C-92F4-25E3520F0500}"/>
              </a:ext>
            </a:extLst>
          </p:cNvPr>
          <p:cNvSpPr>
            <a:spLocks noChangeArrowheads="1"/>
          </p:cNvSpPr>
          <p:nvPr/>
        </p:nvSpPr>
        <p:spPr bwMode="auto">
          <a:xfrm rot="9000000">
            <a:off x="6367325" y="407926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37" name="Oval 95">
            <a:extLst>
              <a:ext uri="{FF2B5EF4-FFF2-40B4-BE49-F238E27FC236}">
                <a16:creationId xmlns:a16="http://schemas.microsoft.com/office/drawing/2014/main" id="{7B4D9212-29B6-423C-B7F0-66CC1ED42AB4}"/>
              </a:ext>
            </a:extLst>
          </p:cNvPr>
          <p:cNvSpPr>
            <a:spLocks noChangeArrowheads="1"/>
          </p:cNvSpPr>
          <p:nvPr/>
        </p:nvSpPr>
        <p:spPr bwMode="auto">
          <a:xfrm rot="10800000">
            <a:off x="7175363" y="542070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38" name="Oval 96">
            <a:extLst>
              <a:ext uri="{FF2B5EF4-FFF2-40B4-BE49-F238E27FC236}">
                <a16:creationId xmlns:a16="http://schemas.microsoft.com/office/drawing/2014/main" id="{80E83FA7-168E-45E0-AB86-E3E7CD87F49A}"/>
              </a:ext>
            </a:extLst>
          </p:cNvPr>
          <p:cNvSpPr>
            <a:spLocks noChangeArrowheads="1"/>
          </p:cNvSpPr>
          <p:nvPr/>
        </p:nvSpPr>
        <p:spPr bwMode="auto">
          <a:xfrm rot="-9000000">
            <a:off x="6521313" y="396655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39" name="Oval 97">
            <a:extLst>
              <a:ext uri="{FF2B5EF4-FFF2-40B4-BE49-F238E27FC236}">
                <a16:creationId xmlns:a16="http://schemas.microsoft.com/office/drawing/2014/main" id="{CF8157A8-9543-4926-9CA6-83EBA96E54B2}"/>
              </a:ext>
            </a:extLst>
          </p:cNvPr>
          <p:cNvSpPr>
            <a:spLocks noChangeArrowheads="1"/>
          </p:cNvSpPr>
          <p:nvPr/>
        </p:nvSpPr>
        <p:spPr bwMode="auto">
          <a:xfrm rot="-9000000">
            <a:off x="7594463" y="3687151"/>
            <a:ext cx="466725" cy="171450"/>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40" name="Oval 98">
            <a:extLst>
              <a:ext uri="{FF2B5EF4-FFF2-40B4-BE49-F238E27FC236}">
                <a16:creationId xmlns:a16="http://schemas.microsoft.com/office/drawing/2014/main" id="{5F0FCCE2-4FCC-4DE6-84C6-AEAC3EA6EA3E}"/>
              </a:ext>
            </a:extLst>
          </p:cNvPr>
          <p:cNvSpPr>
            <a:spLocks noChangeArrowheads="1"/>
          </p:cNvSpPr>
          <p:nvPr/>
        </p:nvSpPr>
        <p:spPr bwMode="auto">
          <a:xfrm rot="9000000">
            <a:off x="7848463" y="4760301"/>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41" name="Oval 99">
            <a:extLst>
              <a:ext uri="{FF2B5EF4-FFF2-40B4-BE49-F238E27FC236}">
                <a16:creationId xmlns:a16="http://schemas.microsoft.com/office/drawing/2014/main" id="{ED90789A-9994-4671-BBE1-CABC4D9C93FA}"/>
              </a:ext>
            </a:extLst>
          </p:cNvPr>
          <p:cNvSpPr>
            <a:spLocks noChangeArrowheads="1"/>
          </p:cNvSpPr>
          <p:nvPr/>
        </p:nvSpPr>
        <p:spPr bwMode="auto">
          <a:xfrm>
            <a:off x="7530963" y="5290526"/>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42" name="Oval 100">
            <a:extLst>
              <a:ext uri="{FF2B5EF4-FFF2-40B4-BE49-F238E27FC236}">
                <a16:creationId xmlns:a16="http://schemas.microsoft.com/office/drawing/2014/main" id="{8730E423-F72F-45FD-98D8-5FDA9EC7DD18}"/>
              </a:ext>
            </a:extLst>
          </p:cNvPr>
          <p:cNvSpPr>
            <a:spLocks noChangeArrowheads="1"/>
          </p:cNvSpPr>
          <p:nvPr/>
        </p:nvSpPr>
        <p:spPr bwMode="auto">
          <a:xfrm rot="5400000">
            <a:off x="8269150" y="4418989"/>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43" name="Oval 101">
            <a:extLst>
              <a:ext uri="{FF2B5EF4-FFF2-40B4-BE49-F238E27FC236}">
                <a16:creationId xmlns:a16="http://schemas.microsoft.com/office/drawing/2014/main" id="{6EEB797A-26E5-46BC-9B28-11A986F1E7D7}"/>
              </a:ext>
            </a:extLst>
          </p:cNvPr>
          <p:cNvSpPr>
            <a:spLocks noChangeArrowheads="1"/>
          </p:cNvSpPr>
          <p:nvPr/>
        </p:nvSpPr>
        <p:spPr bwMode="auto">
          <a:xfrm rot="7200000">
            <a:off x="6976925" y="3488714"/>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44" name="Oval 102">
            <a:extLst>
              <a:ext uri="{FF2B5EF4-FFF2-40B4-BE49-F238E27FC236}">
                <a16:creationId xmlns:a16="http://schemas.microsoft.com/office/drawing/2014/main" id="{0C4535A9-C1D4-44A7-9FAC-B1A3C49D713F}"/>
              </a:ext>
            </a:extLst>
          </p:cNvPr>
          <p:cNvSpPr>
            <a:spLocks noChangeArrowheads="1"/>
          </p:cNvSpPr>
          <p:nvPr/>
        </p:nvSpPr>
        <p:spPr bwMode="auto">
          <a:xfrm rot="7200000">
            <a:off x="7802425" y="3904639"/>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45" name="Oval 103">
            <a:extLst>
              <a:ext uri="{FF2B5EF4-FFF2-40B4-BE49-F238E27FC236}">
                <a16:creationId xmlns:a16="http://schemas.microsoft.com/office/drawing/2014/main" id="{D4943E86-7D05-45FA-A179-78D11D9D0C15}"/>
              </a:ext>
            </a:extLst>
          </p:cNvPr>
          <p:cNvSpPr>
            <a:spLocks noChangeArrowheads="1"/>
          </p:cNvSpPr>
          <p:nvPr/>
        </p:nvSpPr>
        <p:spPr bwMode="auto">
          <a:xfrm rot="3600000" flipV="1">
            <a:off x="6691175" y="3460139"/>
            <a:ext cx="466725" cy="171450"/>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46" name="Oval 104">
            <a:extLst>
              <a:ext uri="{FF2B5EF4-FFF2-40B4-BE49-F238E27FC236}">
                <a16:creationId xmlns:a16="http://schemas.microsoft.com/office/drawing/2014/main" id="{D6694EA4-647D-4AA9-97E2-5CB726DFC9A6}"/>
              </a:ext>
            </a:extLst>
          </p:cNvPr>
          <p:cNvSpPr>
            <a:spLocks noChangeArrowheads="1"/>
          </p:cNvSpPr>
          <p:nvPr/>
        </p:nvSpPr>
        <p:spPr bwMode="auto">
          <a:xfrm rot="5400000" flipV="1">
            <a:off x="6083162" y="4223726"/>
            <a:ext cx="466725" cy="171450"/>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47" name="Oval 105">
            <a:extLst>
              <a:ext uri="{FF2B5EF4-FFF2-40B4-BE49-F238E27FC236}">
                <a16:creationId xmlns:a16="http://schemas.microsoft.com/office/drawing/2014/main" id="{42695F08-29E2-4DA4-A04F-A381554D3C3E}"/>
              </a:ext>
            </a:extLst>
          </p:cNvPr>
          <p:cNvSpPr>
            <a:spLocks noChangeArrowheads="1"/>
          </p:cNvSpPr>
          <p:nvPr/>
        </p:nvSpPr>
        <p:spPr bwMode="auto">
          <a:xfrm rot="1800000" flipV="1">
            <a:off x="6216513" y="4623776"/>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48" name="Oval 106">
            <a:extLst>
              <a:ext uri="{FF2B5EF4-FFF2-40B4-BE49-F238E27FC236}">
                <a16:creationId xmlns:a16="http://schemas.microsoft.com/office/drawing/2014/main" id="{4C1029E4-5197-464B-AE4B-9D168AA0422B}"/>
              </a:ext>
            </a:extLst>
          </p:cNvPr>
          <p:cNvSpPr>
            <a:spLocks noChangeArrowheads="1"/>
          </p:cNvSpPr>
          <p:nvPr/>
        </p:nvSpPr>
        <p:spPr bwMode="auto">
          <a:xfrm rot="19800000" flipV="1">
            <a:off x="6340338" y="4357076"/>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49" name="Oval 107">
            <a:extLst>
              <a:ext uri="{FF2B5EF4-FFF2-40B4-BE49-F238E27FC236}">
                <a16:creationId xmlns:a16="http://schemas.microsoft.com/office/drawing/2014/main" id="{BEB3C372-3233-4C53-A832-F0B5CE2197C3}"/>
              </a:ext>
            </a:extLst>
          </p:cNvPr>
          <p:cNvSpPr>
            <a:spLocks noChangeArrowheads="1"/>
          </p:cNvSpPr>
          <p:nvPr/>
        </p:nvSpPr>
        <p:spPr bwMode="auto">
          <a:xfrm rot="10800000">
            <a:off x="7380150" y="3253763"/>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50" name="Oval 108">
            <a:extLst>
              <a:ext uri="{FF2B5EF4-FFF2-40B4-BE49-F238E27FC236}">
                <a16:creationId xmlns:a16="http://schemas.microsoft.com/office/drawing/2014/main" id="{5F849A7D-A152-4CDD-BF03-6C7A40EAB770}"/>
              </a:ext>
            </a:extLst>
          </p:cNvPr>
          <p:cNvSpPr>
            <a:spLocks noChangeArrowheads="1"/>
          </p:cNvSpPr>
          <p:nvPr/>
        </p:nvSpPr>
        <p:spPr bwMode="auto">
          <a:xfrm rot="7200000">
            <a:off x="8165962" y="4020526"/>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51" name="Oval 109">
            <a:extLst>
              <a:ext uri="{FF2B5EF4-FFF2-40B4-BE49-F238E27FC236}">
                <a16:creationId xmlns:a16="http://schemas.microsoft.com/office/drawing/2014/main" id="{003484E4-B184-455B-9883-7ACD82BCA7AA}"/>
              </a:ext>
            </a:extLst>
          </p:cNvPr>
          <p:cNvSpPr>
            <a:spLocks noChangeArrowheads="1"/>
          </p:cNvSpPr>
          <p:nvPr/>
        </p:nvSpPr>
        <p:spPr bwMode="auto">
          <a:xfrm rot="5400000">
            <a:off x="6821350" y="3787163"/>
            <a:ext cx="1182688" cy="1182688"/>
          </a:xfrm>
          <a:prstGeom prst="ellipse">
            <a:avLst/>
          </a:prstGeom>
          <a:gradFill rotWithShape="1">
            <a:gsLst>
              <a:gs pos="0">
                <a:srgbClr val="9966FF"/>
              </a:gs>
              <a:gs pos="100000">
                <a:srgbClr val="6600CC"/>
              </a:gs>
            </a:gsLst>
            <a:path path="shape">
              <a:fillToRect l="50000" t="50000" r="50000" b="50000"/>
            </a:path>
          </a:gradFill>
          <a:ln w="25400">
            <a:solidFill>
              <a:srgbClr val="80008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nvGrpSpPr>
          <p:cNvPr id="3" name="グループ化 2">
            <a:extLst>
              <a:ext uri="{FF2B5EF4-FFF2-40B4-BE49-F238E27FC236}">
                <a16:creationId xmlns:a16="http://schemas.microsoft.com/office/drawing/2014/main" id="{5E3ADC92-CE6E-48A2-94D8-66EF69ADD360}"/>
              </a:ext>
            </a:extLst>
          </p:cNvPr>
          <p:cNvGrpSpPr/>
          <p:nvPr/>
        </p:nvGrpSpPr>
        <p:grpSpPr>
          <a:xfrm rot="20594818">
            <a:off x="5798574" y="2780995"/>
            <a:ext cx="1371600" cy="636587"/>
            <a:chOff x="6099517" y="2723126"/>
            <a:chExt cx="1371600" cy="636587"/>
          </a:xfrm>
        </p:grpSpPr>
        <p:sp>
          <p:nvSpPr>
            <p:cNvPr id="6255" name="Freeform 113">
              <a:extLst>
                <a:ext uri="{FF2B5EF4-FFF2-40B4-BE49-F238E27FC236}">
                  <a16:creationId xmlns:a16="http://schemas.microsoft.com/office/drawing/2014/main" id="{A060D417-E521-4C99-A9D2-1836DAD03DF7}"/>
                </a:ext>
              </a:extLst>
            </p:cNvPr>
            <p:cNvSpPr>
              <a:spLocks/>
            </p:cNvSpPr>
            <p:nvPr/>
          </p:nvSpPr>
          <p:spPr bwMode="auto">
            <a:xfrm rot="4331707" flipH="1">
              <a:off x="6786905" y="2675500"/>
              <a:ext cx="622300" cy="746125"/>
            </a:xfrm>
            <a:custGeom>
              <a:avLst/>
              <a:gdLst>
                <a:gd name="T0" fmla="*/ 464803524 w 662"/>
                <a:gd name="T1" fmla="*/ 39737267 h 794"/>
                <a:gd name="T2" fmla="*/ 384390550 w 662"/>
                <a:gd name="T3" fmla="*/ 20309824 h 794"/>
                <a:gd name="T4" fmla="*/ 124595377 w 662"/>
                <a:gd name="T5" fmla="*/ 0 h 794"/>
                <a:gd name="T6" fmla="*/ 23858905 w 662"/>
                <a:gd name="T7" fmla="*/ 20309824 h 794"/>
                <a:gd name="T8" fmla="*/ 3534513 w 662"/>
                <a:gd name="T9" fmla="*/ 39737267 h 794"/>
                <a:gd name="T10" fmla="*/ 3534513 w 662"/>
                <a:gd name="T11" fmla="*/ 60047084 h 794"/>
                <a:gd name="T12" fmla="*/ 23858905 w 662"/>
                <a:gd name="T13" fmla="*/ 80356915 h 794"/>
                <a:gd name="T14" fmla="*/ 124595377 w 662"/>
                <a:gd name="T15" fmla="*/ 99784351 h 794"/>
                <a:gd name="T16" fmla="*/ 244772555 w 662"/>
                <a:gd name="T17" fmla="*/ 120094168 h 794"/>
                <a:gd name="T18" fmla="*/ 324301961 w 662"/>
                <a:gd name="T19" fmla="*/ 140404014 h 794"/>
                <a:gd name="T20" fmla="*/ 384390550 w 662"/>
                <a:gd name="T21" fmla="*/ 159830509 h 794"/>
                <a:gd name="T22" fmla="*/ 444479139 w 662"/>
                <a:gd name="T23" fmla="*/ 200451083 h 794"/>
                <a:gd name="T24" fmla="*/ 485127910 w 662"/>
                <a:gd name="T25" fmla="*/ 260498211 h 794"/>
                <a:gd name="T26" fmla="*/ 524892231 w 662"/>
                <a:gd name="T27" fmla="*/ 360281592 h 794"/>
                <a:gd name="T28" fmla="*/ 545216617 w 662"/>
                <a:gd name="T29" fmla="*/ 560732734 h 794"/>
                <a:gd name="T30" fmla="*/ 584980820 w 662"/>
                <a:gd name="T31" fmla="*/ 701136689 h 7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2"/>
                <a:gd name="T49" fmla="*/ 0 h 794"/>
                <a:gd name="T50" fmla="*/ 662 w 662"/>
                <a:gd name="T51" fmla="*/ 794 h 7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2" h="794">
                  <a:moveTo>
                    <a:pt x="526" y="45"/>
                  </a:moveTo>
                  <a:cubicBezTo>
                    <a:pt x="512" y="37"/>
                    <a:pt x="499" y="30"/>
                    <a:pt x="435" y="23"/>
                  </a:cubicBezTo>
                  <a:cubicBezTo>
                    <a:pt x="371" y="16"/>
                    <a:pt x="209" y="0"/>
                    <a:pt x="141" y="0"/>
                  </a:cubicBezTo>
                  <a:cubicBezTo>
                    <a:pt x="73" y="0"/>
                    <a:pt x="50" y="16"/>
                    <a:pt x="27" y="23"/>
                  </a:cubicBezTo>
                  <a:cubicBezTo>
                    <a:pt x="4" y="30"/>
                    <a:pt x="8" y="38"/>
                    <a:pt x="4" y="45"/>
                  </a:cubicBezTo>
                  <a:cubicBezTo>
                    <a:pt x="0" y="52"/>
                    <a:pt x="0" y="60"/>
                    <a:pt x="4" y="68"/>
                  </a:cubicBezTo>
                  <a:cubicBezTo>
                    <a:pt x="8" y="76"/>
                    <a:pt x="4" y="84"/>
                    <a:pt x="27" y="91"/>
                  </a:cubicBezTo>
                  <a:cubicBezTo>
                    <a:pt x="50" y="98"/>
                    <a:pt x="99" y="106"/>
                    <a:pt x="141" y="113"/>
                  </a:cubicBezTo>
                  <a:cubicBezTo>
                    <a:pt x="183" y="120"/>
                    <a:pt x="239" y="128"/>
                    <a:pt x="277" y="136"/>
                  </a:cubicBezTo>
                  <a:cubicBezTo>
                    <a:pt x="315" y="144"/>
                    <a:pt x="341" y="152"/>
                    <a:pt x="367" y="159"/>
                  </a:cubicBezTo>
                  <a:cubicBezTo>
                    <a:pt x="393" y="166"/>
                    <a:pt x="412" y="170"/>
                    <a:pt x="435" y="181"/>
                  </a:cubicBezTo>
                  <a:cubicBezTo>
                    <a:pt x="458" y="192"/>
                    <a:pt x="484" y="208"/>
                    <a:pt x="503" y="227"/>
                  </a:cubicBezTo>
                  <a:cubicBezTo>
                    <a:pt x="522" y="246"/>
                    <a:pt x="534" y="265"/>
                    <a:pt x="549" y="295"/>
                  </a:cubicBezTo>
                  <a:cubicBezTo>
                    <a:pt x="564" y="325"/>
                    <a:pt x="583" y="351"/>
                    <a:pt x="594" y="408"/>
                  </a:cubicBezTo>
                  <a:cubicBezTo>
                    <a:pt x="605" y="465"/>
                    <a:pt x="606" y="571"/>
                    <a:pt x="617" y="635"/>
                  </a:cubicBezTo>
                  <a:cubicBezTo>
                    <a:pt x="628" y="699"/>
                    <a:pt x="645" y="746"/>
                    <a:pt x="662" y="794"/>
                  </a:cubicBezTo>
                </a:path>
              </a:pathLst>
            </a:custGeom>
            <a:noFill/>
            <a:ln w="25400">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2" name="グループ化 1">
              <a:extLst>
                <a:ext uri="{FF2B5EF4-FFF2-40B4-BE49-F238E27FC236}">
                  <a16:creationId xmlns:a16="http://schemas.microsoft.com/office/drawing/2014/main" id="{BDE73E57-1A15-47B8-B4D5-58FC5EFBC434}"/>
                </a:ext>
              </a:extLst>
            </p:cNvPr>
            <p:cNvGrpSpPr/>
            <p:nvPr/>
          </p:nvGrpSpPr>
          <p:grpSpPr>
            <a:xfrm>
              <a:off x="6099517" y="2723126"/>
              <a:ext cx="1249362" cy="534987"/>
              <a:chOff x="6099517" y="2723126"/>
              <a:chExt cx="1249362" cy="534987"/>
            </a:xfrm>
          </p:grpSpPr>
          <p:sp>
            <p:nvSpPr>
              <p:cNvPr id="6252" name="Rectangle 110">
                <a:extLst>
                  <a:ext uri="{FF2B5EF4-FFF2-40B4-BE49-F238E27FC236}">
                    <a16:creationId xmlns:a16="http://schemas.microsoft.com/office/drawing/2014/main" id="{5BBB64E6-E411-4F23-8FB7-790FCEF620C2}"/>
                  </a:ext>
                </a:extLst>
              </p:cNvPr>
              <p:cNvSpPr>
                <a:spLocks noChangeAspect="1" noChangeArrowheads="1"/>
              </p:cNvSpPr>
              <p:nvPr/>
            </p:nvSpPr>
            <p:spPr bwMode="auto">
              <a:xfrm rot="4331707">
                <a:off x="6643236" y="2998557"/>
                <a:ext cx="258762" cy="260350"/>
              </a:xfrm>
              <a:prstGeom prst="rect">
                <a:avLst/>
              </a:prstGeom>
              <a:gradFill rotWithShape="1">
                <a:gsLst>
                  <a:gs pos="0">
                    <a:srgbClr val="4D8226"/>
                  </a:gs>
                  <a:gs pos="50000">
                    <a:srgbClr val="66FF66"/>
                  </a:gs>
                  <a:gs pos="100000">
                    <a:srgbClr val="4D8226"/>
                  </a:gs>
                </a:gsLst>
                <a:lin ang="5400000" scaled="1"/>
              </a:gradFill>
              <a:ln w="12700">
                <a:solidFill>
                  <a:srgbClr val="008000"/>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6253" name="Arc 111">
                <a:extLst>
                  <a:ext uri="{FF2B5EF4-FFF2-40B4-BE49-F238E27FC236}">
                    <a16:creationId xmlns:a16="http://schemas.microsoft.com/office/drawing/2014/main" id="{0BB716C2-BAD4-4F92-BCD3-4571B62FB690}"/>
                  </a:ext>
                </a:extLst>
              </p:cNvPr>
              <p:cNvSpPr>
                <a:spLocks/>
              </p:cNvSpPr>
              <p:nvPr/>
            </p:nvSpPr>
            <p:spPr bwMode="auto">
              <a:xfrm rot="4331707" flipV="1">
                <a:off x="6267792" y="2804088"/>
                <a:ext cx="85725" cy="384175"/>
              </a:xfrm>
              <a:custGeom>
                <a:avLst/>
                <a:gdLst>
                  <a:gd name="T0" fmla="*/ 0 w 21600"/>
                  <a:gd name="T1" fmla="*/ 0 h 21600"/>
                  <a:gd name="T2" fmla="*/ 1350252 w 21600"/>
                  <a:gd name="T3" fmla="*/ 121528915 h 21600"/>
                  <a:gd name="T4" fmla="*/ 0 w 21600"/>
                  <a:gd name="T5" fmla="*/ 12152891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6254" name="Arc 112">
                <a:extLst>
                  <a:ext uri="{FF2B5EF4-FFF2-40B4-BE49-F238E27FC236}">
                    <a16:creationId xmlns:a16="http://schemas.microsoft.com/office/drawing/2014/main" id="{2398036C-AD86-4BAC-B16B-1C362DECE83B}"/>
                  </a:ext>
                </a:extLst>
              </p:cNvPr>
              <p:cNvSpPr>
                <a:spLocks/>
              </p:cNvSpPr>
              <p:nvPr/>
            </p:nvSpPr>
            <p:spPr bwMode="auto">
              <a:xfrm rot="4331707" flipH="1">
                <a:off x="6720229" y="2307201"/>
                <a:ext cx="212725" cy="1044575"/>
              </a:xfrm>
              <a:custGeom>
                <a:avLst/>
                <a:gdLst>
                  <a:gd name="T0" fmla="*/ 0 w 21600"/>
                  <a:gd name="T1" fmla="*/ 0 h 21600"/>
                  <a:gd name="T2" fmla="*/ 20632313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6256" name="Arc 114">
                <a:extLst>
                  <a:ext uri="{FF2B5EF4-FFF2-40B4-BE49-F238E27FC236}">
                    <a16:creationId xmlns:a16="http://schemas.microsoft.com/office/drawing/2014/main" id="{416CA895-5284-4108-8028-3FFC3B34F4F2}"/>
                  </a:ext>
                </a:extLst>
              </p:cNvPr>
              <p:cNvSpPr>
                <a:spLocks/>
              </p:cNvSpPr>
              <p:nvPr/>
            </p:nvSpPr>
            <p:spPr bwMode="auto">
              <a:xfrm rot="4331707" flipH="1">
                <a:off x="6567035" y="2890607"/>
                <a:ext cx="106363" cy="212725"/>
              </a:xfrm>
              <a:custGeom>
                <a:avLst/>
                <a:gdLst>
                  <a:gd name="T0" fmla="*/ 0 w 21600"/>
                  <a:gd name="T1" fmla="*/ 0 h 21600"/>
                  <a:gd name="T2" fmla="*/ 2579076 w 21600"/>
                  <a:gd name="T3" fmla="*/ 20632313 h 21600"/>
                  <a:gd name="T4" fmla="*/ 0 w 21600"/>
                  <a:gd name="T5" fmla="*/ 2063231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6257" name="Arc 115">
                <a:extLst>
                  <a:ext uri="{FF2B5EF4-FFF2-40B4-BE49-F238E27FC236}">
                    <a16:creationId xmlns:a16="http://schemas.microsoft.com/office/drawing/2014/main" id="{7B8A7B9E-04A3-46ED-97E2-6DD27BBD48C5}"/>
                  </a:ext>
                </a:extLst>
              </p:cNvPr>
              <p:cNvSpPr>
                <a:spLocks/>
              </p:cNvSpPr>
              <p:nvPr/>
            </p:nvSpPr>
            <p:spPr bwMode="auto">
              <a:xfrm rot="4331707" flipH="1" flipV="1">
                <a:off x="6174130" y="2845363"/>
                <a:ext cx="63500" cy="212725"/>
              </a:xfrm>
              <a:custGeom>
                <a:avLst/>
                <a:gdLst>
                  <a:gd name="T0" fmla="*/ 0 w 21600"/>
                  <a:gd name="T1" fmla="*/ 0 h 21600"/>
                  <a:gd name="T2" fmla="*/ 548799 w 21600"/>
                  <a:gd name="T3" fmla="*/ 20632313 h 21600"/>
                  <a:gd name="T4" fmla="*/ 0 w 21600"/>
                  <a:gd name="T5" fmla="*/ 2063231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grpSp>
      <p:sp>
        <p:nvSpPr>
          <p:cNvPr id="6258" name="AutoShape 116">
            <a:extLst>
              <a:ext uri="{FF2B5EF4-FFF2-40B4-BE49-F238E27FC236}">
                <a16:creationId xmlns:a16="http://schemas.microsoft.com/office/drawing/2014/main" id="{ED2E5F08-FDA0-4889-86AB-D673088F3F41}"/>
              </a:ext>
            </a:extLst>
          </p:cNvPr>
          <p:cNvSpPr>
            <a:spLocks noChangeArrowheads="1"/>
          </p:cNvSpPr>
          <p:nvPr/>
        </p:nvSpPr>
        <p:spPr bwMode="auto">
          <a:xfrm>
            <a:off x="3414304" y="4351574"/>
            <a:ext cx="2410503" cy="208148"/>
          </a:xfrm>
          <a:prstGeom prst="rightArrow">
            <a:avLst>
              <a:gd name="adj1" fmla="val 50000"/>
              <a:gd name="adj2" fmla="val 76613"/>
            </a:avLst>
          </a:prstGeom>
          <a:solidFill>
            <a:srgbClr val="FFFFFF"/>
          </a:solidFill>
          <a:ln w="38100">
            <a:solidFill>
              <a:srgbClr val="808080"/>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18" name="テキスト ボックス 117">
            <a:extLst>
              <a:ext uri="{FF2B5EF4-FFF2-40B4-BE49-F238E27FC236}">
                <a16:creationId xmlns:a16="http://schemas.microsoft.com/office/drawing/2014/main" id="{08542E05-A98B-49CF-8AA3-25882158191D}"/>
              </a:ext>
            </a:extLst>
          </p:cNvPr>
          <p:cNvSpPr txBox="1"/>
          <p:nvPr/>
        </p:nvSpPr>
        <p:spPr>
          <a:xfrm>
            <a:off x="6734255" y="1900233"/>
            <a:ext cx="2169447" cy="584775"/>
          </a:xfrm>
          <a:prstGeom prst="rect">
            <a:avLst/>
          </a:prstGeom>
          <a:noFill/>
        </p:spPr>
        <p:txBody>
          <a:bodyPr wrap="square">
            <a:spAutoFit/>
          </a:bodyPr>
          <a:lstStyle/>
          <a:p>
            <a:r>
              <a:rPr lang="en-US" altLang="ja-JP" sz="3200" b="1" dirty="0">
                <a:solidFill>
                  <a:srgbClr val="CC0000"/>
                </a:solidFill>
                <a:latin typeface="HG丸ｺﾞｼｯｸM-PRO" panose="020F0600000000000000" pitchFamily="50" charset="-128"/>
                <a:ea typeface="HG丸ｺﾞｼｯｸM-PRO" panose="020F0600000000000000" pitchFamily="50" charset="-128"/>
              </a:rPr>
              <a:t>= </a:t>
            </a:r>
            <a:r>
              <a:rPr lang="ja-JP" altLang="en-US" sz="3200" b="1" dirty="0">
                <a:solidFill>
                  <a:srgbClr val="CC0000"/>
                </a:solidFill>
                <a:latin typeface="HG丸ｺﾞｼｯｸM-PRO" panose="020F0600000000000000" pitchFamily="50" charset="-128"/>
                <a:ea typeface="HG丸ｺﾞｼｯｸM-PRO" panose="020F0600000000000000" pitchFamily="50" charset="-128"/>
              </a:rPr>
              <a:t>母系遺伝</a:t>
            </a:r>
            <a:endParaRPr lang="ja-JP" altLang="en-US" sz="3200" b="1" dirty="0">
              <a:solidFill>
                <a:srgbClr val="CC0000"/>
              </a:solidFill>
            </a:endParaRPr>
          </a:p>
        </p:txBody>
      </p:sp>
      <p:sp>
        <p:nvSpPr>
          <p:cNvPr id="119" name="Text Box 225">
            <a:extLst>
              <a:ext uri="{FF2B5EF4-FFF2-40B4-BE49-F238E27FC236}">
                <a16:creationId xmlns:a16="http://schemas.microsoft.com/office/drawing/2014/main" id="{DBC80208-964E-4643-9B6F-124A173D78FC}"/>
              </a:ext>
            </a:extLst>
          </p:cNvPr>
          <p:cNvSpPr txBox="1">
            <a:spLocks noChangeArrowheads="1"/>
          </p:cNvSpPr>
          <p:nvPr/>
        </p:nvSpPr>
        <p:spPr bwMode="auto">
          <a:xfrm>
            <a:off x="6749273" y="5667506"/>
            <a:ext cx="1470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dirty="0">
                <a:solidFill>
                  <a:schemeClr val="hlink"/>
                </a:solidFill>
                <a:latin typeface="HG丸ｺﾞｼｯｸM-PRO" panose="020F0600000000000000" pitchFamily="50" charset="-128"/>
                <a:ea typeface="HG丸ｺﾞｼｯｸM-PRO" panose="020F0600000000000000" pitchFamily="50" charset="-128"/>
              </a:rPr>
              <a:t>受精卵</a:t>
            </a:r>
          </a:p>
        </p:txBody>
      </p:sp>
      <p:sp>
        <p:nvSpPr>
          <p:cNvPr id="120" name="Text Box 225">
            <a:extLst>
              <a:ext uri="{FF2B5EF4-FFF2-40B4-BE49-F238E27FC236}">
                <a16:creationId xmlns:a16="http://schemas.microsoft.com/office/drawing/2014/main" id="{113BF7FA-E12C-4838-81FE-62B970E479E6}"/>
              </a:ext>
            </a:extLst>
          </p:cNvPr>
          <p:cNvSpPr txBox="1">
            <a:spLocks noChangeArrowheads="1"/>
          </p:cNvSpPr>
          <p:nvPr/>
        </p:nvSpPr>
        <p:spPr bwMode="auto">
          <a:xfrm>
            <a:off x="3366468" y="2657434"/>
            <a:ext cx="1470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dirty="0">
                <a:solidFill>
                  <a:schemeClr val="hlink"/>
                </a:solidFill>
                <a:latin typeface="HG丸ｺﾞｼｯｸM-PRO" panose="020F0600000000000000" pitchFamily="50" charset="-128"/>
                <a:ea typeface="HG丸ｺﾞｼｯｸM-PRO" panose="020F0600000000000000" pitchFamily="50" charset="-128"/>
              </a:rPr>
              <a:t>精子</a:t>
            </a:r>
          </a:p>
        </p:txBody>
      </p:sp>
      <p:sp>
        <p:nvSpPr>
          <p:cNvPr id="121" name="Text Box 225">
            <a:extLst>
              <a:ext uri="{FF2B5EF4-FFF2-40B4-BE49-F238E27FC236}">
                <a16:creationId xmlns:a16="http://schemas.microsoft.com/office/drawing/2014/main" id="{8FDD0CF2-DEFD-47C0-9F67-6D63CB79C135}"/>
              </a:ext>
            </a:extLst>
          </p:cNvPr>
          <p:cNvSpPr txBox="1">
            <a:spLocks noChangeArrowheads="1"/>
          </p:cNvSpPr>
          <p:nvPr/>
        </p:nvSpPr>
        <p:spPr bwMode="auto">
          <a:xfrm>
            <a:off x="314893" y="5234501"/>
            <a:ext cx="221691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dirty="0">
                <a:solidFill>
                  <a:schemeClr val="hlink"/>
                </a:solidFill>
                <a:latin typeface="HG丸ｺﾞｼｯｸM-PRO" panose="020F0600000000000000" pitchFamily="50" charset="-128"/>
                <a:ea typeface="HG丸ｺﾞｼｯｸM-PRO" panose="020F0600000000000000" pitchFamily="50" charset="-128"/>
              </a:rPr>
              <a:t>卵子</a:t>
            </a:r>
            <a:endParaRPr lang="en-US" altLang="ja-JP" sz="2400" dirty="0">
              <a:solidFill>
                <a:schemeClr val="hlink"/>
              </a:solidFill>
              <a:latin typeface="HG丸ｺﾞｼｯｸM-PRO" panose="020F0600000000000000" pitchFamily="50" charset="-128"/>
              <a:ea typeface="HG丸ｺﾞｼｯｸM-PRO" panose="020F0600000000000000" pitchFamily="50" charset="-128"/>
            </a:endParaRPr>
          </a:p>
          <a:p>
            <a:pPr eaLnBrk="1" hangingPunct="1"/>
            <a:r>
              <a:rPr lang="ja-JP" altLang="en-US" sz="2000" dirty="0">
                <a:solidFill>
                  <a:schemeClr val="hlink"/>
                </a:solidFill>
                <a:latin typeface="HG丸ｺﾞｼｯｸM-PRO" panose="020F0600000000000000" pitchFamily="50" charset="-128"/>
                <a:ea typeface="HG丸ｺﾞｼｯｸM-PRO" panose="020F0600000000000000" pitchFamily="50" charset="-128"/>
              </a:rPr>
              <a:t>数十万のミトコン</a:t>
            </a:r>
            <a:endParaRPr lang="en-US" altLang="ja-JP" sz="2000" dirty="0">
              <a:solidFill>
                <a:schemeClr val="hlink"/>
              </a:solidFill>
              <a:latin typeface="HG丸ｺﾞｼｯｸM-PRO" panose="020F0600000000000000" pitchFamily="50" charset="-128"/>
              <a:ea typeface="HG丸ｺﾞｼｯｸM-PRO" panose="020F0600000000000000" pitchFamily="50" charset="-128"/>
            </a:endParaRPr>
          </a:p>
          <a:p>
            <a:pPr eaLnBrk="1" hangingPunct="1"/>
            <a:r>
              <a:rPr lang="ja-JP" altLang="en-US" sz="2000" dirty="0">
                <a:solidFill>
                  <a:schemeClr val="hlink"/>
                </a:solidFill>
                <a:latin typeface="HG丸ｺﾞｼｯｸM-PRO" panose="020F0600000000000000" pitchFamily="50" charset="-128"/>
                <a:ea typeface="HG丸ｺﾞｼｯｸM-PRO" panose="020F0600000000000000" pitchFamily="50" charset="-128"/>
              </a:rPr>
              <a:t>ドリアが含まれる</a:t>
            </a:r>
          </a:p>
        </p:txBody>
      </p:sp>
      <p:sp>
        <p:nvSpPr>
          <p:cNvPr id="122" name="Oval 30">
            <a:extLst>
              <a:ext uri="{FF2B5EF4-FFF2-40B4-BE49-F238E27FC236}">
                <a16:creationId xmlns:a16="http://schemas.microsoft.com/office/drawing/2014/main" id="{0D6798EC-A382-48ED-AB4A-4AB1F6873EB1}"/>
              </a:ext>
            </a:extLst>
          </p:cNvPr>
          <p:cNvSpPr>
            <a:spLocks noChangeArrowheads="1"/>
          </p:cNvSpPr>
          <p:nvPr/>
        </p:nvSpPr>
        <p:spPr bwMode="auto">
          <a:xfrm>
            <a:off x="2681218" y="6423835"/>
            <a:ext cx="466725" cy="171450"/>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23" name="Oval 58">
            <a:extLst>
              <a:ext uri="{FF2B5EF4-FFF2-40B4-BE49-F238E27FC236}">
                <a16:creationId xmlns:a16="http://schemas.microsoft.com/office/drawing/2014/main" id="{8EBD1991-2EC4-4EB0-BA4B-7AC7659942FE}"/>
              </a:ext>
            </a:extLst>
          </p:cNvPr>
          <p:cNvSpPr>
            <a:spLocks noChangeArrowheads="1"/>
          </p:cNvSpPr>
          <p:nvPr/>
        </p:nvSpPr>
        <p:spPr bwMode="auto">
          <a:xfrm flipV="1">
            <a:off x="2681217" y="6128640"/>
            <a:ext cx="466725" cy="1714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25" name="Text Box 225">
            <a:extLst>
              <a:ext uri="{FF2B5EF4-FFF2-40B4-BE49-F238E27FC236}">
                <a16:creationId xmlns:a16="http://schemas.microsoft.com/office/drawing/2014/main" id="{B6D17BBB-E4AB-43A1-A443-C7B4B9DFCE9E}"/>
              </a:ext>
            </a:extLst>
          </p:cNvPr>
          <p:cNvSpPr txBox="1">
            <a:spLocks noChangeArrowheads="1"/>
          </p:cNvSpPr>
          <p:nvPr/>
        </p:nvSpPr>
        <p:spPr bwMode="auto">
          <a:xfrm>
            <a:off x="3117102" y="6145893"/>
            <a:ext cx="3987140" cy="52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50000"/>
              </a:lnSpc>
            </a:pPr>
            <a:r>
              <a:rPr lang="ja-JP" altLang="en-US" b="1" dirty="0">
                <a:solidFill>
                  <a:schemeClr val="tx1">
                    <a:lumMod val="95000"/>
                    <a:lumOff val="5000"/>
                  </a:schemeClr>
                </a:solidFill>
                <a:latin typeface="Trebuchet MS" panose="020B0603020202020204" pitchFamily="34" charset="0"/>
                <a:ea typeface="HG丸ｺﾞｼｯｸM-PRO" panose="020F0600000000000000" pitchFamily="50" charset="-128"/>
              </a:rPr>
              <a:t>正常</a:t>
            </a:r>
            <a:r>
              <a:rPr lang="en-US" altLang="ja-JP" dirty="0" err="1">
                <a:solidFill>
                  <a:schemeClr val="tx1">
                    <a:lumMod val="95000"/>
                    <a:lumOff val="5000"/>
                  </a:schemeClr>
                </a:solidFill>
                <a:latin typeface="Trebuchet MS" panose="020B0603020202020204" pitchFamily="34" charset="0"/>
                <a:ea typeface="HG丸ｺﾞｼｯｸM-PRO" panose="020F0600000000000000" pitchFamily="50" charset="-128"/>
              </a:rPr>
              <a:t>mtDNA</a:t>
            </a:r>
            <a:r>
              <a:rPr lang="ja-JP" altLang="en-US" dirty="0">
                <a:solidFill>
                  <a:schemeClr val="tx1">
                    <a:lumMod val="95000"/>
                    <a:lumOff val="5000"/>
                  </a:schemeClr>
                </a:solidFill>
                <a:latin typeface="Trebuchet MS" panose="020B0603020202020204" pitchFamily="34" charset="0"/>
                <a:ea typeface="HG丸ｺﾞｼｯｸM-PRO" panose="020F0600000000000000" pitchFamily="50" charset="-128"/>
              </a:rPr>
              <a:t>　</a:t>
            </a:r>
            <a:endParaRPr lang="en-US" altLang="ja-JP" dirty="0">
              <a:solidFill>
                <a:schemeClr val="tx1">
                  <a:lumMod val="95000"/>
                  <a:lumOff val="5000"/>
                </a:schemeClr>
              </a:solidFill>
              <a:latin typeface="Trebuchet MS" panose="020B0603020202020204" pitchFamily="34" charset="0"/>
              <a:ea typeface="HG丸ｺﾞｼｯｸM-PRO" panose="020F0600000000000000" pitchFamily="50" charset="-128"/>
            </a:endParaRPr>
          </a:p>
          <a:p>
            <a:pPr eaLnBrk="1" hangingPunct="1">
              <a:lnSpc>
                <a:spcPct val="50000"/>
              </a:lnSpc>
            </a:pPr>
            <a:r>
              <a:rPr lang="ja-JP" altLang="en-US" dirty="0">
                <a:solidFill>
                  <a:schemeClr val="tx1">
                    <a:lumMod val="95000"/>
                    <a:lumOff val="5000"/>
                  </a:schemeClr>
                </a:solidFill>
                <a:latin typeface="Trebuchet MS" panose="020B0603020202020204" pitchFamily="34" charset="0"/>
                <a:ea typeface="HG丸ｺﾞｼｯｸM-PRO" panose="020F0600000000000000" pitchFamily="50" charset="-128"/>
              </a:rPr>
              <a:t>　　　　　　</a:t>
            </a:r>
            <a:r>
              <a:rPr lang="ja-JP" altLang="en-US" b="1" dirty="0">
                <a:solidFill>
                  <a:schemeClr val="tx1">
                    <a:lumMod val="95000"/>
                    <a:lumOff val="5000"/>
                  </a:schemeClr>
                </a:solidFill>
                <a:latin typeface="Trebuchet MS" panose="020B0603020202020204" pitchFamily="34" charset="0"/>
                <a:ea typeface="HG丸ｺﾞｼｯｸM-PRO" panose="020F0600000000000000" pitchFamily="50" charset="-128"/>
              </a:rPr>
              <a:t>の多いミトコンドリア</a:t>
            </a:r>
            <a:endParaRPr lang="en-US" altLang="ja-JP" b="1" dirty="0">
              <a:solidFill>
                <a:schemeClr val="tx1">
                  <a:lumMod val="95000"/>
                  <a:lumOff val="5000"/>
                </a:schemeClr>
              </a:solidFill>
              <a:latin typeface="Trebuchet MS" panose="020B0603020202020204" pitchFamily="34" charset="0"/>
              <a:ea typeface="HG丸ｺﾞｼｯｸM-PRO" panose="020F0600000000000000" pitchFamily="50" charset="-128"/>
            </a:endParaRPr>
          </a:p>
          <a:p>
            <a:pPr eaLnBrk="1" hangingPunct="1">
              <a:lnSpc>
                <a:spcPct val="50000"/>
              </a:lnSpc>
            </a:pPr>
            <a:r>
              <a:rPr lang="ja-JP" altLang="en-US" b="1" dirty="0">
                <a:solidFill>
                  <a:schemeClr val="tx1">
                    <a:lumMod val="95000"/>
                    <a:lumOff val="5000"/>
                  </a:schemeClr>
                </a:solidFill>
                <a:latin typeface="Trebuchet MS" panose="020B0603020202020204" pitchFamily="34" charset="0"/>
                <a:ea typeface="HG丸ｺﾞｼｯｸM-PRO" panose="020F0600000000000000" pitchFamily="50" charset="-128"/>
              </a:rPr>
              <a:t>変異</a:t>
            </a:r>
            <a:r>
              <a:rPr lang="en-US" altLang="ja-JP" dirty="0" err="1">
                <a:solidFill>
                  <a:schemeClr val="tx1">
                    <a:lumMod val="95000"/>
                    <a:lumOff val="5000"/>
                  </a:schemeClr>
                </a:solidFill>
                <a:latin typeface="Trebuchet MS" panose="020B0603020202020204" pitchFamily="34" charset="0"/>
                <a:ea typeface="HG丸ｺﾞｼｯｸM-PRO" panose="020F0600000000000000" pitchFamily="50" charset="-128"/>
              </a:rPr>
              <a:t>mtDNA</a:t>
            </a:r>
            <a:endParaRPr lang="en-US" altLang="ja-JP" dirty="0">
              <a:solidFill>
                <a:schemeClr val="tx1">
                  <a:lumMod val="95000"/>
                  <a:lumOff val="5000"/>
                </a:schemeClr>
              </a:solidFill>
              <a:latin typeface="Trebuchet MS" panose="020B0603020202020204" pitchFamily="34" charset="0"/>
              <a:ea typeface="HG丸ｺﾞｼｯｸM-PRO" panose="020F0600000000000000" pitchFamily="50" charset="-128"/>
            </a:endParaRPr>
          </a:p>
        </p:txBody>
      </p:sp>
      <p:sp>
        <p:nvSpPr>
          <p:cNvPr id="5" name="右中かっこ 4">
            <a:extLst>
              <a:ext uri="{FF2B5EF4-FFF2-40B4-BE49-F238E27FC236}">
                <a16:creationId xmlns:a16="http://schemas.microsoft.com/office/drawing/2014/main" id="{CA2E3BA6-CA31-4D03-9632-017538F27DA9}"/>
              </a:ext>
            </a:extLst>
          </p:cNvPr>
          <p:cNvSpPr/>
          <p:nvPr/>
        </p:nvSpPr>
        <p:spPr>
          <a:xfrm>
            <a:off x="4428490" y="6177969"/>
            <a:ext cx="121919" cy="331917"/>
          </a:xfrm>
          <a:prstGeom prst="rightBrace">
            <a:avLst>
              <a:gd name="adj1" fmla="val 36459"/>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フローチャート: 端子 5">
            <a:extLst>
              <a:ext uri="{FF2B5EF4-FFF2-40B4-BE49-F238E27FC236}">
                <a16:creationId xmlns:a16="http://schemas.microsoft.com/office/drawing/2014/main" id="{F78F4790-F7CB-46CE-A7C1-6189E145460D}"/>
              </a:ext>
            </a:extLst>
          </p:cNvPr>
          <p:cNvSpPr/>
          <p:nvPr/>
        </p:nvSpPr>
        <p:spPr>
          <a:xfrm>
            <a:off x="2948663" y="5270220"/>
            <a:ext cx="1340064" cy="525884"/>
          </a:xfrm>
          <a:prstGeom prst="flowChartTerminator">
            <a:avLst/>
          </a:prstGeom>
          <a:solidFill>
            <a:schemeClr val="bg1"/>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a:extLst>
              <a:ext uri="{FF2B5EF4-FFF2-40B4-BE49-F238E27FC236}">
                <a16:creationId xmlns:a16="http://schemas.microsoft.com/office/drawing/2014/main" id="{5495E04A-5707-4193-85EB-F8FED4BAF816}"/>
              </a:ext>
            </a:extLst>
          </p:cNvPr>
          <p:cNvCxnSpPr/>
          <p:nvPr/>
        </p:nvCxnSpPr>
        <p:spPr>
          <a:xfrm>
            <a:off x="3202867" y="5281042"/>
            <a:ext cx="0" cy="19262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a:extLst>
              <a:ext uri="{FF2B5EF4-FFF2-40B4-BE49-F238E27FC236}">
                <a16:creationId xmlns:a16="http://schemas.microsoft.com/office/drawing/2014/main" id="{15F4153B-EC4F-46C8-88C8-A88B1AC48DFC}"/>
              </a:ext>
            </a:extLst>
          </p:cNvPr>
          <p:cNvCxnSpPr/>
          <p:nvPr/>
        </p:nvCxnSpPr>
        <p:spPr>
          <a:xfrm>
            <a:off x="3368407" y="5587400"/>
            <a:ext cx="0" cy="19262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a:extLst>
              <a:ext uri="{FF2B5EF4-FFF2-40B4-BE49-F238E27FC236}">
                <a16:creationId xmlns:a16="http://schemas.microsoft.com/office/drawing/2014/main" id="{880988DC-362D-4272-B288-FB8C551EB090}"/>
              </a:ext>
            </a:extLst>
          </p:cNvPr>
          <p:cNvCxnSpPr/>
          <p:nvPr/>
        </p:nvCxnSpPr>
        <p:spPr>
          <a:xfrm>
            <a:off x="3502113" y="5274549"/>
            <a:ext cx="0" cy="19262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a:extLst>
              <a:ext uri="{FF2B5EF4-FFF2-40B4-BE49-F238E27FC236}">
                <a16:creationId xmlns:a16="http://schemas.microsoft.com/office/drawing/2014/main" id="{455E946F-743F-4759-945D-E81CF1FBE018}"/>
              </a:ext>
            </a:extLst>
          </p:cNvPr>
          <p:cNvCxnSpPr/>
          <p:nvPr/>
        </p:nvCxnSpPr>
        <p:spPr>
          <a:xfrm>
            <a:off x="3693120" y="5586209"/>
            <a:ext cx="0" cy="19262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a:extLst>
              <a:ext uri="{FF2B5EF4-FFF2-40B4-BE49-F238E27FC236}">
                <a16:creationId xmlns:a16="http://schemas.microsoft.com/office/drawing/2014/main" id="{469DB636-9317-4623-B2D3-B99703CC915B}"/>
              </a:ext>
            </a:extLst>
          </p:cNvPr>
          <p:cNvCxnSpPr/>
          <p:nvPr/>
        </p:nvCxnSpPr>
        <p:spPr>
          <a:xfrm>
            <a:off x="3820459" y="5281042"/>
            <a:ext cx="0" cy="19262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a:extLst>
              <a:ext uri="{FF2B5EF4-FFF2-40B4-BE49-F238E27FC236}">
                <a16:creationId xmlns:a16="http://schemas.microsoft.com/office/drawing/2014/main" id="{B91F6539-57F8-4860-8D71-8B2B431198F7}"/>
              </a:ext>
            </a:extLst>
          </p:cNvPr>
          <p:cNvCxnSpPr/>
          <p:nvPr/>
        </p:nvCxnSpPr>
        <p:spPr>
          <a:xfrm>
            <a:off x="4024200" y="5586209"/>
            <a:ext cx="0" cy="19262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37" name="テキスト ボックス 136">
            <a:extLst>
              <a:ext uri="{FF2B5EF4-FFF2-40B4-BE49-F238E27FC236}">
                <a16:creationId xmlns:a16="http://schemas.microsoft.com/office/drawing/2014/main" id="{D35EB9C6-13A1-433C-A28A-B0EB64DF4F60}"/>
              </a:ext>
            </a:extLst>
          </p:cNvPr>
          <p:cNvSpPr txBox="1"/>
          <p:nvPr/>
        </p:nvSpPr>
        <p:spPr>
          <a:xfrm>
            <a:off x="4348566" y="5221334"/>
            <a:ext cx="1717787" cy="646331"/>
          </a:xfrm>
          <a:prstGeom prst="rect">
            <a:avLst/>
          </a:prstGeom>
          <a:noFill/>
        </p:spPr>
        <p:txBody>
          <a:bodyPr wrap="square">
            <a:spAutoFit/>
          </a:bodyPr>
          <a:lstStyle/>
          <a:p>
            <a:r>
              <a:rPr lang="ja-JP" altLang="en-US" b="1" dirty="0">
                <a:solidFill>
                  <a:schemeClr val="accent5">
                    <a:lumMod val="25000"/>
                  </a:schemeClr>
                </a:solidFill>
                <a:latin typeface="Trebuchet MS" panose="020B0603020202020204" pitchFamily="34" charset="0"/>
                <a:ea typeface="+mn-ea"/>
              </a:rPr>
              <a:t>◎</a:t>
            </a:r>
            <a:r>
              <a:rPr lang="ja-JP" altLang="en-US" dirty="0">
                <a:latin typeface="Trebuchet MS" panose="020B0603020202020204" pitchFamily="34" charset="0"/>
                <a:ea typeface="+mn-ea"/>
              </a:rPr>
              <a:t> 正常</a:t>
            </a:r>
            <a:r>
              <a:rPr lang="en-US" altLang="ja-JP" dirty="0" err="1">
                <a:latin typeface="Trebuchet MS" panose="020B0603020202020204" pitchFamily="34" charset="0"/>
                <a:ea typeface="+mn-ea"/>
              </a:rPr>
              <a:t>mtDNA</a:t>
            </a:r>
            <a:endParaRPr lang="en-US" altLang="ja-JP" dirty="0">
              <a:latin typeface="Trebuchet MS" panose="020B0603020202020204" pitchFamily="34" charset="0"/>
              <a:ea typeface="+mn-ea"/>
            </a:endParaRPr>
          </a:p>
          <a:p>
            <a:r>
              <a:rPr lang="ja-JP" altLang="en-US" b="1" dirty="0">
                <a:solidFill>
                  <a:srgbClr val="BC008B"/>
                </a:solidFill>
                <a:latin typeface="Trebuchet MS" panose="020B0603020202020204" pitchFamily="34" charset="0"/>
                <a:ea typeface="+mn-ea"/>
              </a:rPr>
              <a:t>◎</a:t>
            </a:r>
            <a:r>
              <a:rPr lang="ja-JP" altLang="en-US" dirty="0">
                <a:latin typeface="Trebuchet MS" panose="020B0603020202020204" pitchFamily="34" charset="0"/>
                <a:ea typeface="+mn-ea"/>
              </a:rPr>
              <a:t> 変異</a:t>
            </a:r>
            <a:r>
              <a:rPr lang="en-US" altLang="ja-JP" dirty="0" err="1">
                <a:latin typeface="Trebuchet MS" panose="020B0603020202020204" pitchFamily="34" charset="0"/>
                <a:ea typeface="+mn-ea"/>
              </a:rPr>
              <a:t>mtDNA</a:t>
            </a:r>
            <a:endParaRPr lang="ja-JP" altLang="en-US" dirty="0">
              <a:latin typeface="Trebuchet MS" panose="020B0603020202020204" pitchFamily="34" charset="0"/>
              <a:ea typeface="+mn-ea"/>
            </a:endParaRPr>
          </a:p>
        </p:txBody>
      </p:sp>
      <p:sp>
        <p:nvSpPr>
          <p:cNvPr id="140" name="テキスト ボックス 139">
            <a:extLst>
              <a:ext uri="{FF2B5EF4-FFF2-40B4-BE49-F238E27FC236}">
                <a16:creationId xmlns:a16="http://schemas.microsoft.com/office/drawing/2014/main" id="{D04B2981-15C2-4902-AF24-3FE0150EBEEA}"/>
              </a:ext>
            </a:extLst>
          </p:cNvPr>
          <p:cNvSpPr txBox="1"/>
          <p:nvPr/>
        </p:nvSpPr>
        <p:spPr>
          <a:xfrm>
            <a:off x="3219914" y="5270840"/>
            <a:ext cx="272576" cy="276999"/>
          </a:xfrm>
          <a:prstGeom prst="rect">
            <a:avLst/>
          </a:prstGeom>
          <a:noFill/>
        </p:spPr>
        <p:txBody>
          <a:bodyPr wrap="square" lIns="0" tIns="0" rIns="0" bIns="0">
            <a:spAutoFit/>
          </a:bodyPr>
          <a:lstStyle/>
          <a:p>
            <a:r>
              <a:rPr lang="ja-JP" altLang="en-US" b="1" dirty="0">
                <a:solidFill>
                  <a:schemeClr val="accent5">
                    <a:lumMod val="25000"/>
                  </a:schemeClr>
                </a:solidFill>
                <a:latin typeface="Trebuchet MS" panose="020B0603020202020204" pitchFamily="34" charset="0"/>
                <a:ea typeface="+mn-ea"/>
              </a:rPr>
              <a:t>◎</a:t>
            </a:r>
            <a:endParaRPr lang="ja-JP" altLang="en-US" dirty="0"/>
          </a:p>
        </p:txBody>
      </p:sp>
      <p:sp>
        <p:nvSpPr>
          <p:cNvPr id="141" name="テキスト ボックス 140">
            <a:extLst>
              <a:ext uri="{FF2B5EF4-FFF2-40B4-BE49-F238E27FC236}">
                <a16:creationId xmlns:a16="http://schemas.microsoft.com/office/drawing/2014/main" id="{85E45832-EEC3-40CF-80BD-EF599741A5D1}"/>
              </a:ext>
            </a:extLst>
          </p:cNvPr>
          <p:cNvSpPr txBox="1"/>
          <p:nvPr/>
        </p:nvSpPr>
        <p:spPr>
          <a:xfrm>
            <a:off x="3080080" y="5507147"/>
            <a:ext cx="272576" cy="276999"/>
          </a:xfrm>
          <a:prstGeom prst="rect">
            <a:avLst/>
          </a:prstGeom>
          <a:noFill/>
        </p:spPr>
        <p:txBody>
          <a:bodyPr wrap="square" lIns="0" tIns="0" rIns="0" bIns="0">
            <a:spAutoFit/>
          </a:bodyPr>
          <a:lstStyle/>
          <a:p>
            <a:r>
              <a:rPr lang="ja-JP" altLang="en-US" b="1" dirty="0">
                <a:solidFill>
                  <a:srgbClr val="BC008B"/>
                </a:solidFill>
                <a:latin typeface="Trebuchet MS" panose="020B0603020202020204" pitchFamily="34" charset="0"/>
                <a:ea typeface="+mn-ea"/>
              </a:rPr>
              <a:t>◎</a:t>
            </a:r>
            <a:endParaRPr lang="ja-JP" altLang="en-US" dirty="0">
              <a:solidFill>
                <a:srgbClr val="BC008B"/>
              </a:solidFill>
            </a:endParaRPr>
          </a:p>
        </p:txBody>
      </p:sp>
      <p:sp>
        <p:nvSpPr>
          <p:cNvPr id="142" name="テキスト ボックス 141">
            <a:extLst>
              <a:ext uri="{FF2B5EF4-FFF2-40B4-BE49-F238E27FC236}">
                <a16:creationId xmlns:a16="http://schemas.microsoft.com/office/drawing/2014/main" id="{476BF86D-AFB1-4D2E-A569-357AF0EBF935}"/>
              </a:ext>
            </a:extLst>
          </p:cNvPr>
          <p:cNvSpPr txBox="1"/>
          <p:nvPr/>
        </p:nvSpPr>
        <p:spPr>
          <a:xfrm>
            <a:off x="3416896" y="5490499"/>
            <a:ext cx="272576" cy="276999"/>
          </a:xfrm>
          <a:prstGeom prst="rect">
            <a:avLst/>
          </a:prstGeom>
          <a:noFill/>
        </p:spPr>
        <p:txBody>
          <a:bodyPr wrap="square" lIns="0" tIns="0" rIns="0" bIns="0">
            <a:spAutoFit/>
          </a:bodyPr>
          <a:lstStyle/>
          <a:p>
            <a:r>
              <a:rPr lang="ja-JP" altLang="en-US" b="1" dirty="0">
                <a:solidFill>
                  <a:schemeClr val="accent5">
                    <a:lumMod val="25000"/>
                  </a:schemeClr>
                </a:solidFill>
                <a:latin typeface="Trebuchet MS" panose="020B0603020202020204" pitchFamily="34" charset="0"/>
                <a:ea typeface="+mn-ea"/>
              </a:rPr>
              <a:t>◎</a:t>
            </a:r>
            <a:endParaRPr lang="ja-JP" altLang="en-US" dirty="0"/>
          </a:p>
        </p:txBody>
      </p:sp>
      <p:sp>
        <p:nvSpPr>
          <p:cNvPr id="143" name="テキスト ボックス 142">
            <a:extLst>
              <a:ext uri="{FF2B5EF4-FFF2-40B4-BE49-F238E27FC236}">
                <a16:creationId xmlns:a16="http://schemas.microsoft.com/office/drawing/2014/main" id="{6A89F21D-27B2-4632-951F-628BAAE9D7B1}"/>
              </a:ext>
            </a:extLst>
          </p:cNvPr>
          <p:cNvSpPr txBox="1"/>
          <p:nvPr/>
        </p:nvSpPr>
        <p:spPr>
          <a:xfrm>
            <a:off x="3746028" y="5512271"/>
            <a:ext cx="272576" cy="276999"/>
          </a:xfrm>
          <a:prstGeom prst="rect">
            <a:avLst/>
          </a:prstGeom>
          <a:noFill/>
        </p:spPr>
        <p:txBody>
          <a:bodyPr wrap="square" lIns="0" tIns="0" rIns="0" bIns="0">
            <a:spAutoFit/>
          </a:bodyPr>
          <a:lstStyle/>
          <a:p>
            <a:r>
              <a:rPr lang="ja-JP" altLang="en-US" b="1" dirty="0">
                <a:solidFill>
                  <a:srgbClr val="BC008B"/>
                </a:solidFill>
                <a:latin typeface="Trebuchet MS" panose="020B0603020202020204" pitchFamily="34" charset="0"/>
                <a:ea typeface="+mn-ea"/>
              </a:rPr>
              <a:t>◎</a:t>
            </a:r>
            <a:endParaRPr lang="ja-JP" altLang="en-US" dirty="0">
              <a:solidFill>
                <a:srgbClr val="BC008B"/>
              </a:solidFill>
            </a:endParaRPr>
          </a:p>
        </p:txBody>
      </p:sp>
      <p:sp>
        <p:nvSpPr>
          <p:cNvPr id="144" name="テキスト ボックス 143">
            <a:extLst>
              <a:ext uri="{FF2B5EF4-FFF2-40B4-BE49-F238E27FC236}">
                <a16:creationId xmlns:a16="http://schemas.microsoft.com/office/drawing/2014/main" id="{601D5CE4-B1F8-432F-917B-37B3AE5856B9}"/>
              </a:ext>
            </a:extLst>
          </p:cNvPr>
          <p:cNvSpPr txBox="1"/>
          <p:nvPr/>
        </p:nvSpPr>
        <p:spPr>
          <a:xfrm>
            <a:off x="3928116" y="5292025"/>
            <a:ext cx="272576" cy="276999"/>
          </a:xfrm>
          <a:prstGeom prst="rect">
            <a:avLst/>
          </a:prstGeom>
          <a:noFill/>
        </p:spPr>
        <p:txBody>
          <a:bodyPr wrap="square" lIns="0" tIns="0" rIns="0" bIns="0">
            <a:spAutoFit/>
          </a:bodyPr>
          <a:lstStyle/>
          <a:p>
            <a:r>
              <a:rPr lang="ja-JP" altLang="en-US" b="1" dirty="0">
                <a:solidFill>
                  <a:schemeClr val="accent5">
                    <a:lumMod val="25000"/>
                  </a:schemeClr>
                </a:solidFill>
                <a:latin typeface="Trebuchet MS" panose="020B0603020202020204" pitchFamily="34" charset="0"/>
                <a:ea typeface="+mn-ea"/>
              </a:rPr>
              <a:t>◎</a:t>
            </a:r>
            <a:endParaRPr lang="ja-JP" altLang="en-US" dirty="0"/>
          </a:p>
        </p:txBody>
      </p:sp>
      <p:sp>
        <p:nvSpPr>
          <p:cNvPr id="145" name="テキスト ボックス 144">
            <a:extLst>
              <a:ext uri="{FF2B5EF4-FFF2-40B4-BE49-F238E27FC236}">
                <a16:creationId xmlns:a16="http://schemas.microsoft.com/office/drawing/2014/main" id="{E2CFD951-293C-47A5-9BE9-5DE84B04010B}"/>
              </a:ext>
            </a:extLst>
          </p:cNvPr>
          <p:cNvSpPr txBox="1"/>
          <p:nvPr/>
        </p:nvSpPr>
        <p:spPr>
          <a:xfrm>
            <a:off x="3550953" y="5267653"/>
            <a:ext cx="272576" cy="276999"/>
          </a:xfrm>
          <a:prstGeom prst="rect">
            <a:avLst/>
          </a:prstGeom>
          <a:noFill/>
        </p:spPr>
        <p:txBody>
          <a:bodyPr wrap="square" lIns="0" tIns="0" rIns="0" bIns="0">
            <a:spAutoFit/>
          </a:bodyPr>
          <a:lstStyle/>
          <a:p>
            <a:r>
              <a:rPr lang="ja-JP" altLang="en-US" b="1" dirty="0">
                <a:solidFill>
                  <a:schemeClr val="accent5">
                    <a:lumMod val="25000"/>
                  </a:schemeClr>
                </a:solidFill>
                <a:latin typeface="Trebuchet MS" panose="020B0603020202020204" pitchFamily="34" charset="0"/>
                <a:ea typeface="+mn-ea"/>
              </a:rPr>
              <a:t>◎</a:t>
            </a:r>
            <a:endParaRPr lang="ja-JP" altLang="en-US" dirty="0"/>
          </a:p>
        </p:txBody>
      </p:sp>
      <p:sp>
        <p:nvSpPr>
          <p:cNvPr id="147" name="テキスト ボックス 146">
            <a:extLst>
              <a:ext uri="{FF2B5EF4-FFF2-40B4-BE49-F238E27FC236}">
                <a16:creationId xmlns:a16="http://schemas.microsoft.com/office/drawing/2014/main" id="{2AA815E5-D7A3-4228-AD16-DD46CCDA09CC}"/>
              </a:ext>
            </a:extLst>
          </p:cNvPr>
          <p:cNvSpPr txBox="1"/>
          <p:nvPr/>
        </p:nvSpPr>
        <p:spPr>
          <a:xfrm>
            <a:off x="2976484" y="4652094"/>
            <a:ext cx="3058843" cy="590931"/>
          </a:xfrm>
          <a:prstGeom prst="rect">
            <a:avLst/>
          </a:prstGeom>
          <a:noFill/>
        </p:spPr>
        <p:txBody>
          <a:bodyPr wrap="square">
            <a:spAutoFit/>
          </a:bodyPr>
          <a:lstStyle/>
          <a:p>
            <a:pPr>
              <a:lnSpc>
                <a:spcPct val="90000"/>
              </a:lnSpc>
            </a:pPr>
            <a:r>
              <a:rPr lang="ja-JP" altLang="en-US" b="1" dirty="0">
                <a:solidFill>
                  <a:schemeClr val="tx1">
                    <a:lumMod val="95000"/>
                    <a:lumOff val="5000"/>
                  </a:schemeClr>
                </a:solidFill>
                <a:latin typeface="+mj-lt"/>
                <a:ea typeface="HG丸ｺﾞｼｯｸM-PRO" panose="020F0600000000000000" pitchFamily="50" charset="-128"/>
              </a:rPr>
              <a:t>各ミトコンドリアには複数の</a:t>
            </a:r>
            <a:r>
              <a:rPr lang="en-US" altLang="ja-JP" dirty="0" err="1">
                <a:latin typeface="Trebuchet MS" panose="020B0603020202020204" pitchFamily="34" charset="0"/>
                <a:ea typeface="+mn-ea"/>
              </a:rPr>
              <a:t>mtDNA</a:t>
            </a:r>
            <a:r>
              <a:rPr lang="ja-JP" altLang="en-US" b="1" dirty="0">
                <a:latin typeface="Trebuchet MS" panose="020B0603020202020204" pitchFamily="34" charset="0"/>
                <a:ea typeface="+mn-ea"/>
              </a:rPr>
              <a:t>が含まれている</a:t>
            </a:r>
            <a:endParaRPr lang="ja-JP" altLang="en-US" b="1"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2" name="Group 2">
            <a:extLst>
              <a:ext uri="{FF2B5EF4-FFF2-40B4-BE49-F238E27FC236}">
                <a16:creationId xmlns:a16="http://schemas.microsoft.com/office/drawing/2014/main" id="{F6503069-7414-44B6-91F9-6FDF16E12A86}"/>
              </a:ext>
            </a:extLst>
          </p:cNvPr>
          <p:cNvGrpSpPr>
            <a:grpSpLocks/>
          </p:cNvGrpSpPr>
          <p:nvPr/>
        </p:nvGrpSpPr>
        <p:grpSpPr bwMode="auto">
          <a:xfrm>
            <a:off x="139700" y="1509716"/>
            <a:ext cx="8675688" cy="830263"/>
            <a:chOff x="88" y="2827"/>
            <a:chExt cx="5465" cy="523"/>
          </a:xfrm>
        </p:grpSpPr>
        <p:graphicFrame>
          <p:nvGraphicFramePr>
            <p:cNvPr id="7171" name="Object 3">
              <a:extLst>
                <a:ext uri="{FF2B5EF4-FFF2-40B4-BE49-F238E27FC236}">
                  <a16:creationId xmlns:a16="http://schemas.microsoft.com/office/drawing/2014/main" id="{A3531F47-62A6-40FD-9701-A5F23B7810A2}"/>
                </a:ext>
              </a:extLst>
            </p:cNvPr>
            <p:cNvGraphicFramePr>
              <a:graphicFrameLocks noChangeAspect="1"/>
            </p:cNvGraphicFramePr>
            <p:nvPr/>
          </p:nvGraphicFramePr>
          <p:xfrm>
            <a:off x="88" y="2856"/>
            <a:ext cx="274" cy="231"/>
          </p:xfrm>
          <a:graphic>
            <a:graphicData uri="http://schemas.openxmlformats.org/presentationml/2006/ole">
              <mc:AlternateContent xmlns:mc="http://schemas.openxmlformats.org/markup-compatibility/2006">
                <mc:Choice xmlns:v="urn:schemas-microsoft-com:vml" Requires="v">
                  <p:oleObj spid="_x0000_s5123" name="Image" r:id="rId4" imgW="2171429" imgH="1828571" progId="Photoshop.Image.9">
                    <p:embed/>
                  </p:oleObj>
                </mc:Choice>
                <mc:Fallback>
                  <p:oleObj name="Image" r:id="rId4" imgW="2171429" imgH="1828571" progId="Photoshop.Image.9">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 y="2856"/>
                          <a:ext cx="27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95" name="Text Box 4">
              <a:extLst>
                <a:ext uri="{FF2B5EF4-FFF2-40B4-BE49-F238E27FC236}">
                  <a16:creationId xmlns:a16="http://schemas.microsoft.com/office/drawing/2014/main" id="{A59E4A03-BA0B-4B52-B45C-8FF30D685655}"/>
                </a:ext>
              </a:extLst>
            </p:cNvPr>
            <p:cNvSpPr txBox="1">
              <a:spLocks noChangeArrowheads="1"/>
            </p:cNvSpPr>
            <p:nvPr/>
          </p:nvSpPr>
          <p:spPr bwMode="auto">
            <a:xfrm>
              <a:off x="354" y="2827"/>
              <a:ext cx="5199"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rgbClr val="006666"/>
                  </a:solidFill>
                  <a:latin typeface="HG丸ｺﾞｼｯｸM-PRO" panose="020F0600000000000000" pitchFamily="50" charset="-128"/>
                  <a:ea typeface="HG丸ｺﾞｼｯｸM-PRO" panose="020F0600000000000000" pitchFamily="50" charset="-128"/>
                </a:rPr>
                <a:t>受精卵から分裂した細胞の</a:t>
              </a:r>
              <a:r>
                <a:rPr lang="en-US" altLang="ja-JP" sz="2400" dirty="0" err="1">
                  <a:solidFill>
                    <a:srgbClr val="006666"/>
                  </a:solidFill>
                  <a:latin typeface="Trebuchet MS" panose="020B0603020202020204" pitchFamily="34" charset="0"/>
                  <a:ea typeface="HG丸ｺﾞｼｯｸM-PRO" panose="020F0600000000000000" pitchFamily="50" charset="-128"/>
                </a:rPr>
                <a:t>mtDNA</a:t>
              </a:r>
              <a:r>
                <a:rPr lang="ja-JP" altLang="en-US" sz="2400" dirty="0">
                  <a:solidFill>
                    <a:srgbClr val="006666"/>
                  </a:solidFill>
                  <a:latin typeface="Trebuchet MS" panose="020B0603020202020204" pitchFamily="34" charset="0"/>
                  <a:ea typeface="HG丸ｺﾞｼｯｸM-PRO" panose="020F0600000000000000" pitchFamily="50" charset="-128"/>
                </a:rPr>
                <a:t>割合は細胞により異なる</a:t>
              </a:r>
              <a:endParaRPr lang="en-US" altLang="ja-JP" sz="2400" dirty="0">
                <a:solidFill>
                  <a:srgbClr val="006666"/>
                </a:solidFill>
                <a:latin typeface="Trebuchet MS" panose="020B0603020202020204" pitchFamily="34" charset="0"/>
                <a:ea typeface="HG丸ｺﾞｼｯｸM-PRO" panose="020F0600000000000000" pitchFamily="50" charset="-128"/>
              </a:endParaRPr>
            </a:p>
            <a:p>
              <a:pPr eaLnBrk="1" hangingPunct="1"/>
              <a:r>
                <a:rPr lang="en-US" altLang="ja-JP" sz="2400" dirty="0">
                  <a:solidFill>
                    <a:srgbClr val="006666"/>
                  </a:solidFill>
                  <a:latin typeface="HG丸ｺﾞｼｯｸM-PRO" panose="020F0600000000000000" pitchFamily="50" charset="-128"/>
                  <a:ea typeface="HG丸ｺﾞｼｯｸM-PRO" panose="020F0600000000000000" pitchFamily="50" charset="-128"/>
                </a:rPr>
                <a:t>= </a:t>
              </a:r>
              <a:r>
                <a:rPr lang="ja-JP" altLang="en-US" sz="2400" dirty="0">
                  <a:solidFill>
                    <a:srgbClr val="006666"/>
                  </a:solidFill>
                  <a:latin typeface="HG丸ｺﾞｼｯｸM-PRO" panose="020F0600000000000000" pitchFamily="50" charset="-128"/>
                  <a:ea typeface="HG丸ｺﾞｼｯｸM-PRO" panose="020F0600000000000000" pitchFamily="50" charset="-128"/>
                </a:rPr>
                <a:t>ヘテロプラスミー</a:t>
              </a:r>
              <a:r>
                <a:rPr lang="en-US" altLang="ja-JP" sz="2400" dirty="0">
                  <a:solidFill>
                    <a:srgbClr val="006666"/>
                  </a:solidFill>
                  <a:latin typeface="HG丸ｺﾞｼｯｸM-PRO" panose="020F0600000000000000" pitchFamily="50" charset="-128"/>
                  <a:ea typeface="HG丸ｺﾞｼｯｸM-PRO" panose="020F0600000000000000" pitchFamily="50" charset="-128"/>
                </a:rPr>
                <a:t>(</a:t>
              </a:r>
              <a:r>
                <a:rPr lang="ja-JP" altLang="en-US" sz="2400" dirty="0">
                  <a:solidFill>
                    <a:srgbClr val="006666"/>
                  </a:solidFill>
                  <a:latin typeface="HG丸ｺﾞｼｯｸM-PRO" panose="020F0600000000000000" pitchFamily="50" charset="-128"/>
                  <a:ea typeface="HG丸ｺﾞｼｯｸM-PRO" panose="020F0600000000000000" pitchFamily="50" charset="-128"/>
                </a:rPr>
                <a:t>異質性</a:t>
              </a:r>
              <a:r>
                <a:rPr lang="en-US" altLang="ja-JP" sz="2400" dirty="0">
                  <a:solidFill>
                    <a:srgbClr val="006666"/>
                  </a:solidFill>
                  <a:latin typeface="HG丸ｺﾞｼｯｸM-PRO" panose="020F0600000000000000" pitchFamily="50" charset="-128"/>
                  <a:ea typeface="HG丸ｺﾞｼｯｸM-PRO" panose="020F0600000000000000" pitchFamily="50" charset="-128"/>
                </a:rPr>
                <a:t>)</a:t>
              </a:r>
              <a:endParaRPr lang="ja-JP" altLang="en-US" sz="2400" dirty="0">
                <a:solidFill>
                  <a:srgbClr val="006666"/>
                </a:solidFill>
                <a:latin typeface="HG丸ｺﾞｼｯｸM-PRO" panose="020F0600000000000000" pitchFamily="50" charset="-128"/>
                <a:ea typeface="HG丸ｺﾞｼｯｸM-PRO" panose="020F0600000000000000" pitchFamily="50" charset="-128"/>
              </a:endParaRPr>
            </a:p>
          </p:txBody>
        </p:sp>
      </p:grpSp>
      <p:grpSp>
        <p:nvGrpSpPr>
          <p:cNvPr id="7173" name="Group 5">
            <a:extLst>
              <a:ext uri="{FF2B5EF4-FFF2-40B4-BE49-F238E27FC236}">
                <a16:creationId xmlns:a16="http://schemas.microsoft.com/office/drawing/2014/main" id="{27146628-6C39-4EE5-91E4-C3D2E6D6563C}"/>
              </a:ext>
            </a:extLst>
          </p:cNvPr>
          <p:cNvGrpSpPr>
            <a:grpSpLocks/>
          </p:cNvGrpSpPr>
          <p:nvPr/>
        </p:nvGrpSpPr>
        <p:grpSpPr bwMode="auto">
          <a:xfrm>
            <a:off x="139700" y="963619"/>
            <a:ext cx="9004300" cy="461963"/>
            <a:chOff x="88" y="3472"/>
            <a:chExt cx="5672" cy="291"/>
          </a:xfrm>
        </p:grpSpPr>
        <p:graphicFrame>
          <p:nvGraphicFramePr>
            <p:cNvPr id="7170" name="Object 6">
              <a:extLst>
                <a:ext uri="{FF2B5EF4-FFF2-40B4-BE49-F238E27FC236}">
                  <a16:creationId xmlns:a16="http://schemas.microsoft.com/office/drawing/2014/main" id="{30678F55-1982-44F6-A2A5-1090BE594834}"/>
                </a:ext>
              </a:extLst>
            </p:cNvPr>
            <p:cNvGraphicFramePr>
              <a:graphicFrameLocks noChangeAspect="1"/>
            </p:cNvGraphicFramePr>
            <p:nvPr/>
          </p:nvGraphicFramePr>
          <p:xfrm>
            <a:off x="88" y="3501"/>
            <a:ext cx="274" cy="231"/>
          </p:xfrm>
          <a:graphic>
            <a:graphicData uri="http://schemas.openxmlformats.org/presentationml/2006/ole">
              <mc:AlternateContent xmlns:mc="http://schemas.openxmlformats.org/markup-compatibility/2006">
                <mc:Choice xmlns:v="urn:schemas-microsoft-com:vml" Requires="v">
                  <p:oleObj spid="_x0000_s5124" name="Image" r:id="rId6" imgW="2171429" imgH="1828571" progId="Photoshop.Image.9">
                    <p:embed/>
                  </p:oleObj>
                </mc:Choice>
                <mc:Fallback>
                  <p:oleObj name="Image" r:id="rId6" imgW="2171429" imgH="1828571" progId="Photoshop.Image.9">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 y="3501"/>
                          <a:ext cx="27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94" name="Text Box 7">
              <a:extLst>
                <a:ext uri="{FF2B5EF4-FFF2-40B4-BE49-F238E27FC236}">
                  <a16:creationId xmlns:a16="http://schemas.microsoft.com/office/drawing/2014/main" id="{CDD57842-F542-4FE6-ADBF-CF6403286365}"/>
                </a:ext>
              </a:extLst>
            </p:cNvPr>
            <p:cNvSpPr txBox="1">
              <a:spLocks noChangeArrowheads="1"/>
            </p:cNvSpPr>
            <p:nvPr/>
          </p:nvSpPr>
          <p:spPr bwMode="auto">
            <a:xfrm>
              <a:off x="354" y="3472"/>
              <a:ext cx="540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solidFill>
                    <a:srgbClr val="006666"/>
                  </a:solidFill>
                  <a:latin typeface="HG丸ｺﾞｼｯｸM-PRO" panose="020F0600000000000000" pitchFamily="50" charset="-128"/>
                  <a:ea typeface="HG丸ｺﾞｼｯｸM-PRO" panose="020F0600000000000000" pitchFamily="50" charset="-128"/>
                </a:rPr>
                <a:t>受精卵中の変異のある</a:t>
              </a:r>
              <a:r>
                <a:rPr lang="en-US" altLang="ja-JP" sz="2400" dirty="0" err="1">
                  <a:solidFill>
                    <a:srgbClr val="006666"/>
                  </a:solidFill>
                  <a:latin typeface="Trebuchet MS" panose="020B0603020202020204" pitchFamily="34" charset="0"/>
                  <a:ea typeface="HG丸ｺﾞｼｯｸM-PRO" panose="020F0600000000000000" pitchFamily="50" charset="-128"/>
                </a:rPr>
                <a:t>mtDNA</a:t>
              </a:r>
              <a:r>
                <a:rPr lang="ja-JP" altLang="en-US" sz="2400" dirty="0">
                  <a:solidFill>
                    <a:srgbClr val="006666"/>
                  </a:solidFill>
                  <a:latin typeface="HG丸ｺﾞｼｯｸM-PRO" panose="020F0600000000000000" pitchFamily="50" charset="-128"/>
                  <a:ea typeface="HG丸ｺﾞｼｯｸM-PRO" panose="020F0600000000000000" pitchFamily="50" charset="-128"/>
                </a:rPr>
                <a:t>は卵子の細胞質由来</a:t>
              </a:r>
              <a:r>
                <a:rPr lang="en-US" altLang="ja-JP" sz="2400" dirty="0">
                  <a:solidFill>
                    <a:srgbClr val="006666"/>
                  </a:solidFill>
                  <a:latin typeface="HG丸ｺﾞｼｯｸM-PRO" panose="020F0600000000000000" pitchFamily="50" charset="-128"/>
                  <a:ea typeface="HG丸ｺﾞｼｯｸM-PRO" panose="020F0600000000000000" pitchFamily="50" charset="-128"/>
                </a:rPr>
                <a:t>(</a:t>
              </a:r>
              <a:r>
                <a:rPr lang="ja-JP" altLang="en-US" sz="2400" dirty="0">
                  <a:solidFill>
                    <a:srgbClr val="006666"/>
                  </a:solidFill>
                  <a:latin typeface="HG丸ｺﾞｼｯｸM-PRO" panose="020F0600000000000000" pitchFamily="50" charset="-128"/>
                  <a:ea typeface="HG丸ｺﾞｼｯｸM-PRO" panose="020F0600000000000000" pitchFamily="50" charset="-128"/>
                </a:rPr>
                <a:t>母系遺伝</a:t>
              </a:r>
              <a:r>
                <a:rPr lang="en-US" altLang="ja-JP" sz="2400" dirty="0">
                  <a:solidFill>
                    <a:srgbClr val="006666"/>
                  </a:solidFill>
                  <a:latin typeface="HG丸ｺﾞｼｯｸM-PRO" panose="020F0600000000000000" pitchFamily="50" charset="-128"/>
                  <a:ea typeface="HG丸ｺﾞｼｯｸM-PRO" panose="020F0600000000000000" pitchFamily="50" charset="-128"/>
                </a:rPr>
                <a:t>)</a:t>
              </a:r>
              <a:endParaRPr lang="ja-JP" altLang="en-US" sz="2400" dirty="0">
                <a:solidFill>
                  <a:srgbClr val="006666"/>
                </a:solidFill>
                <a:latin typeface="HG丸ｺﾞｼｯｸM-PRO" panose="020F0600000000000000" pitchFamily="50" charset="-128"/>
                <a:ea typeface="HG丸ｺﾞｼｯｸM-PRO" panose="020F0600000000000000" pitchFamily="50" charset="-128"/>
              </a:endParaRPr>
            </a:p>
          </p:txBody>
        </p:sp>
      </p:grpSp>
      <p:sp>
        <p:nvSpPr>
          <p:cNvPr id="7174" name="Text Box 8">
            <a:extLst>
              <a:ext uri="{FF2B5EF4-FFF2-40B4-BE49-F238E27FC236}">
                <a16:creationId xmlns:a16="http://schemas.microsoft.com/office/drawing/2014/main" id="{3599FA91-BB0C-4418-855C-7719B3EB001C}"/>
              </a:ext>
            </a:extLst>
          </p:cNvPr>
          <p:cNvSpPr txBox="1">
            <a:spLocks noChangeArrowheads="1"/>
          </p:cNvSpPr>
          <p:nvPr/>
        </p:nvSpPr>
        <p:spPr bwMode="auto">
          <a:xfrm>
            <a:off x="57150" y="142875"/>
            <a:ext cx="90138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4400" b="1" dirty="0">
                <a:solidFill>
                  <a:srgbClr val="CC6600"/>
                </a:solidFill>
                <a:latin typeface="HG丸ｺﾞｼｯｸM-PRO" panose="020F0600000000000000" pitchFamily="50" charset="-128"/>
                <a:ea typeface="HG丸ｺﾞｼｯｸM-PRO" panose="020F0600000000000000" pitchFamily="50" charset="-128"/>
              </a:rPr>
              <a:t>受精卵とミトコンドリアの分裂</a:t>
            </a:r>
          </a:p>
        </p:txBody>
      </p:sp>
      <p:grpSp>
        <p:nvGrpSpPr>
          <p:cNvPr id="7175" name="Group 9">
            <a:extLst>
              <a:ext uri="{FF2B5EF4-FFF2-40B4-BE49-F238E27FC236}">
                <a16:creationId xmlns:a16="http://schemas.microsoft.com/office/drawing/2014/main" id="{E8824C7C-EE3D-47D8-B71A-12CCEFEAF602}"/>
              </a:ext>
            </a:extLst>
          </p:cNvPr>
          <p:cNvGrpSpPr>
            <a:grpSpLocks/>
          </p:cNvGrpSpPr>
          <p:nvPr/>
        </p:nvGrpSpPr>
        <p:grpSpPr bwMode="auto">
          <a:xfrm>
            <a:off x="473075" y="3455988"/>
            <a:ext cx="1947863" cy="1947862"/>
            <a:chOff x="148" y="1941"/>
            <a:chExt cx="1587" cy="1587"/>
          </a:xfrm>
        </p:grpSpPr>
        <p:sp>
          <p:nvSpPr>
            <p:cNvPr id="7349" name="Oval 10">
              <a:extLst>
                <a:ext uri="{FF2B5EF4-FFF2-40B4-BE49-F238E27FC236}">
                  <a16:creationId xmlns:a16="http://schemas.microsoft.com/office/drawing/2014/main" id="{E960A01C-3D98-401F-924E-199E21B82A9D}"/>
                </a:ext>
              </a:extLst>
            </p:cNvPr>
            <p:cNvSpPr>
              <a:spLocks noChangeAspect="1" noChangeArrowheads="1"/>
            </p:cNvSpPr>
            <p:nvPr/>
          </p:nvSpPr>
          <p:spPr bwMode="auto">
            <a:xfrm>
              <a:off x="148" y="1941"/>
              <a:ext cx="1587" cy="1587"/>
            </a:xfrm>
            <a:prstGeom prst="ellipse">
              <a:avLst/>
            </a:prstGeom>
            <a:gradFill rotWithShape="0">
              <a:gsLst>
                <a:gs pos="0">
                  <a:srgbClr val="EAD5FF"/>
                </a:gs>
                <a:gs pos="100000">
                  <a:srgbClr val="9900FF"/>
                </a:gs>
              </a:gsLst>
              <a:path path="shape">
                <a:fillToRect l="50000" t="50000" r="50000" b="50000"/>
              </a:path>
            </a:gradFill>
            <a:ln w="25400">
              <a:solidFill>
                <a:srgbClr val="333399"/>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50" name="Oval 11">
              <a:extLst>
                <a:ext uri="{FF2B5EF4-FFF2-40B4-BE49-F238E27FC236}">
                  <a16:creationId xmlns:a16="http://schemas.microsoft.com/office/drawing/2014/main" id="{E3EBA3C8-67FB-4E4A-8947-875C34FED3DF}"/>
                </a:ext>
              </a:extLst>
            </p:cNvPr>
            <p:cNvSpPr>
              <a:spLocks noChangeArrowheads="1"/>
            </p:cNvSpPr>
            <p:nvPr/>
          </p:nvSpPr>
          <p:spPr bwMode="auto">
            <a:xfrm rot="7200000">
              <a:off x="964" y="2128"/>
              <a:ext cx="294" cy="10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51" name="Oval 12">
              <a:extLst>
                <a:ext uri="{FF2B5EF4-FFF2-40B4-BE49-F238E27FC236}">
                  <a16:creationId xmlns:a16="http://schemas.microsoft.com/office/drawing/2014/main" id="{F1AD0B8F-A84A-41C4-9434-51E4D82E0D9C}"/>
                </a:ext>
              </a:extLst>
            </p:cNvPr>
            <p:cNvSpPr>
              <a:spLocks noChangeArrowheads="1"/>
            </p:cNvSpPr>
            <p:nvPr/>
          </p:nvSpPr>
          <p:spPr bwMode="auto">
            <a:xfrm rot="9000000">
              <a:off x="477" y="2103"/>
              <a:ext cx="294" cy="10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52" name="Oval 13">
              <a:extLst>
                <a:ext uri="{FF2B5EF4-FFF2-40B4-BE49-F238E27FC236}">
                  <a16:creationId xmlns:a16="http://schemas.microsoft.com/office/drawing/2014/main" id="{0A006A93-A126-4E48-9B41-D586268F3ACB}"/>
                </a:ext>
              </a:extLst>
            </p:cNvPr>
            <p:cNvSpPr>
              <a:spLocks noChangeArrowheads="1"/>
            </p:cNvSpPr>
            <p:nvPr/>
          </p:nvSpPr>
          <p:spPr bwMode="auto">
            <a:xfrm rot="-7200000">
              <a:off x="786" y="2088"/>
              <a:ext cx="294" cy="10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53" name="Oval 14">
              <a:extLst>
                <a:ext uri="{FF2B5EF4-FFF2-40B4-BE49-F238E27FC236}">
                  <a16:creationId xmlns:a16="http://schemas.microsoft.com/office/drawing/2014/main" id="{3A02DF0F-908D-4A72-A905-AC66E470AC2F}"/>
                </a:ext>
              </a:extLst>
            </p:cNvPr>
            <p:cNvSpPr>
              <a:spLocks noChangeArrowheads="1"/>
            </p:cNvSpPr>
            <p:nvPr/>
          </p:nvSpPr>
          <p:spPr bwMode="auto">
            <a:xfrm rot="-7200000">
              <a:off x="1149" y="3135"/>
              <a:ext cx="294" cy="10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54" name="Oval 15">
              <a:extLst>
                <a:ext uri="{FF2B5EF4-FFF2-40B4-BE49-F238E27FC236}">
                  <a16:creationId xmlns:a16="http://schemas.microsoft.com/office/drawing/2014/main" id="{EF0EEF08-B114-42C8-B937-95B57C514ADA}"/>
                </a:ext>
              </a:extLst>
            </p:cNvPr>
            <p:cNvSpPr>
              <a:spLocks noChangeArrowheads="1"/>
            </p:cNvSpPr>
            <p:nvPr/>
          </p:nvSpPr>
          <p:spPr bwMode="auto">
            <a:xfrm rot="-9000000">
              <a:off x="424" y="2842"/>
              <a:ext cx="294" cy="10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55" name="Oval 16">
              <a:extLst>
                <a:ext uri="{FF2B5EF4-FFF2-40B4-BE49-F238E27FC236}">
                  <a16:creationId xmlns:a16="http://schemas.microsoft.com/office/drawing/2014/main" id="{581906D2-714A-48B5-99C1-15E506B1AF4C}"/>
                </a:ext>
              </a:extLst>
            </p:cNvPr>
            <p:cNvSpPr>
              <a:spLocks noChangeArrowheads="1"/>
            </p:cNvSpPr>
            <p:nvPr/>
          </p:nvSpPr>
          <p:spPr bwMode="auto">
            <a:xfrm rot="-9000000">
              <a:off x="1371" y="2883"/>
              <a:ext cx="294" cy="10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56" name="Oval 17">
              <a:extLst>
                <a:ext uri="{FF2B5EF4-FFF2-40B4-BE49-F238E27FC236}">
                  <a16:creationId xmlns:a16="http://schemas.microsoft.com/office/drawing/2014/main" id="{E5BD21E4-60D8-421C-A6C2-8BDC11E600C3}"/>
                </a:ext>
              </a:extLst>
            </p:cNvPr>
            <p:cNvSpPr>
              <a:spLocks noChangeArrowheads="1"/>
            </p:cNvSpPr>
            <p:nvPr/>
          </p:nvSpPr>
          <p:spPr bwMode="auto">
            <a:xfrm rot="7200000">
              <a:off x="291" y="3051"/>
              <a:ext cx="294" cy="10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57" name="Oval 18">
              <a:extLst>
                <a:ext uri="{FF2B5EF4-FFF2-40B4-BE49-F238E27FC236}">
                  <a16:creationId xmlns:a16="http://schemas.microsoft.com/office/drawing/2014/main" id="{4F47E766-1671-4C5E-9614-B08CDD74A4BA}"/>
                </a:ext>
              </a:extLst>
            </p:cNvPr>
            <p:cNvSpPr>
              <a:spLocks noChangeArrowheads="1"/>
            </p:cNvSpPr>
            <p:nvPr/>
          </p:nvSpPr>
          <p:spPr bwMode="auto">
            <a:xfrm rot="7200000">
              <a:off x="434" y="2312"/>
              <a:ext cx="294" cy="10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58" name="Oval 19">
              <a:extLst>
                <a:ext uri="{FF2B5EF4-FFF2-40B4-BE49-F238E27FC236}">
                  <a16:creationId xmlns:a16="http://schemas.microsoft.com/office/drawing/2014/main" id="{2629C43E-C824-471F-A4CE-CEBA60E54200}"/>
                </a:ext>
              </a:extLst>
            </p:cNvPr>
            <p:cNvSpPr>
              <a:spLocks noChangeArrowheads="1"/>
            </p:cNvSpPr>
            <p:nvPr/>
          </p:nvSpPr>
          <p:spPr bwMode="auto">
            <a:xfrm rot="5400000">
              <a:off x="1372" y="2818"/>
              <a:ext cx="294" cy="10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59" name="Oval 20">
              <a:extLst>
                <a:ext uri="{FF2B5EF4-FFF2-40B4-BE49-F238E27FC236}">
                  <a16:creationId xmlns:a16="http://schemas.microsoft.com/office/drawing/2014/main" id="{0F4CC83C-3F3E-4449-87EB-031CB8DB4137}"/>
                </a:ext>
              </a:extLst>
            </p:cNvPr>
            <p:cNvSpPr>
              <a:spLocks noChangeArrowheads="1"/>
            </p:cNvSpPr>
            <p:nvPr/>
          </p:nvSpPr>
          <p:spPr bwMode="auto">
            <a:xfrm rot="5400000">
              <a:off x="1387" y="2341"/>
              <a:ext cx="294" cy="10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60" name="Oval 21">
              <a:extLst>
                <a:ext uri="{FF2B5EF4-FFF2-40B4-BE49-F238E27FC236}">
                  <a16:creationId xmlns:a16="http://schemas.microsoft.com/office/drawing/2014/main" id="{A2DED278-511B-40C0-BD1D-F809FB90C44C}"/>
                </a:ext>
              </a:extLst>
            </p:cNvPr>
            <p:cNvSpPr>
              <a:spLocks noChangeArrowheads="1"/>
            </p:cNvSpPr>
            <p:nvPr/>
          </p:nvSpPr>
          <p:spPr bwMode="auto">
            <a:xfrm rot="5400000">
              <a:off x="876" y="3294"/>
              <a:ext cx="294" cy="10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61" name="Oval 22">
              <a:extLst>
                <a:ext uri="{FF2B5EF4-FFF2-40B4-BE49-F238E27FC236}">
                  <a16:creationId xmlns:a16="http://schemas.microsoft.com/office/drawing/2014/main" id="{D83AB3D0-4621-4604-A448-21612DE148B8}"/>
                </a:ext>
              </a:extLst>
            </p:cNvPr>
            <p:cNvSpPr>
              <a:spLocks noChangeArrowheads="1"/>
            </p:cNvSpPr>
            <p:nvPr/>
          </p:nvSpPr>
          <p:spPr bwMode="auto">
            <a:xfrm rot="9000000">
              <a:off x="376" y="3148"/>
              <a:ext cx="294" cy="10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62" name="Oval 23">
              <a:extLst>
                <a:ext uri="{FF2B5EF4-FFF2-40B4-BE49-F238E27FC236}">
                  <a16:creationId xmlns:a16="http://schemas.microsoft.com/office/drawing/2014/main" id="{A1C8A661-526B-49D0-BFDC-4220CD28113E}"/>
                </a:ext>
              </a:extLst>
            </p:cNvPr>
            <p:cNvSpPr>
              <a:spLocks noChangeArrowheads="1"/>
            </p:cNvSpPr>
            <p:nvPr/>
          </p:nvSpPr>
          <p:spPr bwMode="auto">
            <a:xfrm rot="9000000">
              <a:off x="549" y="3045"/>
              <a:ext cx="294" cy="10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63" name="Oval 24">
              <a:extLst>
                <a:ext uri="{FF2B5EF4-FFF2-40B4-BE49-F238E27FC236}">
                  <a16:creationId xmlns:a16="http://schemas.microsoft.com/office/drawing/2014/main" id="{5E1050CD-5B90-423E-AA54-010B6BB0931E}"/>
                </a:ext>
              </a:extLst>
            </p:cNvPr>
            <p:cNvSpPr>
              <a:spLocks noChangeArrowheads="1"/>
            </p:cNvSpPr>
            <p:nvPr/>
          </p:nvSpPr>
          <p:spPr bwMode="auto">
            <a:xfrm rot="10800000">
              <a:off x="822" y="2316"/>
              <a:ext cx="294" cy="10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64" name="Oval 25">
              <a:extLst>
                <a:ext uri="{FF2B5EF4-FFF2-40B4-BE49-F238E27FC236}">
                  <a16:creationId xmlns:a16="http://schemas.microsoft.com/office/drawing/2014/main" id="{EA58C1FD-6823-43EA-AB2B-EA9C3CC348C1}"/>
                </a:ext>
              </a:extLst>
            </p:cNvPr>
            <p:cNvSpPr>
              <a:spLocks noChangeArrowheads="1"/>
            </p:cNvSpPr>
            <p:nvPr/>
          </p:nvSpPr>
          <p:spPr bwMode="auto">
            <a:xfrm rot="10800000">
              <a:off x="1144" y="3118"/>
              <a:ext cx="294" cy="10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65" name="Oval 26">
              <a:extLst>
                <a:ext uri="{FF2B5EF4-FFF2-40B4-BE49-F238E27FC236}">
                  <a16:creationId xmlns:a16="http://schemas.microsoft.com/office/drawing/2014/main" id="{E2D95FDB-ACFF-4404-B752-D1DB0B25FF08}"/>
                </a:ext>
              </a:extLst>
            </p:cNvPr>
            <p:cNvSpPr>
              <a:spLocks noChangeArrowheads="1"/>
            </p:cNvSpPr>
            <p:nvPr/>
          </p:nvSpPr>
          <p:spPr bwMode="auto">
            <a:xfrm rot="-2585761">
              <a:off x="1209" y="2601"/>
              <a:ext cx="294" cy="108"/>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66" name="Oval 27">
              <a:extLst>
                <a:ext uri="{FF2B5EF4-FFF2-40B4-BE49-F238E27FC236}">
                  <a16:creationId xmlns:a16="http://schemas.microsoft.com/office/drawing/2014/main" id="{3CDF722B-E463-4A6C-A932-339374AEA5AE}"/>
                </a:ext>
              </a:extLst>
            </p:cNvPr>
            <p:cNvSpPr>
              <a:spLocks noChangeArrowheads="1"/>
            </p:cNvSpPr>
            <p:nvPr/>
          </p:nvSpPr>
          <p:spPr bwMode="auto">
            <a:xfrm rot="10800000">
              <a:off x="1159" y="2767"/>
              <a:ext cx="294" cy="10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67" name="Oval 28">
              <a:extLst>
                <a:ext uri="{FF2B5EF4-FFF2-40B4-BE49-F238E27FC236}">
                  <a16:creationId xmlns:a16="http://schemas.microsoft.com/office/drawing/2014/main" id="{230F121A-AF5D-4D8F-B1EF-AD569405BDCE}"/>
                </a:ext>
              </a:extLst>
            </p:cNvPr>
            <p:cNvSpPr>
              <a:spLocks noChangeArrowheads="1"/>
            </p:cNvSpPr>
            <p:nvPr/>
          </p:nvSpPr>
          <p:spPr bwMode="auto">
            <a:xfrm rot="-7200000">
              <a:off x="305" y="2285"/>
              <a:ext cx="294" cy="10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68" name="Oval 29">
              <a:extLst>
                <a:ext uri="{FF2B5EF4-FFF2-40B4-BE49-F238E27FC236}">
                  <a16:creationId xmlns:a16="http://schemas.microsoft.com/office/drawing/2014/main" id="{003D05AE-E8CA-4906-A693-873A64FF40DB}"/>
                </a:ext>
              </a:extLst>
            </p:cNvPr>
            <p:cNvSpPr>
              <a:spLocks noChangeArrowheads="1"/>
            </p:cNvSpPr>
            <p:nvPr/>
          </p:nvSpPr>
          <p:spPr bwMode="auto">
            <a:xfrm rot="-7200000">
              <a:off x="1420" y="2620"/>
              <a:ext cx="294" cy="10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69" name="Oval 30">
              <a:extLst>
                <a:ext uri="{FF2B5EF4-FFF2-40B4-BE49-F238E27FC236}">
                  <a16:creationId xmlns:a16="http://schemas.microsoft.com/office/drawing/2014/main" id="{9DE92BFC-5514-48A9-B276-AECEF41AAF24}"/>
                </a:ext>
              </a:extLst>
            </p:cNvPr>
            <p:cNvSpPr>
              <a:spLocks noChangeArrowheads="1"/>
            </p:cNvSpPr>
            <p:nvPr/>
          </p:nvSpPr>
          <p:spPr bwMode="auto">
            <a:xfrm rot="-7200000">
              <a:off x="1286" y="3098"/>
              <a:ext cx="294" cy="10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70" name="Oval 31">
              <a:extLst>
                <a:ext uri="{FF2B5EF4-FFF2-40B4-BE49-F238E27FC236}">
                  <a16:creationId xmlns:a16="http://schemas.microsoft.com/office/drawing/2014/main" id="{779F7D3B-2017-4D9B-A532-B0FAD8082C08}"/>
                </a:ext>
              </a:extLst>
            </p:cNvPr>
            <p:cNvSpPr>
              <a:spLocks noChangeArrowheads="1"/>
            </p:cNvSpPr>
            <p:nvPr/>
          </p:nvSpPr>
          <p:spPr bwMode="auto">
            <a:xfrm rot="-9000000">
              <a:off x="913" y="3115"/>
              <a:ext cx="294" cy="108"/>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71" name="Oval 32">
              <a:extLst>
                <a:ext uri="{FF2B5EF4-FFF2-40B4-BE49-F238E27FC236}">
                  <a16:creationId xmlns:a16="http://schemas.microsoft.com/office/drawing/2014/main" id="{70869493-23A0-42D3-A62F-C2D1F87C6EFD}"/>
                </a:ext>
              </a:extLst>
            </p:cNvPr>
            <p:cNvSpPr>
              <a:spLocks noChangeArrowheads="1"/>
            </p:cNvSpPr>
            <p:nvPr/>
          </p:nvSpPr>
          <p:spPr bwMode="auto">
            <a:xfrm rot="7200000">
              <a:off x="698" y="3266"/>
              <a:ext cx="294" cy="10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72" name="Oval 33">
              <a:extLst>
                <a:ext uri="{FF2B5EF4-FFF2-40B4-BE49-F238E27FC236}">
                  <a16:creationId xmlns:a16="http://schemas.microsoft.com/office/drawing/2014/main" id="{F3B99257-4043-4E03-A2A3-9143836A28B3}"/>
                </a:ext>
              </a:extLst>
            </p:cNvPr>
            <p:cNvSpPr>
              <a:spLocks noChangeArrowheads="1"/>
            </p:cNvSpPr>
            <p:nvPr/>
          </p:nvSpPr>
          <p:spPr bwMode="auto">
            <a:xfrm rot="7200000">
              <a:off x="1357" y="3019"/>
              <a:ext cx="294" cy="10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73" name="Oval 34">
              <a:extLst>
                <a:ext uri="{FF2B5EF4-FFF2-40B4-BE49-F238E27FC236}">
                  <a16:creationId xmlns:a16="http://schemas.microsoft.com/office/drawing/2014/main" id="{0F9AD1C0-7500-4097-A87B-C9A2A55BF589}"/>
                </a:ext>
              </a:extLst>
            </p:cNvPr>
            <p:cNvSpPr>
              <a:spLocks noChangeArrowheads="1"/>
            </p:cNvSpPr>
            <p:nvPr/>
          </p:nvSpPr>
          <p:spPr bwMode="auto">
            <a:xfrm rot="9000000">
              <a:off x="587" y="2267"/>
              <a:ext cx="294" cy="10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74" name="Oval 35">
              <a:extLst>
                <a:ext uri="{FF2B5EF4-FFF2-40B4-BE49-F238E27FC236}">
                  <a16:creationId xmlns:a16="http://schemas.microsoft.com/office/drawing/2014/main" id="{14C88D5A-7A04-42F7-A315-153821DC82A3}"/>
                </a:ext>
              </a:extLst>
            </p:cNvPr>
            <p:cNvSpPr>
              <a:spLocks noChangeArrowheads="1"/>
            </p:cNvSpPr>
            <p:nvPr/>
          </p:nvSpPr>
          <p:spPr bwMode="auto">
            <a:xfrm rot="-9000000">
              <a:off x="454" y="3328"/>
              <a:ext cx="294" cy="10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75" name="Oval 36">
              <a:extLst>
                <a:ext uri="{FF2B5EF4-FFF2-40B4-BE49-F238E27FC236}">
                  <a16:creationId xmlns:a16="http://schemas.microsoft.com/office/drawing/2014/main" id="{8072BB2F-7E4C-4A7C-B837-218AD72CE051}"/>
                </a:ext>
              </a:extLst>
            </p:cNvPr>
            <p:cNvSpPr>
              <a:spLocks noChangeArrowheads="1"/>
            </p:cNvSpPr>
            <p:nvPr/>
          </p:nvSpPr>
          <p:spPr bwMode="auto">
            <a:xfrm rot="10800000">
              <a:off x="1166" y="2138"/>
              <a:ext cx="294" cy="10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76" name="Oval 37">
              <a:extLst>
                <a:ext uri="{FF2B5EF4-FFF2-40B4-BE49-F238E27FC236}">
                  <a16:creationId xmlns:a16="http://schemas.microsoft.com/office/drawing/2014/main" id="{E6166136-3B3D-4517-A351-CCF2AEA90D07}"/>
                </a:ext>
              </a:extLst>
            </p:cNvPr>
            <p:cNvSpPr>
              <a:spLocks noChangeArrowheads="1"/>
            </p:cNvSpPr>
            <p:nvPr/>
          </p:nvSpPr>
          <p:spPr bwMode="auto">
            <a:xfrm rot="10800000">
              <a:off x="1157" y="2243"/>
              <a:ext cx="294" cy="10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77" name="Oval 38">
              <a:extLst>
                <a:ext uri="{FF2B5EF4-FFF2-40B4-BE49-F238E27FC236}">
                  <a16:creationId xmlns:a16="http://schemas.microsoft.com/office/drawing/2014/main" id="{E9AD1BAF-FCE2-4A0B-9203-AB3E6E948EF3}"/>
                </a:ext>
              </a:extLst>
            </p:cNvPr>
            <p:cNvSpPr>
              <a:spLocks noChangeArrowheads="1"/>
            </p:cNvSpPr>
            <p:nvPr/>
          </p:nvSpPr>
          <p:spPr bwMode="auto">
            <a:xfrm rot="7200000">
              <a:off x="647" y="3161"/>
              <a:ext cx="294" cy="10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78" name="Oval 39">
              <a:extLst>
                <a:ext uri="{FF2B5EF4-FFF2-40B4-BE49-F238E27FC236}">
                  <a16:creationId xmlns:a16="http://schemas.microsoft.com/office/drawing/2014/main" id="{2E6E54A5-EE85-4816-B740-9EA8378520FB}"/>
                </a:ext>
              </a:extLst>
            </p:cNvPr>
            <p:cNvSpPr>
              <a:spLocks noChangeArrowheads="1"/>
            </p:cNvSpPr>
            <p:nvPr/>
          </p:nvSpPr>
          <p:spPr bwMode="auto">
            <a:xfrm rot="9000000">
              <a:off x="284" y="2546"/>
              <a:ext cx="294" cy="10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79" name="Oval 40">
              <a:extLst>
                <a:ext uri="{FF2B5EF4-FFF2-40B4-BE49-F238E27FC236}">
                  <a16:creationId xmlns:a16="http://schemas.microsoft.com/office/drawing/2014/main" id="{CC327B05-9BE8-431C-A05F-ADF174C91C14}"/>
                </a:ext>
              </a:extLst>
            </p:cNvPr>
            <p:cNvSpPr>
              <a:spLocks noChangeArrowheads="1"/>
            </p:cNvSpPr>
            <p:nvPr/>
          </p:nvSpPr>
          <p:spPr bwMode="auto">
            <a:xfrm rot="10800000">
              <a:off x="793" y="3391"/>
              <a:ext cx="294" cy="10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80" name="Oval 41">
              <a:extLst>
                <a:ext uri="{FF2B5EF4-FFF2-40B4-BE49-F238E27FC236}">
                  <a16:creationId xmlns:a16="http://schemas.microsoft.com/office/drawing/2014/main" id="{FA8B66D7-1FE5-4C41-82E8-27E0B40AB170}"/>
                </a:ext>
              </a:extLst>
            </p:cNvPr>
            <p:cNvSpPr>
              <a:spLocks noChangeArrowheads="1"/>
            </p:cNvSpPr>
            <p:nvPr/>
          </p:nvSpPr>
          <p:spPr bwMode="auto">
            <a:xfrm rot="-9000000">
              <a:off x="381" y="2475"/>
              <a:ext cx="294" cy="10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81" name="Oval 42">
              <a:extLst>
                <a:ext uri="{FF2B5EF4-FFF2-40B4-BE49-F238E27FC236}">
                  <a16:creationId xmlns:a16="http://schemas.microsoft.com/office/drawing/2014/main" id="{E1821461-79F1-4BED-BF28-F428C9F8BE2A}"/>
                </a:ext>
              </a:extLst>
            </p:cNvPr>
            <p:cNvSpPr>
              <a:spLocks noChangeArrowheads="1"/>
            </p:cNvSpPr>
            <p:nvPr/>
          </p:nvSpPr>
          <p:spPr bwMode="auto">
            <a:xfrm rot="-9000000">
              <a:off x="1057" y="2299"/>
              <a:ext cx="294" cy="108"/>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82" name="Oval 43">
              <a:extLst>
                <a:ext uri="{FF2B5EF4-FFF2-40B4-BE49-F238E27FC236}">
                  <a16:creationId xmlns:a16="http://schemas.microsoft.com/office/drawing/2014/main" id="{45EB6CE9-3DAA-4DC4-9EFA-BBF0415540EC}"/>
                </a:ext>
              </a:extLst>
            </p:cNvPr>
            <p:cNvSpPr>
              <a:spLocks noChangeArrowheads="1"/>
            </p:cNvSpPr>
            <p:nvPr/>
          </p:nvSpPr>
          <p:spPr bwMode="auto">
            <a:xfrm rot="9000000">
              <a:off x="1217" y="2975"/>
              <a:ext cx="294" cy="10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83" name="Oval 44">
              <a:extLst>
                <a:ext uri="{FF2B5EF4-FFF2-40B4-BE49-F238E27FC236}">
                  <a16:creationId xmlns:a16="http://schemas.microsoft.com/office/drawing/2014/main" id="{A3B1344A-896D-46AE-A17A-080DF6F0B1CE}"/>
                </a:ext>
              </a:extLst>
            </p:cNvPr>
            <p:cNvSpPr>
              <a:spLocks noChangeArrowheads="1"/>
            </p:cNvSpPr>
            <p:nvPr/>
          </p:nvSpPr>
          <p:spPr bwMode="auto">
            <a:xfrm>
              <a:off x="1017" y="3309"/>
              <a:ext cx="294" cy="10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84" name="Oval 45">
              <a:extLst>
                <a:ext uri="{FF2B5EF4-FFF2-40B4-BE49-F238E27FC236}">
                  <a16:creationId xmlns:a16="http://schemas.microsoft.com/office/drawing/2014/main" id="{D7834947-D3E4-473A-ACE9-66705A20C741}"/>
                </a:ext>
              </a:extLst>
            </p:cNvPr>
            <p:cNvSpPr>
              <a:spLocks noChangeArrowheads="1"/>
            </p:cNvSpPr>
            <p:nvPr/>
          </p:nvSpPr>
          <p:spPr bwMode="auto">
            <a:xfrm rot="5400000">
              <a:off x="1482" y="2760"/>
              <a:ext cx="294" cy="10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85" name="Oval 46">
              <a:extLst>
                <a:ext uri="{FF2B5EF4-FFF2-40B4-BE49-F238E27FC236}">
                  <a16:creationId xmlns:a16="http://schemas.microsoft.com/office/drawing/2014/main" id="{C7A6140F-DAE3-414A-AD32-D3A141178B90}"/>
                </a:ext>
              </a:extLst>
            </p:cNvPr>
            <p:cNvSpPr>
              <a:spLocks noChangeArrowheads="1"/>
            </p:cNvSpPr>
            <p:nvPr/>
          </p:nvSpPr>
          <p:spPr bwMode="auto">
            <a:xfrm rot="7200000">
              <a:off x="668" y="2174"/>
              <a:ext cx="294" cy="10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86" name="Oval 47">
              <a:extLst>
                <a:ext uri="{FF2B5EF4-FFF2-40B4-BE49-F238E27FC236}">
                  <a16:creationId xmlns:a16="http://schemas.microsoft.com/office/drawing/2014/main" id="{F0388EA1-6F89-4360-95EE-7C35B5E3467C}"/>
                </a:ext>
              </a:extLst>
            </p:cNvPr>
            <p:cNvSpPr>
              <a:spLocks noChangeArrowheads="1"/>
            </p:cNvSpPr>
            <p:nvPr/>
          </p:nvSpPr>
          <p:spPr bwMode="auto">
            <a:xfrm rot="7200000">
              <a:off x="1188" y="2436"/>
              <a:ext cx="294" cy="10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87" name="Oval 48">
              <a:extLst>
                <a:ext uri="{FF2B5EF4-FFF2-40B4-BE49-F238E27FC236}">
                  <a16:creationId xmlns:a16="http://schemas.microsoft.com/office/drawing/2014/main" id="{5227B917-A04D-40CB-AFCD-60DF6FBAE50F}"/>
                </a:ext>
              </a:extLst>
            </p:cNvPr>
            <p:cNvSpPr>
              <a:spLocks noChangeArrowheads="1"/>
            </p:cNvSpPr>
            <p:nvPr/>
          </p:nvSpPr>
          <p:spPr bwMode="auto">
            <a:xfrm rot="3600000" flipV="1">
              <a:off x="488" y="2156"/>
              <a:ext cx="294" cy="108"/>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88" name="Oval 49">
              <a:extLst>
                <a:ext uri="{FF2B5EF4-FFF2-40B4-BE49-F238E27FC236}">
                  <a16:creationId xmlns:a16="http://schemas.microsoft.com/office/drawing/2014/main" id="{CCFB5BEC-F2E4-4383-BA48-2174B79BD529}"/>
                </a:ext>
              </a:extLst>
            </p:cNvPr>
            <p:cNvSpPr>
              <a:spLocks noChangeArrowheads="1"/>
            </p:cNvSpPr>
            <p:nvPr/>
          </p:nvSpPr>
          <p:spPr bwMode="auto">
            <a:xfrm rot="5400000" flipV="1">
              <a:off x="105" y="2637"/>
              <a:ext cx="294" cy="108"/>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89" name="Oval 50">
              <a:extLst>
                <a:ext uri="{FF2B5EF4-FFF2-40B4-BE49-F238E27FC236}">
                  <a16:creationId xmlns:a16="http://schemas.microsoft.com/office/drawing/2014/main" id="{4B02CB71-0B64-4425-A632-78D2A245137A}"/>
                </a:ext>
              </a:extLst>
            </p:cNvPr>
            <p:cNvSpPr>
              <a:spLocks noChangeArrowheads="1"/>
            </p:cNvSpPr>
            <p:nvPr/>
          </p:nvSpPr>
          <p:spPr bwMode="auto">
            <a:xfrm rot="1800000" flipV="1">
              <a:off x="189" y="2889"/>
              <a:ext cx="294" cy="10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90" name="Oval 51">
              <a:extLst>
                <a:ext uri="{FF2B5EF4-FFF2-40B4-BE49-F238E27FC236}">
                  <a16:creationId xmlns:a16="http://schemas.microsoft.com/office/drawing/2014/main" id="{2BA8E1FA-7E4F-4A57-B185-DA15AC9E1E94}"/>
                </a:ext>
              </a:extLst>
            </p:cNvPr>
            <p:cNvSpPr>
              <a:spLocks noChangeArrowheads="1"/>
            </p:cNvSpPr>
            <p:nvPr/>
          </p:nvSpPr>
          <p:spPr bwMode="auto">
            <a:xfrm rot="19800000" flipV="1">
              <a:off x="267" y="2721"/>
              <a:ext cx="294" cy="10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91" name="Oval 52">
              <a:extLst>
                <a:ext uri="{FF2B5EF4-FFF2-40B4-BE49-F238E27FC236}">
                  <a16:creationId xmlns:a16="http://schemas.microsoft.com/office/drawing/2014/main" id="{BB7DAF9C-7E2D-456F-9F2D-0716881F96DC}"/>
                </a:ext>
              </a:extLst>
            </p:cNvPr>
            <p:cNvSpPr>
              <a:spLocks noChangeArrowheads="1"/>
            </p:cNvSpPr>
            <p:nvPr/>
          </p:nvSpPr>
          <p:spPr bwMode="auto">
            <a:xfrm rot="10800000">
              <a:off x="922" y="2026"/>
              <a:ext cx="294" cy="10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92" name="Oval 53">
              <a:extLst>
                <a:ext uri="{FF2B5EF4-FFF2-40B4-BE49-F238E27FC236}">
                  <a16:creationId xmlns:a16="http://schemas.microsoft.com/office/drawing/2014/main" id="{69E60707-EB76-4CA9-989F-49DB7CECAD05}"/>
                </a:ext>
              </a:extLst>
            </p:cNvPr>
            <p:cNvSpPr>
              <a:spLocks noChangeArrowheads="1"/>
            </p:cNvSpPr>
            <p:nvPr/>
          </p:nvSpPr>
          <p:spPr bwMode="auto">
            <a:xfrm rot="7200000">
              <a:off x="1417" y="2509"/>
              <a:ext cx="294" cy="10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93" name="Oval 54">
              <a:extLst>
                <a:ext uri="{FF2B5EF4-FFF2-40B4-BE49-F238E27FC236}">
                  <a16:creationId xmlns:a16="http://schemas.microsoft.com/office/drawing/2014/main" id="{8E2696D2-8EE2-4E95-9CC4-C5ADB1D98A1D}"/>
                </a:ext>
              </a:extLst>
            </p:cNvPr>
            <p:cNvSpPr>
              <a:spLocks noChangeArrowheads="1"/>
            </p:cNvSpPr>
            <p:nvPr/>
          </p:nvSpPr>
          <p:spPr bwMode="auto">
            <a:xfrm rot="5400000">
              <a:off x="570" y="2362"/>
              <a:ext cx="745" cy="745"/>
            </a:xfrm>
            <a:prstGeom prst="ellipse">
              <a:avLst/>
            </a:prstGeom>
            <a:gradFill rotWithShape="1">
              <a:gsLst>
                <a:gs pos="0">
                  <a:srgbClr val="9966FF"/>
                </a:gs>
                <a:gs pos="100000">
                  <a:srgbClr val="6600CC"/>
                </a:gs>
              </a:gsLst>
              <a:path path="shape">
                <a:fillToRect l="50000" t="50000" r="50000" b="50000"/>
              </a:path>
            </a:gradFill>
            <a:ln w="25400">
              <a:solidFill>
                <a:srgbClr val="80008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sp>
        <p:nvSpPr>
          <p:cNvPr id="7176" name="Oval 55">
            <a:extLst>
              <a:ext uri="{FF2B5EF4-FFF2-40B4-BE49-F238E27FC236}">
                <a16:creationId xmlns:a16="http://schemas.microsoft.com/office/drawing/2014/main" id="{F45A1A2D-8007-436D-BF02-88B1FC57B995}"/>
              </a:ext>
            </a:extLst>
          </p:cNvPr>
          <p:cNvSpPr>
            <a:spLocks noChangeAspect="1" noChangeArrowheads="1"/>
          </p:cNvSpPr>
          <p:nvPr/>
        </p:nvSpPr>
        <p:spPr bwMode="auto">
          <a:xfrm>
            <a:off x="3431931" y="2423819"/>
            <a:ext cx="1947863" cy="1947863"/>
          </a:xfrm>
          <a:prstGeom prst="ellipse">
            <a:avLst/>
          </a:prstGeom>
          <a:gradFill rotWithShape="0">
            <a:gsLst>
              <a:gs pos="0">
                <a:srgbClr val="CCCCFF"/>
              </a:gs>
              <a:gs pos="100000">
                <a:srgbClr val="6699FF"/>
              </a:gs>
            </a:gsLst>
            <a:path path="shape">
              <a:fillToRect l="50000" t="50000" r="50000" b="50000"/>
            </a:path>
          </a:gradFill>
          <a:ln w="25400">
            <a:solidFill>
              <a:srgbClr val="333399"/>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77" name="Oval 56">
            <a:extLst>
              <a:ext uri="{FF2B5EF4-FFF2-40B4-BE49-F238E27FC236}">
                <a16:creationId xmlns:a16="http://schemas.microsoft.com/office/drawing/2014/main" id="{9AC63BD2-4E81-469D-8758-8EBC36FC3D49}"/>
              </a:ext>
            </a:extLst>
          </p:cNvPr>
          <p:cNvSpPr>
            <a:spLocks noChangeArrowheads="1"/>
          </p:cNvSpPr>
          <p:nvPr/>
        </p:nvSpPr>
        <p:spPr bwMode="auto">
          <a:xfrm rot="-9000000">
            <a:off x="4433644" y="2654007"/>
            <a:ext cx="360362" cy="13176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78" name="Oval 57">
            <a:extLst>
              <a:ext uri="{FF2B5EF4-FFF2-40B4-BE49-F238E27FC236}">
                <a16:creationId xmlns:a16="http://schemas.microsoft.com/office/drawing/2014/main" id="{42C66A2C-16EA-4D1E-A7CB-00995EAB0C0C}"/>
              </a:ext>
            </a:extLst>
          </p:cNvPr>
          <p:cNvSpPr>
            <a:spLocks noChangeArrowheads="1"/>
          </p:cNvSpPr>
          <p:nvPr/>
        </p:nvSpPr>
        <p:spPr bwMode="auto">
          <a:xfrm rot="-7200000">
            <a:off x="4111381" y="2565107"/>
            <a:ext cx="361950"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79" name="Oval 58">
            <a:extLst>
              <a:ext uri="{FF2B5EF4-FFF2-40B4-BE49-F238E27FC236}">
                <a16:creationId xmlns:a16="http://schemas.microsoft.com/office/drawing/2014/main" id="{17E8DBB4-CC3B-40AB-BD6A-6C2B33C60ED4}"/>
              </a:ext>
            </a:extLst>
          </p:cNvPr>
          <p:cNvSpPr>
            <a:spLocks noChangeArrowheads="1"/>
          </p:cNvSpPr>
          <p:nvPr/>
        </p:nvSpPr>
        <p:spPr bwMode="auto">
          <a:xfrm rot="-1800000">
            <a:off x="4214569" y="2604794"/>
            <a:ext cx="360362"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80" name="Oval 59">
            <a:extLst>
              <a:ext uri="{FF2B5EF4-FFF2-40B4-BE49-F238E27FC236}">
                <a16:creationId xmlns:a16="http://schemas.microsoft.com/office/drawing/2014/main" id="{4D88ADDA-0E50-496B-8D9B-4C8D79037227}"/>
              </a:ext>
            </a:extLst>
          </p:cNvPr>
          <p:cNvSpPr>
            <a:spLocks noChangeArrowheads="1"/>
          </p:cNvSpPr>
          <p:nvPr/>
        </p:nvSpPr>
        <p:spPr bwMode="auto">
          <a:xfrm rot="-1800000">
            <a:off x="4660656" y="3889082"/>
            <a:ext cx="361950" cy="13176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81" name="Oval 60">
            <a:extLst>
              <a:ext uri="{FF2B5EF4-FFF2-40B4-BE49-F238E27FC236}">
                <a16:creationId xmlns:a16="http://schemas.microsoft.com/office/drawing/2014/main" id="{E0CAEC60-DAA6-49E5-A000-DEA1E2B430C8}"/>
              </a:ext>
            </a:extLst>
          </p:cNvPr>
          <p:cNvSpPr>
            <a:spLocks noChangeArrowheads="1"/>
          </p:cNvSpPr>
          <p:nvPr/>
        </p:nvSpPr>
        <p:spPr bwMode="auto">
          <a:xfrm rot="-3600000">
            <a:off x="3769275" y="3531101"/>
            <a:ext cx="361950" cy="13176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82" name="Oval 61">
            <a:extLst>
              <a:ext uri="{FF2B5EF4-FFF2-40B4-BE49-F238E27FC236}">
                <a16:creationId xmlns:a16="http://schemas.microsoft.com/office/drawing/2014/main" id="{F7A0A7DC-4418-4AB1-A884-8360CDE7F2E8}"/>
              </a:ext>
            </a:extLst>
          </p:cNvPr>
          <p:cNvSpPr>
            <a:spLocks noChangeArrowheads="1"/>
          </p:cNvSpPr>
          <p:nvPr/>
        </p:nvSpPr>
        <p:spPr bwMode="auto">
          <a:xfrm rot="-3600000">
            <a:off x="4934499" y="3578726"/>
            <a:ext cx="360363"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83" name="Oval 62">
            <a:extLst>
              <a:ext uri="{FF2B5EF4-FFF2-40B4-BE49-F238E27FC236}">
                <a16:creationId xmlns:a16="http://schemas.microsoft.com/office/drawing/2014/main" id="{FFFB82C3-18B0-4B67-8D8A-4B5DCA188D0F}"/>
              </a:ext>
            </a:extLst>
          </p:cNvPr>
          <p:cNvSpPr>
            <a:spLocks noChangeArrowheads="1"/>
          </p:cNvSpPr>
          <p:nvPr/>
        </p:nvSpPr>
        <p:spPr bwMode="auto">
          <a:xfrm rot="-9000000">
            <a:off x="3606556" y="3785894"/>
            <a:ext cx="361950"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84" name="Oval 63">
            <a:extLst>
              <a:ext uri="{FF2B5EF4-FFF2-40B4-BE49-F238E27FC236}">
                <a16:creationId xmlns:a16="http://schemas.microsoft.com/office/drawing/2014/main" id="{5139A9BE-419B-4BA0-951C-6D4F11308AC2}"/>
              </a:ext>
            </a:extLst>
          </p:cNvPr>
          <p:cNvSpPr>
            <a:spLocks noChangeArrowheads="1"/>
          </p:cNvSpPr>
          <p:nvPr/>
        </p:nvSpPr>
        <p:spPr bwMode="auto">
          <a:xfrm rot="-9000000">
            <a:off x="3782769" y="2879432"/>
            <a:ext cx="360362"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85" name="Oval 64">
            <a:extLst>
              <a:ext uri="{FF2B5EF4-FFF2-40B4-BE49-F238E27FC236}">
                <a16:creationId xmlns:a16="http://schemas.microsoft.com/office/drawing/2014/main" id="{F379ED86-4FB1-4737-87B7-DB09D79259D8}"/>
              </a:ext>
            </a:extLst>
          </p:cNvPr>
          <p:cNvSpPr>
            <a:spLocks noChangeArrowheads="1"/>
          </p:cNvSpPr>
          <p:nvPr/>
        </p:nvSpPr>
        <p:spPr bwMode="auto">
          <a:xfrm rot="10800000">
            <a:off x="4933706" y="3500144"/>
            <a:ext cx="360363"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86" name="Oval 65">
            <a:extLst>
              <a:ext uri="{FF2B5EF4-FFF2-40B4-BE49-F238E27FC236}">
                <a16:creationId xmlns:a16="http://schemas.microsoft.com/office/drawing/2014/main" id="{A3D325C8-5B5C-4EB8-8F62-407B2C857062}"/>
              </a:ext>
            </a:extLst>
          </p:cNvPr>
          <p:cNvSpPr>
            <a:spLocks noChangeArrowheads="1"/>
          </p:cNvSpPr>
          <p:nvPr/>
        </p:nvSpPr>
        <p:spPr bwMode="auto">
          <a:xfrm rot="10800000">
            <a:off x="4847981" y="2866732"/>
            <a:ext cx="361950" cy="13176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87" name="Oval 66">
            <a:extLst>
              <a:ext uri="{FF2B5EF4-FFF2-40B4-BE49-F238E27FC236}">
                <a16:creationId xmlns:a16="http://schemas.microsoft.com/office/drawing/2014/main" id="{A296CC56-E9C9-4BDF-8F73-F93FCB0B0DC3}"/>
              </a:ext>
            </a:extLst>
          </p:cNvPr>
          <p:cNvSpPr>
            <a:spLocks noChangeArrowheads="1"/>
          </p:cNvSpPr>
          <p:nvPr/>
        </p:nvSpPr>
        <p:spPr bwMode="auto">
          <a:xfrm rot="10800000">
            <a:off x="4325694" y="4084344"/>
            <a:ext cx="360362" cy="13176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88" name="Oval 67">
            <a:extLst>
              <a:ext uri="{FF2B5EF4-FFF2-40B4-BE49-F238E27FC236}">
                <a16:creationId xmlns:a16="http://schemas.microsoft.com/office/drawing/2014/main" id="{F98C526A-B956-46F5-ADAF-C0B377E5D238}"/>
              </a:ext>
            </a:extLst>
          </p:cNvPr>
          <p:cNvSpPr>
            <a:spLocks noChangeArrowheads="1"/>
          </p:cNvSpPr>
          <p:nvPr/>
        </p:nvSpPr>
        <p:spPr bwMode="auto">
          <a:xfrm rot="-7200000">
            <a:off x="3692281" y="3943057"/>
            <a:ext cx="361950"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89" name="Oval 68">
            <a:extLst>
              <a:ext uri="{FF2B5EF4-FFF2-40B4-BE49-F238E27FC236}">
                <a16:creationId xmlns:a16="http://schemas.microsoft.com/office/drawing/2014/main" id="{FB12D4C5-B13C-477E-BCED-D08C06C79AF8}"/>
              </a:ext>
            </a:extLst>
          </p:cNvPr>
          <p:cNvSpPr>
            <a:spLocks noChangeArrowheads="1"/>
          </p:cNvSpPr>
          <p:nvPr/>
        </p:nvSpPr>
        <p:spPr bwMode="auto">
          <a:xfrm rot="-7200000">
            <a:off x="3924056" y="3779544"/>
            <a:ext cx="360363" cy="13176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90" name="Oval 69">
            <a:extLst>
              <a:ext uri="{FF2B5EF4-FFF2-40B4-BE49-F238E27FC236}">
                <a16:creationId xmlns:a16="http://schemas.microsoft.com/office/drawing/2014/main" id="{4E98C67B-6704-4F2F-959A-2ABAEB44A8A1}"/>
              </a:ext>
            </a:extLst>
          </p:cNvPr>
          <p:cNvSpPr>
            <a:spLocks noChangeArrowheads="1"/>
          </p:cNvSpPr>
          <p:nvPr/>
        </p:nvSpPr>
        <p:spPr bwMode="auto">
          <a:xfrm rot="-5400000">
            <a:off x="4259018" y="2884195"/>
            <a:ext cx="360363" cy="13176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91" name="Oval 70">
            <a:extLst>
              <a:ext uri="{FF2B5EF4-FFF2-40B4-BE49-F238E27FC236}">
                <a16:creationId xmlns:a16="http://schemas.microsoft.com/office/drawing/2014/main" id="{56A14985-1EEA-41B9-AAE1-AD8C97A0F8F9}"/>
              </a:ext>
            </a:extLst>
          </p:cNvPr>
          <p:cNvSpPr>
            <a:spLocks noChangeArrowheads="1"/>
          </p:cNvSpPr>
          <p:nvPr/>
        </p:nvSpPr>
        <p:spPr bwMode="auto">
          <a:xfrm rot="-5400000">
            <a:off x="4655099" y="3867651"/>
            <a:ext cx="360363"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92" name="Oval 71">
            <a:extLst>
              <a:ext uri="{FF2B5EF4-FFF2-40B4-BE49-F238E27FC236}">
                <a16:creationId xmlns:a16="http://schemas.microsoft.com/office/drawing/2014/main" id="{D0CB541B-BF08-42CC-82E4-E605DF32FBA4}"/>
              </a:ext>
            </a:extLst>
          </p:cNvPr>
          <p:cNvSpPr>
            <a:spLocks noChangeArrowheads="1"/>
          </p:cNvSpPr>
          <p:nvPr/>
        </p:nvSpPr>
        <p:spPr bwMode="auto">
          <a:xfrm rot="2814239">
            <a:off x="4847981" y="3328694"/>
            <a:ext cx="361950" cy="133350"/>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93" name="Oval 72">
            <a:extLst>
              <a:ext uri="{FF2B5EF4-FFF2-40B4-BE49-F238E27FC236}">
                <a16:creationId xmlns:a16="http://schemas.microsoft.com/office/drawing/2014/main" id="{1546F4CB-B42A-4DA1-9A7D-4E0173B03914}"/>
              </a:ext>
            </a:extLst>
          </p:cNvPr>
          <p:cNvSpPr>
            <a:spLocks noChangeArrowheads="1"/>
          </p:cNvSpPr>
          <p:nvPr/>
        </p:nvSpPr>
        <p:spPr bwMode="auto">
          <a:xfrm rot="-5400000">
            <a:off x="4673357" y="3438231"/>
            <a:ext cx="360362" cy="13176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94" name="Oval 73">
            <a:extLst>
              <a:ext uri="{FF2B5EF4-FFF2-40B4-BE49-F238E27FC236}">
                <a16:creationId xmlns:a16="http://schemas.microsoft.com/office/drawing/2014/main" id="{40DAA6C6-8F8A-4B4E-9A5C-EF4B6BA96D14}"/>
              </a:ext>
            </a:extLst>
          </p:cNvPr>
          <p:cNvSpPr>
            <a:spLocks noChangeArrowheads="1"/>
          </p:cNvSpPr>
          <p:nvPr/>
        </p:nvSpPr>
        <p:spPr bwMode="auto">
          <a:xfrm rot="-1800000">
            <a:off x="3624019" y="2817519"/>
            <a:ext cx="360362"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95" name="Oval 74">
            <a:extLst>
              <a:ext uri="{FF2B5EF4-FFF2-40B4-BE49-F238E27FC236}">
                <a16:creationId xmlns:a16="http://schemas.microsoft.com/office/drawing/2014/main" id="{C851D3D8-73CC-4AE3-84FA-A7ACBECB678B}"/>
              </a:ext>
            </a:extLst>
          </p:cNvPr>
          <p:cNvSpPr>
            <a:spLocks noChangeArrowheads="1"/>
          </p:cNvSpPr>
          <p:nvPr/>
        </p:nvSpPr>
        <p:spPr bwMode="auto">
          <a:xfrm rot="-1800000">
            <a:off x="5001969" y="3200107"/>
            <a:ext cx="360362"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96" name="Oval 75">
            <a:extLst>
              <a:ext uri="{FF2B5EF4-FFF2-40B4-BE49-F238E27FC236}">
                <a16:creationId xmlns:a16="http://schemas.microsoft.com/office/drawing/2014/main" id="{07BEA275-86A1-433D-A047-157E70BB41EA}"/>
              </a:ext>
            </a:extLst>
          </p:cNvPr>
          <p:cNvSpPr>
            <a:spLocks noChangeArrowheads="1"/>
          </p:cNvSpPr>
          <p:nvPr/>
        </p:nvSpPr>
        <p:spPr bwMode="auto">
          <a:xfrm rot="-1800000">
            <a:off x="4752731" y="3930357"/>
            <a:ext cx="360363" cy="13176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97" name="Oval 76">
            <a:extLst>
              <a:ext uri="{FF2B5EF4-FFF2-40B4-BE49-F238E27FC236}">
                <a16:creationId xmlns:a16="http://schemas.microsoft.com/office/drawing/2014/main" id="{1B727A67-CFF0-4709-8526-F2142E9FAB03}"/>
              </a:ext>
            </a:extLst>
          </p:cNvPr>
          <p:cNvSpPr>
            <a:spLocks noChangeArrowheads="1"/>
          </p:cNvSpPr>
          <p:nvPr/>
        </p:nvSpPr>
        <p:spPr bwMode="auto">
          <a:xfrm rot="-3600000">
            <a:off x="4369350" y="3866063"/>
            <a:ext cx="361950" cy="131762"/>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98" name="Oval 77">
            <a:extLst>
              <a:ext uri="{FF2B5EF4-FFF2-40B4-BE49-F238E27FC236}">
                <a16:creationId xmlns:a16="http://schemas.microsoft.com/office/drawing/2014/main" id="{6FA1CA58-2F91-4CED-B6AB-3DD97AAA78E1}"/>
              </a:ext>
            </a:extLst>
          </p:cNvPr>
          <p:cNvSpPr>
            <a:spLocks noChangeArrowheads="1"/>
          </p:cNvSpPr>
          <p:nvPr/>
        </p:nvSpPr>
        <p:spPr bwMode="auto">
          <a:xfrm rot="-9000000">
            <a:off x="4106619" y="4051007"/>
            <a:ext cx="360362"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199" name="Oval 78">
            <a:extLst>
              <a:ext uri="{FF2B5EF4-FFF2-40B4-BE49-F238E27FC236}">
                <a16:creationId xmlns:a16="http://schemas.microsoft.com/office/drawing/2014/main" id="{F7E29625-CBDE-40A6-952A-0E00634B5303}"/>
              </a:ext>
            </a:extLst>
          </p:cNvPr>
          <p:cNvSpPr>
            <a:spLocks noChangeArrowheads="1"/>
          </p:cNvSpPr>
          <p:nvPr/>
        </p:nvSpPr>
        <p:spPr bwMode="auto">
          <a:xfrm rot="-9000000">
            <a:off x="4792419" y="3719219"/>
            <a:ext cx="360362" cy="13176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00" name="Oval 79">
            <a:extLst>
              <a:ext uri="{FF2B5EF4-FFF2-40B4-BE49-F238E27FC236}">
                <a16:creationId xmlns:a16="http://schemas.microsoft.com/office/drawing/2014/main" id="{AF111D69-5C56-496F-B323-555AA83D92DE}"/>
              </a:ext>
            </a:extLst>
          </p:cNvPr>
          <p:cNvSpPr>
            <a:spLocks noChangeArrowheads="1"/>
          </p:cNvSpPr>
          <p:nvPr/>
        </p:nvSpPr>
        <p:spPr bwMode="auto">
          <a:xfrm rot="-7200000">
            <a:off x="3970094" y="2823869"/>
            <a:ext cx="361950"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01" name="Oval 80">
            <a:extLst>
              <a:ext uri="{FF2B5EF4-FFF2-40B4-BE49-F238E27FC236}">
                <a16:creationId xmlns:a16="http://schemas.microsoft.com/office/drawing/2014/main" id="{96ABB49C-2712-4E30-93D3-FE734C31A4B4}"/>
              </a:ext>
            </a:extLst>
          </p:cNvPr>
          <p:cNvSpPr>
            <a:spLocks noChangeArrowheads="1"/>
          </p:cNvSpPr>
          <p:nvPr/>
        </p:nvSpPr>
        <p:spPr bwMode="auto">
          <a:xfrm rot="-3600000">
            <a:off x="3799437" y="3848601"/>
            <a:ext cx="360363"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02" name="Oval 81">
            <a:extLst>
              <a:ext uri="{FF2B5EF4-FFF2-40B4-BE49-F238E27FC236}">
                <a16:creationId xmlns:a16="http://schemas.microsoft.com/office/drawing/2014/main" id="{62AB2D6E-9EB5-4D7F-8D1B-ADB859EC2DA9}"/>
              </a:ext>
            </a:extLst>
          </p:cNvPr>
          <p:cNvSpPr>
            <a:spLocks noChangeArrowheads="1"/>
          </p:cNvSpPr>
          <p:nvPr/>
        </p:nvSpPr>
        <p:spPr bwMode="auto">
          <a:xfrm rot="-5400000">
            <a:off x="4682087" y="2664326"/>
            <a:ext cx="360363"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03" name="Oval 82">
            <a:extLst>
              <a:ext uri="{FF2B5EF4-FFF2-40B4-BE49-F238E27FC236}">
                <a16:creationId xmlns:a16="http://schemas.microsoft.com/office/drawing/2014/main" id="{B567BC02-C6A0-4538-A378-25E84E7E38DC}"/>
              </a:ext>
            </a:extLst>
          </p:cNvPr>
          <p:cNvSpPr>
            <a:spLocks noChangeArrowheads="1"/>
          </p:cNvSpPr>
          <p:nvPr/>
        </p:nvSpPr>
        <p:spPr bwMode="auto">
          <a:xfrm rot="-5400000">
            <a:off x="4670975" y="2792913"/>
            <a:ext cx="360362"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04" name="Oval 83">
            <a:extLst>
              <a:ext uri="{FF2B5EF4-FFF2-40B4-BE49-F238E27FC236}">
                <a16:creationId xmlns:a16="http://schemas.microsoft.com/office/drawing/2014/main" id="{0A0422C5-92BD-4F09-BFEE-B5C4F0B3D65A}"/>
              </a:ext>
            </a:extLst>
          </p:cNvPr>
          <p:cNvSpPr>
            <a:spLocks noChangeArrowheads="1"/>
          </p:cNvSpPr>
          <p:nvPr/>
        </p:nvSpPr>
        <p:spPr bwMode="auto">
          <a:xfrm rot="-9000000">
            <a:off x="3968506" y="4082757"/>
            <a:ext cx="361950" cy="13176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05" name="Oval 84">
            <a:extLst>
              <a:ext uri="{FF2B5EF4-FFF2-40B4-BE49-F238E27FC236}">
                <a16:creationId xmlns:a16="http://schemas.microsoft.com/office/drawing/2014/main" id="{C5EA085B-3401-4E2B-9DBD-41EDE39F31D8}"/>
              </a:ext>
            </a:extLst>
          </p:cNvPr>
          <p:cNvSpPr>
            <a:spLocks noChangeArrowheads="1"/>
          </p:cNvSpPr>
          <p:nvPr/>
        </p:nvSpPr>
        <p:spPr bwMode="auto">
          <a:xfrm rot="-7200000">
            <a:off x="3617668" y="3138195"/>
            <a:ext cx="360363" cy="13176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06" name="Oval 85">
            <a:extLst>
              <a:ext uri="{FF2B5EF4-FFF2-40B4-BE49-F238E27FC236}">
                <a16:creationId xmlns:a16="http://schemas.microsoft.com/office/drawing/2014/main" id="{4B4A63CD-3019-4963-9190-7AD51228A80F}"/>
              </a:ext>
            </a:extLst>
          </p:cNvPr>
          <p:cNvSpPr>
            <a:spLocks noChangeArrowheads="1"/>
          </p:cNvSpPr>
          <p:nvPr/>
        </p:nvSpPr>
        <p:spPr bwMode="auto">
          <a:xfrm rot="-5400000">
            <a:off x="4139163" y="4088313"/>
            <a:ext cx="360362"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07" name="Oval 86">
            <a:extLst>
              <a:ext uri="{FF2B5EF4-FFF2-40B4-BE49-F238E27FC236}">
                <a16:creationId xmlns:a16="http://schemas.microsoft.com/office/drawing/2014/main" id="{063A5A7D-C3AE-4ADC-AEE1-2A6376410D88}"/>
              </a:ext>
            </a:extLst>
          </p:cNvPr>
          <p:cNvSpPr>
            <a:spLocks noChangeArrowheads="1"/>
          </p:cNvSpPr>
          <p:nvPr/>
        </p:nvSpPr>
        <p:spPr bwMode="auto">
          <a:xfrm rot="-3600000">
            <a:off x="3717682" y="3079456"/>
            <a:ext cx="360362" cy="13176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08" name="Oval 87">
            <a:extLst>
              <a:ext uri="{FF2B5EF4-FFF2-40B4-BE49-F238E27FC236}">
                <a16:creationId xmlns:a16="http://schemas.microsoft.com/office/drawing/2014/main" id="{99005EE9-5BBA-4A45-BE88-BE2A1FE41F84}"/>
              </a:ext>
            </a:extLst>
          </p:cNvPr>
          <p:cNvSpPr>
            <a:spLocks noChangeArrowheads="1"/>
          </p:cNvSpPr>
          <p:nvPr/>
        </p:nvSpPr>
        <p:spPr bwMode="auto">
          <a:xfrm rot="-3600000">
            <a:off x="4547944" y="2777832"/>
            <a:ext cx="360362" cy="131762"/>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09" name="Oval 88">
            <a:extLst>
              <a:ext uri="{FF2B5EF4-FFF2-40B4-BE49-F238E27FC236}">
                <a16:creationId xmlns:a16="http://schemas.microsoft.com/office/drawing/2014/main" id="{041C338C-30CD-49E7-8288-D3276F8778C2}"/>
              </a:ext>
            </a:extLst>
          </p:cNvPr>
          <p:cNvSpPr>
            <a:spLocks noChangeArrowheads="1"/>
          </p:cNvSpPr>
          <p:nvPr/>
        </p:nvSpPr>
        <p:spPr bwMode="auto">
          <a:xfrm rot="5400000">
            <a:off x="4498731" y="3989094"/>
            <a:ext cx="360363" cy="13176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10" name="Oval 89">
            <a:extLst>
              <a:ext uri="{FF2B5EF4-FFF2-40B4-BE49-F238E27FC236}">
                <a16:creationId xmlns:a16="http://schemas.microsoft.com/office/drawing/2014/main" id="{C8AC2B47-FF3D-429B-BA11-20DFE8B376FC}"/>
              </a:ext>
            </a:extLst>
          </p:cNvPr>
          <p:cNvSpPr>
            <a:spLocks noChangeArrowheads="1"/>
          </p:cNvSpPr>
          <p:nvPr/>
        </p:nvSpPr>
        <p:spPr bwMode="auto">
          <a:xfrm rot="-9000000">
            <a:off x="4070106" y="2709569"/>
            <a:ext cx="361950" cy="13176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11" name="Oval 90">
            <a:extLst>
              <a:ext uri="{FF2B5EF4-FFF2-40B4-BE49-F238E27FC236}">
                <a16:creationId xmlns:a16="http://schemas.microsoft.com/office/drawing/2014/main" id="{418C64E7-C5EA-4E73-9A48-03A786818F84}"/>
              </a:ext>
            </a:extLst>
          </p:cNvPr>
          <p:cNvSpPr>
            <a:spLocks noChangeArrowheads="1"/>
          </p:cNvSpPr>
          <p:nvPr/>
        </p:nvSpPr>
        <p:spPr bwMode="auto">
          <a:xfrm rot="-9000000">
            <a:off x="4708281" y="3031832"/>
            <a:ext cx="360363" cy="13176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12" name="Oval 91">
            <a:extLst>
              <a:ext uri="{FF2B5EF4-FFF2-40B4-BE49-F238E27FC236}">
                <a16:creationId xmlns:a16="http://schemas.microsoft.com/office/drawing/2014/main" id="{6272ABF4-B3C7-4784-A944-E255D8A5EA35}"/>
              </a:ext>
            </a:extLst>
          </p:cNvPr>
          <p:cNvSpPr>
            <a:spLocks noChangeArrowheads="1"/>
          </p:cNvSpPr>
          <p:nvPr/>
        </p:nvSpPr>
        <p:spPr bwMode="auto">
          <a:xfrm rot="9000000" flipV="1">
            <a:off x="3887544" y="2630194"/>
            <a:ext cx="361950" cy="131763"/>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13" name="Oval 92">
            <a:extLst>
              <a:ext uri="{FF2B5EF4-FFF2-40B4-BE49-F238E27FC236}">
                <a16:creationId xmlns:a16="http://schemas.microsoft.com/office/drawing/2014/main" id="{06CDAB35-5D1F-4110-8FFF-1E2C7BB91D26}"/>
              </a:ext>
            </a:extLst>
          </p:cNvPr>
          <p:cNvSpPr>
            <a:spLocks noChangeArrowheads="1"/>
          </p:cNvSpPr>
          <p:nvPr/>
        </p:nvSpPr>
        <p:spPr bwMode="auto">
          <a:xfrm rot="7200000" flipV="1">
            <a:off x="3482732" y="3587456"/>
            <a:ext cx="360362" cy="13176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14" name="Oval 93">
            <a:extLst>
              <a:ext uri="{FF2B5EF4-FFF2-40B4-BE49-F238E27FC236}">
                <a16:creationId xmlns:a16="http://schemas.microsoft.com/office/drawing/2014/main" id="{F1490024-8E1C-4200-AF87-609F7C851B0F}"/>
              </a:ext>
            </a:extLst>
          </p:cNvPr>
          <p:cNvSpPr>
            <a:spLocks noChangeArrowheads="1"/>
          </p:cNvSpPr>
          <p:nvPr/>
        </p:nvSpPr>
        <p:spPr bwMode="auto">
          <a:xfrm rot="3600000" flipV="1">
            <a:off x="3445425" y="3265988"/>
            <a:ext cx="360362"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15" name="Oval 94">
            <a:extLst>
              <a:ext uri="{FF2B5EF4-FFF2-40B4-BE49-F238E27FC236}">
                <a16:creationId xmlns:a16="http://schemas.microsoft.com/office/drawing/2014/main" id="{FDB254B9-6DD9-4A49-B291-626D8EB0654C}"/>
              </a:ext>
            </a:extLst>
          </p:cNvPr>
          <p:cNvSpPr>
            <a:spLocks noChangeArrowheads="1"/>
          </p:cNvSpPr>
          <p:nvPr/>
        </p:nvSpPr>
        <p:spPr bwMode="auto">
          <a:xfrm rot="-5400000">
            <a:off x="4361413" y="2596062"/>
            <a:ext cx="361950" cy="13176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16" name="Oval 95">
            <a:extLst>
              <a:ext uri="{FF2B5EF4-FFF2-40B4-BE49-F238E27FC236}">
                <a16:creationId xmlns:a16="http://schemas.microsoft.com/office/drawing/2014/main" id="{F2F13462-D0E7-4DE1-A698-307733F889BB}"/>
              </a:ext>
            </a:extLst>
          </p:cNvPr>
          <p:cNvSpPr>
            <a:spLocks noChangeArrowheads="1"/>
          </p:cNvSpPr>
          <p:nvPr/>
        </p:nvSpPr>
        <p:spPr bwMode="auto">
          <a:xfrm rot="-9000000">
            <a:off x="4989269" y="3120732"/>
            <a:ext cx="361950"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17" name="Oval 96">
            <a:extLst>
              <a:ext uri="{FF2B5EF4-FFF2-40B4-BE49-F238E27FC236}">
                <a16:creationId xmlns:a16="http://schemas.microsoft.com/office/drawing/2014/main" id="{1D4F97FF-DC58-4307-8BE7-9CD903CDB641}"/>
              </a:ext>
            </a:extLst>
          </p:cNvPr>
          <p:cNvSpPr>
            <a:spLocks noChangeArrowheads="1"/>
          </p:cNvSpPr>
          <p:nvPr/>
        </p:nvSpPr>
        <p:spPr bwMode="auto">
          <a:xfrm rot="5400000">
            <a:off x="3948662" y="2940551"/>
            <a:ext cx="915987" cy="914400"/>
          </a:xfrm>
          <a:prstGeom prst="ellipse">
            <a:avLst/>
          </a:prstGeom>
          <a:gradFill rotWithShape="1">
            <a:gsLst>
              <a:gs pos="0">
                <a:srgbClr val="9966FF"/>
              </a:gs>
              <a:gs pos="100000">
                <a:srgbClr val="6600CC"/>
              </a:gs>
            </a:gsLst>
            <a:path path="shape">
              <a:fillToRect l="50000" t="50000" r="50000" b="50000"/>
            </a:path>
          </a:gradFill>
          <a:ln w="25400">
            <a:solidFill>
              <a:srgbClr val="80008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18" name="Oval 97">
            <a:extLst>
              <a:ext uri="{FF2B5EF4-FFF2-40B4-BE49-F238E27FC236}">
                <a16:creationId xmlns:a16="http://schemas.microsoft.com/office/drawing/2014/main" id="{4D009FE7-8FCD-4DBE-887A-EEF5639AC5C2}"/>
              </a:ext>
            </a:extLst>
          </p:cNvPr>
          <p:cNvSpPr>
            <a:spLocks noChangeAspect="1" noChangeArrowheads="1"/>
          </p:cNvSpPr>
          <p:nvPr/>
        </p:nvSpPr>
        <p:spPr bwMode="auto">
          <a:xfrm rot="-5400000">
            <a:off x="3465513" y="4777276"/>
            <a:ext cx="1947862" cy="1947862"/>
          </a:xfrm>
          <a:prstGeom prst="ellipse">
            <a:avLst/>
          </a:prstGeom>
          <a:gradFill rotWithShape="0">
            <a:gsLst>
              <a:gs pos="0">
                <a:srgbClr val="CCCCFF"/>
              </a:gs>
              <a:gs pos="100000">
                <a:srgbClr val="6699FF"/>
              </a:gs>
            </a:gsLst>
            <a:path path="shape">
              <a:fillToRect l="50000" t="50000" r="50000" b="50000"/>
            </a:path>
          </a:gradFill>
          <a:ln w="25400">
            <a:solidFill>
              <a:srgbClr val="333399"/>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19" name="Oval 98">
            <a:extLst>
              <a:ext uri="{FF2B5EF4-FFF2-40B4-BE49-F238E27FC236}">
                <a16:creationId xmlns:a16="http://schemas.microsoft.com/office/drawing/2014/main" id="{EEEDAA01-3A44-4035-A7F9-F83DD6029E07}"/>
              </a:ext>
            </a:extLst>
          </p:cNvPr>
          <p:cNvSpPr>
            <a:spLocks noChangeArrowheads="1"/>
          </p:cNvSpPr>
          <p:nvPr/>
        </p:nvSpPr>
        <p:spPr bwMode="auto">
          <a:xfrm rot="1800000">
            <a:off x="4467225" y="5007463"/>
            <a:ext cx="360363" cy="13176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20" name="Oval 99">
            <a:extLst>
              <a:ext uri="{FF2B5EF4-FFF2-40B4-BE49-F238E27FC236}">
                <a16:creationId xmlns:a16="http://schemas.microsoft.com/office/drawing/2014/main" id="{2C9A5BB9-5520-4359-9047-8B4516A9AF62}"/>
              </a:ext>
            </a:extLst>
          </p:cNvPr>
          <p:cNvSpPr>
            <a:spLocks noChangeArrowheads="1"/>
          </p:cNvSpPr>
          <p:nvPr/>
        </p:nvSpPr>
        <p:spPr bwMode="auto">
          <a:xfrm rot="3600000">
            <a:off x="3859213" y="5080488"/>
            <a:ext cx="361950"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21" name="Oval 100">
            <a:extLst>
              <a:ext uri="{FF2B5EF4-FFF2-40B4-BE49-F238E27FC236}">
                <a16:creationId xmlns:a16="http://schemas.microsoft.com/office/drawing/2014/main" id="{B795F35E-1C40-4483-B96E-6CFD12ED0701}"/>
              </a:ext>
            </a:extLst>
          </p:cNvPr>
          <p:cNvSpPr>
            <a:spLocks noChangeArrowheads="1"/>
          </p:cNvSpPr>
          <p:nvPr/>
        </p:nvSpPr>
        <p:spPr bwMode="auto">
          <a:xfrm rot="9000000">
            <a:off x="4248150" y="4958251"/>
            <a:ext cx="360363"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22" name="Oval 101">
            <a:extLst>
              <a:ext uri="{FF2B5EF4-FFF2-40B4-BE49-F238E27FC236}">
                <a16:creationId xmlns:a16="http://schemas.microsoft.com/office/drawing/2014/main" id="{BA461402-A650-4319-825C-F9103D4D2BA6}"/>
              </a:ext>
            </a:extLst>
          </p:cNvPr>
          <p:cNvSpPr>
            <a:spLocks noChangeArrowheads="1"/>
          </p:cNvSpPr>
          <p:nvPr/>
        </p:nvSpPr>
        <p:spPr bwMode="auto">
          <a:xfrm rot="9000000">
            <a:off x="4694238" y="6242538"/>
            <a:ext cx="361950" cy="13176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23" name="Oval 102">
            <a:extLst>
              <a:ext uri="{FF2B5EF4-FFF2-40B4-BE49-F238E27FC236}">
                <a16:creationId xmlns:a16="http://schemas.microsoft.com/office/drawing/2014/main" id="{4EA1F9E0-AF7F-4677-A9F3-F0B8F25C37DC}"/>
              </a:ext>
            </a:extLst>
          </p:cNvPr>
          <p:cNvSpPr>
            <a:spLocks noChangeArrowheads="1"/>
          </p:cNvSpPr>
          <p:nvPr/>
        </p:nvSpPr>
        <p:spPr bwMode="auto">
          <a:xfrm rot="7200000">
            <a:off x="3802857" y="5884556"/>
            <a:ext cx="361950" cy="13176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24" name="Oval 103">
            <a:extLst>
              <a:ext uri="{FF2B5EF4-FFF2-40B4-BE49-F238E27FC236}">
                <a16:creationId xmlns:a16="http://schemas.microsoft.com/office/drawing/2014/main" id="{3CD43FE4-1AA2-41C8-9A9D-C967BC59870E}"/>
              </a:ext>
            </a:extLst>
          </p:cNvPr>
          <p:cNvSpPr>
            <a:spLocks noChangeArrowheads="1"/>
          </p:cNvSpPr>
          <p:nvPr/>
        </p:nvSpPr>
        <p:spPr bwMode="auto">
          <a:xfrm rot="7200000">
            <a:off x="4968082" y="5932182"/>
            <a:ext cx="360362"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25" name="Oval 104">
            <a:extLst>
              <a:ext uri="{FF2B5EF4-FFF2-40B4-BE49-F238E27FC236}">
                <a16:creationId xmlns:a16="http://schemas.microsoft.com/office/drawing/2014/main" id="{D51D31CA-C223-49B1-A6AF-5DD27F4CB292}"/>
              </a:ext>
            </a:extLst>
          </p:cNvPr>
          <p:cNvSpPr>
            <a:spLocks noChangeArrowheads="1"/>
          </p:cNvSpPr>
          <p:nvPr/>
        </p:nvSpPr>
        <p:spPr bwMode="auto">
          <a:xfrm rot="1800000">
            <a:off x="3640138" y="6139351"/>
            <a:ext cx="361950"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26" name="Oval 105">
            <a:extLst>
              <a:ext uri="{FF2B5EF4-FFF2-40B4-BE49-F238E27FC236}">
                <a16:creationId xmlns:a16="http://schemas.microsoft.com/office/drawing/2014/main" id="{4361F199-8630-40CA-8425-434C37806BD1}"/>
              </a:ext>
            </a:extLst>
          </p:cNvPr>
          <p:cNvSpPr>
            <a:spLocks noChangeArrowheads="1"/>
          </p:cNvSpPr>
          <p:nvPr/>
        </p:nvSpPr>
        <p:spPr bwMode="auto">
          <a:xfrm rot="1800000">
            <a:off x="3816350" y="5232888"/>
            <a:ext cx="360363"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27" name="Oval 106">
            <a:extLst>
              <a:ext uri="{FF2B5EF4-FFF2-40B4-BE49-F238E27FC236}">
                <a16:creationId xmlns:a16="http://schemas.microsoft.com/office/drawing/2014/main" id="{203D91A4-C7A0-4E9D-8978-F6F09102F0F6}"/>
              </a:ext>
            </a:extLst>
          </p:cNvPr>
          <p:cNvSpPr>
            <a:spLocks noChangeArrowheads="1"/>
          </p:cNvSpPr>
          <p:nvPr/>
        </p:nvSpPr>
        <p:spPr bwMode="auto">
          <a:xfrm>
            <a:off x="4967288" y="5853601"/>
            <a:ext cx="360362"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28" name="Oval 107">
            <a:extLst>
              <a:ext uri="{FF2B5EF4-FFF2-40B4-BE49-F238E27FC236}">
                <a16:creationId xmlns:a16="http://schemas.microsoft.com/office/drawing/2014/main" id="{2059F7A1-7736-4C8B-8DF2-407AA8847470}"/>
              </a:ext>
            </a:extLst>
          </p:cNvPr>
          <p:cNvSpPr>
            <a:spLocks noChangeArrowheads="1"/>
          </p:cNvSpPr>
          <p:nvPr/>
        </p:nvSpPr>
        <p:spPr bwMode="auto">
          <a:xfrm>
            <a:off x="4814888" y="5286863"/>
            <a:ext cx="361950" cy="13176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29" name="Oval 108">
            <a:extLst>
              <a:ext uri="{FF2B5EF4-FFF2-40B4-BE49-F238E27FC236}">
                <a16:creationId xmlns:a16="http://schemas.microsoft.com/office/drawing/2014/main" id="{37516C8C-373F-4B7B-AF35-4E968368F9A5}"/>
              </a:ext>
            </a:extLst>
          </p:cNvPr>
          <p:cNvSpPr>
            <a:spLocks noChangeArrowheads="1"/>
          </p:cNvSpPr>
          <p:nvPr/>
        </p:nvSpPr>
        <p:spPr bwMode="auto">
          <a:xfrm>
            <a:off x="4359275" y="6437801"/>
            <a:ext cx="360363" cy="13176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30" name="Oval 109">
            <a:extLst>
              <a:ext uri="{FF2B5EF4-FFF2-40B4-BE49-F238E27FC236}">
                <a16:creationId xmlns:a16="http://schemas.microsoft.com/office/drawing/2014/main" id="{2D7D937A-C66B-471A-8A40-24BBC0EB7899}"/>
              </a:ext>
            </a:extLst>
          </p:cNvPr>
          <p:cNvSpPr>
            <a:spLocks noChangeArrowheads="1"/>
          </p:cNvSpPr>
          <p:nvPr/>
        </p:nvSpPr>
        <p:spPr bwMode="auto">
          <a:xfrm rot="3600000">
            <a:off x="3744913" y="6258413"/>
            <a:ext cx="361950"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31" name="Oval 110">
            <a:extLst>
              <a:ext uri="{FF2B5EF4-FFF2-40B4-BE49-F238E27FC236}">
                <a16:creationId xmlns:a16="http://schemas.microsoft.com/office/drawing/2014/main" id="{D1B2FFDE-A17C-4C40-980D-591B3DB85A39}"/>
              </a:ext>
            </a:extLst>
          </p:cNvPr>
          <p:cNvSpPr>
            <a:spLocks noChangeArrowheads="1"/>
          </p:cNvSpPr>
          <p:nvPr/>
        </p:nvSpPr>
        <p:spPr bwMode="auto">
          <a:xfrm rot="3600000">
            <a:off x="3957638" y="6133001"/>
            <a:ext cx="360362" cy="13176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32" name="Oval 111">
            <a:extLst>
              <a:ext uri="{FF2B5EF4-FFF2-40B4-BE49-F238E27FC236}">
                <a16:creationId xmlns:a16="http://schemas.microsoft.com/office/drawing/2014/main" id="{90AEA488-1280-47DE-B78D-ABCAC33BFFCE}"/>
              </a:ext>
            </a:extLst>
          </p:cNvPr>
          <p:cNvSpPr>
            <a:spLocks noChangeArrowheads="1"/>
          </p:cNvSpPr>
          <p:nvPr/>
        </p:nvSpPr>
        <p:spPr bwMode="auto">
          <a:xfrm rot="5400000">
            <a:off x="4292601" y="5237650"/>
            <a:ext cx="360362" cy="13176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33" name="Oval 112">
            <a:extLst>
              <a:ext uri="{FF2B5EF4-FFF2-40B4-BE49-F238E27FC236}">
                <a16:creationId xmlns:a16="http://schemas.microsoft.com/office/drawing/2014/main" id="{306471C9-3F34-416A-AA12-1C5CC6B2071B}"/>
              </a:ext>
            </a:extLst>
          </p:cNvPr>
          <p:cNvSpPr>
            <a:spLocks noChangeArrowheads="1"/>
          </p:cNvSpPr>
          <p:nvPr/>
        </p:nvSpPr>
        <p:spPr bwMode="auto">
          <a:xfrm rot="5400000">
            <a:off x="4688682" y="6221107"/>
            <a:ext cx="360362"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34" name="Oval 113">
            <a:extLst>
              <a:ext uri="{FF2B5EF4-FFF2-40B4-BE49-F238E27FC236}">
                <a16:creationId xmlns:a16="http://schemas.microsoft.com/office/drawing/2014/main" id="{FE954F6B-75E3-4681-9DD9-ADF7BE9F20C6}"/>
              </a:ext>
            </a:extLst>
          </p:cNvPr>
          <p:cNvSpPr>
            <a:spLocks noChangeArrowheads="1"/>
          </p:cNvSpPr>
          <p:nvPr/>
        </p:nvSpPr>
        <p:spPr bwMode="auto">
          <a:xfrm rot="5400000">
            <a:off x="4706937" y="5791689"/>
            <a:ext cx="360363" cy="13176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35" name="Oval 114">
            <a:extLst>
              <a:ext uri="{FF2B5EF4-FFF2-40B4-BE49-F238E27FC236}">
                <a16:creationId xmlns:a16="http://schemas.microsoft.com/office/drawing/2014/main" id="{B9551CB5-F201-461F-9074-ABBC6A7D8F38}"/>
              </a:ext>
            </a:extLst>
          </p:cNvPr>
          <p:cNvSpPr>
            <a:spLocks noChangeArrowheads="1"/>
          </p:cNvSpPr>
          <p:nvPr/>
        </p:nvSpPr>
        <p:spPr bwMode="auto">
          <a:xfrm rot="9000000">
            <a:off x="3495675" y="5504351"/>
            <a:ext cx="360363"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36" name="Oval 115">
            <a:extLst>
              <a:ext uri="{FF2B5EF4-FFF2-40B4-BE49-F238E27FC236}">
                <a16:creationId xmlns:a16="http://schemas.microsoft.com/office/drawing/2014/main" id="{CCF504E9-848B-4654-9510-FAF75C6CE0F3}"/>
              </a:ext>
            </a:extLst>
          </p:cNvPr>
          <p:cNvSpPr>
            <a:spLocks noChangeArrowheads="1"/>
          </p:cNvSpPr>
          <p:nvPr/>
        </p:nvSpPr>
        <p:spPr bwMode="auto">
          <a:xfrm rot="9000000">
            <a:off x="5026025" y="5610713"/>
            <a:ext cx="360363"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37" name="Oval 116">
            <a:extLst>
              <a:ext uri="{FF2B5EF4-FFF2-40B4-BE49-F238E27FC236}">
                <a16:creationId xmlns:a16="http://schemas.microsoft.com/office/drawing/2014/main" id="{884D03C9-6422-46BC-A267-DE8C597911C0}"/>
              </a:ext>
            </a:extLst>
          </p:cNvPr>
          <p:cNvSpPr>
            <a:spLocks noChangeArrowheads="1"/>
          </p:cNvSpPr>
          <p:nvPr/>
        </p:nvSpPr>
        <p:spPr bwMode="auto">
          <a:xfrm rot="9000000">
            <a:off x="4738688" y="6388588"/>
            <a:ext cx="360362" cy="13176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38" name="Oval 117">
            <a:extLst>
              <a:ext uri="{FF2B5EF4-FFF2-40B4-BE49-F238E27FC236}">
                <a16:creationId xmlns:a16="http://schemas.microsoft.com/office/drawing/2014/main" id="{36041C21-0F69-4036-93CC-AB524E4FCA02}"/>
              </a:ext>
            </a:extLst>
          </p:cNvPr>
          <p:cNvSpPr>
            <a:spLocks noChangeArrowheads="1"/>
          </p:cNvSpPr>
          <p:nvPr/>
        </p:nvSpPr>
        <p:spPr bwMode="auto">
          <a:xfrm rot="1800000">
            <a:off x="4140200" y="6404463"/>
            <a:ext cx="360363"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39" name="Oval 118">
            <a:extLst>
              <a:ext uri="{FF2B5EF4-FFF2-40B4-BE49-F238E27FC236}">
                <a16:creationId xmlns:a16="http://schemas.microsoft.com/office/drawing/2014/main" id="{DD898DED-5156-425E-92F6-46701784712E}"/>
              </a:ext>
            </a:extLst>
          </p:cNvPr>
          <p:cNvSpPr>
            <a:spLocks noChangeArrowheads="1"/>
          </p:cNvSpPr>
          <p:nvPr/>
        </p:nvSpPr>
        <p:spPr bwMode="auto">
          <a:xfrm rot="1800000">
            <a:off x="4864100" y="6101251"/>
            <a:ext cx="360363" cy="13176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40" name="Oval 119">
            <a:extLst>
              <a:ext uri="{FF2B5EF4-FFF2-40B4-BE49-F238E27FC236}">
                <a16:creationId xmlns:a16="http://schemas.microsoft.com/office/drawing/2014/main" id="{37D4B1F3-C795-426B-AEDC-5A37C00A8F14}"/>
              </a:ext>
            </a:extLst>
          </p:cNvPr>
          <p:cNvSpPr>
            <a:spLocks noChangeArrowheads="1"/>
          </p:cNvSpPr>
          <p:nvPr/>
        </p:nvSpPr>
        <p:spPr bwMode="auto">
          <a:xfrm rot="3600000">
            <a:off x="4003675" y="5177326"/>
            <a:ext cx="361950"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41" name="Oval 120">
            <a:extLst>
              <a:ext uri="{FF2B5EF4-FFF2-40B4-BE49-F238E27FC236}">
                <a16:creationId xmlns:a16="http://schemas.microsoft.com/office/drawing/2014/main" id="{3EE24D63-7A88-4893-84AF-1500F60971B4}"/>
              </a:ext>
            </a:extLst>
          </p:cNvPr>
          <p:cNvSpPr>
            <a:spLocks noChangeArrowheads="1"/>
          </p:cNvSpPr>
          <p:nvPr/>
        </p:nvSpPr>
        <p:spPr bwMode="auto">
          <a:xfrm rot="7200000">
            <a:off x="4090194" y="6392557"/>
            <a:ext cx="360362"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42" name="Oval 121">
            <a:extLst>
              <a:ext uri="{FF2B5EF4-FFF2-40B4-BE49-F238E27FC236}">
                <a16:creationId xmlns:a16="http://schemas.microsoft.com/office/drawing/2014/main" id="{9285BFF8-F9D3-4532-8EA0-4B0F48697DB5}"/>
              </a:ext>
            </a:extLst>
          </p:cNvPr>
          <p:cNvSpPr>
            <a:spLocks noChangeArrowheads="1"/>
          </p:cNvSpPr>
          <p:nvPr/>
        </p:nvSpPr>
        <p:spPr bwMode="auto">
          <a:xfrm rot="5400000">
            <a:off x="4704556" y="5146370"/>
            <a:ext cx="360363"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43" name="Oval 122">
            <a:extLst>
              <a:ext uri="{FF2B5EF4-FFF2-40B4-BE49-F238E27FC236}">
                <a16:creationId xmlns:a16="http://schemas.microsoft.com/office/drawing/2014/main" id="{0AAF3389-9884-4E6A-9B77-BF91A372CBEE}"/>
              </a:ext>
            </a:extLst>
          </p:cNvPr>
          <p:cNvSpPr>
            <a:spLocks noChangeArrowheads="1"/>
          </p:cNvSpPr>
          <p:nvPr/>
        </p:nvSpPr>
        <p:spPr bwMode="auto">
          <a:xfrm rot="1800000">
            <a:off x="3887788" y="6379063"/>
            <a:ext cx="361950" cy="13176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44" name="Oval 123">
            <a:extLst>
              <a:ext uri="{FF2B5EF4-FFF2-40B4-BE49-F238E27FC236}">
                <a16:creationId xmlns:a16="http://schemas.microsoft.com/office/drawing/2014/main" id="{7CC91C9A-339F-406A-9A5B-ED80AF4199C0}"/>
              </a:ext>
            </a:extLst>
          </p:cNvPr>
          <p:cNvSpPr>
            <a:spLocks noChangeArrowheads="1"/>
          </p:cNvSpPr>
          <p:nvPr/>
        </p:nvSpPr>
        <p:spPr bwMode="auto">
          <a:xfrm rot="3600000">
            <a:off x="3632201" y="5520225"/>
            <a:ext cx="360362" cy="13176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45" name="Oval 124">
            <a:extLst>
              <a:ext uri="{FF2B5EF4-FFF2-40B4-BE49-F238E27FC236}">
                <a16:creationId xmlns:a16="http://schemas.microsoft.com/office/drawing/2014/main" id="{AE5E9C4E-AF9C-4306-9D08-1FF9F2836BDF}"/>
              </a:ext>
            </a:extLst>
          </p:cNvPr>
          <p:cNvSpPr>
            <a:spLocks noChangeArrowheads="1"/>
          </p:cNvSpPr>
          <p:nvPr/>
        </p:nvSpPr>
        <p:spPr bwMode="auto">
          <a:xfrm rot="5400000">
            <a:off x="4410868" y="6403670"/>
            <a:ext cx="360363"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46" name="Oval 125">
            <a:extLst>
              <a:ext uri="{FF2B5EF4-FFF2-40B4-BE49-F238E27FC236}">
                <a16:creationId xmlns:a16="http://schemas.microsoft.com/office/drawing/2014/main" id="{F3DDF1B3-12FF-4C9A-9344-E93834141B94}"/>
              </a:ext>
            </a:extLst>
          </p:cNvPr>
          <p:cNvSpPr>
            <a:spLocks noChangeArrowheads="1"/>
          </p:cNvSpPr>
          <p:nvPr/>
        </p:nvSpPr>
        <p:spPr bwMode="auto">
          <a:xfrm rot="7200000">
            <a:off x="3598862" y="5204314"/>
            <a:ext cx="360363" cy="13176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47" name="Oval 126">
            <a:extLst>
              <a:ext uri="{FF2B5EF4-FFF2-40B4-BE49-F238E27FC236}">
                <a16:creationId xmlns:a16="http://schemas.microsoft.com/office/drawing/2014/main" id="{F4A1D823-BF06-452D-AE26-5AFF1D32F53B}"/>
              </a:ext>
            </a:extLst>
          </p:cNvPr>
          <p:cNvSpPr>
            <a:spLocks noChangeArrowheads="1"/>
          </p:cNvSpPr>
          <p:nvPr/>
        </p:nvSpPr>
        <p:spPr bwMode="auto">
          <a:xfrm rot="7200000">
            <a:off x="4591050" y="4997938"/>
            <a:ext cx="360363" cy="131763"/>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48" name="Oval 127">
            <a:extLst>
              <a:ext uri="{FF2B5EF4-FFF2-40B4-BE49-F238E27FC236}">
                <a16:creationId xmlns:a16="http://schemas.microsoft.com/office/drawing/2014/main" id="{1CFD830D-8D33-4658-B838-D3F06180D6C2}"/>
              </a:ext>
            </a:extLst>
          </p:cNvPr>
          <p:cNvSpPr>
            <a:spLocks noChangeArrowheads="1"/>
          </p:cNvSpPr>
          <p:nvPr/>
        </p:nvSpPr>
        <p:spPr bwMode="auto">
          <a:xfrm rot="3600000">
            <a:off x="4531518" y="6016320"/>
            <a:ext cx="360363"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49" name="Oval 128">
            <a:extLst>
              <a:ext uri="{FF2B5EF4-FFF2-40B4-BE49-F238E27FC236}">
                <a16:creationId xmlns:a16="http://schemas.microsoft.com/office/drawing/2014/main" id="{88262028-E283-4D6B-A90D-FD7A853ACA3D}"/>
              </a:ext>
            </a:extLst>
          </p:cNvPr>
          <p:cNvSpPr>
            <a:spLocks noChangeArrowheads="1"/>
          </p:cNvSpPr>
          <p:nvPr/>
        </p:nvSpPr>
        <p:spPr bwMode="auto">
          <a:xfrm rot="-5400000">
            <a:off x="4465638" y="6123476"/>
            <a:ext cx="360362" cy="13176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50" name="Oval 129">
            <a:extLst>
              <a:ext uri="{FF2B5EF4-FFF2-40B4-BE49-F238E27FC236}">
                <a16:creationId xmlns:a16="http://schemas.microsoft.com/office/drawing/2014/main" id="{41E8B87A-86BE-4DCF-93F2-292E00DB2683}"/>
              </a:ext>
            </a:extLst>
          </p:cNvPr>
          <p:cNvSpPr>
            <a:spLocks noChangeArrowheads="1"/>
          </p:cNvSpPr>
          <p:nvPr/>
        </p:nvSpPr>
        <p:spPr bwMode="auto">
          <a:xfrm>
            <a:off x="4959350" y="5677388"/>
            <a:ext cx="361950"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51" name="Oval 130">
            <a:extLst>
              <a:ext uri="{FF2B5EF4-FFF2-40B4-BE49-F238E27FC236}">
                <a16:creationId xmlns:a16="http://schemas.microsoft.com/office/drawing/2014/main" id="{9817DC00-7792-4A3B-AE9D-81EF9E4FC33E}"/>
              </a:ext>
            </a:extLst>
          </p:cNvPr>
          <p:cNvSpPr>
            <a:spLocks noChangeArrowheads="1"/>
          </p:cNvSpPr>
          <p:nvPr/>
        </p:nvSpPr>
        <p:spPr bwMode="auto">
          <a:xfrm rot="1800000">
            <a:off x="4103688" y="4977301"/>
            <a:ext cx="361950" cy="13176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52" name="Oval 131">
            <a:extLst>
              <a:ext uri="{FF2B5EF4-FFF2-40B4-BE49-F238E27FC236}">
                <a16:creationId xmlns:a16="http://schemas.microsoft.com/office/drawing/2014/main" id="{2B2DFDCF-D238-4A6F-8292-B91FB0B2A153}"/>
              </a:ext>
            </a:extLst>
          </p:cNvPr>
          <p:cNvSpPr>
            <a:spLocks noChangeArrowheads="1"/>
          </p:cNvSpPr>
          <p:nvPr/>
        </p:nvSpPr>
        <p:spPr bwMode="auto">
          <a:xfrm rot="1800000">
            <a:off x="4741863" y="5385288"/>
            <a:ext cx="360362" cy="13176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53" name="Oval 132">
            <a:extLst>
              <a:ext uri="{FF2B5EF4-FFF2-40B4-BE49-F238E27FC236}">
                <a16:creationId xmlns:a16="http://schemas.microsoft.com/office/drawing/2014/main" id="{8151CD0A-4A49-4718-96D1-834E58F0FB30}"/>
              </a:ext>
            </a:extLst>
          </p:cNvPr>
          <p:cNvSpPr>
            <a:spLocks noChangeArrowheads="1"/>
          </p:cNvSpPr>
          <p:nvPr/>
        </p:nvSpPr>
        <p:spPr bwMode="auto">
          <a:xfrm rot="18000000" flipV="1">
            <a:off x="3516312" y="5940914"/>
            <a:ext cx="360363" cy="13176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54" name="Oval 133">
            <a:extLst>
              <a:ext uri="{FF2B5EF4-FFF2-40B4-BE49-F238E27FC236}">
                <a16:creationId xmlns:a16="http://schemas.microsoft.com/office/drawing/2014/main" id="{6F8FC328-3055-4F91-BC54-3C96FA64D039}"/>
              </a:ext>
            </a:extLst>
          </p:cNvPr>
          <p:cNvSpPr>
            <a:spLocks noChangeArrowheads="1"/>
          </p:cNvSpPr>
          <p:nvPr/>
        </p:nvSpPr>
        <p:spPr bwMode="auto">
          <a:xfrm rot="14400000" flipV="1">
            <a:off x="3469481" y="5800420"/>
            <a:ext cx="360363"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55" name="Oval 134">
            <a:extLst>
              <a:ext uri="{FF2B5EF4-FFF2-40B4-BE49-F238E27FC236}">
                <a16:creationId xmlns:a16="http://schemas.microsoft.com/office/drawing/2014/main" id="{3E95FE91-09F5-4649-AE05-C7B578609BEE}"/>
              </a:ext>
            </a:extLst>
          </p:cNvPr>
          <p:cNvSpPr>
            <a:spLocks noChangeArrowheads="1"/>
          </p:cNvSpPr>
          <p:nvPr/>
        </p:nvSpPr>
        <p:spPr bwMode="auto">
          <a:xfrm rot="5400000">
            <a:off x="4375944" y="5044770"/>
            <a:ext cx="361950" cy="13176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56" name="Oval 135">
            <a:extLst>
              <a:ext uri="{FF2B5EF4-FFF2-40B4-BE49-F238E27FC236}">
                <a16:creationId xmlns:a16="http://schemas.microsoft.com/office/drawing/2014/main" id="{7101AC86-B93F-445D-B80D-D44C32160399}"/>
              </a:ext>
            </a:extLst>
          </p:cNvPr>
          <p:cNvSpPr>
            <a:spLocks noChangeArrowheads="1"/>
          </p:cNvSpPr>
          <p:nvPr/>
        </p:nvSpPr>
        <p:spPr bwMode="auto">
          <a:xfrm rot="1800000">
            <a:off x="5013325" y="5426563"/>
            <a:ext cx="361950"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57" name="Oval 136">
            <a:extLst>
              <a:ext uri="{FF2B5EF4-FFF2-40B4-BE49-F238E27FC236}">
                <a16:creationId xmlns:a16="http://schemas.microsoft.com/office/drawing/2014/main" id="{E75DC899-9176-4755-91B1-92D5682DF323}"/>
              </a:ext>
            </a:extLst>
          </p:cNvPr>
          <p:cNvSpPr>
            <a:spLocks noChangeArrowheads="1"/>
          </p:cNvSpPr>
          <p:nvPr/>
        </p:nvSpPr>
        <p:spPr bwMode="auto">
          <a:xfrm>
            <a:off x="3981450" y="5294801"/>
            <a:ext cx="915988" cy="914400"/>
          </a:xfrm>
          <a:prstGeom prst="ellipse">
            <a:avLst/>
          </a:prstGeom>
          <a:gradFill rotWithShape="1">
            <a:gsLst>
              <a:gs pos="0">
                <a:srgbClr val="9966FF"/>
              </a:gs>
              <a:gs pos="100000">
                <a:srgbClr val="6600CC"/>
              </a:gs>
            </a:gsLst>
            <a:path path="shape">
              <a:fillToRect l="50000" t="50000" r="50000" b="50000"/>
            </a:path>
          </a:gradFill>
          <a:ln w="25400">
            <a:solidFill>
              <a:srgbClr val="80008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nvGrpSpPr>
          <p:cNvPr id="2" name="グループ化 1">
            <a:extLst>
              <a:ext uri="{FF2B5EF4-FFF2-40B4-BE49-F238E27FC236}">
                <a16:creationId xmlns:a16="http://schemas.microsoft.com/office/drawing/2014/main" id="{9DD19C89-A874-467E-9EF9-01AFC863ED2E}"/>
              </a:ext>
            </a:extLst>
          </p:cNvPr>
          <p:cNvGrpSpPr/>
          <p:nvPr/>
        </p:nvGrpSpPr>
        <p:grpSpPr>
          <a:xfrm>
            <a:off x="6890814" y="2423819"/>
            <a:ext cx="1947862" cy="1947863"/>
            <a:chOff x="6890814" y="2423819"/>
            <a:chExt cx="1947862" cy="1947863"/>
          </a:xfrm>
        </p:grpSpPr>
        <p:sp>
          <p:nvSpPr>
            <p:cNvPr id="7258" name="Oval 137">
              <a:extLst>
                <a:ext uri="{FF2B5EF4-FFF2-40B4-BE49-F238E27FC236}">
                  <a16:creationId xmlns:a16="http://schemas.microsoft.com/office/drawing/2014/main" id="{4DA5974C-2606-4603-AFA2-3917E83FCD53}"/>
                </a:ext>
              </a:extLst>
            </p:cNvPr>
            <p:cNvSpPr>
              <a:spLocks noChangeAspect="1" noChangeArrowheads="1"/>
            </p:cNvSpPr>
            <p:nvPr/>
          </p:nvSpPr>
          <p:spPr bwMode="auto">
            <a:xfrm flipH="1">
              <a:off x="6890814" y="2423819"/>
              <a:ext cx="1947862" cy="1947863"/>
            </a:xfrm>
            <a:prstGeom prst="ellipse">
              <a:avLst/>
            </a:prstGeom>
            <a:gradFill rotWithShape="0">
              <a:gsLst>
                <a:gs pos="0">
                  <a:srgbClr val="CCCCFF"/>
                </a:gs>
                <a:gs pos="100000">
                  <a:srgbClr val="6699FF"/>
                </a:gs>
              </a:gsLst>
              <a:path path="shape">
                <a:fillToRect l="50000" t="50000" r="50000" b="50000"/>
              </a:path>
            </a:gradFill>
            <a:ln w="25400">
              <a:solidFill>
                <a:srgbClr val="333399"/>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59" name="Oval 138">
              <a:extLst>
                <a:ext uri="{FF2B5EF4-FFF2-40B4-BE49-F238E27FC236}">
                  <a16:creationId xmlns:a16="http://schemas.microsoft.com/office/drawing/2014/main" id="{A378426F-1F5F-4627-A385-34C58ABD4014}"/>
                </a:ext>
              </a:extLst>
            </p:cNvPr>
            <p:cNvSpPr>
              <a:spLocks noChangeArrowheads="1"/>
            </p:cNvSpPr>
            <p:nvPr/>
          </p:nvSpPr>
          <p:spPr bwMode="auto">
            <a:xfrm rot="14400000" flipH="1">
              <a:off x="7892527" y="2654006"/>
              <a:ext cx="360362" cy="13176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60" name="Oval 139">
              <a:extLst>
                <a:ext uri="{FF2B5EF4-FFF2-40B4-BE49-F238E27FC236}">
                  <a16:creationId xmlns:a16="http://schemas.microsoft.com/office/drawing/2014/main" id="{97A04F10-4E05-406C-9E85-BBC4073571DC}"/>
                </a:ext>
              </a:extLst>
            </p:cNvPr>
            <p:cNvSpPr>
              <a:spLocks noChangeArrowheads="1"/>
            </p:cNvSpPr>
            <p:nvPr/>
          </p:nvSpPr>
          <p:spPr bwMode="auto">
            <a:xfrm rot="12600000" flipH="1">
              <a:off x="7351189" y="2631782"/>
              <a:ext cx="361950"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61" name="Oval 140">
              <a:extLst>
                <a:ext uri="{FF2B5EF4-FFF2-40B4-BE49-F238E27FC236}">
                  <a16:creationId xmlns:a16="http://schemas.microsoft.com/office/drawing/2014/main" id="{27040CED-6AA1-4916-AEAB-FEAB917D9DF3}"/>
                </a:ext>
              </a:extLst>
            </p:cNvPr>
            <p:cNvSpPr>
              <a:spLocks noChangeArrowheads="1"/>
            </p:cNvSpPr>
            <p:nvPr/>
          </p:nvSpPr>
          <p:spPr bwMode="auto">
            <a:xfrm rot="7200000" flipH="1">
              <a:off x="7674244" y="2604001"/>
              <a:ext cx="360363"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62" name="Oval 141">
              <a:extLst>
                <a:ext uri="{FF2B5EF4-FFF2-40B4-BE49-F238E27FC236}">
                  <a16:creationId xmlns:a16="http://schemas.microsoft.com/office/drawing/2014/main" id="{0A8A7992-7397-4CF0-8FB5-EC4286A0F21C}"/>
                </a:ext>
              </a:extLst>
            </p:cNvPr>
            <p:cNvSpPr>
              <a:spLocks noChangeArrowheads="1"/>
            </p:cNvSpPr>
            <p:nvPr/>
          </p:nvSpPr>
          <p:spPr bwMode="auto">
            <a:xfrm rot="7200000" flipH="1">
              <a:off x="8118745" y="3889876"/>
              <a:ext cx="361950" cy="13176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63" name="Oval 142">
              <a:extLst>
                <a:ext uri="{FF2B5EF4-FFF2-40B4-BE49-F238E27FC236}">
                  <a16:creationId xmlns:a16="http://schemas.microsoft.com/office/drawing/2014/main" id="{286D5D66-56D5-4209-81D4-59BB23D388C8}"/>
                </a:ext>
              </a:extLst>
            </p:cNvPr>
            <p:cNvSpPr>
              <a:spLocks noChangeArrowheads="1"/>
            </p:cNvSpPr>
            <p:nvPr/>
          </p:nvSpPr>
          <p:spPr bwMode="auto">
            <a:xfrm rot="9000000" flipH="1">
              <a:off x="7228951" y="3530307"/>
              <a:ext cx="361950" cy="13176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64" name="Oval 143">
              <a:extLst>
                <a:ext uri="{FF2B5EF4-FFF2-40B4-BE49-F238E27FC236}">
                  <a16:creationId xmlns:a16="http://schemas.microsoft.com/office/drawing/2014/main" id="{06E638DF-3C30-48D0-9BE3-E2C0CF22B4BF}"/>
                </a:ext>
              </a:extLst>
            </p:cNvPr>
            <p:cNvSpPr>
              <a:spLocks noChangeArrowheads="1"/>
            </p:cNvSpPr>
            <p:nvPr/>
          </p:nvSpPr>
          <p:spPr bwMode="auto">
            <a:xfrm rot="9000000" flipH="1">
              <a:off x="8392589" y="3579519"/>
              <a:ext cx="360362"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65" name="Oval 144">
              <a:extLst>
                <a:ext uri="{FF2B5EF4-FFF2-40B4-BE49-F238E27FC236}">
                  <a16:creationId xmlns:a16="http://schemas.microsoft.com/office/drawing/2014/main" id="{E2C2400B-491F-421C-8065-A0B0DA01A960}"/>
                </a:ext>
              </a:extLst>
            </p:cNvPr>
            <p:cNvSpPr>
              <a:spLocks noChangeArrowheads="1"/>
            </p:cNvSpPr>
            <p:nvPr/>
          </p:nvSpPr>
          <p:spPr bwMode="auto">
            <a:xfrm rot="14400000" flipH="1">
              <a:off x="7065439" y="3785894"/>
              <a:ext cx="361950"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66" name="Oval 145">
              <a:extLst>
                <a:ext uri="{FF2B5EF4-FFF2-40B4-BE49-F238E27FC236}">
                  <a16:creationId xmlns:a16="http://schemas.microsoft.com/office/drawing/2014/main" id="{8FC0AEB6-13A1-41FD-8C32-20914A5F25A3}"/>
                </a:ext>
              </a:extLst>
            </p:cNvPr>
            <p:cNvSpPr>
              <a:spLocks noChangeArrowheads="1"/>
            </p:cNvSpPr>
            <p:nvPr/>
          </p:nvSpPr>
          <p:spPr bwMode="auto">
            <a:xfrm rot="14400000" flipH="1">
              <a:off x="7242445" y="2878638"/>
              <a:ext cx="360362"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67" name="Oval 146">
              <a:extLst>
                <a:ext uri="{FF2B5EF4-FFF2-40B4-BE49-F238E27FC236}">
                  <a16:creationId xmlns:a16="http://schemas.microsoft.com/office/drawing/2014/main" id="{3503CCE1-7413-46B1-87BF-0E493F967A2A}"/>
                </a:ext>
              </a:extLst>
            </p:cNvPr>
            <p:cNvSpPr>
              <a:spLocks noChangeArrowheads="1"/>
            </p:cNvSpPr>
            <p:nvPr/>
          </p:nvSpPr>
          <p:spPr bwMode="auto">
            <a:xfrm rot="16200000" flipH="1">
              <a:off x="8393382" y="3499351"/>
              <a:ext cx="360363"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68" name="Oval 147">
              <a:extLst>
                <a:ext uri="{FF2B5EF4-FFF2-40B4-BE49-F238E27FC236}">
                  <a16:creationId xmlns:a16="http://schemas.microsoft.com/office/drawing/2014/main" id="{35348A87-D59B-4D18-A11C-D5A0F124C0AA}"/>
                </a:ext>
              </a:extLst>
            </p:cNvPr>
            <p:cNvSpPr>
              <a:spLocks noChangeArrowheads="1"/>
            </p:cNvSpPr>
            <p:nvPr/>
          </p:nvSpPr>
          <p:spPr bwMode="auto">
            <a:xfrm rot="16200000" flipH="1">
              <a:off x="8344170" y="2896101"/>
              <a:ext cx="361950" cy="13176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69" name="Oval 148">
              <a:extLst>
                <a:ext uri="{FF2B5EF4-FFF2-40B4-BE49-F238E27FC236}">
                  <a16:creationId xmlns:a16="http://schemas.microsoft.com/office/drawing/2014/main" id="{1E684FC0-5677-4255-AA13-D4452339872B}"/>
                </a:ext>
              </a:extLst>
            </p:cNvPr>
            <p:cNvSpPr>
              <a:spLocks noChangeArrowheads="1"/>
            </p:cNvSpPr>
            <p:nvPr/>
          </p:nvSpPr>
          <p:spPr bwMode="auto">
            <a:xfrm rot="16200000" flipH="1">
              <a:off x="7784576" y="4084344"/>
              <a:ext cx="360363" cy="13176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70" name="Oval 149">
              <a:extLst>
                <a:ext uri="{FF2B5EF4-FFF2-40B4-BE49-F238E27FC236}">
                  <a16:creationId xmlns:a16="http://schemas.microsoft.com/office/drawing/2014/main" id="{5666F9DF-78FA-42A8-933C-DA649F6FD715}"/>
                </a:ext>
              </a:extLst>
            </p:cNvPr>
            <p:cNvSpPr>
              <a:spLocks noChangeArrowheads="1"/>
            </p:cNvSpPr>
            <p:nvPr/>
          </p:nvSpPr>
          <p:spPr bwMode="auto">
            <a:xfrm rot="12600000" flipH="1">
              <a:off x="7170214" y="3904957"/>
              <a:ext cx="361950"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71" name="Oval 150">
              <a:extLst>
                <a:ext uri="{FF2B5EF4-FFF2-40B4-BE49-F238E27FC236}">
                  <a16:creationId xmlns:a16="http://schemas.microsoft.com/office/drawing/2014/main" id="{E7073648-749E-4F45-BCC4-310E85F954FA}"/>
                </a:ext>
              </a:extLst>
            </p:cNvPr>
            <p:cNvSpPr>
              <a:spLocks noChangeArrowheads="1"/>
            </p:cNvSpPr>
            <p:nvPr/>
          </p:nvSpPr>
          <p:spPr bwMode="auto">
            <a:xfrm rot="12600000" flipH="1">
              <a:off x="7382939" y="3779544"/>
              <a:ext cx="360362" cy="13176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72" name="Oval 151">
              <a:extLst>
                <a:ext uri="{FF2B5EF4-FFF2-40B4-BE49-F238E27FC236}">
                  <a16:creationId xmlns:a16="http://schemas.microsoft.com/office/drawing/2014/main" id="{99829E14-22E6-4F88-8A75-F77C907FAC1C}"/>
                </a:ext>
              </a:extLst>
            </p:cNvPr>
            <p:cNvSpPr>
              <a:spLocks noChangeArrowheads="1"/>
            </p:cNvSpPr>
            <p:nvPr/>
          </p:nvSpPr>
          <p:spPr bwMode="auto">
            <a:xfrm rot="10800000" flipH="1">
              <a:off x="7717901" y="2884194"/>
              <a:ext cx="360363" cy="13176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73" name="Oval 152">
              <a:extLst>
                <a:ext uri="{FF2B5EF4-FFF2-40B4-BE49-F238E27FC236}">
                  <a16:creationId xmlns:a16="http://schemas.microsoft.com/office/drawing/2014/main" id="{0EA272E4-EC70-4310-93B0-B3D4EEA2B3A2}"/>
                </a:ext>
              </a:extLst>
            </p:cNvPr>
            <p:cNvSpPr>
              <a:spLocks noChangeArrowheads="1"/>
            </p:cNvSpPr>
            <p:nvPr/>
          </p:nvSpPr>
          <p:spPr bwMode="auto">
            <a:xfrm rot="10800000" flipH="1">
              <a:off x="8113189" y="3868444"/>
              <a:ext cx="360362"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74" name="Oval 153">
              <a:extLst>
                <a:ext uri="{FF2B5EF4-FFF2-40B4-BE49-F238E27FC236}">
                  <a16:creationId xmlns:a16="http://schemas.microsoft.com/office/drawing/2014/main" id="{C2128598-80FF-4AAF-BD01-8E31C6AC25D2}"/>
                </a:ext>
              </a:extLst>
            </p:cNvPr>
            <p:cNvSpPr>
              <a:spLocks noChangeArrowheads="1"/>
            </p:cNvSpPr>
            <p:nvPr/>
          </p:nvSpPr>
          <p:spPr bwMode="auto">
            <a:xfrm rot="10800000" flipH="1">
              <a:off x="8132239" y="3438232"/>
              <a:ext cx="360362" cy="13176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75" name="Oval 154">
              <a:extLst>
                <a:ext uri="{FF2B5EF4-FFF2-40B4-BE49-F238E27FC236}">
                  <a16:creationId xmlns:a16="http://schemas.microsoft.com/office/drawing/2014/main" id="{DB2CA3FB-BC22-4086-B284-0A10224B67B6}"/>
                </a:ext>
              </a:extLst>
            </p:cNvPr>
            <p:cNvSpPr>
              <a:spLocks noChangeArrowheads="1"/>
            </p:cNvSpPr>
            <p:nvPr/>
          </p:nvSpPr>
          <p:spPr bwMode="auto">
            <a:xfrm rot="7200000" flipH="1">
              <a:off x="7083694" y="2845301"/>
              <a:ext cx="360363"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76" name="Oval 155">
              <a:extLst>
                <a:ext uri="{FF2B5EF4-FFF2-40B4-BE49-F238E27FC236}">
                  <a16:creationId xmlns:a16="http://schemas.microsoft.com/office/drawing/2014/main" id="{33B3182A-0F61-487C-B77A-75C267F08BA3}"/>
                </a:ext>
              </a:extLst>
            </p:cNvPr>
            <p:cNvSpPr>
              <a:spLocks noChangeArrowheads="1"/>
            </p:cNvSpPr>
            <p:nvPr/>
          </p:nvSpPr>
          <p:spPr bwMode="auto">
            <a:xfrm rot="7200000" flipH="1">
              <a:off x="8452120" y="3256463"/>
              <a:ext cx="360362"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77" name="Oval 156">
              <a:extLst>
                <a:ext uri="{FF2B5EF4-FFF2-40B4-BE49-F238E27FC236}">
                  <a16:creationId xmlns:a16="http://schemas.microsoft.com/office/drawing/2014/main" id="{FD98335C-8836-4970-988A-E290D68E2993}"/>
                </a:ext>
              </a:extLst>
            </p:cNvPr>
            <p:cNvSpPr>
              <a:spLocks noChangeArrowheads="1"/>
            </p:cNvSpPr>
            <p:nvPr/>
          </p:nvSpPr>
          <p:spPr bwMode="auto">
            <a:xfrm rot="7200000" flipH="1">
              <a:off x="8287814" y="3844632"/>
              <a:ext cx="360362" cy="13176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78" name="Oval 157">
              <a:extLst>
                <a:ext uri="{FF2B5EF4-FFF2-40B4-BE49-F238E27FC236}">
                  <a16:creationId xmlns:a16="http://schemas.microsoft.com/office/drawing/2014/main" id="{228603F4-EFEC-4579-8E58-5744F21B766B}"/>
                </a:ext>
              </a:extLst>
            </p:cNvPr>
            <p:cNvSpPr>
              <a:spLocks noChangeArrowheads="1"/>
            </p:cNvSpPr>
            <p:nvPr/>
          </p:nvSpPr>
          <p:spPr bwMode="auto">
            <a:xfrm rot="14400000" flipH="1">
              <a:off x="7480570" y="4050213"/>
              <a:ext cx="360362"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79" name="Oval 158">
              <a:extLst>
                <a:ext uri="{FF2B5EF4-FFF2-40B4-BE49-F238E27FC236}">
                  <a16:creationId xmlns:a16="http://schemas.microsoft.com/office/drawing/2014/main" id="{61D521C7-D625-439D-B99A-7BFE51AF5263}"/>
                </a:ext>
              </a:extLst>
            </p:cNvPr>
            <p:cNvSpPr>
              <a:spLocks noChangeArrowheads="1"/>
            </p:cNvSpPr>
            <p:nvPr/>
          </p:nvSpPr>
          <p:spPr bwMode="auto">
            <a:xfrm rot="14400000" flipH="1">
              <a:off x="8308451" y="3690644"/>
              <a:ext cx="360363" cy="13176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80" name="Oval 159">
              <a:extLst>
                <a:ext uri="{FF2B5EF4-FFF2-40B4-BE49-F238E27FC236}">
                  <a16:creationId xmlns:a16="http://schemas.microsoft.com/office/drawing/2014/main" id="{F87AE968-02C1-47EC-939C-8864E40B5649}"/>
                </a:ext>
              </a:extLst>
            </p:cNvPr>
            <p:cNvSpPr>
              <a:spLocks noChangeArrowheads="1"/>
            </p:cNvSpPr>
            <p:nvPr/>
          </p:nvSpPr>
          <p:spPr bwMode="auto">
            <a:xfrm rot="12600000" flipH="1">
              <a:off x="7428976" y="2823869"/>
              <a:ext cx="361950"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81" name="Oval 160">
              <a:extLst>
                <a:ext uri="{FF2B5EF4-FFF2-40B4-BE49-F238E27FC236}">
                  <a16:creationId xmlns:a16="http://schemas.microsoft.com/office/drawing/2014/main" id="{EE4535CB-68B0-4D3C-9EF2-7F910A71902A}"/>
                </a:ext>
              </a:extLst>
            </p:cNvPr>
            <p:cNvSpPr>
              <a:spLocks noChangeArrowheads="1"/>
            </p:cNvSpPr>
            <p:nvPr/>
          </p:nvSpPr>
          <p:spPr bwMode="auto">
            <a:xfrm rot="9000000" flipH="1">
              <a:off x="7333726" y="3973219"/>
              <a:ext cx="360363"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82" name="Oval 161">
              <a:extLst>
                <a:ext uri="{FF2B5EF4-FFF2-40B4-BE49-F238E27FC236}">
                  <a16:creationId xmlns:a16="http://schemas.microsoft.com/office/drawing/2014/main" id="{BA729E5A-B07A-4768-8059-ECBC2CEFF544}"/>
                </a:ext>
              </a:extLst>
            </p:cNvPr>
            <p:cNvSpPr>
              <a:spLocks noChangeArrowheads="1"/>
            </p:cNvSpPr>
            <p:nvPr/>
          </p:nvSpPr>
          <p:spPr bwMode="auto">
            <a:xfrm rot="10800000" flipH="1">
              <a:off x="8140176" y="2665119"/>
              <a:ext cx="360363"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83" name="Oval 162">
              <a:extLst>
                <a:ext uri="{FF2B5EF4-FFF2-40B4-BE49-F238E27FC236}">
                  <a16:creationId xmlns:a16="http://schemas.microsoft.com/office/drawing/2014/main" id="{A94A76A1-58D8-4476-A2DF-7745F9AD90D4}"/>
                </a:ext>
              </a:extLst>
            </p:cNvPr>
            <p:cNvSpPr>
              <a:spLocks noChangeArrowheads="1"/>
            </p:cNvSpPr>
            <p:nvPr/>
          </p:nvSpPr>
          <p:spPr bwMode="auto">
            <a:xfrm rot="10800000" flipH="1">
              <a:off x="8129064" y="2793707"/>
              <a:ext cx="360362"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84" name="Oval 163">
              <a:extLst>
                <a:ext uri="{FF2B5EF4-FFF2-40B4-BE49-F238E27FC236}">
                  <a16:creationId xmlns:a16="http://schemas.microsoft.com/office/drawing/2014/main" id="{41C85EF9-6B73-43FC-8431-DA319C048DDB}"/>
                </a:ext>
              </a:extLst>
            </p:cNvPr>
            <p:cNvSpPr>
              <a:spLocks noChangeArrowheads="1"/>
            </p:cNvSpPr>
            <p:nvPr/>
          </p:nvSpPr>
          <p:spPr bwMode="auto">
            <a:xfrm rot="12600000" flipH="1">
              <a:off x="7057501" y="3166769"/>
              <a:ext cx="360363" cy="13176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85" name="Oval 164">
              <a:extLst>
                <a:ext uri="{FF2B5EF4-FFF2-40B4-BE49-F238E27FC236}">
                  <a16:creationId xmlns:a16="http://schemas.microsoft.com/office/drawing/2014/main" id="{7CDE89F4-09C2-496A-990C-E74D5C2E18E5}"/>
                </a:ext>
              </a:extLst>
            </p:cNvPr>
            <p:cNvSpPr>
              <a:spLocks noChangeArrowheads="1"/>
            </p:cNvSpPr>
            <p:nvPr/>
          </p:nvSpPr>
          <p:spPr bwMode="auto">
            <a:xfrm rot="10800000" flipH="1">
              <a:off x="7682976" y="4203407"/>
              <a:ext cx="360363"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86" name="Oval 165">
              <a:extLst>
                <a:ext uri="{FF2B5EF4-FFF2-40B4-BE49-F238E27FC236}">
                  <a16:creationId xmlns:a16="http://schemas.microsoft.com/office/drawing/2014/main" id="{8D246A8C-B683-4B31-9600-54677531B67E}"/>
                </a:ext>
              </a:extLst>
            </p:cNvPr>
            <p:cNvSpPr>
              <a:spLocks noChangeArrowheads="1"/>
            </p:cNvSpPr>
            <p:nvPr/>
          </p:nvSpPr>
          <p:spPr bwMode="auto">
            <a:xfrm rot="9000000" flipH="1">
              <a:off x="7176564" y="3079457"/>
              <a:ext cx="360362" cy="13176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87" name="Oval 166">
              <a:extLst>
                <a:ext uri="{FF2B5EF4-FFF2-40B4-BE49-F238E27FC236}">
                  <a16:creationId xmlns:a16="http://schemas.microsoft.com/office/drawing/2014/main" id="{1246ABCB-577B-45D0-9C52-7F2BF42DDA77}"/>
                </a:ext>
              </a:extLst>
            </p:cNvPr>
            <p:cNvSpPr>
              <a:spLocks noChangeArrowheads="1"/>
            </p:cNvSpPr>
            <p:nvPr/>
          </p:nvSpPr>
          <p:spPr bwMode="auto">
            <a:xfrm rot="12600000" flipH="1">
              <a:off x="8108426" y="3692232"/>
              <a:ext cx="360363"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88" name="Oval 167">
              <a:extLst>
                <a:ext uri="{FF2B5EF4-FFF2-40B4-BE49-F238E27FC236}">
                  <a16:creationId xmlns:a16="http://schemas.microsoft.com/office/drawing/2014/main" id="{A983D8B7-657E-4190-AEBF-C2F9D93CDA84}"/>
                </a:ext>
              </a:extLst>
            </p:cNvPr>
            <p:cNvSpPr>
              <a:spLocks noChangeArrowheads="1"/>
            </p:cNvSpPr>
            <p:nvPr/>
          </p:nvSpPr>
          <p:spPr bwMode="auto">
            <a:xfrm flipH="1">
              <a:off x="7957614" y="4103394"/>
              <a:ext cx="360362" cy="13176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89" name="Oval 168">
              <a:extLst>
                <a:ext uri="{FF2B5EF4-FFF2-40B4-BE49-F238E27FC236}">
                  <a16:creationId xmlns:a16="http://schemas.microsoft.com/office/drawing/2014/main" id="{0C26993C-F029-4921-9246-76E9B957C530}"/>
                </a:ext>
              </a:extLst>
            </p:cNvPr>
            <p:cNvSpPr>
              <a:spLocks noChangeArrowheads="1"/>
            </p:cNvSpPr>
            <p:nvPr/>
          </p:nvSpPr>
          <p:spPr bwMode="auto">
            <a:xfrm rot="16200000" flipH="1">
              <a:off x="8527526" y="3428707"/>
              <a:ext cx="361950"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90" name="Oval 169">
              <a:extLst>
                <a:ext uri="{FF2B5EF4-FFF2-40B4-BE49-F238E27FC236}">
                  <a16:creationId xmlns:a16="http://schemas.microsoft.com/office/drawing/2014/main" id="{55293EEB-1772-4FFC-89A1-CE459C7D1D49}"/>
                </a:ext>
              </a:extLst>
            </p:cNvPr>
            <p:cNvSpPr>
              <a:spLocks noChangeArrowheads="1"/>
            </p:cNvSpPr>
            <p:nvPr/>
          </p:nvSpPr>
          <p:spPr bwMode="auto">
            <a:xfrm rot="14400000" flipH="1">
              <a:off x="7528195" y="2710363"/>
              <a:ext cx="361950" cy="13176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91" name="Oval 170">
              <a:extLst>
                <a:ext uri="{FF2B5EF4-FFF2-40B4-BE49-F238E27FC236}">
                  <a16:creationId xmlns:a16="http://schemas.microsoft.com/office/drawing/2014/main" id="{316CE992-F2C5-4A29-9207-7344B28C94CF}"/>
                </a:ext>
              </a:extLst>
            </p:cNvPr>
            <p:cNvSpPr>
              <a:spLocks noChangeArrowheads="1"/>
            </p:cNvSpPr>
            <p:nvPr/>
          </p:nvSpPr>
          <p:spPr bwMode="auto">
            <a:xfrm rot="14400000" flipH="1">
              <a:off x="8167164" y="3031832"/>
              <a:ext cx="360362" cy="13176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92" name="Oval 171">
              <a:extLst>
                <a:ext uri="{FF2B5EF4-FFF2-40B4-BE49-F238E27FC236}">
                  <a16:creationId xmlns:a16="http://schemas.microsoft.com/office/drawing/2014/main" id="{DE24C6DD-03C7-4E5A-A79F-699935C16DF5}"/>
                </a:ext>
              </a:extLst>
            </p:cNvPr>
            <p:cNvSpPr>
              <a:spLocks noChangeArrowheads="1"/>
            </p:cNvSpPr>
            <p:nvPr/>
          </p:nvSpPr>
          <p:spPr bwMode="auto">
            <a:xfrm rot="-1800000" flipH="1" flipV="1">
              <a:off x="6979714" y="3501732"/>
              <a:ext cx="360362" cy="13176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93" name="Oval 172">
              <a:extLst>
                <a:ext uri="{FF2B5EF4-FFF2-40B4-BE49-F238E27FC236}">
                  <a16:creationId xmlns:a16="http://schemas.microsoft.com/office/drawing/2014/main" id="{2F67DD91-4046-45A8-8930-851E45B368FD}"/>
                </a:ext>
              </a:extLst>
            </p:cNvPr>
            <p:cNvSpPr>
              <a:spLocks noChangeArrowheads="1"/>
            </p:cNvSpPr>
            <p:nvPr/>
          </p:nvSpPr>
          <p:spPr bwMode="auto">
            <a:xfrm rot="1800000" flipH="1" flipV="1">
              <a:off x="7036864" y="3381082"/>
              <a:ext cx="360362"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94" name="Oval 173">
              <a:extLst>
                <a:ext uri="{FF2B5EF4-FFF2-40B4-BE49-F238E27FC236}">
                  <a16:creationId xmlns:a16="http://schemas.microsoft.com/office/drawing/2014/main" id="{7FECD62C-E6F2-44BC-9908-E1553954AA72}"/>
                </a:ext>
              </a:extLst>
            </p:cNvPr>
            <p:cNvSpPr>
              <a:spLocks noChangeArrowheads="1"/>
            </p:cNvSpPr>
            <p:nvPr/>
          </p:nvSpPr>
          <p:spPr bwMode="auto">
            <a:xfrm rot="10800000" flipH="1">
              <a:off x="7840139" y="2528594"/>
              <a:ext cx="361950" cy="13176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95" name="Oval 174">
              <a:extLst>
                <a:ext uri="{FF2B5EF4-FFF2-40B4-BE49-F238E27FC236}">
                  <a16:creationId xmlns:a16="http://schemas.microsoft.com/office/drawing/2014/main" id="{56985860-EAFF-4000-9F07-701E3DBCA947}"/>
                </a:ext>
              </a:extLst>
            </p:cNvPr>
            <p:cNvSpPr>
              <a:spLocks noChangeArrowheads="1"/>
            </p:cNvSpPr>
            <p:nvPr/>
          </p:nvSpPr>
          <p:spPr bwMode="auto">
            <a:xfrm rot="14400000" flipH="1">
              <a:off x="8448151" y="3120732"/>
              <a:ext cx="361950"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96" name="Oval 175">
              <a:extLst>
                <a:ext uri="{FF2B5EF4-FFF2-40B4-BE49-F238E27FC236}">
                  <a16:creationId xmlns:a16="http://schemas.microsoft.com/office/drawing/2014/main" id="{A48FF6CA-8D47-4AAA-BB95-375289F4748A}"/>
                </a:ext>
              </a:extLst>
            </p:cNvPr>
            <p:cNvSpPr>
              <a:spLocks noChangeArrowheads="1"/>
            </p:cNvSpPr>
            <p:nvPr/>
          </p:nvSpPr>
          <p:spPr bwMode="auto">
            <a:xfrm rot="16200000" flipH="1">
              <a:off x="7407545" y="2940551"/>
              <a:ext cx="915987" cy="914400"/>
            </a:xfrm>
            <a:prstGeom prst="ellipse">
              <a:avLst/>
            </a:prstGeom>
            <a:gradFill rotWithShape="1">
              <a:gsLst>
                <a:gs pos="0">
                  <a:srgbClr val="9966FF"/>
                </a:gs>
                <a:gs pos="100000">
                  <a:srgbClr val="6600CC"/>
                </a:gs>
              </a:gsLst>
              <a:path path="shape">
                <a:fillToRect l="50000" t="50000" r="50000" b="50000"/>
              </a:path>
            </a:gradFill>
            <a:ln w="25400">
              <a:solidFill>
                <a:srgbClr val="80008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sp>
        <p:nvSpPr>
          <p:cNvPr id="7297" name="Oval 176">
            <a:extLst>
              <a:ext uri="{FF2B5EF4-FFF2-40B4-BE49-F238E27FC236}">
                <a16:creationId xmlns:a16="http://schemas.microsoft.com/office/drawing/2014/main" id="{BB62233D-94F5-44D8-A692-F1A42F44C788}"/>
              </a:ext>
            </a:extLst>
          </p:cNvPr>
          <p:cNvSpPr>
            <a:spLocks noChangeAspect="1" noChangeArrowheads="1"/>
          </p:cNvSpPr>
          <p:nvPr/>
        </p:nvSpPr>
        <p:spPr bwMode="auto">
          <a:xfrm flipV="1">
            <a:off x="6924395" y="4777276"/>
            <a:ext cx="1947863" cy="1947862"/>
          </a:xfrm>
          <a:prstGeom prst="ellipse">
            <a:avLst/>
          </a:prstGeom>
          <a:gradFill rotWithShape="0">
            <a:gsLst>
              <a:gs pos="0">
                <a:srgbClr val="CCCCFF"/>
              </a:gs>
              <a:gs pos="100000">
                <a:srgbClr val="6699FF"/>
              </a:gs>
            </a:gsLst>
            <a:path path="shape">
              <a:fillToRect l="50000" t="50000" r="50000" b="50000"/>
            </a:path>
          </a:gradFill>
          <a:ln w="25400">
            <a:solidFill>
              <a:srgbClr val="333399"/>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98" name="Oval 177">
            <a:extLst>
              <a:ext uri="{FF2B5EF4-FFF2-40B4-BE49-F238E27FC236}">
                <a16:creationId xmlns:a16="http://schemas.microsoft.com/office/drawing/2014/main" id="{3029D2C0-0362-45C0-979A-1BB2AEE9ECCF}"/>
              </a:ext>
            </a:extLst>
          </p:cNvPr>
          <p:cNvSpPr>
            <a:spLocks noChangeArrowheads="1"/>
          </p:cNvSpPr>
          <p:nvPr/>
        </p:nvSpPr>
        <p:spPr bwMode="auto">
          <a:xfrm rot="14400000" flipV="1">
            <a:off x="7926107" y="5007464"/>
            <a:ext cx="360363" cy="13176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299" name="Oval 178">
            <a:extLst>
              <a:ext uri="{FF2B5EF4-FFF2-40B4-BE49-F238E27FC236}">
                <a16:creationId xmlns:a16="http://schemas.microsoft.com/office/drawing/2014/main" id="{63F38F27-FB4C-4449-8190-3329486FE64D}"/>
              </a:ext>
            </a:extLst>
          </p:cNvPr>
          <p:cNvSpPr>
            <a:spLocks noChangeArrowheads="1"/>
          </p:cNvSpPr>
          <p:nvPr/>
        </p:nvSpPr>
        <p:spPr bwMode="auto">
          <a:xfrm rot="12600000" flipV="1">
            <a:off x="7327620" y="4975713"/>
            <a:ext cx="361950"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00" name="Oval 179">
            <a:extLst>
              <a:ext uri="{FF2B5EF4-FFF2-40B4-BE49-F238E27FC236}">
                <a16:creationId xmlns:a16="http://schemas.microsoft.com/office/drawing/2014/main" id="{DF611B24-6449-459C-A09E-1EB4653D30FD}"/>
              </a:ext>
            </a:extLst>
          </p:cNvPr>
          <p:cNvSpPr>
            <a:spLocks noChangeArrowheads="1"/>
          </p:cNvSpPr>
          <p:nvPr/>
        </p:nvSpPr>
        <p:spPr bwMode="auto">
          <a:xfrm rot="7200000" flipV="1">
            <a:off x="7707827" y="4957457"/>
            <a:ext cx="360362"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01" name="Oval 180">
            <a:extLst>
              <a:ext uri="{FF2B5EF4-FFF2-40B4-BE49-F238E27FC236}">
                <a16:creationId xmlns:a16="http://schemas.microsoft.com/office/drawing/2014/main" id="{59C7755E-9540-44DC-87A2-44DBF81BA5A7}"/>
              </a:ext>
            </a:extLst>
          </p:cNvPr>
          <p:cNvSpPr>
            <a:spLocks noChangeArrowheads="1"/>
          </p:cNvSpPr>
          <p:nvPr/>
        </p:nvSpPr>
        <p:spPr bwMode="auto">
          <a:xfrm rot="7200000" flipV="1">
            <a:off x="8152327" y="6243331"/>
            <a:ext cx="361950" cy="13176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02" name="Oval 181">
            <a:extLst>
              <a:ext uri="{FF2B5EF4-FFF2-40B4-BE49-F238E27FC236}">
                <a16:creationId xmlns:a16="http://schemas.microsoft.com/office/drawing/2014/main" id="{10B1C3A5-7657-40BA-8C08-888614761FF1}"/>
              </a:ext>
            </a:extLst>
          </p:cNvPr>
          <p:cNvSpPr>
            <a:spLocks noChangeArrowheads="1"/>
          </p:cNvSpPr>
          <p:nvPr/>
        </p:nvSpPr>
        <p:spPr bwMode="auto">
          <a:xfrm rot="9000000" flipV="1">
            <a:off x="7262533" y="5883763"/>
            <a:ext cx="361950" cy="13176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03" name="Oval 182">
            <a:extLst>
              <a:ext uri="{FF2B5EF4-FFF2-40B4-BE49-F238E27FC236}">
                <a16:creationId xmlns:a16="http://schemas.microsoft.com/office/drawing/2014/main" id="{A113D6A5-5987-4E39-B20F-BC5979D802AB}"/>
              </a:ext>
            </a:extLst>
          </p:cNvPr>
          <p:cNvSpPr>
            <a:spLocks noChangeArrowheads="1"/>
          </p:cNvSpPr>
          <p:nvPr/>
        </p:nvSpPr>
        <p:spPr bwMode="auto">
          <a:xfrm rot="9000000" flipV="1">
            <a:off x="8426170" y="5932976"/>
            <a:ext cx="360363"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04" name="Oval 183">
            <a:extLst>
              <a:ext uri="{FF2B5EF4-FFF2-40B4-BE49-F238E27FC236}">
                <a16:creationId xmlns:a16="http://schemas.microsoft.com/office/drawing/2014/main" id="{79F3CBF1-3F86-4FC4-AE7F-D5B231B858CB}"/>
              </a:ext>
            </a:extLst>
          </p:cNvPr>
          <p:cNvSpPr>
            <a:spLocks noChangeArrowheads="1"/>
          </p:cNvSpPr>
          <p:nvPr/>
        </p:nvSpPr>
        <p:spPr bwMode="auto">
          <a:xfrm rot="14400000" flipV="1">
            <a:off x="7099020" y="6139351"/>
            <a:ext cx="361950"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05" name="Oval 184">
            <a:extLst>
              <a:ext uri="{FF2B5EF4-FFF2-40B4-BE49-F238E27FC236}">
                <a16:creationId xmlns:a16="http://schemas.microsoft.com/office/drawing/2014/main" id="{D3849ACE-0B81-4958-ACEA-B8AA83529B66}"/>
              </a:ext>
            </a:extLst>
          </p:cNvPr>
          <p:cNvSpPr>
            <a:spLocks noChangeArrowheads="1"/>
          </p:cNvSpPr>
          <p:nvPr/>
        </p:nvSpPr>
        <p:spPr bwMode="auto">
          <a:xfrm rot="14400000" flipV="1">
            <a:off x="7276026" y="5232095"/>
            <a:ext cx="360363"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06" name="Oval 185">
            <a:extLst>
              <a:ext uri="{FF2B5EF4-FFF2-40B4-BE49-F238E27FC236}">
                <a16:creationId xmlns:a16="http://schemas.microsoft.com/office/drawing/2014/main" id="{FFF09876-27CF-4C68-ABCC-C30CA4891FB5}"/>
              </a:ext>
            </a:extLst>
          </p:cNvPr>
          <p:cNvSpPr>
            <a:spLocks noChangeArrowheads="1"/>
          </p:cNvSpPr>
          <p:nvPr/>
        </p:nvSpPr>
        <p:spPr bwMode="auto">
          <a:xfrm rot="16200000" flipV="1">
            <a:off x="8426964" y="5852807"/>
            <a:ext cx="360362"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07" name="Oval 186">
            <a:extLst>
              <a:ext uri="{FF2B5EF4-FFF2-40B4-BE49-F238E27FC236}">
                <a16:creationId xmlns:a16="http://schemas.microsoft.com/office/drawing/2014/main" id="{D4F059F7-08DA-415B-994B-E422AB61E223}"/>
              </a:ext>
            </a:extLst>
          </p:cNvPr>
          <p:cNvSpPr>
            <a:spLocks noChangeArrowheads="1"/>
          </p:cNvSpPr>
          <p:nvPr/>
        </p:nvSpPr>
        <p:spPr bwMode="auto">
          <a:xfrm rot="16200000" flipV="1">
            <a:off x="8444427" y="5268606"/>
            <a:ext cx="361950" cy="13176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08" name="Oval 187">
            <a:extLst>
              <a:ext uri="{FF2B5EF4-FFF2-40B4-BE49-F238E27FC236}">
                <a16:creationId xmlns:a16="http://schemas.microsoft.com/office/drawing/2014/main" id="{6FFAEB34-3F95-4CF0-9943-BEB2B00C7073}"/>
              </a:ext>
            </a:extLst>
          </p:cNvPr>
          <p:cNvSpPr>
            <a:spLocks noChangeArrowheads="1"/>
          </p:cNvSpPr>
          <p:nvPr/>
        </p:nvSpPr>
        <p:spPr bwMode="auto">
          <a:xfrm rot="16200000" flipV="1">
            <a:off x="7818158" y="6437801"/>
            <a:ext cx="360362" cy="13176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09" name="Oval 188">
            <a:extLst>
              <a:ext uri="{FF2B5EF4-FFF2-40B4-BE49-F238E27FC236}">
                <a16:creationId xmlns:a16="http://schemas.microsoft.com/office/drawing/2014/main" id="{E95736F4-6C28-449D-8540-448035BC5672}"/>
              </a:ext>
            </a:extLst>
          </p:cNvPr>
          <p:cNvSpPr>
            <a:spLocks noChangeArrowheads="1"/>
          </p:cNvSpPr>
          <p:nvPr/>
        </p:nvSpPr>
        <p:spPr bwMode="auto">
          <a:xfrm rot="12600000" flipV="1">
            <a:off x="7203795" y="6258413"/>
            <a:ext cx="361950"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10" name="Oval 189">
            <a:extLst>
              <a:ext uri="{FF2B5EF4-FFF2-40B4-BE49-F238E27FC236}">
                <a16:creationId xmlns:a16="http://schemas.microsoft.com/office/drawing/2014/main" id="{8F45E66B-5DEE-4406-B5F9-20B5FC8835CC}"/>
              </a:ext>
            </a:extLst>
          </p:cNvPr>
          <p:cNvSpPr>
            <a:spLocks noChangeArrowheads="1"/>
          </p:cNvSpPr>
          <p:nvPr/>
        </p:nvSpPr>
        <p:spPr bwMode="auto">
          <a:xfrm rot="12600000" flipV="1">
            <a:off x="7416520" y="6133001"/>
            <a:ext cx="360363" cy="13176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11" name="Oval 190">
            <a:extLst>
              <a:ext uri="{FF2B5EF4-FFF2-40B4-BE49-F238E27FC236}">
                <a16:creationId xmlns:a16="http://schemas.microsoft.com/office/drawing/2014/main" id="{916E9484-1BEE-48A8-9372-749BA1422E73}"/>
              </a:ext>
            </a:extLst>
          </p:cNvPr>
          <p:cNvSpPr>
            <a:spLocks noChangeArrowheads="1"/>
          </p:cNvSpPr>
          <p:nvPr/>
        </p:nvSpPr>
        <p:spPr bwMode="auto">
          <a:xfrm rot="10800000" flipV="1">
            <a:off x="7751483" y="5237651"/>
            <a:ext cx="360362" cy="13176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12" name="Oval 191">
            <a:extLst>
              <a:ext uri="{FF2B5EF4-FFF2-40B4-BE49-F238E27FC236}">
                <a16:creationId xmlns:a16="http://schemas.microsoft.com/office/drawing/2014/main" id="{2BF826F2-5678-498D-BC06-3CDC53F1D584}"/>
              </a:ext>
            </a:extLst>
          </p:cNvPr>
          <p:cNvSpPr>
            <a:spLocks noChangeArrowheads="1"/>
          </p:cNvSpPr>
          <p:nvPr/>
        </p:nvSpPr>
        <p:spPr bwMode="auto">
          <a:xfrm rot="10800000" flipV="1">
            <a:off x="8146770" y="6221901"/>
            <a:ext cx="360363"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13" name="Oval 192">
            <a:extLst>
              <a:ext uri="{FF2B5EF4-FFF2-40B4-BE49-F238E27FC236}">
                <a16:creationId xmlns:a16="http://schemas.microsoft.com/office/drawing/2014/main" id="{D5842FD0-65B6-49C7-8CF9-37FE40D928C9}"/>
              </a:ext>
            </a:extLst>
          </p:cNvPr>
          <p:cNvSpPr>
            <a:spLocks noChangeArrowheads="1"/>
          </p:cNvSpPr>
          <p:nvPr/>
        </p:nvSpPr>
        <p:spPr bwMode="auto">
          <a:xfrm rot="2585761" flipV="1">
            <a:off x="8226145" y="5586901"/>
            <a:ext cx="361950" cy="133350"/>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14" name="Oval 193">
            <a:extLst>
              <a:ext uri="{FF2B5EF4-FFF2-40B4-BE49-F238E27FC236}">
                <a16:creationId xmlns:a16="http://schemas.microsoft.com/office/drawing/2014/main" id="{80D14832-EB71-4FD4-A39F-5972048DD378}"/>
              </a:ext>
            </a:extLst>
          </p:cNvPr>
          <p:cNvSpPr>
            <a:spLocks noChangeArrowheads="1"/>
          </p:cNvSpPr>
          <p:nvPr/>
        </p:nvSpPr>
        <p:spPr bwMode="auto">
          <a:xfrm rot="10800000" flipV="1">
            <a:off x="8165820" y="5791688"/>
            <a:ext cx="360363" cy="13176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15" name="Oval 194">
            <a:extLst>
              <a:ext uri="{FF2B5EF4-FFF2-40B4-BE49-F238E27FC236}">
                <a16:creationId xmlns:a16="http://schemas.microsoft.com/office/drawing/2014/main" id="{CFD506EB-8044-4DEC-953D-833BB0A49041}"/>
              </a:ext>
            </a:extLst>
          </p:cNvPr>
          <p:cNvSpPr>
            <a:spLocks noChangeArrowheads="1"/>
          </p:cNvSpPr>
          <p:nvPr/>
        </p:nvSpPr>
        <p:spPr bwMode="auto">
          <a:xfrm rot="7200000" flipV="1">
            <a:off x="7117277" y="5198757"/>
            <a:ext cx="360362"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16" name="Oval 195">
            <a:extLst>
              <a:ext uri="{FF2B5EF4-FFF2-40B4-BE49-F238E27FC236}">
                <a16:creationId xmlns:a16="http://schemas.microsoft.com/office/drawing/2014/main" id="{F46FC8E5-3BE9-46A9-96FB-243B863ED896}"/>
              </a:ext>
            </a:extLst>
          </p:cNvPr>
          <p:cNvSpPr>
            <a:spLocks noChangeArrowheads="1"/>
          </p:cNvSpPr>
          <p:nvPr/>
        </p:nvSpPr>
        <p:spPr bwMode="auto">
          <a:xfrm rot="7200000" flipV="1">
            <a:off x="8485701" y="5609920"/>
            <a:ext cx="360363"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17" name="Oval 196">
            <a:extLst>
              <a:ext uri="{FF2B5EF4-FFF2-40B4-BE49-F238E27FC236}">
                <a16:creationId xmlns:a16="http://schemas.microsoft.com/office/drawing/2014/main" id="{E90748C0-8791-4793-B754-A2221E43BFBC}"/>
              </a:ext>
            </a:extLst>
          </p:cNvPr>
          <p:cNvSpPr>
            <a:spLocks noChangeArrowheads="1"/>
          </p:cNvSpPr>
          <p:nvPr/>
        </p:nvSpPr>
        <p:spPr bwMode="auto">
          <a:xfrm rot="7200000" flipV="1">
            <a:off x="8321395" y="6198088"/>
            <a:ext cx="360363" cy="13176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18" name="Oval 197">
            <a:extLst>
              <a:ext uri="{FF2B5EF4-FFF2-40B4-BE49-F238E27FC236}">
                <a16:creationId xmlns:a16="http://schemas.microsoft.com/office/drawing/2014/main" id="{6F581ABF-58ED-4634-8EB3-141BF7157862}"/>
              </a:ext>
            </a:extLst>
          </p:cNvPr>
          <p:cNvSpPr>
            <a:spLocks noChangeArrowheads="1"/>
          </p:cNvSpPr>
          <p:nvPr/>
        </p:nvSpPr>
        <p:spPr bwMode="auto">
          <a:xfrm rot="9000000" flipV="1">
            <a:off x="7862608" y="6218726"/>
            <a:ext cx="361950" cy="131762"/>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19" name="Oval 198">
            <a:extLst>
              <a:ext uri="{FF2B5EF4-FFF2-40B4-BE49-F238E27FC236}">
                <a16:creationId xmlns:a16="http://schemas.microsoft.com/office/drawing/2014/main" id="{6524BAFC-3323-4580-9CC9-9C602EEF0A0B}"/>
              </a:ext>
            </a:extLst>
          </p:cNvPr>
          <p:cNvSpPr>
            <a:spLocks noChangeArrowheads="1"/>
          </p:cNvSpPr>
          <p:nvPr/>
        </p:nvSpPr>
        <p:spPr bwMode="auto">
          <a:xfrm rot="14400000" flipV="1">
            <a:off x="7599876" y="6403670"/>
            <a:ext cx="360363"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20" name="Oval 199">
            <a:extLst>
              <a:ext uri="{FF2B5EF4-FFF2-40B4-BE49-F238E27FC236}">
                <a16:creationId xmlns:a16="http://schemas.microsoft.com/office/drawing/2014/main" id="{C863E256-F91F-43FC-B262-D25086530C5E}"/>
              </a:ext>
            </a:extLst>
          </p:cNvPr>
          <p:cNvSpPr>
            <a:spLocks noChangeArrowheads="1"/>
          </p:cNvSpPr>
          <p:nvPr/>
        </p:nvSpPr>
        <p:spPr bwMode="auto">
          <a:xfrm rot="14400000" flipV="1">
            <a:off x="8408708" y="6101251"/>
            <a:ext cx="360362" cy="13176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21" name="Oval 200">
            <a:extLst>
              <a:ext uri="{FF2B5EF4-FFF2-40B4-BE49-F238E27FC236}">
                <a16:creationId xmlns:a16="http://schemas.microsoft.com/office/drawing/2014/main" id="{DA4D9AE4-4FE8-41D8-A408-52CF371B15A1}"/>
              </a:ext>
            </a:extLst>
          </p:cNvPr>
          <p:cNvSpPr>
            <a:spLocks noChangeArrowheads="1"/>
          </p:cNvSpPr>
          <p:nvPr/>
        </p:nvSpPr>
        <p:spPr bwMode="auto">
          <a:xfrm rot="12600000" flipV="1">
            <a:off x="7462558" y="5177326"/>
            <a:ext cx="361950"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22" name="Oval 201">
            <a:extLst>
              <a:ext uri="{FF2B5EF4-FFF2-40B4-BE49-F238E27FC236}">
                <a16:creationId xmlns:a16="http://schemas.microsoft.com/office/drawing/2014/main" id="{A9252971-6FCF-48F9-9AD1-C53A6BEF27C0}"/>
              </a:ext>
            </a:extLst>
          </p:cNvPr>
          <p:cNvSpPr>
            <a:spLocks noChangeArrowheads="1"/>
          </p:cNvSpPr>
          <p:nvPr/>
        </p:nvSpPr>
        <p:spPr bwMode="auto">
          <a:xfrm rot="9000000" flipV="1">
            <a:off x="7386358" y="6374301"/>
            <a:ext cx="360362"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23" name="Oval 202">
            <a:extLst>
              <a:ext uri="{FF2B5EF4-FFF2-40B4-BE49-F238E27FC236}">
                <a16:creationId xmlns:a16="http://schemas.microsoft.com/office/drawing/2014/main" id="{178FEDFC-56C0-4E0B-B8DA-0C05118BBD10}"/>
              </a:ext>
            </a:extLst>
          </p:cNvPr>
          <p:cNvSpPr>
            <a:spLocks noChangeArrowheads="1"/>
          </p:cNvSpPr>
          <p:nvPr/>
        </p:nvSpPr>
        <p:spPr bwMode="auto">
          <a:xfrm rot="10800000" flipV="1">
            <a:off x="8173758" y="5018576"/>
            <a:ext cx="360362"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24" name="Oval 203">
            <a:extLst>
              <a:ext uri="{FF2B5EF4-FFF2-40B4-BE49-F238E27FC236}">
                <a16:creationId xmlns:a16="http://schemas.microsoft.com/office/drawing/2014/main" id="{37C1A457-5FFD-424B-BF49-E77F92CD2379}"/>
              </a:ext>
            </a:extLst>
          </p:cNvPr>
          <p:cNvSpPr>
            <a:spLocks noChangeArrowheads="1"/>
          </p:cNvSpPr>
          <p:nvPr/>
        </p:nvSpPr>
        <p:spPr bwMode="auto">
          <a:xfrm rot="10800000" flipV="1">
            <a:off x="8162645" y="5147163"/>
            <a:ext cx="360363"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25" name="Oval 204">
            <a:extLst>
              <a:ext uri="{FF2B5EF4-FFF2-40B4-BE49-F238E27FC236}">
                <a16:creationId xmlns:a16="http://schemas.microsoft.com/office/drawing/2014/main" id="{BDC5F883-A6BF-44F1-9BD2-65A874BC0706}"/>
              </a:ext>
            </a:extLst>
          </p:cNvPr>
          <p:cNvSpPr>
            <a:spLocks noChangeArrowheads="1"/>
          </p:cNvSpPr>
          <p:nvPr/>
        </p:nvSpPr>
        <p:spPr bwMode="auto">
          <a:xfrm rot="14400000" flipV="1">
            <a:off x="7536377" y="6275081"/>
            <a:ext cx="361950" cy="13176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26" name="Oval 205">
            <a:extLst>
              <a:ext uri="{FF2B5EF4-FFF2-40B4-BE49-F238E27FC236}">
                <a16:creationId xmlns:a16="http://schemas.microsoft.com/office/drawing/2014/main" id="{A8F180AA-01F4-4227-99EA-BF582C142682}"/>
              </a:ext>
            </a:extLst>
          </p:cNvPr>
          <p:cNvSpPr>
            <a:spLocks noChangeArrowheads="1"/>
          </p:cNvSpPr>
          <p:nvPr/>
        </p:nvSpPr>
        <p:spPr bwMode="auto">
          <a:xfrm rot="12600000" flipV="1">
            <a:off x="7091083" y="5520226"/>
            <a:ext cx="360362" cy="13176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27" name="Oval 206">
            <a:extLst>
              <a:ext uri="{FF2B5EF4-FFF2-40B4-BE49-F238E27FC236}">
                <a16:creationId xmlns:a16="http://schemas.microsoft.com/office/drawing/2014/main" id="{B09EAF82-6E64-4CA9-A9E5-D6217E90DC34}"/>
              </a:ext>
            </a:extLst>
          </p:cNvPr>
          <p:cNvSpPr>
            <a:spLocks noChangeArrowheads="1"/>
          </p:cNvSpPr>
          <p:nvPr/>
        </p:nvSpPr>
        <p:spPr bwMode="auto">
          <a:xfrm rot="10800000" flipV="1">
            <a:off x="7716558" y="6556863"/>
            <a:ext cx="360362"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28" name="Oval 207">
            <a:extLst>
              <a:ext uri="{FF2B5EF4-FFF2-40B4-BE49-F238E27FC236}">
                <a16:creationId xmlns:a16="http://schemas.microsoft.com/office/drawing/2014/main" id="{C3A860D9-88D9-4AD8-B98F-A566A776B099}"/>
              </a:ext>
            </a:extLst>
          </p:cNvPr>
          <p:cNvSpPr>
            <a:spLocks noChangeArrowheads="1"/>
          </p:cNvSpPr>
          <p:nvPr/>
        </p:nvSpPr>
        <p:spPr bwMode="auto">
          <a:xfrm rot="9000000" flipV="1">
            <a:off x="7210145" y="5432913"/>
            <a:ext cx="360363" cy="13176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29" name="Oval 208">
            <a:extLst>
              <a:ext uri="{FF2B5EF4-FFF2-40B4-BE49-F238E27FC236}">
                <a16:creationId xmlns:a16="http://schemas.microsoft.com/office/drawing/2014/main" id="{CD658795-EBBF-4A42-A598-A15DC6CB5E56}"/>
              </a:ext>
            </a:extLst>
          </p:cNvPr>
          <p:cNvSpPr>
            <a:spLocks noChangeArrowheads="1"/>
          </p:cNvSpPr>
          <p:nvPr/>
        </p:nvSpPr>
        <p:spPr bwMode="auto">
          <a:xfrm rot="9000000" flipV="1">
            <a:off x="8040408" y="5217013"/>
            <a:ext cx="360362" cy="131763"/>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30" name="Oval 209">
            <a:extLst>
              <a:ext uri="{FF2B5EF4-FFF2-40B4-BE49-F238E27FC236}">
                <a16:creationId xmlns:a16="http://schemas.microsoft.com/office/drawing/2014/main" id="{38FD334B-3B6C-403F-AF64-3758ECE2B6F5}"/>
              </a:ext>
            </a:extLst>
          </p:cNvPr>
          <p:cNvSpPr>
            <a:spLocks noChangeArrowheads="1"/>
          </p:cNvSpPr>
          <p:nvPr/>
        </p:nvSpPr>
        <p:spPr bwMode="auto">
          <a:xfrm rot="12600000" flipV="1">
            <a:off x="8237258" y="6045688"/>
            <a:ext cx="360362"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31" name="Oval 210">
            <a:extLst>
              <a:ext uri="{FF2B5EF4-FFF2-40B4-BE49-F238E27FC236}">
                <a16:creationId xmlns:a16="http://schemas.microsoft.com/office/drawing/2014/main" id="{F53348A1-969A-4D03-A7FE-C08BBF0D4127}"/>
              </a:ext>
            </a:extLst>
          </p:cNvPr>
          <p:cNvSpPr>
            <a:spLocks noChangeArrowheads="1"/>
          </p:cNvSpPr>
          <p:nvPr/>
        </p:nvSpPr>
        <p:spPr bwMode="auto">
          <a:xfrm flipV="1">
            <a:off x="7991195" y="6456851"/>
            <a:ext cx="360363" cy="13176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32" name="Oval 211">
            <a:extLst>
              <a:ext uri="{FF2B5EF4-FFF2-40B4-BE49-F238E27FC236}">
                <a16:creationId xmlns:a16="http://schemas.microsoft.com/office/drawing/2014/main" id="{53B467AB-3FA2-4A26-BF9A-B81BB9F11065}"/>
              </a:ext>
            </a:extLst>
          </p:cNvPr>
          <p:cNvSpPr>
            <a:spLocks noChangeArrowheads="1"/>
          </p:cNvSpPr>
          <p:nvPr/>
        </p:nvSpPr>
        <p:spPr bwMode="auto">
          <a:xfrm rot="16200000" flipV="1">
            <a:off x="8561108" y="5782163"/>
            <a:ext cx="361950"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33" name="Oval 212">
            <a:extLst>
              <a:ext uri="{FF2B5EF4-FFF2-40B4-BE49-F238E27FC236}">
                <a16:creationId xmlns:a16="http://schemas.microsoft.com/office/drawing/2014/main" id="{9EDC0CA7-E5A9-4319-BFA5-4D116B976753}"/>
              </a:ext>
            </a:extLst>
          </p:cNvPr>
          <p:cNvSpPr>
            <a:spLocks noChangeArrowheads="1"/>
          </p:cNvSpPr>
          <p:nvPr/>
        </p:nvSpPr>
        <p:spPr bwMode="auto">
          <a:xfrm rot="14400000" flipV="1">
            <a:off x="7561777" y="5063819"/>
            <a:ext cx="361950" cy="13176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34" name="Oval 213">
            <a:extLst>
              <a:ext uri="{FF2B5EF4-FFF2-40B4-BE49-F238E27FC236}">
                <a16:creationId xmlns:a16="http://schemas.microsoft.com/office/drawing/2014/main" id="{1AC1510F-17A0-43EA-8BD4-0850DF643473}"/>
              </a:ext>
            </a:extLst>
          </p:cNvPr>
          <p:cNvSpPr>
            <a:spLocks noChangeArrowheads="1"/>
          </p:cNvSpPr>
          <p:nvPr/>
        </p:nvSpPr>
        <p:spPr bwMode="auto">
          <a:xfrm rot="14400000" flipV="1">
            <a:off x="8200745" y="5385288"/>
            <a:ext cx="360363" cy="13176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35" name="Oval 214">
            <a:extLst>
              <a:ext uri="{FF2B5EF4-FFF2-40B4-BE49-F238E27FC236}">
                <a16:creationId xmlns:a16="http://schemas.microsoft.com/office/drawing/2014/main" id="{DF4B6B5A-25EB-44E4-9114-5B8FAD600E77}"/>
              </a:ext>
            </a:extLst>
          </p:cNvPr>
          <p:cNvSpPr>
            <a:spLocks noChangeArrowheads="1"/>
          </p:cNvSpPr>
          <p:nvPr/>
        </p:nvSpPr>
        <p:spPr bwMode="auto">
          <a:xfrm rot="-5400000">
            <a:off x="6871214" y="5632145"/>
            <a:ext cx="361950" cy="131762"/>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36" name="Oval 215">
            <a:extLst>
              <a:ext uri="{FF2B5EF4-FFF2-40B4-BE49-F238E27FC236}">
                <a16:creationId xmlns:a16="http://schemas.microsoft.com/office/drawing/2014/main" id="{39D9BDE2-687D-4FA4-8A20-46E38304B404}"/>
              </a:ext>
            </a:extLst>
          </p:cNvPr>
          <p:cNvSpPr>
            <a:spLocks noChangeArrowheads="1"/>
          </p:cNvSpPr>
          <p:nvPr/>
        </p:nvSpPr>
        <p:spPr bwMode="auto">
          <a:xfrm rot="-1800000">
            <a:off x="6975195" y="5940913"/>
            <a:ext cx="360363" cy="13176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37" name="Oval 216">
            <a:extLst>
              <a:ext uri="{FF2B5EF4-FFF2-40B4-BE49-F238E27FC236}">
                <a16:creationId xmlns:a16="http://schemas.microsoft.com/office/drawing/2014/main" id="{0F5AC25C-6C92-4367-9BA8-8C9D8A34544A}"/>
              </a:ext>
            </a:extLst>
          </p:cNvPr>
          <p:cNvSpPr>
            <a:spLocks noChangeArrowheads="1"/>
          </p:cNvSpPr>
          <p:nvPr/>
        </p:nvSpPr>
        <p:spPr bwMode="auto">
          <a:xfrm rot="1800000">
            <a:off x="7070445" y="5734538"/>
            <a:ext cx="360363"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38" name="Oval 217">
            <a:extLst>
              <a:ext uri="{FF2B5EF4-FFF2-40B4-BE49-F238E27FC236}">
                <a16:creationId xmlns:a16="http://schemas.microsoft.com/office/drawing/2014/main" id="{75D6B886-14D3-416C-934B-6C75D6F6A7F7}"/>
              </a:ext>
            </a:extLst>
          </p:cNvPr>
          <p:cNvSpPr>
            <a:spLocks noChangeArrowheads="1"/>
          </p:cNvSpPr>
          <p:nvPr/>
        </p:nvSpPr>
        <p:spPr bwMode="auto">
          <a:xfrm rot="10800000" flipV="1">
            <a:off x="7873720" y="4882051"/>
            <a:ext cx="361950" cy="13176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39" name="Oval 218">
            <a:extLst>
              <a:ext uri="{FF2B5EF4-FFF2-40B4-BE49-F238E27FC236}">
                <a16:creationId xmlns:a16="http://schemas.microsoft.com/office/drawing/2014/main" id="{D0F93634-F299-427D-914D-37A4A1A8B4B1}"/>
              </a:ext>
            </a:extLst>
          </p:cNvPr>
          <p:cNvSpPr>
            <a:spLocks noChangeArrowheads="1"/>
          </p:cNvSpPr>
          <p:nvPr/>
        </p:nvSpPr>
        <p:spPr bwMode="auto">
          <a:xfrm rot="14400000" flipV="1">
            <a:off x="8481733" y="5474188"/>
            <a:ext cx="361950" cy="133350"/>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40" name="Oval 219">
            <a:extLst>
              <a:ext uri="{FF2B5EF4-FFF2-40B4-BE49-F238E27FC236}">
                <a16:creationId xmlns:a16="http://schemas.microsoft.com/office/drawing/2014/main" id="{4390501B-E5C6-4D8E-AF85-4AAF3953256D}"/>
              </a:ext>
            </a:extLst>
          </p:cNvPr>
          <p:cNvSpPr>
            <a:spLocks noChangeArrowheads="1"/>
          </p:cNvSpPr>
          <p:nvPr/>
        </p:nvSpPr>
        <p:spPr bwMode="auto">
          <a:xfrm rot="16200000" flipV="1">
            <a:off x="7441126" y="5294007"/>
            <a:ext cx="915988" cy="914400"/>
          </a:xfrm>
          <a:prstGeom prst="ellipse">
            <a:avLst/>
          </a:prstGeom>
          <a:gradFill rotWithShape="1">
            <a:gsLst>
              <a:gs pos="0">
                <a:srgbClr val="9966FF"/>
              </a:gs>
              <a:gs pos="100000">
                <a:srgbClr val="6600CC"/>
              </a:gs>
            </a:gsLst>
            <a:path path="shape">
              <a:fillToRect l="50000" t="50000" r="50000" b="50000"/>
            </a:path>
          </a:gradFill>
          <a:ln w="25400">
            <a:solidFill>
              <a:srgbClr val="80008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7341" name="Line 220">
            <a:extLst>
              <a:ext uri="{FF2B5EF4-FFF2-40B4-BE49-F238E27FC236}">
                <a16:creationId xmlns:a16="http://schemas.microsoft.com/office/drawing/2014/main" id="{868CEFA2-2C14-428E-AD6F-3B8435AC59F0}"/>
              </a:ext>
            </a:extLst>
          </p:cNvPr>
          <p:cNvSpPr>
            <a:spLocks noChangeShapeType="1"/>
          </p:cNvSpPr>
          <p:nvPr/>
        </p:nvSpPr>
        <p:spPr bwMode="auto">
          <a:xfrm flipV="1">
            <a:off x="2469906" y="3454644"/>
            <a:ext cx="933450" cy="476250"/>
          </a:xfrm>
          <a:prstGeom prst="line">
            <a:avLst/>
          </a:prstGeom>
          <a:noFill/>
          <a:ln w="76200">
            <a:solidFill>
              <a:srgbClr val="2F76CB"/>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342" name="Line 221">
            <a:extLst>
              <a:ext uri="{FF2B5EF4-FFF2-40B4-BE49-F238E27FC236}">
                <a16:creationId xmlns:a16="http://schemas.microsoft.com/office/drawing/2014/main" id="{39D36666-6841-4F60-9AE5-0F93B23BFADD}"/>
              </a:ext>
            </a:extLst>
          </p:cNvPr>
          <p:cNvSpPr>
            <a:spLocks noChangeShapeType="1"/>
          </p:cNvSpPr>
          <p:nvPr/>
        </p:nvSpPr>
        <p:spPr bwMode="auto">
          <a:xfrm>
            <a:off x="2473758" y="4874836"/>
            <a:ext cx="964767" cy="521322"/>
          </a:xfrm>
          <a:prstGeom prst="line">
            <a:avLst/>
          </a:prstGeom>
          <a:noFill/>
          <a:ln w="76200">
            <a:solidFill>
              <a:srgbClr val="2F76CB"/>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343" name="Line 222">
            <a:extLst>
              <a:ext uri="{FF2B5EF4-FFF2-40B4-BE49-F238E27FC236}">
                <a16:creationId xmlns:a16="http://schemas.microsoft.com/office/drawing/2014/main" id="{B67F9C2A-A9F4-49E9-A220-0EC2BC96E99D}"/>
              </a:ext>
            </a:extLst>
          </p:cNvPr>
          <p:cNvSpPr>
            <a:spLocks noChangeShapeType="1"/>
          </p:cNvSpPr>
          <p:nvPr/>
        </p:nvSpPr>
        <p:spPr bwMode="auto">
          <a:xfrm>
            <a:off x="5535369" y="3295357"/>
            <a:ext cx="1218920" cy="4567"/>
          </a:xfrm>
          <a:prstGeom prst="line">
            <a:avLst/>
          </a:prstGeom>
          <a:noFill/>
          <a:ln w="76200">
            <a:solidFill>
              <a:srgbClr val="2F76CB"/>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344" name="Line 223">
            <a:extLst>
              <a:ext uri="{FF2B5EF4-FFF2-40B4-BE49-F238E27FC236}">
                <a16:creationId xmlns:a16="http://schemas.microsoft.com/office/drawing/2014/main" id="{E112ECA8-DB42-4FF8-819A-49F7102B83D9}"/>
              </a:ext>
            </a:extLst>
          </p:cNvPr>
          <p:cNvSpPr>
            <a:spLocks noChangeShapeType="1"/>
          </p:cNvSpPr>
          <p:nvPr/>
        </p:nvSpPr>
        <p:spPr bwMode="auto">
          <a:xfrm>
            <a:off x="5379793" y="4077799"/>
            <a:ext cx="1462051" cy="1003413"/>
          </a:xfrm>
          <a:prstGeom prst="line">
            <a:avLst/>
          </a:prstGeom>
          <a:noFill/>
          <a:ln w="76200">
            <a:solidFill>
              <a:srgbClr val="2F76CB"/>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345" name="Text Box 224">
            <a:extLst>
              <a:ext uri="{FF2B5EF4-FFF2-40B4-BE49-F238E27FC236}">
                <a16:creationId xmlns:a16="http://schemas.microsoft.com/office/drawing/2014/main" id="{9A023869-EC4A-4A4E-9CB5-6F66BF64CC20}"/>
              </a:ext>
            </a:extLst>
          </p:cNvPr>
          <p:cNvSpPr txBox="1">
            <a:spLocks noChangeArrowheads="1"/>
          </p:cNvSpPr>
          <p:nvPr/>
        </p:nvSpPr>
        <p:spPr bwMode="auto">
          <a:xfrm>
            <a:off x="6390787" y="4364639"/>
            <a:ext cx="293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b="1" dirty="0">
                <a:solidFill>
                  <a:schemeClr val="hlink"/>
                </a:solidFill>
                <a:latin typeface="HG丸ｺﾞｼｯｸM-PRO" panose="020F0600000000000000" pitchFamily="50" charset="-128"/>
                <a:ea typeface="HG丸ｺﾞｼｯｸM-PRO" panose="020F0600000000000000" pitchFamily="50" charset="-128"/>
              </a:rPr>
              <a:t>ヘテロプラスミー</a:t>
            </a:r>
          </a:p>
        </p:txBody>
      </p:sp>
      <p:sp>
        <p:nvSpPr>
          <p:cNvPr id="7346" name="Text Box 225">
            <a:extLst>
              <a:ext uri="{FF2B5EF4-FFF2-40B4-BE49-F238E27FC236}">
                <a16:creationId xmlns:a16="http://schemas.microsoft.com/office/drawing/2014/main" id="{7B6F6038-0E93-4082-9B2D-1BE21A88BECA}"/>
              </a:ext>
            </a:extLst>
          </p:cNvPr>
          <p:cNvSpPr txBox="1">
            <a:spLocks noChangeArrowheads="1"/>
          </p:cNvSpPr>
          <p:nvPr/>
        </p:nvSpPr>
        <p:spPr bwMode="auto">
          <a:xfrm>
            <a:off x="660400" y="2889122"/>
            <a:ext cx="1470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dirty="0">
                <a:solidFill>
                  <a:schemeClr val="hlink"/>
                </a:solidFill>
                <a:latin typeface="HG丸ｺﾞｼｯｸM-PRO" panose="020F0600000000000000" pitchFamily="50" charset="-128"/>
                <a:ea typeface="HG丸ｺﾞｼｯｸM-PRO" panose="020F0600000000000000" pitchFamily="50" charset="-128"/>
              </a:rPr>
              <a:t>受精卵</a:t>
            </a:r>
          </a:p>
        </p:txBody>
      </p:sp>
      <p:sp>
        <p:nvSpPr>
          <p:cNvPr id="7347" name="Text Box 226">
            <a:extLst>
              <a:ext uri="{FF2B5EF4-FFF2-40B4-BE49-F238E27FC236}">
                <a16:creationId xmlns:a16="http://schemas.microsoft.com/office/drawing/2014/main" id="{6FA234A2-8DF7-47A1-98FE-608DB1D2D2F5}"/>
              </a:ext>
            </a:extLst>
          </p:cNvPr>
          <p:cNvSpPr txBox="1">
            <a:spLocks noChangeArrowheads="1"/>
          </p:cNvSpPr>
          <p:nvPr/>
        </p:nvSpPr>
        <p:spPr bwMode="auto">
          <a:xfrm>
            <a:off x="5211581" y="3517607"/>
            <a:ext cx="1765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dirty="0">
                <a:solidFill>
                  <a:schemeClr val="hlink"/>
                </a:solidFill>
                <a:latin typeface="HG丸ｺﾞｼｯｸM-PRO" panose="020F0600000000000000" pitchFamily="50" charset="-128"/>
                <a:ea typeface="HG丸ｺﾞｼｯｸM-PRO" panose="020F0600000000000000" pitchFamily="50" charset="-128"/>
              </a:rPr>
              <a:t>細胞分裂</a:t>
            </a:r>
          </a:p>
        </p:txBody>
      </p:sp>
      <p:sp>
        <p:nvSpPr>
          <p:cNvPr id="7348" name="Text Box 227">
            <a:extLst>
              <a:ext uri="{FF2B5EF4-FFF2-40B4-BE49-F238E27FC236}">
                <a16:creationId xmlns:a16="http://schemas.microsoft.com/office/drawing/2014/main" id="{3BD05BAC-09B0-435C-8634-0466B02C1141}"/>
              </a:ext>
            </a:extLst>
          </p:cNvPr>
          <p:cNvSpPr txBox="1">
            <a:spLocks noChangeArrowheads="1"/>
          </p:cNvSpPr>
          <p:nvPr/>
        </p:nvSpPr>
        <p:spPr bwMode="auto">
          <a:xfrm>
            <a:off x="2239963" y="4095750"/>
            <a:ext cx="1765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a:solidFill>
                  <a:schemeClr val="hlink"/>
                </a:solidFill>
                <a:latin typeface="HG丸ｺﾞｼｯｸM-PRO" panose="020F0600000000000000" pitchFamily="50" charset="-128"/>
                <a:ea typeface="HG丸ｺﾞｼｯｸM-PRO" panose="020F0600000000000000" pitchFamily="50" charset="-128"/>
              </a:rPr>
              <a:t>細胞分裂</a:t>
            </a:r>
          </a:p>
        </p:txBody>
      </p:sp>
      <p:sp>
        <p:nvSpPr>
          <p:cNvPr id="228" name="Text Box 225">
            <a:extLst>
              <a:ext uri="{FF2B5EF4-FFF2-40B4-BE49-F238E27FC236}">
                <a16:creationId xmlns:a16="http://schemas.microsoft.com/office/drawing/2014/main" id="{67B0F171-1F37-4CFB-886C-E6793E0F2327}"/>
              </a:ext>
            </a:extLst>
          </p:cNvPr>
          <p:cNvSpPr txBox="1">
            <a:spLocks noChangeArrowheads="1"/>
          </p:cNvSpPr>
          <p:nvPr/>
        </p:nvSpPr>
        <p:spPr bwMode="auto">
          <a:xfrm>
            <a:off x="203355" y="5671441"/>
            <a:ext cx="3344207"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pPr>
            <a:r>
              <a:rPr lang="ja-JP" altLang="en-US" sz="2200" b="1" dirty="0">
                <a:solidFill>
                  <a:schemeClr val="tx1">
                    <a:lumMod val="95000"/>
                    <a:lumOff val="5000"/>
                  </a:schemeClr>
                </a:solidFill>
                <a:latin typeface="Trebuchet MS" panose="020B0603020202020204" pitchFamily="34" charset="0"/>
                <a:ea typeface="HG丸ｺﾞｼｯｸM-PRO" panose="020F0600000000000000" pitchFamily="50" charset="-128"/>
              </a:rPr>
              <a:t>細胞の核の分裂とは別</a:t>
            </a:r>
            <a:endParaRPr lang="en-US" altLang="ja-JP" sz="2200" b="1" dirty="0">
              <a:solidFill>
                <a:schemeClr val="tx1">
                  <a:lumMod val="95000"/>
                  <a:lumOff val="5000"/>
                </a:schemeClr>
              </a:solidFill>
              <a:latin typeface="Trebuchet MS" panose="020B0603020202020204" pitchFamily="34" charset="0"/>
              <a:ea typeface="HG丸ｺﾞｼｯｸM-PRO" panose="020F0600000000000000" pitchFamily="50" charset="-128"/>
            </a:endParaRPr>
          </a:p>
          <a:p>
            <a:pPr eaLnBrk="1" hangingPunct="1">
              <a:lnSpc>
                <a:spcPct val="90000"/>
              </a:lnSpc>
            </a:pPr>
            <a:r>
              <a:rPr lang="ja-JP" altLang="en-US" sz="2200" b="1" dirty="0">
                <a:solidFill>
                  <a:schemeClr val="tx1">
                    <a:lumMod val="95000"/>
                    <a:lumOff val="5000"/>
                  </a:schemeClr>
                </a:solidFill>
                <a:latin typeface="Trebuchet MS" panose="020B0603020202020204" pitchFamily="34" charset="0"/>
                <a:ea typeface="HG丸ｺﾞｼｯｸM-PRO" panose="020F0600000000000000" pitchFamily="50" charset="-128"/>
              </a:rPr>
              <a:t>にミトコンドリアは独</a:t>
            </a:r>
            <a:endParaRPr lang="en-US" altLang="ja-JP" sz="2200" b="1" dirty="0">
              <a:solidFill>
                <a:schemeClr val="tx1">
                  <a:lumMod val="95000"/>
                  <a:lumOff val="5000"/>
                </a:schemeClr>
              </a:solidFill>
              <a:latin typeface="Trebuchet MS" panose="020B0603020202020204" pitchFamily="34" charset="0"/>
              <a:ea typeface="HG丸ｺﾞｼｯｸM-PRO" panose="020F0600000000000000" pitchFamily="50" charset="-128"/>
            </a:endParaRPr>
          </a:p>
          <a:p>
            <a:pPr eaLnBrk="1" hangingPunct="1">
              <a:lnSpc>
                <a:spcPct val="90000"/>
              </a:lnSpc>
            </a:pPr>
            <a:r>
              <a:rPr lang="ja-JP" altLang="en-US" sz="2200" b="1" dirty="0">
                <a:solidFill>
                  <a:schemeClr val="tx1">
                    <a:lumMod val="95000"/>
                    <a:lumOff val="5000"/>
                  </a:schemeClr>
                </a:solidFill>
                <a:latin typeface="Trebuchet MS" panose="020B0603020202020204" pitchFamily="34" charset="0"/>
                <a:ea typeface="HG丸ｺﾞｼｯｸM-PRO" panose="020F0600000000000000" pitchFamily="50" charset="-128"/>
              </a:rPr>
              <a:t>自に分裂を行う</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0E783575-D1D4-4035-B669-04E456AE00F3}"/>
              </a:ext>
            </a:extLst>
          </p:cNvPr>
          <p:cNvSpPr txBox="1">
            <a:spLocks noChangeArrowheads="1"/>
          </p:cNvSpPr>
          <p:nvPr/>
        </p:nvSpPr>
        <p:spPr bwMode="auto">
          <a:xfrm>
            <a:off x="0" y="142875"/>
            <a:ext cx="90709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4400" dirty="0" err="1">
                <a:solidFill>
                  <a:srgbClr val="CC6600"/>
                </a:solidFill>
                <a:latin typeface="Trebuchet MS" panose="020B0603020202020204" pitchFamily="34" charset="0"/>
                <a:ea typeface="HG丸ｺﾞｼｯｸM-PRO" panose="020F0600000000000000" pitchFamily="50" charset="-128"/>
              </a:rPr>
              <a:t>mtDNA</a:t>
            </a:r>
            <a:r>
              <a:rPr lang="ja-JP" altLang="en-US" sz="4400" b="1" dirty="0">
                <a:solidFill>
                  <a:srgbClr val="CC6600"/>
                </a:solidFill>
                <a:latin typeface="HG丸ｺﾞｼｯｸM-PRO" panose="020F0600000000000000" pitchFamily="50" charset="-128"/>
                <a:ea typeface="HG丸ｺﾞｼｯｸM-PRO" panose="020F0600000000000000" pitchFamily="50" charset="-128"/>
              </a:rPr>
              <a:t>変異と発症</a:t>
            </a:r>
            <a:endParaRPr lang="en-US" altLang="ja-JP" sz="4400" b="1" dirty="0">
              <a:solidFill>
                <a:srgbClr val="CC6600"/>
              </a:solidFill>
              <a:latin typeface="HG丸ｺﾞｼｯｸM-PRO" panose="020F0600000000000000" pitchFamily="50" charset="-128"/>
              <a:ea typeface="HG丸ｺﾞｼｯｸM-PRO" panose="020F0600000000000000" pitchFamily="50" charset="-128"/>
            </a:endParaRPr>
          </a:p>
        </p:txBody>
      </p:sp>
      <p:sp>
        <p:nvSpPr>
          <p:cNvPr id="10243" name="Oval 3">
            <a:extLst>
              <a:ext uri="{FF2B5EF4-FFF2-40B4-BE49-F238E27FC236}">
                <a16:creationId xmlns:a16="http://schemas.microsoft.com/office/drawing/2014/main" id="{E75B24B3-9EB0-43BC-841E-43E8A38AD3F8}"/>
              </a:ext>
            </a:extLst>
          </p:cNvPr>
          <p:cNvSpPr>
            <a:spLocks noChangeAspect="1" noChangeArrowheads="1"/>
          </p:cNvSpPr>
          <p:nvPr/>
        </p:nvSpPr>
        <p:spPr bwMode="auto">
          <a:xfrm>
            <a:off x="212592" y="3129347"/>
            <a:ext cx="1443038" cy="1443037"/>
          </a:xfrm>
          <a:prstGeom prst="ellipse">
            <a:avLst/>
          </a:prstGeom>
          <a:gradFill rotWithShape="0">
            <a:gsLst>
              <a:gs pos="0">
                <a:srgbClr val="CCCCFF"/>
              </a:gs>
              <a:gs pos="100000">
                <a:srgbClr val="6699FF"/>
              </a:gs>
            </a:gsLst>
            <a:path path="shape">
              <a:fillToRect l="50000" t="50000" r="50000" b="50000"/>
            </a:path>
          </a:gradFill>
          <a:ln w="25400">
            <a:solidFill>
              <a:srgbClr val="333399"/>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44" name="Oval 4">
            <a:extLst>
              <a:ext uri="{FF2B5EF4-FFF2-40B4-BE49-F238E27FC236}">
                <a16:creationId xmlns:a16="http://schemas.microsoft.com/office/drawing/2014/main" id="{B7863600-EC13-489F-ABDC-5FACD5ECE85A}"/>
              </a:ext>
            </a:extLst>
          </p:cNvPr>
          <p:cNvSpPr>
            <a:spLocks noChangeArrowheads="1"/>
          </p:cNvSpPr>
          <p:nvPr/>
        </p:nvSpPr>
        <p:spPr bwMode="auto">
          <a:xfrm rot="7200000">
            <a:off x="954749" y="3300003"/>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45" name="Oval 5">
            <a:extLst>
              <a:ext uri="{FF2B5EF4-FFF2-40B4-BE49-F238E27FC236}">
                <a16:creationId xmlns:a16="http://schemas.microsoft.com/office/drawing/2014/main" id="{6967663F-606E-4C20-B3E3-E5A9A4205AE9}"/>
              </a:ext>
            </a:extLst>
          </p:cNvPr>
          <p:cNvSpPr>
            <a:spLocks noChangeArrowheads="1"/>
          </p:cNvSpPr>
          <p:nvPr/>
        </p:nvSpPr>
        <p:spPr bwMode="auto">
          <a:xfrm rot="9000000">
            <a:off x="511042" y="3276984"/>
            <a:ext cx="268288"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46" name="Oval 6">
            <a:extLst>
              <a:ext uri="{FF2B5EF4-FFF2-40B4-BE49-F238E27FC236}">
                <a16:creationId xmlns:a16="http://schemas.microsoft.com/office/drawing/2014/main" id="{1B93D3D9-E083-4845-AF90-86324CCE8477}"/>
              </a:ext>
            </a:extLst>
          </p:cNvPr>
          <p:cNvSpPr>
            <a:spLocks noChangeArrowheads="1"/>
          </p:cNvSpPr>
          <p:nvPr/>
        </p:nvSpPr>
        <p:spPr bwMode="auto">
          <a:xfrm rot="-7200000">
            <a:off x="736468" y="3310321"/>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47" name="Oval 7">
            <a:extLst>
              <a:ext uri="{FF2B5EF4-FFF2-40B4-BE49-F238E27FC236}">
                <a16:creationId xmlns:a16="http://schemas.microsoft.com/office/drawing/2014/main" id="{FE2F8546-4D6C-4318-BA14-232672A1ABE7}"/>
              </a:ext>
            </a:extLst>
          </p:cNvPr>
          <p:cNvSpPr>
            <a:spLocks noChangeArrowheads="1"/>
          </p:cNvSpPr>
          <p:nvPr/>
        </p:nvSpPr>
        <p:spPr bwMode="auto">
          <a:xfrm rot="-7200000">
            <a:off x="1122230" y="4215197"/>
            <a:ext cx="268287"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48" name="Oval 8">
            <a:extLst>
              <a:ext uri="{FF2B5EF4-FFF2-40B4-BE49-F238E27FC236}">
                <a16:creationId xmlns:a16="http://schemas.microsoft.com/office/drawing/2014/main" id="{1BC1FB00-DD1D-4482-9685-DE325BF56B10}"/>
              </a:ext>
            </a:extLst>
          </p:cNvPr>
          <p:cNvSpPr>
            <a:spLocks noChangeArrowheads="1"/>
          </p:cNvSpPr>
          <p:nvPr/>
        </p:nvSpPr>
        <p:spPr bwMode="auto">
          <a:xfrm rot="-9000000">
            <a:off x="463417" y="3948497"/>
            <a:ext cx="268288"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49" name="Oval 9">
            <a:extLst>
              <a:ext uri="{FF2B5EF4-FFF2-40B4-BE49-F238E27FC236}">
                <a16:creationId xmlns:a16="http://schemas.microsoft.com/office/drawing/2014/main" id="{B01F2B91-D7DC-4A77-9D5D-508B1CC7070F}"/>
              </a:ext>
            </a:extLst>
          </p:cNvPr>
          <p:cNvSpPr>
            <a:spLocks noChangeArrowheads="1"/>
          </p:cNvSpPr>
          <p:nvPr/>
        </p:nvSpPr>
        <p:spPr bwMode="auto">
          <a:xfrm rot="-9000000">
            <a:off x="1325430" y="3985009"/>
            <a:ext cx="266700" cy="10001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50" name="Oval 10">
            <a:extLst>
              <a:ext uri="{FF2B5EF4-FFF2-40B4-BE49-F238E27FC236}">
                <a16:creationId xmlns:a16="http://schemas.microsoft.com/office/drawing/2014/main" id="{24AF8FFA-4AB3-4408-9EA0-6DF652E3D5BE}"/>
              </a:ext>
            </a:extLst>
          </p:cNvPr>
          <p:cNvSpPr>
            <a:spLocks noChangeArrowheads="1"/>
          </p:cNvSpPr>
          <p:nvPr/>
        </p:nvSpPr>
        <p:spPr bwMode="auto">
          <a:xfrm rot="7200000">
            <a:off x="472943" y="3465896"/>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51" name="Oval 11">
            <a:extLst>
              <a:ext uri="{FF2B5EF4-FFF2-40B4-BE49-F238E27FC236}">
                <a16:creationId xmlns:a16="http://schemas.microsoft.com/office/drawing/2014/main" id="{E5991B19-2AFD-403E-A794-8B013B49CA2A}"/>
              </a:ext>
            </a:extLst>
          </p:cNvPr>
          <p:cNvSpPr>
            <a:spLocks noChangeArrowheads="1"/>
          </p:cNvSpPr>
          <p:nvPr/>
        </p:nvSpPr>
        <p:spPr bwMode="auto">
          <a:xfrm rot="5400000">
            <a:off x="1339718" y="3492884"/>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52" name="Oval 12">
            <a:extLst>
              <a:ext uri="{FF2B5EF4-FFF2-40B4-BE49-F238E27FC236}">
                <a16:creationId xmlns:a16="http://schemas.microsoft.com/office/drawing/2014/main" id="{9F26170E-85AF-4FE4-97B0-17ADBA2810FD}"/>
              </a:ext>
            </a:extLst>
          </p:cNvPr>
          <p:cNvSpPr>
            <a:spLocks noChangeArrowheads="1"/>
          </p:cNvSpPr>
          <p:nvPr/>
        </p:nvSpPr>
        <p:spPr bwMode="auto">
          <a:xfrm rot="9000000">
            <a:off x="577717" y="4134234"/>
            <a:ext cx="266700" cy="9683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53" name="Oval 13">
            <a:extLst>
              <a:ext uri="{FF2B5EF4-FFF2-40B4-BE49-F238E27FC236}">
                <a16:creationId xmlns:a16="http://schemas.microsoft.com/office/drawing/2014/main" id="{0EBCEC5E-0CB3-4E1F-9E0E-10D5ECB3E27A}"/>
              </a:ext>
            </a:extLst>
          </p:cNvPr>
          <p:cNvSpPr>
            <a:spLocks noChangeArrowheads="1"/>
          </p:cNvSpPr>
          <p:nvPr/>
        </p:nvSpPr>
        <p:spPr bwMode="auto">
          <a:xfrm rot="10800000">
            <a:off x="1146042" y="4056447"/>
            <a:ext cx="268288"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54" name="Oval 14">
            <a:extLst>
              <a:ext uri="{FF2B5EF4-FFF2-40B4-BE49-F238E27FC236}">
                <a16:creationId xmlns:a16="http://schemas.microsoft.com/office/drawing/2014/main" id="{E76AB35C-7639-4811-B582-7DDEFEA73AAD}"/>
              </a:ext>
            </a:extLst>
          </p:cNvPr>
          <p:cNvSpPr>
            <a:spLocks noChangeArrowheads="1"/>
          </p:cNvSpPr>
          <p:nvPr/>
        </p:nvSpPr>
        <p:spPr bwMode="auto">
          <a:xfrm rot="-2585761">
            <a:off x="1261930" y="3738947"/>
            <a:ext cx="268287"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55" name="Oval 15">
            <a:extLst>
              <a:ext uri="{FF2B5EF4-FFF2-40B4-BE49-F238E27FC236}">
                <a16:creationId xmlns:a16="http://schemas.microsoft.com/office/drawing/2014/main" id="{27C96594-1174-4D3C-A08F-ECBE44A7480D}"/>
              </a:ext>
            </a:extLst>
          </p:cNvPr>
          <p:cNvSpPr>
            <a:spLocks noChangeArrowheads="1"/>
          </p:cNvSpPr>
          <p:nvPr/>
        </p:nvSpPr>
        <p:spPr bwMode="auto">
          <a:xfrm rot="-7200000">
            <a:off x="1369880" y="3746884"/>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56" name="Oval 16">
            <a:extLst>
              <a:ext uri="{FF2B5EF4-FFF2-40B4-BE49-F238E27FC236}">
                <a16:creationId xmlns:a16="http://schemas.microsoft.com/office/drawing/2014/main" id="{A2E7B5A4-BFDD-4DAF-9CD5-D73A83BE0EE4}"/>
              </a:ext>
            </a:extLst>
          </p:cNvPr>
          <p:cNvSpPr>
            <a:spLocks noChangeArrowheads="1"/>
          </p:cNvSpPr>
          <p:nvPr/>
        </p:nvSpPr>
        <p:spPr bwMode="auto">
          <a:xfrm rot="-9000000">
            <a:off x="907917" y="4197734"/>
            <a:ext cx="268288" cy="96838"/>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57" name="Oval 17">
            <a:extLst>
              <a:ext uri="{FF2B5EF4-FFF2-40B4-BE49-F238E27FC236}">
                <a16:creationId xmlns:a16="http://schemas.microsoft.com/office/drawing/2014/main" id="{4B8D2407-CA66-4951-AF14-BC5721817B9E}"/>
              </a:ext>
            </a:extLst>
          </p:cNvPr>
          <p:cNvSpPr>
            <a:spLocks noChangeArrowheads="1"/>
          </p:cNvSpPr>
          <p:nvPr/>
        </p:nvSpPr>
        <p:spPr bwMode="auto">
          <a:xfrm rot="7200000">
            <a:off x="1312730" y="4110421"/>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58" name="Oval 18">
            <a:extLst>
              <a:ext uri="{FF2B5EF4-FFF2-40B4-BE49-F238E27FC236}">
                <a16:creationId xmlns:a16="http://schemas.microsoft.com/office/drawing/2014/main" id="{7B10FE98-72BF-46A9-B34E-2B34DCEF2F1E}"/>
              </a:ext>
            </a:extLst>
          </p:cNvPr>
          <p:cNvSpPr>
            <a:spLocks noChangeArrowheads="1"/>
          </p:cNvSpPr>
          <p:nvPr/>
        </p:nvSpPr>
        <p:spPr bwMode="auto">
          <a:xfrm rot="-9000000">
            <a:off x="406267" y="4256472"/>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59" name="Oval 19">
            <a:extLst>
              <a:ext uri="{FF2B5EF4-FFF2-40B4-BE49-F238E27FC236}">
                <a16:creationId xmlns:a16="http://schemas.microsoft.com/office/drawing/2014/main" id="{ADD54C92-359C-43B9-85F1-BD3C72D1B9AD}"/>
              </a:ext>
            </a:extLst>
          </p:cNvPr>
          <p:cNvSpPr>
            <a:spLocks noChangeArrowheads="1"/>
          </p:cNvSpPr>
          <p:nvPr/>
        </p:nvSpPr>
        <p:spPr bwMode="auto">
          <a:xfrm rot="10800000">
            <a:off x="1052380" y="3299209"/>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60" name="Oval 20">
            <a:extLst>
              <a:ext uri="{FF2B5EF4-FFF2-40B4-BE49-F238E27FC236}">
                <a16:creationId xmlns:a16="http://schemas.microsoft.com/office/drawing/2014/main" id="{A1F7CAA3-D99B-4089-95AA-FBDDC3042984}"/>
              </a:ext>
            </a:extLst>
          </p:cNvPr>
          <p:cNvSpPr>
            <a:spLocks noChangeArrowheads="1"/>
          </p:cNvSpPr>
          <p:nvPr/>
        </p:nvSpPr>
        <p:spPr bwMode="auto">
          <a:xfrm rot="9000000">
            <a:off x="336417" y="3680209"/>
            <a:ext cx="266700" cy="9683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61" name="Oval 21">
            <a:extLst>
              <a:ext uri="{FF2B5EF4-FFF2-40B4-BE49-F238E27FC236}">
                <a16:creationId xmlns:a16="http://schemas.microsoft.com/office/drawing/2014/main" id="{D44CE818-63EC-4663-9930-93EEF67AD1C0}"/>
              </a:ext>
            </a:extLst>
          </p:cNvPr>
          <p:cNvSpPr>
            <a:spLocks noChangeArrowheads="1"/>
          </p:cNvSpPr>
          <p:nvPr/>
        </p:nvSpPr>
        <p:spPr bwMode="auto">
          <a:xfrm rot="10800000">
            <a:off x="657092" y="4342197"/>
            <a:ext cx="266700" cy="10001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62" name="Oval 22">
            <a:extLst>
              <a:ext uri="{FF2B5EF4-FFF2-40B4-BE49-F238E27FC236}">
                <a16:creationId xmlns:a16="http://schemas.microsoft.com/office/drawing/2014/main" id="{51118340-501E-407E-8195-B4BDA977B4C0}"/>
              </a:ext>
            </a:extLst>
          </p:cNvPr>
          <p:cNvSpPr>
            <a:spLocks noChangeArrowheads="1"/>
          </p:cNvSpPr>
          <p:nvPr/>
        </p:nvSpPr>
        <p:spPr bwMode="auto">
          <a:xfrm rot="-9000000">
            <a:off x="1039680" y="3454784"/>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63" name="Oval 23">
            <a:extLst>
              <a:ext uri="{FF2B5EF4-FFF2-40B4-BE49-F238E27FC236}">
                <a16:creationId xmlns:a16="http://schemas.microsoft.com/office/drawing/2014/main" id="{35E17222-2C90-4391-82AC-311B220A9125}"/>
              </a:ext>
            </a:extLst>
          </p:cNvPr>
          <p:cNvSpPr>
            <a:spLocks noChangeArrowheads="1"/>
          </p:cNvSpPr>
          <p:nvPr/>
        </p:nvSpPr>
        <p:spPr bwMode="auto">
          <a:xfrm>
            <a:off x="1003167" y="4373947"/>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64" name="Oval 24">
            <a:extLst>
              <a:ext uri="{FF2B5EF4-FFF2-40B4-BE49-F238E27FC236}">
                <a16:creationId xmlns:a16="http://schemas.microsoft.com/office/drawing/2014/main" id="{922771B5-2D0B-4898-B50C-3B1938BB5018}"/>
              </a:ext>
            </a:extLst>
          </p:cNvPr>
          <p:cNvSpPr>
            <a:spLocks noChangeArrowheads="1"/>
          </p:cNvSpPr>
          <p:nvPr/>
        </p:nvSpPr>
        <p:spPr bwMode="auto">
          <a:xfrm rot="7200000">
            <a:off x="1157155" y="3580197"/>
            <a:ext cx="268287"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65" name="Oval 25">
            <a:extLst>
              <a:ext uri="{FF2B5EF4-FFF2-40B4-BE49-F238E27FC236}">
                <a16:creationId xmlns:a16="http://schemas.microsoft.com/office/drawing/2014/main" id="{9743E06B-AA65-4305-85C8-0A4051414B8A}"/>
              </a:ext>
            </a:extLst>
          </p:cNvPr>
          <p:cNvSpPr>
            <a:spLocks noChangeArrowheads="1"/>
          </p:cNvSpPr>
          <p:nvPr/>
        </p:nvSpPr>
        <p:spPr bwMode="auto">
          <a:xfrm rot="3600000" flipV="1">
            <a:off x="521361" y="3325403"/>
            <a:ext cx="268287"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66" name="Oval 26">
            <a:extLst>
              <a:ext uri="{FF2B5EF4-FFF2-40B4-BE49-F238E27FC236}">
                <a16:creationId xmlns:a16="http://schemas.microsoft.com/office/drawing/2014/main" id="{935E35BF-D85F-4DAE-8D6D-4BC49C7B42F4}"/>
              </a:ext>
            </a:extLst>
          </p:cNvPr>
          <p:cNvSpPr>
            <a:spLocks noChangeArrowheads="1"/>
          </p:cNvSpPr>
          <p:nvPr/>
        </p:nvSpPr>
        <p:spPr bwMode="auto">
          <a:xfrm rot="5400000" flipV="1">
            <a:off x="172905" y="3762759"/>
            <a:ext cx="268288" cy="9683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67" name="Oval 27">
            <a:extLst>
              <a:ext uri="{FF2B5EF4-FFF2-40B4-BE49-F238E27FC236}">
                <a16:creationId xmlns:a16="http://schemas.microsoft.com/office/drawing/2014/main" id="{14CC795D-5782-4796-9297-8E996B06A91D}"/>
              </a:ext>
            </a:extLst>
          </p:cNvPr>
          <p:cNvSpPr>
            <a:spLocks noChangeArrowheads="1"/>
          </p:cNvSpPr>
          <p:nvPr/>
        </p:nvSpPr>
        <p:spPr bwMode="auto">
          <a:xfrm rot="1800000" flipV="1">
            <a:off x="250692" y="3991359"/>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68" name="Oval 28">
            <a:extLst>
              <a:ext uri="{FF2B5EF4-FFF2-40B4-BE49-F238E27FC236}">
                <a16:creationId xmlns:a16="http://schemas.microsoft.com/office/drawing/2014/main" id="{DA7F3021-BF91-4110-8C12-7D268B2CB03C}"/>
              </a:ext>
            </a:extLst>
          </p:cNvPr>
          <p:cNvSpPr>
            <a:spLocks noChangeArrowheads="1"/>
          </p:cNvSpPr>
          <p:nvPr/>
        </p:nvSpPr>
        <p:spPr bwMode="auto">
          <a:xfrm rot="5400000">
            <a:off x="595973" y="3512728"/>
            <a:ext cx="677863" cy="676275"/>
          </a:xfrm>
          <a:prstGeom prst="ellipse">
            <a:avLst/>
          </a:prstGeom>
          <a:gradFill rotWithShape="1">
            <a:gsLst>
              <a:gs pos="0">
                <a:srgbClr val="9966FF"/>
              </a:gs>
              <a:gs pos="100000">
                <a:srgbClr val="6600CC"/>
              </a:gs>
            </a:gsLst>
            <a:path path="shape">
              <a:fillToRect l="50000" t="50000" r="50000" b="50000"/>
            </a:path>
          </a:gradFill>
          <a:ln w="25400">
            <a:solidFill>
              <a:srgbClr val="80008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69" name="Oval 29">
            <a:extLst>
              <a:ext uri="{FF2B5EF4-FFF2-40B4-BE49-F238E27FC236}">
                <a16:creationId xmlns:a16="http://schemas.microsoft.com/office/drawing/2014/main" id="{B0849A2D-4849-435D-B1AD-C38098C9E153}"/>
              </a:ext>
            </a:extLst>
          </p:cNvPr>
          <p:cNvSpPr>
            <a:spLocks noChangeAspect="1" noChangeArrowheads="1"/>
          </p:cNvSpPr>
          <p:nvPr/>
        </p:nvSpPr>
        <p:spPr bwMode="auto">
          <a:xfrm>
            <a:off x="2557750" y="1619634"/>
            <a:ext cx="1443038" cy="1443038"/>
          </a:xfrm>
          <a:prstGeom prst="ellipse">
            <a:avLst/>
          </a:prstGeom>
          <a:gradFill rotWithShape="0">
            <a:gsLst>
              <a:gs pos="0">
                <a:srgbClr val="CCCCFF"/>
              </a:gs>
              <a:gs pos="100000">
                <a:srgbClr val="6699FF"/>
              </a:gs>
            </a:gsLst>
            <a:path path="shape">
              <a:fillToRect l="50000" t="50000" r="50000" b="50000"/>
            </a:path>
          </a:gradFill>
          <a:ln w="25400">
            <a:solidFill>
              <a:srgbClr val="333399"/>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70" name="Oval 30">
            <a:extLst>
              <a:ext uri="{FF2B5EF4-FFF2-40B4-BE49-F238E27FC236}">
                <a16:creationId xmlns:a16="http://schemas.microsoft.com/office/drawing/2014/main" id="{86A7A6F6-24B8-4155-868D-DB07CF9C2DDC}"/>
              </a:ext>
            </a:extLst>
          </p:cNvPr>
          <p:cNvSpPr>
            <a:spLocks noChangeArrowheads="1"/>
          </p:cNvSpPr>
          <p:nvPr/>
        </p:nvSpPr>
        <p:spPr bwMode="auto">
          <a:xfrm rot="-9000000">
            <a:off x="3299113" y="1789497"/>
            <a:ext cx="268287"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71" name="Oval 31">
            <a:extLst>
              <a:ext uri="{FF2B5EF4-FFF2-40B4-BE49-F238E27FC236}">
                <a16:creationId xmlns:a16="http://schemas.microsoft.com/office/drawing/2014/main" id="{A283C500-09FE-4065-B81D-724BAFF164D2}"/>
              </a:ext>
            </a:extLst>
          </p:cNvPr>
          <p:cNvSpPr>
            <a:spLocks noChangeArrowheads="1"/>
          </p:cNvSpPr>
          <p:nvPr/>
        </p:nvSpPr>
        <p:spPr bwMode="auto">
          <a:xfrm rot="-1800000">
            <a:off x="3175288" y="1838709"/>
            <a:ext cx="266700" cy="10001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72" name="Oval 32">
            <a:extLst>
              <a:ext uri="{FF2B5EF4-FFF2-40B4-BE49-F238E27FC236}">
                <a16:creationId xmlns:a16="http://schemas.microsoft.com/office/drawing/2014/main" id="{BFB5C665-BF21-4654-8252-4144978DAC22}"/>
              </a:ext>
            </a:extLst>
          </p:cNvPr>
          <p:cNvSpPr>
            <a:spLocks noChangeArrowheads="1"/>
          </p:cNvSpPr>
          <p:nvPr/>
        </p:nvSpPr>
        <p:spPr bwMode="auto">
          <a:xfrm rot="-1800000">
            <a:off x="3467388" y="2705484"/>
            <a:ext cx="268287" cy="9683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73" name="Oval 33">
            <a:extLst>
              <a:ext uri="{FF2B5EF4-FFF2-40B4-BE49-F238E27FC236}">
                <a16:creationId xmlns:a16="http://schemas.microsoft.com/office/drawing/2014/main" id="{ECA32440-F901-4FE5-9FA0-820A19425BCA}"/>
              </a:ext>
            </a:extLst>
          </p:cNvPr>
          <p:cNvSpPr>
            <a:spLocks noChangeArrowheads="1"/>
          </p:cNvSpPr>
          <p:nvPr/>
        </p:nvSpPr>
        <p:spPr bwMode="auto">
          <a:xfrm rot="-3600000">
            <a:off x="2683957" y="2401478"/>
            <a:ext cx="268287"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74" name="Oval 34">
            <a:extLst>
              <a:ext uri="{FF2B5EF4-FFF2-40B4-BE49-F238E27FC236}">
                <a16:creationId xmlns:a16="http://schemas.microsoft.com/office/drawing/2014/main" id="{C6D3194B-8531-42A0-83A2-F2287897E96E}"/>
              </a:ext>
            </a:extLst>
          </p:cNvPr>
          <p:cNvSpPr>
            <a:spLocks noChangeArrowheads="1"/>
          </p:cNvSpPr>
          <p:nvPr/>
        </p:nvSpPr>
        <p:spPr bwMode="auto">
          <a:xfrm rot="-3600000">
            <a:off x="3670588" y="2475296"/>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75" name="Oval 35">
            <a:extLst>
              <a:ext uri="{FF2B5EF4-FFF2-40B4-BE49-F238E27FC236}">
                <a16:creationId xmlns:a16="http://schemas.microsoft.com/office/drawing/2014/main" id="{0B4FEDB0-D875-4E4F-8C0A-AE1A7891F318}"/>
              </a:ext>
            </a:extLst>
          </p:cNvPr>
          <p:cNvSpPr>
            <a:spLocks noChangeArrowheads="1"/>
          </p:cNvSpPr>
          <p:nvPr/>
        </p:nvSpPr>
        <p:spPr bwMode="auto">
          <a:xfrm rot="-9000000">
            <a:off x="2781588" y="2553084"/>
            <a:ext cx="268287"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76" name="Oval 36">
            <a:extLst>
              <a:ext uri="{FF2B5EF4-FFF2-40B4-BE49-F238E27FC236}">
                <a16:creationId xmlns:a16="http://schemas.microsoft.com/office/drawing/2014/main" id="{045A225E-3699-4BDD-A912-3D978EF391C1}"/>
              </a:ext>
            </a:extLst>
          </p:cNvPr>
          <p:cNvSpPr>
            <a:spLocks noChangeArrowheads="1"/>
          </p:cNvSpPr>
          <p:nvPr/>
        </p:nvSpPr>
        <p:spPr bwMode="auto">
          <a:xfrm rot="-9000000">
            <a:off x="2818100" y="1957772"/>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77" name="Oval 37">
            <a:extLst>
              <a:ext uri="{FF2B5EF4-FFF2-40B4-BE49-F238E27FC236}">
                <a16:creationId xmlns:a16="http://schemas.microsoft.com/office/drawing/2014/main" id="{C4D73A39-D4BB-4F7E-BD0E-223DE41A57D9}"/>
              </a:ext>
            </a:extLst>
          </p:cNvPr>
          <p:cNvSpPr>
            <a:spLocks noChangeArrowheads="1"/>
          </p:cNvSpPr>
          <p:nvPr/>
        </p:nvSpPr>
        <p:spPr bwMode="auto">
          <a:xfrm rot="10800000">
            <a:off x="3607088" y="1948247"/>
            <a:ext cx="268287"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78" name="Oval 38">
            <a:extLst>
              <a:ext uri="{FF2B5EF4-FFF2-40B4-BE49-F238E27FC236}">
                <a16:creationId xmlns:a16="http://schemas.microsoft.com/office/drawing/2014/main" id="{99E7D6C8-0A92-48A1-9190-DACCF760C068}"/>
              </a:ext>
            </a:extLst>
          </p:cNvPr>
          <p:cNvSpPr>
            <a:spLocks noChangeArrowheads="1"/>
          </p:cNvSpPr>
          <p:nvPr/>
        </p:nvSpPr>
        <p:spPr bwMode="auto">
          <a:xfrm rot="-7200000">
            <a:off x="2750632" y="2745965"/>
            <a:ext cx="268288"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79" name="Oval 39">
            <a:extLst>
              <a:ext uri="{FF2B5EF4-FFF2-40B4-BE49-F238E27FC236}">
                <a16:creationId xmlns:a16="http://schemas.microsoft.com/office/drawing/2014/main" id="{0859C5B5-4043-474F-9330-2B6BAD9A05D2}"/>
              </a:ext>
            </a:extLst>
          </p:cNvPr>
          <p:cNvSpPr>
            <a:spLocks noChangeArrowheads="1"/>
          </p:cNvSpPr>
          <p:nvPr/>
        </p:nvSpPr>
        <p:spPr bwMode="auto">
          <a:xfrm rot="-5400000">
            <a:off x="3407063" y="2784859"/>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80" name="Oval 40">
            <a:extLst>
              <a:ext uri="{FF2B5EF4-FFF2-40B4-BE49-F238E27FC236}">
                <a16:creationId xmlns:a16="http://schemas.microsoft.com/office/drawing/2014/main" id="{E754F1E8-DDF2-4827-9C4A-4D5FC23D5BA4}"/>
              </a:ext>
            </a:extLst>
          </p:cNvPr>
          <p:cNvSpPr>
            <a:spLocks noChangeArrowheads="1"/>
          </p:cNvSpPr>
          <p:nvPr/>
        </p:nvSpPr>
        <p:spPr bwMode="auto">
          <a:xfrm rot="2814239">
            <a:off x="3587244" y="2366553"/>
            <a:ext cx="268287"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81" name="Oval 41">
            <a:extLst>
              <a:ext uri="{FF2B5EF4-FFF2-40B4-BE49-F238E27FC236}">
                <a16:creationId xmlns:a16="http://schemas.microsoft.com/office/drawing/2014/main" id="{21764002-50E8-4E93-B175-C00691092C3E}"/>
              </a:ext>
            </a:extLst>
          </p:cNvPr>
          <p:cNvSpPr>
            <a:spLocks noChangeArrowheads="1"/>
          </p:cNvSpPr>
          <p:nvPr/>
        </p:nvSpPr>
        <p:spPr bwMode="auto">
          <a:xfrm rot="-1800000">
            <a:off x="2576800" y="2283209"/>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82" name="Oval 42">
            <a:extLst>
              <a:ext uri="{FF2B5EF4-FFF2-40B4-BE49-F238E27FC236}">
                <a16:creationId xmlns:a16="http://schemas.microsoft.com/office/drawing/2014/main" id="{FBD86ABA-F99E-4CE4-A087-531A1C097AE9}"/>
              </a:ext>
            </a:extLst>
          </p:cNvPr>
          <p:cNvSpPr>
            <a:spLocks noChangeArrowheads="1"/>
          </p:cNvSpPr>
          <p:nvPr/>
        </p:nvSpPr>
        <p:spPr bwMode="auto">
          <a:xfrm rot="-1800000">
            <a:off x="3711863" y="2232409"/>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83" name="Oval 43">
            <a:extLst>
              <a:ext uri="{FF2B5EF4-FFF2-40B4-BE49-F238E27FC236}">
                <a16:creationId xmlns:a16="http://schemas.microsoft.com/office/drawing/2014/main" id="{D3FEB7CB-5B70-4196-BC9C-78FF07EFEF12}"/>
              </a:ext>
            </a:extLst>
          </p:cNvPr>
          <p:cNvSpPr>
            <a:spLocks noChangeArrowheads="1"/>
          </p:cNvSpPr>
          <p:nvPr/>
        </p:nvSpPr>
        <p:spPr bwMode="auto">
          <a:xfrm rot="-3600000">
            <a:off x="3252282" y="2687228"/>
            <a:ext cx="268287"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84" name="Oval 44">
            <a:extLst>
              <a:ext uri="{FF2B5EF4-FFF2-40B4-BE49-F238E27FC236}">
                <a16:creationId xmlns:a16="http://schemas.microsoft.com/office/drawing/2014/main" id="{EA8BF553-DDE9-4762-B5F5-E76053370887}"/>
              </a:ext>
            </a:extLst>
          </p:cNvPr>
          <p:cNvSpPr>
            <a:spLocks noChangeArrowheads="1"/>
          </p:cNvSpPr>
          <p:nvPr/>
        </p:nvSpPr>
        <p:spPr bwMode="auto">
          <a:xfrm rot="-9000000">
            <a:off x="3057813" y="2824547"/>
            <a:ext cx="266700" cy="10001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85" name="Oval 45">
            <a:extLst>
              <a:ext uri="{FF2B5EF4-FFF2-40B4-BE49-F238E27FC236}">
                <a16:creationId xmlns:a16="http://schemas.microsoft.com/office/drawing/2014/main" id="{B9DAD54D-9C24-4819-A475-E63AA5851EB9}"/>
              </a:ext>
            </a:extLst>
          </p:cNvPr>
          <p:cNvSpPr>
            <a:spLocks noChangeArrowheads="1"/>
          </p:cNvSpPr>
          <p:nvPr/>
        </p:nvSpPr>
        <p:spPr bwMode="auto">
          <a:xfrm rot="-9000000">
            <a:off x="3565813" y="2580072"/>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86" name="Oval 46">
            <a:extLst>
              <a:ext uri="{FF2B5EF4-FFF2-40B4-BE49-F238E27FC236}">
                <a16:creationId xmlns:a16="http://schemas.microsoft.com/office/drawing/2014/main" id="{230EB64E-709F-44D5-8A97-5CCC82399C36}"/>
              </a:ext>
            </a:extLst>
          </p:cNvPr>
          <p:cNvSpPr>
            <a:spLocks noChangeArrowheads="1"/>
          </p:cNvSpPr>
          <p:nvPr/>
        </p:nvSpPr>
        <p:spPr bwMode="auto">
          <a:xfrm rot="-7200000">
            <a:off x="2956213" y="1914909"/>
            <a:ext cx="268287" cy="10001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87" name="Oval 47">
            <a:extLst>
              <a:ext uri="{FF2B5EF4-FFF2-40B4-BE49-F238E27FC236}">
                <a16:creationId xmlns:a16="http://schemas.microsoft.com/office/drawing/2014/main" id="{9107B6E4-15A2-4185-AF76-32F3A5B7F0C3}"/>
              </a:ext>
            </a:extLst>
          </p:cNvPr>
          <p:cNvSpPr>
            <a:spLocks noChangeArrowheads="1"/>
          </p:cNvSpPr>
          <p:nvPr/>
        </p:nvSpPr>
        <p:spPr bwMode="auto">
          <a:xfrm rot="-2330325">
            <a:off x="2878425" y="2702309"/>
            <a:ext cx="266700" cy="10001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88" name="Oval 48">
            <a:extLst>
              <a:ext uri="{FF2B5EF4-FFF2-40B4-BE49-F238E27FC236}">
                <a16:creationId xmlns:a16="http://schemas.microsoft.com/office/drawing/2014/main" id="{592685B1-E65E-453F-A0DB-66E3A2169EDD}"/>
              </a:ext>
            </a:extLst>
          </p:cNvPr>
          <p:cNvSpPr>
            <a:spLocks noChangeArrowheads="1"/>
          </p:cNvSpPr>
          <p:nvPr/>
        </p:nvSpPr>
        <p:spPr bwMode="auto">
          <a:xfrm rot="-5400000">
            <a:off x="3493582" y="1929990"/>
            <a:ext cx="266700" cy="10001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89" name="Oval 49">
            <a:extLst>
              <a:ext uri="{FF2B5EF4-FFF2-40B4-BE49-F238E27FC236}">
                <a16:creationId xmlns:a16="http://schemas.microsoft.com/office/drawing/2014/main" id="{BFE7E7A0-4D96-4BE7-89FD-7D99B9DA0202}"/>
              </a:ext>
            </a:extLst>
          </p:cNvPr>
          <p:cNvSpPr>
            <a:spLocks noChangeArrowheads="1"/>
          </p:cNvSpPr>
          <p:nvPr/>
        </p:nvSpPr>
        <p:spPr bwMode="auto">
          <a:xfrm rot="-7200000">
            <a:off x="2695863" y="2148271"/>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90" name="Oval 50">
            <a:extLst>
              <a:ext uri="{FF2B5EF4-FFF2-40B4-BE49-F238E27FC236}">
                <a16:creationId xmlns:a16="http://schemas.microsoft.com/office/drawing/2014/main" id="{C0DBACA4-A437-40CD-96B4-8A65C3DD4032}"/>
              </a:ext>
            </a:extLst>
          </p:cNvPr>
          <p:cNvSpPr>
            <a:spLocks noChangeArrowheads="1"/>
          </p:cNvSpPr>
          <p:nvPr/>
        </p:nvSpPr>
        <p:spPr bwMode="auto">
          <a:xfrm rot="-5400000">
            <a:off x="3081626" y="2853121"/>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91" name="Oval 51">
            <a:extLst>
              <a:ext uri="{FF2B5EF4-FFF2-40B4-BE49-F238E27FC236}">
                <a16:creationId xmlns:a16="http://schemas.microsoft.com/office/drawing/2014/main" id="{DA9778C6-A73E-4F41-8BE6-13CB957DCFF1}"/>
              </a:ext>
            </a:extLst>
          </p:cNvPr>
          <p:cNvSpPr>
            <a:spLocks noChangeArrowheads="1"/>
          </p:cNvSpPr>
          <p:nvPr/>
        </p:nvSpPr>
        <p:spPr bwMode="auto">
          <a:xfrm rot="-3600000">
            <a:off x="3384838" y="1881571"/>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92" name="Oval 52">
            <a:extLst>
              <a:ext uri="{FF2B5EF4-FFF2-40B4-BE49-F238E27FC236}">
                <a16:creationId xmlns:a16="http://schemas.microsoft.com/office/drawing/2014/main" id="{83941A03-A629-4046-BE96-00265B216016}"/>
              </a:ext>
            </a:extLst>
          </p:cNvPr>
          <p:cNvSpPr>
            <a:spLocks noChangeArrowheads="1"/>
          </p:cNvSpPr>
          <p:nvPr/>
        </p:nvSpPr>
        <p:spPr bwMode="auto">
          <a:xfrm rot="9000000" flipV="1">
            <a:off x="2895888" y="1772034"/>
            <a:ext cx="268287"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93" name="Oval 53">
            <a:extLst>
              <a:ext uri="{FF2B5EF4-FFF2-40B4-BE49-F238E27FC236}">
                <a16:creationId xmlns:a16="http://schemas.microsoft.com/office/drawing/2014/main" id="{556F55CF-C8D9-4EEA-9760-F7ECC71CABBC}"/>
              </a:ext>
            </a:extLst>
          </p:cNvPr>
          <p:cNvSpPr>
            <a:spLocks noChangeArrowheads="1"/>
          </p:cNvSpPr>
          <p:nvPr/>
        </p:nvSpPr>
        <p:spPr bwMode="auto">
          <a:xfrm rot="-9000000">
            <a:off x="3711863" y="2135572"/>
            <a:ext cx="268287"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94" name="Oval 54">
            <a:extLst>
              <a:ext uri="{FF2B5EF4-FFF2-40B4-BE49-F238E27FC236}">
                <a16:creationId xmlns:a16="http://schemas.microsoft.com/office/drawing/2014/main" id="{0817A978-A17A-4175-8E2C-2AB0E56356B0}"/>
              </a:ext>
            </a:extLst>
          </p:cNvPr>
          <p:cNvSpPr>
            <a:spLocks noChangeArrowheads="1"/>
          </p:cNvSpPr>
          <p:nvPr/>
        </p:nvSpPr>
        <p:spPr bwMode="auto">
          <a:xfrm rot="5400000">
            <a:off x="2941132" y="2003015"/>
            <a:ext cx="677862" cy="676275"/>
          </a:xfrm>
          <a:prstGeom prst="ellipse">
            <a:avLst/>
          </a:prstGeom>
          <a:gradFill rotWithShape="1">
            <a:gsLst>
              <a:gs pos="0">
                <a:srgbClr val="9966FF"/>
              </a:gs>
              <a:gs pos="100000">
                <a:srgbClr val="6600CC"/>
              </a:gs>
            </a:gsLst>
            <a:path path="shape">
              <a:fillToRect l="50000" t="50000" r="50000" b="50000"/>
            </a:path>
          </a:gradFill>
          <a:ln w="25400">
            <a:solidFill>
              <a:srgbClr val="80008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95" name="Oval 55">
            <a:extLst>
              <a:ext uri="{FF2B5EF4-FFF2-40B4-BE49-F238E27FC236}">
                <a16:creationId xmlns:a16="http://schemas.microsoft.com/office/drawing/2014/main" id="{0673AB14-D036-4012-A252-6CE16C12C0C7}"/>
              </a:ext>
            </a:extLst>
          </p:cNvPr>
          <p:cNvSpPr>
            <a:spLocks noChangeAspect="1" noChangeArrowheads="1"/>
          </p:cNvSpPr>
          <p:nvPr/>
        </p:nvSpPr>
        <p:spPr bwMode="auto">
          <a:xfrm rot="-5400000">
            <a:off x="2556163" y="4627947"/>
            <a:ext cx="1443037" cy="1443037"/>
          </a:xfrm>
          <a:prstGeom prst="ellipse">
            <a:avLst/>
          </a:prstGeom>
          <a:gradFill rotWithShape="0">
            <a:gsLst>
              <a:gs pos="0">
                <a:srgbClr val="CCCCFF"/>
              </a:gs>
              <a:gs pos="100000">
                <a:srgbClr val="6699FF"/>
              </a:gs>
            </a:gsLst>
            <a:path path="shape">
              <a:fillToRect l="50000" t="50000" r="50000" b="50000"/>
            </a:path>
          </a:gradFill>
          <a:ln w="25400">
            <a:solidFill>
              <a:srgbClr val="333399"/>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96" name="Oval 56">
            <a:extLst>
              <a:ext uri="{FF2B5EF4-FFF2-40B4-BE49-F238E27FC236}">
                <a16:creationId xmlns:a16="http://schemas.microsoft.com/office/drawing/2014/main" id="{88740971-7ACC-4C9F-9A0D-767B94896F5F}"/>
              </a:ext>
            </a:extLst>
          </p:cNvPr>
          <p:cNvSpPr>
            <a:spLocks noChangeArrowheads="1"/>
          </p:cNvSpPr>
          <p:nvPr/>
        </p:nvSpPr>
        <p:spPr bwMode="auto">
          <a:xfrm rot="1800000">
            <a:off x="3297525" y="4797809"/>
            <a:ext cx="268288"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97" name="Oval 57">
            <a:extLst>
              <a:ext uri="{FF2B5EF4-FFF2-40B4-BE49-F238E27FC236}">
                <a16:creationId xmlns:a16="http://schemas.microsoft.com/office/drawing/2014/main" id="{3E4FA6F6-8161-4337-A2D3-0BA67D332516}"/>
              </a:ext>
            </a:extLst>
          </p:cNvPr>
          <p:cNvSpPr>
            <a:spLocks noChangeArrowheads="1"/>
          </p:cNvSpPr>
          <p:nvPr/>
        </p:nvSpPr>
        <p:spPr bwMode="auto">
          <a:xfrm rot="3600000">
            <a:off x="2847469" y="4852578"/>
            <a:ext cx="268287"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98" name="Oval 58">
            <a:extLst>
              <a:ext uri="{FF2B5EF4-FFF2-40B4-BE49-F238E27FC236}">
                <a16:creationId xmlns:a16="http://schemas.microsoft.com/office/drawing/2014/main" id="{F26841BA-62CA-4D36-A5DC-08CBB3CE671D}"/>
              </a:ext>
            </a:extLst>
          </p:cNvPr>
          <p:cNvSpPr>
            <a:spLocks noChangeArrowheads="1"/>
          </p:cNvSpPr>
          <p:nvPr/>
        </p:nvSpPr>
        <p:spPr bwMode="auto">
          <a:xfrm rot="9000000">
            <a:off x="3135600" y="4761297"/>
            <a:ext cx="266700" cy="10001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299" name="Oval 59">
            <a:extLst>
              <a:ext uri="{FF2B5EF4-FFF2-40B4-BE49-F238E27FC236}">
                <a16:creationId xmlns:a16="http://schemas.microsoft.com/office/drawing/2014/main" id="{5DE4121E-D371-48B8-8886-19A537A7E161}"/>
              </a:ext>
            </a:extLst>
          </p:cNvPr>
          <p:cNvSpPr>
            <a:spLocks noChangeArrowheads="1"/>
          </p:cNvSpPr>
          <p:nvPr/>
        </p:nvSpPr>
        <p:spPr bwMode="auto">
          <a:xfrm rot="7200000">
            <a:off x="2806194" y="5447890"/>
            <a:ext cx="268288"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00" name="Oval 60">
            <a:extLst>
              <a:ext uri="{FF2B5EF4-FFF2-40B4-BE49-F238E27FC236}">
                <a16:creationId xmlns:a16="http://schemas.microsoft.com/office/drawing/2014/main" id="{76D2908D-2CF0-404C-839B-A843E544F545}"/>
              </a:ext>
            </a:extLst>
          </p:cNvPr>
          <p:cNvSpPr>
            <a:spLocks noChangeArrowheads="1"/>
          </p:cNvSpPr>
          <p:nvPr/>
        </p:nvSpPr>
        <p:spPr bwMode="auto">
          <a:xfrm rot="7200000">
            <a:off x="3669001" y="5483609"/>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01" name="Oval 61">
            <a:extLst>
              <a:ext uri="{FF2B5EF4-FFF2-40B4-BE49-F238E27FC236}">
                <a16:creationId xmlns:a16="http://schemas.microsoft.com/office/drawing/2014/main" id="{758A1AD0-A462-4D05-B9C0-1D899E0F7EC0}"/>
              </a:ext>
            </a:extLst>
          </p:cNvPr>
          <p:cNvSpPr>
            <a:spLocks noChangeArrowheads="1"/>
          </p:cNvSpPr>
          <p:nvPr/>
        </p:nvSpPr>
        <p:spPr bwMode="auto">
          <a:xfrm rot="1800000">
            <a:off x="2684750" y="5637597"/>
            <a:ext cx="268288"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02" name="Oval 62">
            <a:extLst>
              <a:ext uri="{FF2B5EF4-FFF2-40B4-BE49-F238E27FC236}">
                <a16:creationId xmlns:a16="http://schemas.microsoft.com/office/drawing/2014/main" id="{7655FD6E-05F8-43DA-A8EE-C36619CBD63D}"/>
              </a:ext>
            </a:extLst>
          </p:cNvPr>
          <p:cNvSpPr>
            <a:spLocks noChangeArrowheads="1"/>
          </p:cNvSpPr>
          <p:nvPr/>
        </p:nvSpPr>
        <p:spPr bwMode="auto">
          <a:xfrm rot="1800000">
            <a:off x="2816513" y="4966084"/>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03" name="Oval 63">
            <a:extLst>
              <a:ext uri="{FF2B5EF4-FFF2-40B4-BE49-F238E27FC236}">
                <a16:creationId xmlns:a16="http://schemas.microsoft.com/office/drawing/2014/main" id="{9F7349D8-F8DB-4126-A306-3076E87BC6B5}"/>
              </a:ext>
            </a:extLst>
          </p:cNvPr>
          <p:cNvSpPr>
            <a:spLocks noChangeArrowheads="1"/>
          </p:cNvSpPr>
          <p:nvPr/>
        </p:nvSpPr>
        <p:spPr bwMode="auto">
          <a:xfrm>
            <a:off x="3556288" y="5005772"/>
            <a:ext cx="268287"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04" name="Oval 64">
            <a:extLst>
              <a:ext uri="{FF2B5EF4-FFF2-40B4-BE49-F238E27FC236}">
                <a16:creationId xmlns:a16="http://schemas.microsoft.com/office/drawing/2014/main" id="{4EE8A228-A56D-455D-9012-3C71E4F746E0}"/>
              </a:ext>
            </a:extLst>
          </p:cNvPr>
          <p:cNvSpPr>
            <a:spLocks noChangeArrowheads="1"/>
          </p:cNvSpPr>
          <p:nvPr/>
        </p:nvSpPr>
        <p:spPr bwMode="auto">
          <a:xfrm rot="5400000">
            <a:off x="3168938" y="4969259"/>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05" name="Oval 65">
            <a:extLst>
              <a:ext uri="{FF2B5EF4-FFF2-40B4-BE49-F238E27FC236}">
                <a16:creationId xmlns:a16="http://schemas.microsoft.com/office/drawing/2014/main" id="{18EB6B76-F90C-495F-B41D-D5D223408351}"/>
              </a:ext>
            </a:extLst>
          </p:cNvPr>
          <p:cNvSpPr>
            <a:spLocks noChangeArrowheads="1"/>
          </p:cNvSpPr>
          <p:nvPr/>
        </p:nvSpPr>
        <p:spPr bwMode="auto">
          <a:xfrm rot="9000000">
            <a:off x="2578388" y="5166109"/>
            <a:ext cx="266700" cy="10001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06" name="Oval 66">
            <a:extLst>
              <a:ext uri="{FF2B5EF4-FFF2-40B4-BE49-F238E27FC236}">
                <a16:creationId xmlns:a16="http://schemas.microsoft.com/office/drawing/2014/main" id="{71547D22-1809-4B6B-9A5D-3CF78A7DEF7B}"/>
              </a:ext>
            </a:extLst>
          </p:cNvPr>
          <p:cNvSpPr>
            <a:spLocks noChangeArrowheads="1"/>
          </p:cNvSpPr>
          <p:nvPr/>
        </p:nvSpPr>
        <p:spPr bwMode="auto">
          <a:xfrm rot="9000000">
            <a:off x="3711863" y="5245484"/>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07" name="Oval 67">
            <a:extLst>
              <a:ext uri="{FF2B5EF4-FFF2-40B4-BE49-F238E27FC236}">
                <a16:creationId xmlns:a16="http://schemas.microsoft.com/office/drawing/2014/main" id="{4AAF4977-F53E-4F1D-BB06-30DC0823625F}"/>
              </a:ext>
            </a:extLst>
          </p:cNvPr>
          <p:cNvSpPr>
            <a:spLocks noChangeArrowheads="1"/>
          </p:cNvSpPr>
          <p:nvPr/>
        </p:nvSpPr>
        <p:spPr bwMode="auto">
          <a:xfrm rot="9000000">
            <a:off x="3499138" y="5821747"/>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08" name="Oval 68">
            <a:extLst>
              <a:ext uri="{FF2B5EF4-FFF2-40B4-BE49-F238E27FC236}">
                <a16:creationId xmlns:a16="http://schemas.microsoft.com/office/drawing/2014/main" id="{CF327C91-5D2A-4F36-87C3-F8F7287DF8E0}"/>
              </a:ext>
            </a:extLst>
          </p:cNvPr>
          <p:cNvSpPr>
            <a:spLocks noChangeArrowheads="1"/>
          </p:cNvSpPr>
          <p:nvPr/>
        </p:nvSpPr>
        <p:spPr bwMode="auto">
          <a:xfrm rot="1800000">
            <a:off x="3056225" y="5832859"/>
            <a:ext cx="266700" cy="10001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09" name="Oval 69">
            <a:extLst>
              <a:ext uri="{FF2B5EF4-FFF2-40B4-BE49-F238E27FC236}">
                <a16:creationId xmlns:a16="http://schemas.microsoft.com/office/drawing/2014/main" id="{EFC97F7A-6F65-4704-B83B-F0881C30A931}"/>
              </a:ext>
            </a:extLst>
          </p:cNvPr>
          <p:cNvSpPr>
            <a:spLocks noChangeArrowheads="1"/>
          </p:cNvSpPr>
          <p:nvPr/>
        </p:nvSpPr>
        <p:spPr bwMode="auto">
          <a:xfrm rot="1800000">
            <a:off x="3592800" y="5609022"/>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10" name="Oval 70">
            <a:extLst>
              <a:ext uri="{FF2B5EF4-FFF2-40B4-BE49-F238E27FC236}">
                <a16:creationId xmlns:a16="http://schemas.microsoft.com/office/drawing/2014/main" id="{1EE491FB-1732-4745-931B-BF68C2585FF5}"/>
              </a:ext>
            </a:extLst>
          </p:cNvPr>
          <p:cNvSpPr>
            <a:spLocks noChangeArrowheads="1"/>
          </p:cNvSpPr>
          <p:nvPr/>
        </p:nvSpPr>
        <p:spPr bwMode="auto">
          <a:xfrm rot="7200000">
            <a:off x="3018919" y="5824128"/>
            <a:ext cx="266700" cy="10001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11" name="Oval 71">
            <a:extLst>
              <a:ext uri="{FF2B5EF4-FFF2-40B4-BE49-F238E27FC236}">
                <a16:creationId xmlns:a16="http://schemas.microsoft.com/office/drawing/2014/main" id="{0BE458A8-FB71-4CF0-80FE-FAFE70BD8D3F}"/>
              </a:ext>
            </a:extLst>
          </p:cNvPr>
          <p:cNvSpPr>
            <a:spLocks noChangeArrowheads="1"/>
          </p:cNvSpPr>
          <p:nvPr/>
        </p:nvSpPr>
        <p:spPr bwMode="auto">
          <a:xfrm rot="5400000">
            <a:off x="3473738" y="4900996"/>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12" name="Oval 72">
            <a:extLst>
              <a:ext uri="{FF2B5EF4-FFF2-40B4-BE49-F238E27FC236}">
                <a16:creationId xmlns:a16="http://schemas.microsoft.com/office/drawing/2014/main" id="{B945D159-EADE-4D1C-A7B8-3992FB816D9E}"/>
              </a:ext>
            </a:extLst>
          </p:cNvPr>
          <p:cNvSpPr>
            <a:spLocks noChangeArrowheads="1"/>
          </p:cNvSpPr>
          <p:nvPr/>
        </p:nvSpPr>
        <p:spPr bwMode="auto">
          <a:xfrm rot="1800000">
            <a:off x="2868900" y="5813809"/>
            <a:ext cx="268288"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13" name="Oval 73">
            <a:extLst>
              <a:ext uri="{FF2B5EF4-FFF2-40B4-BE49-F238E27FC236}">
                <a16:creationId xmlns:a16="http://schemas.microsoft.com/office/drawing/2014/main" id="{C32A5D7F-4747-404D-97BF-9377425491EA}"/>
              </a:ext>
            </a:extLst>
          </p:cNvPr>
          <p:cNvSpPr>
            <a:spLocks noChangeArrowheads="1"/>
          </p:cNvSpPr>
          <p:nvPr/>
        </p:nvSpPr>
        <p:spPr bwMode="auto">
          <a:xfrm rot="7200000">
            <a:off x="2655382" y="4944653"/>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14" name="Oval 74">
            <a:extLst>
              <a:ext uri="{FF2B5EF4-FFF2-40B4-BE49-F238E27FC236}">
                <a16:creationId xmlns:a16="http://schemas.microsoft.com/office/drawing/2014/main" id="{CAC6828C-02A6-4939-AB6B-373B6CCBDBB4}"/>
              </a:ext>
            </a:extLst>
          </p:cNvPr>
          <p:cNvSpPr>
            <a:spLocks noChangeArrowheads="1"/>
          </p:cNvSpPr>
          <p:nvPr/>
        </p:nvSpPr>
        <p:spPr bwMode="auto">
          <a:xfrm rot="7200000">
            <a:off x="3390394" y="4792253"/>
            <a:ext cx="266700" cy="96838"/>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15" name="Oval 75">
            <a:extLst>
              <a:ext uri="{FF2B5EF4-FFF2-40B4-BE49-F238E27FC236}">
                <a16:creationId xmlns:a16="http://schemas.microsoft.com/office/drawing/2014/main" id="{2671996F-67EE-46AC-931B-121DB5B94F70}"/>
              </a:ext>
            </a:extLst>
          </p:cNvPr>
          <p:cNvSpPr>
            <a:spLocks noChangeArrowheads="1"/>
          </p:cNvSpPr>
          <p:nvPr/>
        </p:nvSpPr>
        <p:spPr bwMode="auto">
          <a:xfrm rot="3600000">
            <a:off x="3345944" y="5544728"/>
            <a:ext cx="266700" cy="10001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16" name="Oval 76">
            <a:extLst>
              <a:ext uri="{FF2B5EF4-FFF2-40B4-BE49-F238E27FC236}">
                <a16:creationId xmlns:a16="http://schemas.microsoft.com/office/drawing/2014/main" id="{13EC8B19-EB27-4C19-9FA0-D2769C7AC767}"/>
              </a:ext>
            </a:extLst>
          </p:cNvPr>
          <p:cNvSpPr>
            <a:spLocks noChangeArrowheads="1"/>
          </p:cNvSpPr>
          <p:nvPr/>
        </p:nvSpPr>
        <p:spPr bwMode="auto">
          <a:xfrm>
            <a:off x="3662650" y="5294697"/>
            <a:ext cx="268288"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17" name="Oval 77">
            <a:extLst>
              <a:ext uri="{FF2B5EF4-FFF2-40B4-BE49-F238E27FC236}">
                <a16:creationId xmlns:a16="http://schemas.microsoft.com/office/drawing/2014/main" id="{8650C3A7-A2BF-4DE7-A1AA-3E0D7114CE80}"/>
              </a:ext>
            </a:extLst>
          </p:cNvPr>
          <p:cNvSpPr>
            <a:spLocks noChangeArrowheads="1"/>
          </p:cNvSpPr>
          <p:nvPr/>
        </p:nvSpPr>
        <p:spPr bwMode="auto">
          <a:xfrm rot="1800000">
            <a:off x="3029238" y="4775584"/>
            <a:ext cx="268287"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18" name="Oval 78">
            <a:extLst>
              <a:ext uri="{FF2B5EF4-FFF2-40B4-BE49-F238E27FC236}">
                <a16:creationId xmlns:a16="http://schemas.microsoft.com/office/drawing/2014/main" id="{1890DCE8-34AA-407C-9C23-B913B7E84643}"/>
              </a:ext>
            </a:extLst>
          </p:cNvPr>
          <p:cNvSpPr>
            <a:spLocks noChangeArrowheads="1"/>
          </p:cNvSpPr>
          <p:nvPr/>
        </p:nvSpPr>
        <p:spPr bwMode="auto">
          <a:xfrm rot="1800000">
            <a:off x="3502313" y="5078797"/>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19" name="Oval 79">
            <a:extLst>
              <a:ext uri="{FF2B5EF4-FFF2-40B4-BE49-F238E27FC236}">
                <a16:creationId xmlns:a16="http://schemas.microsoft.com/office/drawing/2014/main" id="{8ADF17FB-9E58-49A2-8BAB-953F5733AAA9}"/>
              </a:ext>
            </a:extLst>
          </p:cNvPr>
          <p:cNvSpPr>
            <a:spLocks noChangeArrowheads="1"/>
          </p:cNvSpPr>
          <p:nvPr/>
        </p:nvSpPr>
        <p:spPr bwMode="auto">
          <a:xfrm rot="18000000" flipV="1">
            <a:off x="2594263" y="5489959"/>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20" name="Oval 80">
            <a:extLst>
              <a:ext uri="{FF2B5EF4-FFF2-40B4-BE49-F238E27FC236}">
                <a16:creationId xmlns:a16="http://schemas.microsoft.com/office/drawing/2014/main" id="{901C0E58-4844-4BCE-89FA-3909DA923048}"/>
              </a:ext>
            </a:extLst>
          </p:cNvPr>
          <p:cNvSpPr>
            <a:spLocks noChangeArrowheads="1"/>
          </p:cNvSpPr>
          <p:nvPr/>
        </p:nvSpPr>
        <p:spPr bwMode="auto">
          <a:xfrm rot="5400000">
            <a:off x="3230850" y="4826384"/>
            <a:ext cx="268288" cy="9683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21" name="Oval 81">
            <a:extLst>
              <a:ext uri="{FF2B5EF4-FFF2-40B4-BE49-F238E27FC236}">
                <a16:creationId xmlns:a16="http://schemas.microsoft.com/office/drawing/2014/main" id="{6562CCD5-35E5-4972-9861-D46AB4958339}"/>
              </a:ext>
            </a:extLst>
          </p:cNvPr>
          <p:cNvSpPr>
            <a:spLocks noChangeArrowheads="1"/>
          </p:cNvSpPr>
          <p:nvPr/>
        </p:nvSpPr>
        <p:spPr bwMode="auto">
          <a:xfrm>
            <a:off x="2938750" y="5012122"/>
            <a:ext cx="677863" cy="676275"/>
          </a:xfrm>
          <a:prstGeom prst="ellipse">
            <a:avLst/>
          </a:prstGeom>
          <a:gradFill rotWithShape="1">
            <a:gsLst>
              <a:gs pos="0">
                <a:srgbClr val="9966FF"/>
              </a:gs>
              <a:gs pos="100000">
                <a:srgbClr val="6600CC"/>
              </a:gs>
            </a:gsLst>
            <a:path path="shape">
              <a:fillToRect l="50000" t="50000" r="50000" b="50000"/>
            </a:path>
          </a:gradFill>
          <a:ln w="25400">
            <a:solidFill>
              <a:srgbClr val="80008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22" name="Oval 82">
            <a:extLst>
              <a:ext uri="{FF2B5EF4-FFF2-40B4-BE49-F238E27FC236}">
                <a16:creationId xmlns:a16="http://schemas.microsoft.com/office/drawing/2014/main" id="{97454CC2-07B2-47D5-9183-A1E6E81FAE8F}"/>
              </a:ext>
            </a:extLst>
          </p:cNvPr>
          <p:cNvSpPr>
            <a:spLocks noChangeAspect="1" noChangeArrowheads="1"/>
          </p:cNvSpPr>
          <p:nvPr/>
        </p:nvSpPr>
        <p:spPr bwMode="auto">
          <a:xfrm flipH="1">
            <a:off x="5185275" y="829059"/>
            <a:ext cx="1443038" cy="1443038"/>
          </a:xfrm>
          <a:prstGeom prst="ellipse">
            <a:avLst/>
          </a:prstGeom>
          <a:gradFill rotWithShape="0">
            <a:gsLst>
              <a:gs pos="0">
                <a:srgbClr val="CCCCFF"/>
              </a:gs>
              <a:gs pos="100000">
                <a:srgbClr val="6699FF"/>
              </a:gs>
            </a:gsLst>
            <a:path path="shape">
              <a:fillToRect l="50000" t="50000" r="50000" b="50000"/>
            </a:path>
          </a:gradFill>
          <a:ln w="25400">
            <a:solidFill>
              <a:srgbClr val="333399"/>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23" name="Oval 83">
            <a:extLst>
              <a:ext uri="{FF2B5EF4-FFF2-40B4-BE49-F238E27FC236}">
                <a16:creationId xmlns:a16="http://schemas.microsoft.com/office/drawing/2014/main" id="{4682EDD6-AE19-41FD-8E5C-AF3C810FDD5C}"/>
              </a:ext>
            </a:extLst>
          </p:cNvPr>
          <p:cNvSpPr>
            <a:spLocks noChangeArrowheads="1"/>
          </p:cNvSpPr>
          <p:nvPr/>
        </p:nvSpPr>
        <p:spPr bwMode="auto">
          <a:xfrm rot="14400000" flipH="1">
            <a:off x="5927432" y="999715"/>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24" name="Oval 84">
            <a:extLst>
              <a:ext uri="{FF2B5EF4-FFF2-40B4-BE49-F238E27FC236}">
                <a16:creationId xmlns:a16="http://schemas.microsoft.com/office/drawing/2014/main" id="{D7D92D98-45E7-4FE6-97CE-629C79695D2A}"/>
              </a:ext>
            </a:extLst>
          </p:cNvPr>
          <p:cNvSpPr>
            <a:spLocks noChangeArrowheads="1"/>
          </p:cNvSpPr>
          <p:nvPr/>
        </p:nvSpPr>
        <p:spPr bwMode="auto">
          <a:xfrm rot="12600000" flipH="1">
            <a:off x="5526588" y="983047"/>
            <a:ext cx="268287"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25" name="Oval 85">
            <a:extLst>
              <a:ext uri="{FF2B5EF4-FFF2-40B4-BE49-F238E27FC236}">
                <a16:creationId xmlns:a16="http://schemas.microsoft.com/office/drawing/2014/main" id="{BA9D0859-5E2D-4BC3-8494-50353490D81B}"/>
              </a:ext>
            </a:extLst>
          </p:cNvPr>
          <p:cNvSpPr>
            <a:spLocks noChangeArrowheads="1"/>
          </p:cNvSpPr>
          <p:nvPr/>
        </p:nvSpPr>
        <p:spPr bwMode="auto">
          <a:xfrm rot="7200000" flipH="1">
            <a:off x="5766301" y="962409"/>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26" name="Oval 86">
            <a:extLst>
              <a:ext uri="{FF2B5EF4-FFF2-40B4-BE49-F238E27FC236}">
                <a16:creationId xmlns:a16="http://schemas.microsoft.com/office/drawing/2014/main" id="{97582F44-A01A-47D5-9038-F5F28C6A269D}"/>
              </a:ext>
            </a:extLst>
          </p:cNvPr>
          <p:cNvSpPr>
            <a:spLocks noChangeArrowheads="1"/>
          </p:cNvSpPr>
          <p:nvPr/>
        </p:nvSpPr>
        <p:spPr bwMode="auto">
          <a:xfrm rot="7200000" flipH="1">
            <a:off x="6094913" y="1914909"/>
            <a:ext cx="268288"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27" name="Oval 87">
            <a:extLst>
              <a:ext uri="{FF2B5EF4-FFF2-40B4-BE49-F238E27FC236}">
                <a16:creationId xmlns:a16="http://schemas.microsoft.com/office/drawing/2014/main" id="{03D5E158-03EB-4124-A941-C325417C2398}"/>
              </a:ext>
            </a:extLst>
          </p:cNvPr>
          <p:cNvSpPr>
            <a:spLocks noChangeArrowheads="1"/>
          </p:cNvSpPr>
          <p:nvPr/>
        </p:nvSpPr>
        <p:spPr bwMode="auto">
          <a:xfrm rot="9000000" flipH="1">
            <a:off x="6298113" y="1684722"/>
            <a:ext cx="266700" cy="10001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28" name="Oval 88">
            <a:extLst>
              <a:ext uri="{FF2B5EF4-FFF2-40B4-BE49-F238E27FC236}">
                <a16:creationId xmlns:a16="http://schemas.microsoft.com/office/drawing/2014/main" id="{F18B145E-93DB-41F1-9A1B-A97C7036ECA5}"/>
              </a:ext>
            </a:extLst>
          </p:cNvPr>
          <p:cNvSpPr>
            <a:spLocks noChangeArrowheads="1"/>
          </p:cNvSpPr>
          <p:nvPr/>
        </p:nvSpPr>
        <p:spPr bwMode="auto">
          <a:xfrm rot="14400000" flipH="1">
            <a:off x="5314657" y="1837915"/>
            <a:ext cx="268288"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29" name="Oval 89">
            <a:extLst>
              <a:ext uri="{FF2B5EF4-FFF2-40B4-BE49-F238E27FC236}">
                <a16:creationId xmlns:a16="http://schemas.microsoft.com/office/drawing/2014/main" id="{BBE03A33-7F35-4E90-A6E1-42CD5D60E866}"/>
              </a:ext>
            </a:extLst>
          </p:cNvPr>
          <p:cNvSpPr>
            <a:spLocks noChangeArrowheads="1"/>
          </p:cNvSpPr>
          <p:nvPr/>
        </p:nvSpPr>
        <p:spPr bwMode="auto">
          <a:xfrm rot="14400000" flipH="1">
            <a:off x="5445626" y="1165609"/>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30" name="Oval 90">
            <a:extLst>
              <a:ext uri="{FF2B5EF4-FFF2-40B4-BE49-F238E27FC236}">
                <a16:creationId xmlns:a16="http://schemas.microsoft.com/office/drawing/2014/main" id="{42B73C4B-E112-434E-8E8A-88C0463EEDB0}"/>
              </a:ext>
            </a:extLst>
          </p:cNvPr>
          <p:cNvSpPr>
            <a:spLocks noChangeArrowheads="1"/>
          </p:cNvSpPr>
          <p:nvPr/>
        </p:nvSpPr>
        <p:spPr bwMode="auto">
          <a:xfrm rot="16200000" flipH="1">
            <a:off x="6261600" y="1179897"/>
            <a:ext cx="268287" cy="9683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31" name="Oval 91">
            <a:extLst>
              <a:ext uri="{FF2B5EF4-FFF2-40B4-BE49-F238E27FC236}">
                <a16:creationId xmlns:a16="http://schemas.microsoft.com/office/drawing/2014/main" id="{AA565F9B-E94E-4557-9577-3C5C47C007F4}"/>
              </a:ext>
            </a:extLst>
          </p:cNvPr>
          <p:cNvSpPr>
            <a:spLocks noChangeArrowheads="1"/>
          </p:cNvSpPr>
          <p:nvPr/>
        </p:nvSpPr>
        <p:spPr bwMode="auto">
          <a:xfrm rot="16200000" flipH="1">
            <a:off x="5847263" y="2059371"/>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32" name="Oval 92">
            <a:extLst>
              <a:ext uri="{FF2B5EF4-FFF2-40B4-BE49-F238E27FC236}">
                <a16:creationId xmlns:a16="http://schemas.microsoft.com/office/drawing/2014/main" id="{45567EAF-2B42-4B9C-8AD3-57E5209BD44D}"/>
              </a:ext>
            </a:extLst>
          </p:cNvPr>
          <p:cNvSpPr>
            <a:spLocks noChangeArrowheads="1"/>
          </p:cNvSpPr>
          <p:nvPr/>
        </p:nvSpPr>
        <p:spPr bwMode="auto">
          <a:xfrm rot="12600000" flipH="1">
            <a:off x="5550400" y="1833947"/>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33" name="Oval 93">
            <a:extLst>
              <a:ext uri="{FF2B5EF4-FFF2-40B4-BE49-F238E27FC236}">
                <a16:creationId xmlns:a16="http://schemas.microsoft.com/office/drawing/2014/main" id="{A7461CB4-3FFB-468E-93F2-76831EE611E6}"/>
              </a:ext>
            </a:extLst>
          </p:cNvPr>
          <p:cNvSpPr>
            <a:spLocks noChangeArrowheads="1"/>
          </p:cNvSpPr>
          <p:nvPr/>
        </p:nvSpPr>
        <p:spPr bwMode="auto">
          <a:xfrm rot="7200000" flipH="1">
            <a:off x="6342563" y="1446596"/>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34" name="Oval 94">
            <a:extLst>
              <a:ext uri="{FF2B5EF4-FFF2-40B4-BE49-F238E27FC236}">
                <a16:creationId xmlns:a16="http://schemas.microsoft.com/office/drawing/2014/main" id="{A3186722-2404-4EB3-9DEF-529EEFC782A2}"/>
              </a:ext>
            </a:extLst>
          </p:cNvPr>
          <p:cNvSpPr>
            <a:spLocks noChangeArrowheads="1"/>
          </p:cNvSpPr>
          <p:nvPr/>
        </p:nvSpPr>
        <p:spPr bwMode="auto">
          <a:xfrm rot="7200000" flipH="1">
            <a:off x="6220326" y="1881571"/>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35" name="Oval 95">
            <a:extLst>
              <a:ext uri="{FF2B5EF4-FFF2-40B4-BE49-F238E27FC236}">
                <a16:creationId xmlns:a16="http://schemas.microsoft.com/office/drawing/2014/main" id="{2B4160B0-EC83-4E33-9780-C0719BBE6C6C}"/>
              </a:ext>
            </a:extLst>
          </p:cNvPr>
          <p:cNvSpPr>
            <a:spLocks noChangeArrowheads="1"/>
          </p:cNvSpPr>
          <p:nvPr/>
        </p:nvSpPr>
        <p:spPr bwMode="auto">
          <a:xfrm rot="14400000" flipH="1">
            <a:off x="5621838" y="2033971"/>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36" name="Oval 96">
            <a:extLst>
              <a:ext uri="{FF2B5EF4-FFF2-40B4-BE49-F238E27FC236}">
                <a16:creationId xmlns:a16="http://schemas.microsoft.com/office/drawing/2014/main" id="{6BE7ABA1-BA88-4648-AD91-F5D6321FDCB6}"/>
              </a:ext>
            </a:extLst>
          </p:cNvPr>
          <p:cNvSpPr>
            <a:spLocks noChangeArrowheads="1"/>
          </p:cNvSpPr>
          <p:nvPr/>
        </p:nvSpPr>
        <p:spPr bwMode="auto">
          <a:xfrm rot="9000000" flipH="1">
            <a:off x="5513888" y="1976822"/>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37" name="Oval 97">
            <a:extLst>
              <a:ext uri="{FF2B5EF4-FFF2-40B4-BE49-F238E27FC236}">
                <a16:creationId xmlns:a16="http://schemas.microsoft.com/office/drawing/2014/main" id="{FDCF4615-6226-40B0-9A1E-814D65393891}"/>
              </a:ext>
            </a:extLst>
          </p:cNvPr>
          <p:cNvSpPr>
            <a:spLocks noChangeArrowheads="1"/>
          </p:cNvSpPr>
          <p:nvPr/>
        </p:nvSpPr>
        <p:spPr bwMode="auto">
          <a:xfrm rot="10800000" flipH="1">
            <a:off x="6110788" y="1008447"/>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38" name="Oval 98">
            <a:extLst>
              <a:ext uri="{FF2B5EF4-FFF2-40B4-BE49-F238E27FC236}">
                <a16:creationId xmlns:a16="http://schemas.microsoft.com/office/drawing/2014/main" id="{B7BCCF02-447B-45D4-ACA4-AA7AFDFA8BD0}"/>
              </a:ext>
            </a:extLst>
          </p:cNvPr>
          <p:cNvSpPr>
            <a:spLocks noChangeArrowheads="1"/>
          </p:cNvSpPr>
          <p:nvPr/>
        </p:nvSpPr>
        <p:spPr bwMode="auto">
          <a:xfrm rot="12600000" flipH="1">
            <a:off x="5309100" y="1379922"/>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39" name="Oval 99">
            <a:extLst>
              <a:ext uri="{FF2B5EF4-FFF2-40B4-BE49-F238E27FC236}">
                <a16:creationId xmlns:a16="http://schemas.microsoft.com/office/drawing/2014/main" id="{0E476780-97B8-44D1-AAC1-A718381E19EF}"/>
              </a:ext>
            </a:extLst>
          </p:cNvPr>
          <p:cNvSpPr>
            <a:spLocks noChangeArrowheads="1"/>
          </p:cNvSpPr>
          <p:nvPr/>
        </p:nvSpPr>
        <p:spPr bwMode="auto">
          <a:xfrm rot="10800000" flipH="1">
            <a:off x="5772650" y="2146684"/>
            <a:ext cx="266700" cy="10001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40" name="Oval 100">
            <a:extLst>
              <a:ext uri="{FF2B5EF4-FFF2-40B4-BE49-F238E27FC236}">
                <a16:creationId xmlns:a16="http://schemas.microsoft.com/office/drawing/2014/main" id="{91BA9909-AD86-4CAD-894B-CC708ACCF87D}"/>
              </a:ext>
            </a:extLst>
          </p:cNvPr>
          <p:cNvSpPr>
            <a:spLocks noChangeArrowheads="1"/>
          </p:cNvSpPr>
          <p:nvPr/>
        </p:nvSpPr>
        <p:spPr bwMode="auto">
          <a:xfrm rot="12600000" flipH="1">
            <a:off x="6086975" y="1768859"/>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41" name="Oval 101">
            <a:extLst>
              <a:ext uri="{FF2B5EF4-FFF2-40B4-BE49-F238E27FC236}">
                <a16:creationId xmlns:a16="http://schemas.microsoft.com/office/drawing/2014/main" id="{7F601E10-52FE-4694-8966-FFFEB90DA175}"/>
              </a:ext>
            </a:extLst>
          </p:cNvPr>
          <p:cNvSpPr>
            <a:spLocks noChangeArrowheads="1"/>
          </p:cNvSpPr>
          <p:nvPr/>
        </p:nvSpPr>
        <p:spPr bwMode="auto">
          <a:xfrm flipH="1">
            <a:off x="5975850" y="2073659"/>
            <a:ext cx="266700" cy="9683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42" name="Oval 102">
            <a:extLst>
              <a:ext uri="{FF2B5EF4-FFF2-40B4-BE49-F238E27FC236}">
                <a16:creationId xmlns:a16="http://schemas.microsoft.com/office/drawing/2014/main" id="{3F1A630C-76D7-4442-904F-1F1C2F930917}"/>
              </a:ext>
            </a:extLst>
          </p:cNvPr>
          <p:cNvSpPr>
            <a:spLocks noChangeArrowheads="1"/>
          </p:cNvSpPr>
          <p:nvPr/>
        </p:nvSpPr>
        <p:spPr bwMode="auto">
          <a:xfrm rot="16200000" flipH="1">
            <a:off x="6397332" y="1574390"/>
            <a:ext cx="268288"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43" name="Oval 103">
            <a:extLst>
              <a:ext uri="{FF2B5EF4-FFF2-40B4-BE49-F238E27FC236}">
                <a16:creationId xmlns:a16="http://schemas.microsoft.com/office/drawing/2014/main" id="{9AB02599-E287-4126-ADE4-91F00F798BDF}"/>
              </a:ext>
            </a:extLst>
          </p:cNvPr>
          <p:cNvSpPr>
            <a:spLocks noChangeArrowheads="1"/>
          </p:cNvSpPr>
          <p:nvPr/>
        </p:nvSpPr>
        <p:spPr bwMode="auto">
          <a:xfrm rot="14400000" flipH="1">
            <a:off x="5657557" y="1040990"/>
            <a:ext cx="268288"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44" name="Oval 104">
            <a:extLst>
              <a:ext uri="{FF2B5EF4-FFF2-40B4-BE49-F238E27FC236}">
                <a16:creationId xmlns:a16="http://schemas.microsoft.com/office/drawing/2014/main" id="{BA3E816C-2F03-4EEA-A497-82330180135C}"/>
              </a:ext>
            </a:extLst>
          </p:cNvPr>
          <p:cNvSpPr>
            <a:spLocks noChangeArrowheads="1"/>
          </p:cNvSpPr>
          <p:nvPr/>
        </p:nvSpPr>
        <p:spPr bwMode="auto">
          <a:xfrm rot="14400000" flipH="1">
            <a:off x="6129838" y="1279909"/>
            <a:ext cx="268288" cy="9683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45" name="Oval 105">
            <a:extLst>
              <a:ext uri="{FF2B5EF4-FFF2-40B4-BE49-F238E27FC236}">
                <a16:creationId xmlns:a16="http://schemas.microsoft.com/office/drawing/2014/main" id="{9A562143-8A2B-4500-BE95-5153BC78CFFA}"/>
              </a:ext>
            </a:extLst>
          </p:cNvPr>
          <p:cNvSpPr>
            <a:spLocks noChangeArrowheads="1"/>
          </p:cNvSpPr>
          <p:nvPr/>
        </p:nvSpPr>
        <p:spPr bwMode="auto">
          <a:xfrm rot="-1800000" flipH="1" flipV="1">
            <a:off x="5250363" y="1627572"/>
            <a:ext cx="268287"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46" name="Oval 106">
            <a:extLst>
              <a:ext uri="{FF2B5EF4-FFF2-40B4-BE49-F238E27FC236}">
                <a16:creationId xmlns:a16="http://schemas.microsoft.com/office/drawing/2014/main" id="{1D76680C-0CE3-4241-890F-C3FB4A95336C}"/>
              </a:ext>
            </a:extLst>
          </p:cNvPr>
          <p:cNvSpPr>
            <a:spLocks noChangeArrowheads="1"/>
          </p:cNvSpPr>
          <p:nvPr/>
        </p:nvSpPr>
        <p:spPr bwMode="auto">
          <a:xfrm rot="1800000" flipH="1" flipV="1">
            <a:off x="5293225" y="1538672"/>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47" name="Oval 107">
            <a:extLst>
              <a:ext uri="{FF2B5EF4-FFF2-40B4-BE49-F238E27FC236}">
                <a16:creationId xmlns:a16="http://schemas.microsoft.com/office/drawing/2014/main" id="{9D00DFEC-87BD-478C-9398-E3BF3701CAC2}"/>
              </a:ext>
            </a:extLst>
          </p:cNvPr>
          <p:cNvSpPr>
            <a:spLocks noChangeArrowheads="1"/>
          </p:cNvSpPr>
          <p:nvPr/>
        </p:nvSpPr>
        <p:spPr bwMode="auto">
          <a:xfrm rot="16200000" flipH="1">
            <a:off x="5568657" y="1212440"/>
            <a:ext cx="677862" cy="676275"/>
          </a:xfrm>
          <a:prstGeom prst="ellipse">
            <a:avLst/>
          </a:prstGeom>
          <a:gradFill rotWithShape="1">
            <a:gsLst>
              <a:gs pos="0">
                <a:srgbClr val="9966FF"/>
              </a:gs>
              <a:gs pos="100000">
                <a:srgbClr val="6600CC"/>
              </a:gs>
            </a:gsLst>
            <a:path path="shape">
              <a:fillToRect l="50000" t="50000" r="50000" b="50000"/>
            </a:path>
          </a:gradFill>
          <a:ln w="25400">
            <a:solidFill>
              <a:srgbClr val="80008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48" name="Oval 108">
            <a:extLst>
              <a:ext uri="{FF2B5EF4-FFF2-40B4-BE49-F238E27FC236}">
                <a16:creationId xmlns:a16="http://schemas.microsoft.com/office/drawing/2014/main" id="{741C5D3A-456B-4AAA-B14F-1D277B1607AC}"/>
              </a:ext>
            </a:extLst>
          </p:cNvPr>
          <p:cNvSpPr>
            <a:spLocks noChangeAspect="1" noChangeArrowheads="1"/>
          </p:cNvSpPr>
          <p:nvPr/>
        </p:nvSpPr>
        <p:spPr bwMode="auto">
          <a:xfrm flipV="1">
            <a:off x="5185275" y="2351472"/>
            <a:ext cx="1443038" cy="1443037"/>
          </a:xfrm>
          <a:prstGeom prst="ellipse">
            <a:avLst/>
          </a:prstGeom>
          <a:gradFill rotWithShape="0">
            <a:gsLst>
              <a:gs pos="0">
                <a:srgbClr val="FFCC99"/>
              </a:gs>
              <a:gs pos="100000">
                <a:srgbClr val="FF3300"/>
              </a:gs>
            </a:gsLst>
            <a:path path="shape">
              <a:fillToRect l="50000" t="50000" r="50000" b="50000"/>
            </a:path>
          </a:gra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49" name="Oval 109">
            <a:extLst>
              <a:ext uri="{FF2B5EF4-FFF2-40B4-BE49-F238E27FC236}">
                <a16:creationId xmlns:a16="http://schemas.microsoft.com/office/drawing/2014/main" id="{37AB5588-23A7-487A-94CC-6844CBBAB4AA}"/>
              </a:ext>
            </a:extLst>
          </p:cNvPr>
          <p:cNvSpPr>
            <a:spLocks noChangeArrowheads="1"/>
          </p:cNvSpPr>
          <p:nvPr/>
        </p:nvSpPr>
        <p:spPr bwMode="auto">
          <a:xfrm rot="14400000" flipV="1">
            <a:off x="5927432" y="2522128"/>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50" name="Oval 110">
            <a:extLst>
              <a:ext uri="{FF2B5EF4-FFF2-40B4-BE49-F238E27FC236}">
                <a16:creationId xmlns:a16="http://schemas.microsoft.com/office/drawing/2014/main" id="{86C265A3-BBE8-4042-8B16-8726128349F1}"/>
              </a:ext>
            </a:extLst>
          </p:cNvPr>
          <p:cNvSpPr>
            <a:spLocks noChangeArrowheads="1"/>
          </p:cNvSpPr>
          <p:nvPr/>
        </p:nvSpPr>
        <p:spPr bwMode="auto">
          <a:xfrm rot="12600000" flipV="1">
            <a:off x="5483725" y="2499109"/>
            <a:ext cx="268288"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51" name="Oval 111">
            <a:extLst>
              <a:ext uri="{FF2B5EF4-FFF2-40B4-BE49-F238E27FC236}">
                <a16:creationId xmlns:a16="http://schemas.microsoft.com/office/drawing/2014/main" id="{9AB70BB1-8658-4F0F-941B-6A1D9CC1C340}"/>
              </a:ext>
            </a:extLst>
          </p:cNvPr>
          <p:cNvSpPr>
            <a:spLocks noChangeArrowheads="1"/>
          </p:cNvSpPr>
          <p:nvPr/>
        </p:nvSpPr>
        <p:spPr bwMode="auto">
          <a:xfrm rot="7200000" flipV="1">
            <a:off x="5766301" y="2484821"/>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52" name="Oval 112">
            <a:extLst>
              <a:ext uri="{FF2B5EF4-FFF2-40B4-BE49-F238E27FC236}">
                <a16:creationId xmlns:a16="http://schemas.microsoft.com/office/drawing/2014/main" id="{DB06E129-ACB5-408E-9B16-CC2BF0C2B369}"/>
              </a:ext>
            </a:extLst>
          </p:cNvPr>
          <p:cNvSpPr>
            <a:spLocks noChangeArrowheads="1"/>
          </p:cNvSpPr>
          <p:nvPr/>
        </p:nvSpPr>
        <p:spPr bwMode="auto">
          <a:xfrm rot="14400000" flipV="1">
            <a:off x="5445626" y="2688021"/>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53" name="Oval 113">
            <a:extLst>
              <a:ext uri="{FF2B5EF4-FFF2-40B4-BE49-F238E27FC236}">
                <a16:creationId xmlns:a16="http://schemas.microsoft.com/office/drawing/2014/main" id="{14ACAD49-F5B2-4B4D-8F69-443EBEA183CB}"/>
              </a:ext>
            </a:extLst>
          </p:cNvPr>
          <p:cNvSpPr>
            <a:spLocks noChangeArrowheads="1"/>
          </p:cNvSpPr>
          <p:nvPr/>
        </p:nvSpPr>
        <p:spPr bwMode="auto">
          <a:xfrm rot="16200000" flipV="1">
            <a:off x="6347570" y="2715009"/>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54" name="Oval 114">
            <a:extLst>
              <a:ext uri="{FF2B5EF4-FFF2-40B4-BE49-F238E27FC236}">
                <a16:creationId xmlns:a16="http://schemas.microsoft.com/office/drawing/2014/main" id="{EC6965D5-D0D7-4D82-A19B-A5C5872F290D}"/>
              </a:ext>
            </a:extLst>
          </p:cNvPr>
          <p:cNvSpPr>
            <a:spLocks noChangeArrowheads="1"/>
          </p:cNvSpPr>
          <p:nvPr/>
        </p:nvSpPr>
        <p:spPr bwMode="auto">
          <a:xfrm rot="16200000" flipV="1">
            <a:off x="5847263" y="3581784"/>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55" name="Oval 115">
            <a:extLst>
              <a:ext uri="{FF2B5EF4-FFF2-40B4-BE49-F238E27FC236}">
                <a16:creationId xmlns:a16="http://schemas.microsoft.com/office/drawing/2014/main" id="{67C4FD41-D622-43BE-ABA5-5DB18C6083EA}"/>
              </a:ext>
            </a:extLst>
          </p:cNvPr>
          <p:cNvSpPr>
            <a:spLocks noChangeArrowheads="1"/>
          </p:cNvSpPr>
          <p:nvPr/>
        </p:nvSpPr>
        <p:spPr bwMode="auto">
          <a:xfrm rot="12600000" flipV="1">
            <a:off x="5391650" y="3448434"/>
            <a:ext cx="268288"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56" name="Oval 116">
            <a:extLst>
              <a:ext uri="{FF2B5EF4-FFF2-40B4-BE49-F238E27FC236}">
                <a16:creationId xmlns:a16="http://schemas.microsoft.com/office/drawing/2014/main" id="{D412DFA0-DCD4-4A2F-A85E-D646E7F9D446}"/>
              </a:ext>
            </a:extLst>
          </p:cNvPr>
          <p:cNvSpPr>
            <a:spLocks noChangeArrowheads="1"/>
          </p:cNvSpPr>
          <p:nvPr/>
        </p:nvSpPr>
        <p:spPr bwMode="auto">
          <a:xfrm rot="12600000" flipV="1">
            <a:off x="5550400" y="3356359"/>
            <a:ext cx="266700" cy="96838"/>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57" name="Oval 117">
            <a:extLst>
              <a:ext uri="{FF2B5EF4-FFF2-40B4-BE49-F238E27FC236}">
                <a16:creationId xmlns:a16="http://schemas.microsoft.com/office/drawing/2014/main" id="{3B7D3758-B627-4CA9-BA24-BCCD1F7A989F}"/>
              </a:ext>
            </a:extLst>
          </p:cNvPr>
          <p:cNvSpPr>
            <a:spLocks noChangeArrowheads="1"/>
          </p:cNvSpPr>
          <p:nvPr/>
        </p:nvSpPr>
        <p:spPr bwMode="auto">
          <a:xfrm rot="2585761" flipV="1">
            <a:off x="6148888" y="2951547"/>
            <a:ext cx="268287"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58" name="Oval 118">
            <a:extLst>
              <a:ext uri="{FF2B5EF4-FFF2-40B4-BE49-F238E27FC236}">
                <a16:creationId xmlns:a16="http://schemas.microsoft.com/office/drawing/2014/main" id="{3D5AB3B0-2C80-472B-ACBB-59989197C273}"/>
              </a:ext>
            </a:extLst>
          </p:cNvPr>
          <p:cNvSpPr>
            <a:spLocks noChangeArrowheads="1"/>
          </p:cNvSpPr>
          <p:nvPr/>
        </p:nvSpPr>
        <p:spPr bwMode="auto">
          <a:xfrm rot="7200000" flipV="1">
            <a:off x="5328151" y="2664209"/>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59" name="Oval 119">
            <a:extLst>
              <a:ext uri="{FF2B5EF4-FFF2-40B4-BE49-F238E27FC236}">
                <a16:creationId xmlns:a16="http://schemas.microsoft.com/office/drawing/2014/main" id="{734DFD02-FCF7-4E24-9F68-4318A131B6F5}"/>
              </a:ext>
            </a:extLst>
          </p:cNvPr>
          <p:cNvSpPr>
            <a:spLocks noChangeArrowheads="1"/>
          </p:cNvSpPr>
          <p:nvPr/>
        </p:nvSpPr>
        <p:spPr bwMode="auto">
          <a:xfrm rot="7200000" flipV="1">
            <a:off x="6377732" y="2969009"/>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60" name="Oval 120">
            <a:extLst>
              <a:ext uri="{FF2B5EF4-FFF2-40B4-BE49-F238E27FC236}">
                <a16:creationId xmlns:a16="http://schemas.microsoft.com/office/drawing/2014/main" id="{67D61565-36A6-402B-9CA1-5D09FDF811A0}"/>
              </a:ext>
            </a:extLst>
          </p:cNvPr>
          <p:cNvSpPr>
            <a:spLocks noChangeArrowheads="1"/>
          </p:cNvSpPr>
          <p:nvPr/>
        </p:nvSpPr>
        <p:spPr bwMode="auto">
          <a:xfrm rot="7200000" flipV="1">
            <a:off x="6220326" y="3403984"/>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61" name="Oval 121">
            <a:extLst>
              <a:ext uri="{FF2B5EF4-FFF2-40B4-BE49-F238E27FC236}">
                <a16:creationId xmlns:a16="http://schemas.microsoft.com/office/drawing/2014/main" id="{55B35449-8085-4683-B708-503FCA8C1D8B}"/>
              </a:ext>
            </a:extLst>
          </p:cNvPr>
          <p:cNvSpPr>
            <a:spLocks noChangeArrowheads="1"/>
          </p:cNvSpPr>
          <p:nvPr/>
        </p:nvSpPr>
        <p:spPr bwMode="auto">
          <a:xfrm rot="9000000" flipV="1">
            <a:off x="5880600" y="3419859"/>
            <a:ext cx="268288" cy="96838"/>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62" name="Oval 122">
            <a:extLst>
              <a:ext uri="{FF2B5EF4-FFF2-40B4-BE49-F238E27FC236}">
                <a16:creationId xmlns:a16="http://schemas.microsoft.com/office/drawing/2014/main" id="{85CEB3A8-D79A-45AA-A368-3AED9905BB15}"/>
              </a:ext>
            </a:extLst>
          </p:cNvPr>
          <p:cNvSpPr>
            <a:spLocks noChangeArrowheads="1"/>
          </p:cNvSpPr>
          <p:nvPr/>
        </p:nvSpPr>
        <p:spPr bwMode="auto">
          <a:xfrm rot="14400000" flipV="1">
            <a:off x="5685338" y="3556384"/>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63" name="Oval 123">
            <a:extLst>
              <a:ext uri="{FF2B5EF4-FFF2-40B4-BE49-F238E27FC236}">
                <a16:creationId xmlns:a16="http://schemas.microsoft.com/office/drawing/2014/main" id="{A6497F82-3EAB-4FBB-AAD7-DE957F821E58}"/>
              </a:ext>
            </a:extLst>
          </p:cNvPr>
          <p:cNvSpPr>
            <a:spLocks noChangeArrowheads="1"/>
          </p:cNvSpPr>
          <p:nvPr/>
        </p:nvSpPr>
        <p:spPr bwMode="auto">
          <a:xfrm rot="14400000" flipV="1">
            <a:off x="6320582" y="3332546"/>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64" name="Oval 124">
            <a:extLst>
              <a:ext uri="{FF2B5EF4-FFF2-40B4-BE49-F238E27FC236}">
                <a16:creationId xmlns:a16="http://schemas.microsoft.com/office/drawing/2014/main" id="{0872B13A-4A5C-44C4-AC0A-B13EA9B5A56C}"/>
              </a:ext>
            </a:extLst>
          </p:cNvPr>
          <p:cNvSpPr>
            <a:spLocks noChangeArrowheads="1"/>
          </p:cNvSpPr>
          <p:nvPr/>
        </p:nvSpPr>
        <p:spPr bwMode="auto">
          <a:xfrm rot="12600000" flipV="1">
            <a:off x="5583738" y="2648334"/>
            <a:ext cx="268287"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65" name="Oval 125">
            <a:extLst>
              <a:ext uri="{FF2B5EF4-FFF2-40B4-BE49-F238E27FC236}">
                <a16:creationId xmlns:a16="http://schemas.microsoft.com/office/drawing/2014/main" id="{C6384F9D-3748-429A-8C63-BF3BF17EFC93}"/>
              </a:ext>
            </a:extLst>
          </p:cNvPr>
          <p:cNvSpPr>
            <a:spLocks noChangeArrowheads="1"/>
          </p:cNvSpPr>
          <p:nvPr/>
        </p:nvSpPr>
        <p:spPr bwMode="auto">
          <a:xfrm rot="9000000" flipV="1">
            <a:off x="5528175" y="3534159"/>
            <a:ext cx="266700" cy="100013"/>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66" name="Oval 126">
            <a:extLst>
              <a:ext uri="{FF2B5EF4-FFF2-40B4-BE49-F238E27FC236}">
                <a16:creationId xmlns:a16="http://schemas.microsoft.com/office/drawing/2014/main" id="{9934C885-6E75-40B4-8CBF-0C118A2A1866}"/>
              </a:ext>
            </a:extLst>
          </p:cNvPr>
          <p:cNvSpPr>
            <a:spLocks noChangeArrowheads="1"/>
          </p:cNvSpPr>
          <p:nvPr/>
        </p:nvSpPr>
        <p:spPr bwMode="auto">
          <a:xfrm rot="10800000" flipV="1">
            <a:off x="6102850" y="2626109"/>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67" name="Oval 127">
            <a:extLst>
              <a:ext uri="{FF2B5EF4-FFF2-40B4-BE49-F238E27FC236}">
                <a16:creationId xmlns:a16="http://schemas.microsoft.com/office/drawing/2014/main" id="{A9843E13-3C9B-4997-AA71-5166883955F7}"/>
              </a:ext>
            </a:extLst>
          </p:cNvPr>
          <p:cNvSpPr>
            <a:spLocks noChangeArrowheads="1"/>
          </p:cNvSpPr>
          <p:nvPr/>
        </p:nvSpPr>
        <p:spPr bwMode="auto">
          <a:xfrm rot="12600000" flipV="1">
            <a:off x="5309100" y="2902334"/>
            <a:ext cx="266700" cy="9683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68" name="Oval 128">
            <a:extLst>
              <a:ext uri="{FF2B5EF4-FFF2-40B4-BE49-F238E27FC236}">
                <a16:creationId xmlns:a16="http://schemas.microsoft.com/office/drawing/2014/main" id="{8DB816A8-88A3-474D-9378-39BEE8AF8346}"/>
              </a:ext>
            </a:extLst>
          </p:cNvPr>
          <p:cNvSpPr>
            <a:spLocks noChangeArrowheads="1"/>
          </p:cNvSpPr>
          <p:nvPr/>
        </p:nvSpPr>
        <p:spPr bwMode="auto">
          <a:xfrm rot="10800000" flipV="1">
            <a:off x="5772650" y="3669097"/>
            <a:ext cx="266700" cy="10001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69" name="Oval 129">
            <a:extLst>
              <a:ext uri="{FF2B5EF4-FFF2-40B4-BE49-F238E27FC236}">
                <a16:creationId xmlns:a16="http://schemas.microsoft.com/office/drawing/2014/main" id="{F6B80146-DE6F-4695-B3D8-755F8A32E4FE}"/>
              </a:ext>
            </a:extLst>
          </p:cNvPr>
          <p:cNvSpPr>
            <a:spLocks noChangeArrowheads="1"/>
          </p:cNvSpPr>
          <p:nvPr/>
        </p:nvSpPr>
        <p:spPr bwMode="auto">
          <a:xfrm rot="9000000" flipV="1">
            <a:off x="5396413" y="2837247"/>
            <a:ext cx="268287" cy="9683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70" name="Oval 130">
            <a:extLst>
              <a:ext uri="{FF2B5EF4-FFF2-40B4-BE49-F238E27FC236}">
                <a16:creationId xmlns:a16="http://schemas.microsoft.com/office/drawing/2014/main" id="{4B2445BA-DD9A-49E6-AC14-1D9E11670232}"/>
              </a:ext>
            </a:extLst>
          </p:cNvPr>
          <p:cNvSpPr>
            <a:spLocks noChangeArrowheads="1"/>
          </p:cNvSpPr>
          <p:nvPr/>
        </p:nvSpPr>
        <p:spPr bwMode="auto">
          <a:xfrm rot="9000000" flipV="1">
            <a:off x="6012363" y="2676909"/>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71" name="Oval 131">
            <a:extLst>
              <a:ext uri="{FF2B5EF4-FFF2-40B4-BE49-F238E27FC236}">
                <a16:creationId xmlns:a16="http://schemas.microsoft.com/office/drawing/2014/main" id="{730CD406-1CD7-4652-B7E1-C24C7AA4DA51}"/>
              </a:ext>
            </a:extLst>
          </p:cNvPr>
          <p:cNvSpPr>
            <a:spLocks noChangeArrowheads="1"/>
          </p:cNvSpPr>
          <p:nvPr/>
        </p:nvSpPr>
        <p:spPr bwMode="auto">
          <a:xfrm rot="12600000" flipV="1">
            <a:off x="6158413" y="3291272"/>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72" name="Oval 132">
            <a:extLst>
              <a:ext uri="{FF2B5EF4-FFF2-40B4-BE49-F238E27FC236}">
                <a16:creationId xmlns:a16="http://schemas.microsoft.com/office/drawing/2014/main" id="{48E96C32-D604-426C-98F5-3B3F48B49F8F}"/>
              </a:ext>
            </a:extLst>
          </p:cNvPr>
          <p:cNvSpPr>
            <a:spLocks noChangeArrowheads="1"/>
          </p:cNvSpPr>
          <p:nvPr/>
        </p:nvSpPr>
        <p:spPr bwMode="auto">
          <a:xfrm flipV="1">
            <a:off x="5975850" y="3596072"/>
            <a:ext cx="266700" cy="9683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73" name="Oval 133">
            <a:extLst>
              <a:ext uri="{FF2B5EF4-FFF2-40B4-BE49-F238E27FC236}">
                <a16:creationId xmlns:a16="http://schemas.microsoft.com/office/drawing/2014/main" id="{777A15D4-C8DA-4AD8-9D2F-57BC7F12A4E4}"/>
              </a:ext>
            </a:extLst>
          </p:cNvPr>
          <p:cNvSpPr>
            <a:spLocks noChangeArrowheads="1"/>
          </p:cNvSpPr>
          <p:nvPr/>
        </p:nvSpPr>
        <p:spPr bwMode="auto">
          <a:xfrm rot="16200000" flipV="1">
            <a:off x="6432501" y="3096803"/>
            <a:ext cx="268287"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74" name="Oval 134">
            <a:extLst>
              <a:ext uri="{FF2B5EF4-FFF2-40B4-BE49-F238E27FC236}">
                <a16:creationId xmlns:a16="http://schemas.microsoft.com/office/drawing/2014/main" id="{B8032D65-F41B-418E-8A5C-92D53EF95DE7}"/>
              </a:ext>
            </a:extLst>
          </p:cNvPr>
          <p:cNvSpPr>
            <a:spLocks noChangeArrowheads="1"/>
          </p:cNvSpPr>
          <p:nvPr/>
        </p:nvSpPr>
        <p:spPr bwMode="auto">
          <a:xfrm rot="14400000" flipV="1">
            <a:off x="6129838" y="2802322"/>
            <a:ext cx="268287"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75" name="Oval 135">
            <a:extLst>
              <a:ext uri="{FF2B5EF4-FFF2-40B4-BE49-F238E27FC236}">
                <a16:creationId xmlns:a16="http://schemas.microsoft.com/office/drawing/2014/main" id="{38579DA7-8EE7-4B21-BD72-82848646F261}"/>
              </a:ext>
            </a:extLst>
          </p:cNvPr>
          <p:cNvSpPr>
            <a:spLocks noChangeArrowheads="1"/>
          </p:cNvSpPr>
          <p:nvPr/>
        </p:nvSpPr>
        <p:spPr bwMode="auto">
          <a:xfrm rot="-5400000">
            <a:off x="5145588" y="2984884"/>
            <a:ext cx="268288" cy="9683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76" name="Oval 136">
            <a:extLst>
              <a:ext uri="{FF2B5EF4-FFF2-40B4-BE49-F238E27FC236}">
                <a16:creationId xmlns:a16="http://schemas.microsoft.com/office/drawing/2014/main" id="{457A6CC4-CE84-49A7-82C1-7B0D95FA5526}"/>
              </a:ext>
            </a:extLst>
          </p:cNvPr>
          <p:cNvSpPr>
            <a:spLocks noChangeArrowheads="1"/>
          </p:cNvSpPr>
          <p:nvPr/>
        </p:nvSpPr>
        <p:spPr bwMode="auto">
          <a:xfrm rot="-1800000">
            <a:off x="5223375" y="3213484"/>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77" name="Oval 137">
            <a:extLst>
              <a:ext uri="{FF2B5EF4-FFF2-40B4-BE49-F238E27FC236}">
                <a16:creationId xmlns:a16="http://schemas.microsoft.com/office/drawing/2014/main" id="{BBC881FD-AFF0-48D5-B373-0EAF781E69EE}"/>
              </a:ext>
            </a:extLst>
          </p:cNvPr>
          <p:cNvSpPr>
            <a:spLocks noChangeArrowheads="1"/>
          </p:cNvSpPr>
          <p:nvPr/>
        </p:nvSpPr>
        <p:spPr bwMode="auto">
          <a:xfrm rot="1800000">
            <a:off x="5293225" y="3061084"/>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78" name="Oval 138">
            <a:extLst>
              <a:ext uri="{FF2B5EF4-FFF2-40B4-BE49-F238E27FC236}">
                <a16:creationId xmlns:a16="http://schemas.microsoft.com/office/drawing/2014/main" id="{C5AF1D2A-C3E2-427E-B359-5842E51F322F}"/>
              </a:ext>
            </a:extLst>
          </p:cNvPr>
          <p:cNvSpPr>
            <a:spLocks noChangeArrowheads="1"/>
          </p:cNvSpPr>
          <p:nvPr/>
        </p:nvSpPr>
        <p:spPr bwMode="auto">
          <a:xfrm rot="14400000" flipV="1">
            <a:off x="6373763" y="2868203"/>
            <a:ext cx="268287"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79" name="Oval 139">
            <a:extLst>
              <a:ext uri="{FF2B5EF4-FFF2-40B4-BE49-F238E27FC236}">
                <a16:creationId xmlns:a16="http://schemas.microsoft.com/office/drawing/2014/main" id="{214B250F-8BA1-4AD1-B84A-B23BF71AAE9B}"/>
              </a:ext>
            </a:extLst>
          </p:cNvPr>
          <p:cNvSpPr>
            <a:spLocks noChangeArrowheads="1"/>
          </p:cNvSpPr>
          <p:nvPr/>
        </p:nvSpPr>
        <p:spPr bwMode="auto">
          <a:xfrm rot="16200000" flipV="1">
            <a:off x="5568656" y="2734853"/>
            <a:ext cx="677863" cy="676275"/>
          </a:xfrm>
          <a:prstGeom prst="ellipse">
            <a:avLst/>
          </a:prstGeom>
          <a:gradFill rotWithShape="1">
            <a:gsLst>
              <a:gs pos="0">
                <a:srgbClr val="9966FF"/>
              </a:gs>
              <a:gs pos="100000">
                <a:srgbClr val="6600CC"/>
              </a:gs>
            </a:gsLst>
            <a:path path="shape">
              <a:fillToRect l="50000" t="50000" r="50000" b="50000"/>
            </a:path>
          </a:gradFill>
          <a:ln w="25400">
            <a:solidFill>
              <a:srgbClr val="80008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80" name="Line 140">
            <a:extLst>
              <a:ext uri="{FF2B5EF4-FFF2-40B4-BE49-F238E27FC236}">
                <a16:creationId xmlns:a16="http://schemas.microsoft.com/office/drawing/2014/main" id="{442FB8F2-698B-42D6-A8D9-E589D124C94A}"/>
              </a:ext>
            </a:extLst>
          </p:cNvPr>
          <p:cNvSpPr>
            <a:spLocks noChangeShapeType="1"/>
          </p:cNvSpPr>
          <p:nvPr/>
        </p:nvSpPr>
        <p:spPr bwMode="auto">
          <a:xfrm flipV="1">
            <a:off x="1711192" y="2816609"/>
            <a:ext cx="933450" cy="476250"/>
          </a:xfrm>
          <a:prstGeom prst="line">
            <a:avLst/>
          </a:prstGeom>
          <a:noFill/>
          <a:ln w="76200">
            <a:solidFill>
              <a:srgbClr val="2F76CB"/>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381" name="Line 141">
            <a:extLst>
              <a:ext uri="{FF2B5EF4-FFF2-40B4-BE49-F238E27FC236}">
                <a16:creationId xmlns:a16="http://schemas.microsoft.com/office/drawing/2014/main" id="{C0355E04-8BB2-4EE7-81D3-FAEEC4736570}"/>
              </a:ext>
            </a:extLst>
          </p:cNvPr>
          <p:cNvSpPr>
            <a:spLocks noChangeShapeType="1"/>
          </p:cNvSpPr>
          <p:nvPr/>
        </p:nvSpPr>
        <p:spPr bwMode="auto">
          <a:xfrm>
            <a:off x="1711192" y="4434272"/>
            <a:ext cx="933450" cy="476250"/>
          </a:xfrm>
          <a:prstGeom prst="line">
            <a:avLst/>
          </a:prstGeom>
          <a:noFill/>
          <a:ln w="76200">
            <a:solidFill>
              <a:srgbClr val="2F76CB"/>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382" name="Text Box 142">
            <a:extLst>
              <a:ext uri="{FF2B5EF4-FFF2-40B4-BE49-F238E27FC236}">
                <a16:creationId xmlns:a16="http://schemas.microsoft.com/office/drawing/2014/main" id="{979194C7-7766-4523-96D3-6AD4A171E61A}"/>
              </a:ext>
            </a:extLst>
          </p:cNvPr>
          <p:cNvSpPr txBox="1">
            <a:spLocks noChangeArrowheads="1"/>
          </p:cNvSpPr>
          <p:nvPr/>
        </p:nvSpPr>
        <p:spPr bwMode="auto">
          <a:xfrm>
            <a:off x="3737659" y="3618297"/>
            <a:ext cx="1765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b="1">
                <a:solidFill>
                  <a:schemeClr val="hlink"/>
                </a:solidFill>
                <a:latin typeface="HG丸ｺﾞｼｯｸM-PRO" panose="020F0600000000000000" pitchFamily="50" charset="-128"/>
                <a:ea typeface="HG丸ｺﾞｼｯｸM-PRO" panose="020F0600000000000000" pitchFamily="50" charset="-128"/>
              </a:rPr>
              <a:t>細胞分裂</a:t>
            </a:r>
          </a:p>
        </p:txBody>
      </p:sp>
      <p:sp>
        <p:nvSpPr>
          <p:cNvPr id="10383" name="Text Box 143">
            <a:extLst>
              <a:ext uri="{FF2B5EF4-FFF2-40B4-BE49-F238E27FC236}">
                <a16:creationId xmlns:a16="http://schemas.microsoft.com/office/drawing/2014/main" id="{97660E05-AB75-4592-87BF-AA9E94BA2028}"/>
              </a:ext>
            </a:extLst>
          </p:cNvPr>
          <p:cNvSpPr txBox="1">
            <a:spLocks noChangeArrowheads="1"/>
          </p:cNvSpPr>
          <p:nvPr/>
        </p:nvSpPr>
        <p:spPr bwMode="auto">
          <a:xfrm>
            <a:off x="1522280" y="3588134"/>
            <a:ext cx="1765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2400" b="1" dirty="0">
                <a:solidFill>
                  <a:schemeClr val="hlink"/>
                </a:solidFill>
                <a:latin typeface="HG丸ｺﾞｼｯｸM-PRO" panose="020F0600000000000000" pitchFamily="50" charset="-128"/>
                <a:ea typeface="HG丸ｺﾞｼｯｸM-PRO" panose="020F0600000000000000" pitchFamily="50" charset="-128"/>
              </a:rPr>
              <a:t>細胞分裂</a:t>
            </a:r>
          </a:p>
        </p:txBody>
      </p:sp>
      <p:sp>
        <p:nvSpPr>
          <p:cNvPr id="10384" name="Oval 144">
            <a:extLst>
              <a:ext uri="{FF2B5EF4-FFF2-40B4-BE49-F238E27FC236}">
                <a16:creationId xmlns:a16="http://schemas.microsoft.com/office/drawing/2014/main" id="{143D45BC-3DFD-4785-A13A-CB332A13A2B0}"/>
              </a:ext>
            </a:extLst>
          </p:cNvPr>
          <p:cNvSpPr>
            <a:spLocks noChangeAspect="1" noChangeArrowheads="1"/>
          </p:cNvSpPr>
          <p:nvPr/>
        </p:nvSpPr>
        <p:spPr bwMode="auto">
          <a:xfrm flipH="1">
            <a:off x="5185275" y="3880234"/>
            <a:ext cx="1443038" cy="1443038"/>
          </a:xfrm>
          <a:prstGeom prst="ellipse">
            <a:avLst/>
          </a:prstGeom>
          <a:gradFill rotWithShape="0">
            <a:gsLst>
              <a:gs pos="0">
                <a:srgbClr val="CCCCFF"/>
              </a:gs>
              <a:gs pos="100000">
                <a:srgbClr val="6699FF"/>
              </a:gs>
            </a:gsLst>
            <a:path path="shape">
              <a:fillToRect l="50000" t="50000" r="50000" b="50000"/>
            </a:path>
          </a:gradFill>
          <a:ln w="25400">
            <a:solidFill>
              <a:srgbClr val="333399"/>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85" name="Oval 145">
            <a:extLst>
              <a:ext uri="{FF2B5EF4-FFF2-40B4-BE49-F238E27FC236}">
                <a16:creationId xmlns:a16="http://schemas.microsoft.com/office/drawing/2014/main" id="{5E79126B-84EA-4144-BC80-52184E40FF8D}"/>
              </a:ext>
            </a:extLst>
          </p:cNvPr>
          <p:cNvSpPr>
            <a:spLocks noChangeArrowheads="1"/>
          </p:cNvSpPr>
          <p:nvPr/>
        </p:nvSpPr>
        <p:spPr bwMode="auto">
          <a:xfrm rot="14400000" flipH="1">
            <a:off x="5927432" y="4050890"/>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86" name="Oval 146">
            <a:extLst>
              <a:ext uri="{FF2B5EF4-FFF2-40B4-BE49-F238E27FC236}">
                <a16:creationId xmlns:a16="http://schemas.microsoft.com/office/drawing/2014/main" id="{025DC782-2609-4656-AC50-2166E8ADE84D}"/>
              </a:ext>
            </a:extLst>
          </p:cNvPr>
          <p:cNvSpPr>
            <a:spLocks noChangeArrowheads="1"/>
          </p:cNvSpPr>
          <p:nvPr/>
        </p:nvSpPr>
        <p:spPr bwMode="auto">
          <a:xfrm rot="12600000" flipH="1">
            <a:off x="5526588" y="4034222"/>
            <a:ext cx="268287"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87" name="Oval 147">
            <a:extLst>
              <a:ext uri="{FF2B5EF4-FFF2-40B4-BE49-F238E27FC236}">
                <a16:creationId xmlns:a16="http://schemas.microsoft.com/office/drawing/2014/main" id="{62FBDF5F-B023-40A5-B014-1266065B9AE2}"/>
              </a:ext>
            </a:extLst>
          </p:cNvPr>
          <p:cNvSpPr>
            <a:spLocks noChangeArrowheads="1"/>
          </p:cNvSpPr>
          <p:nvPr/>
        </p:nvSpPr>
        <p:spPr bwMode="auto">
          <a:xfrm rot="7200000" flipH="1">
            <a:off x="5766301" y="4013584"/>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88" name="Oval 148">
            <a:extLst>
              <a:ext uri="{FF2B5EF4-FFF2-40B4-BE49-F238E27FC236}">
                <a16:creationId xmlns:a16="http://schemas.microsoft.com/office/drawing/2014/main" id="{56504DC2-996F-471C-AD66-DADD63277E78}"/>
              </a:ext>
            </a:extLst>
          </p:cNvPr>
          <p:cNvSpPr>
            <a:spLocks noChangeArrowheads="1"/>
          </p:cNvSpPr>
          <p:nvPr/>
        </p:nvSpPr>
        <p:spPr bwMode="auto">
          <a:xfrm rot="7200000" flipH="1">
            <a:off x="6094913" y="4966084"/>
            <a:ext cx="268288"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89" name="Oval 149">
            <a:extLst>
              <a:ext uri="{FF2B5EF4-FFF2-40B4-BE49-F238E27FC236}">
                <a16:creationId xmlns:a16="http://schemas.microsoft.com/office/drawing/2014/main" id="{4E6F5DDB-3E26-4134-A544-0724F68D4AB5}"/>
              </a:ext>
            </a:extLst>
          </p:cNvPr>
          <p:cNvSpPr>
            <a:spLocks noChangeArrowheads="1"/>
          </p:cNvSpPr>
          <p:nvPr/>
        </p:nvSpPr>
        <p:spPr bwMode="auto">
          <a:xfrm rot="9000000" flipH="1">
            <a:off x="5436100" y="4699384"/>
            <a:ext cx="268288"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90" name="Oval 150">
            <a:extLst>
              <a:ext uri="{FF2B5EF4-FFF2-40B4-BE49-F238E27FC236}">
                <a16:creationId xmlns:a16="http://schemas.microsoft.com/office/drawing/2014/main" id="{6CF05CAE-A4B5-48E5-8A05-9AEA85AA69BC}"/>
              </a:ext>
            </a:extLst>
          </p:cNvPr>
          <p:cNvSpPr>
            <a:spLocks noChangeArrowheads="1"/>
          </p:cNvSpPr>
          <p:nvPr/>
        </p:nvSpPr>
        <p:spPr bwMode="auto">
          <a:xfrm rot="9000000" flipH="1">
            <a:off x="6333282" y="4735897"/>
            <a:ext cx="266700" cy="10001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91" name="Oval 151">
            <a:extLst>
              <a:ext uri="{FF2B5EF4-FFF2-40B4-BE49-F238E27FC236}">
                <a16:creationId xmlns:a16="http://schemas.microsoft.com/office/drawing/2014/main" id="{F603B932-D6A0-47B5-8F40-8016CCE236C5}"/>
              </a:ext>
            </a:extLst>
          </p:cNvPr>
          <p:cNvSpPr>
            <a:spLocks noChangeArrowheads="1"/>
          </p:cNvSpPr>
          <p:nvPr/>
        </p:nvSpPr>
        <p:spPr bwMode="auto">
          <a:xfrm rot="14400000" flipH="1">
            <a:off x="5445626" y="4216784"/>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92" name="Oval 152">
            <a:extLst>
              <a:ext uri="{FF2B5EF4-FFF2-40B4-BE49-F238E27FC236}">
                <a16:creationId xmlns:a16="http://schemas.microsoft.com/office/drawing/2014/main" id="{E3CAAA12-E13F-4B7F-A199-DFDA3AC75F24}"/>
              </a:ext>
            </a:extLst>
          </p:cNvPr>
          <p:cNvSpPr>
            <a:spLocks noChangeArrowheads="1"/>
          </p:cNvSpPr>
          <p:nvPr/>
        </p:nvSpPr>
        <p:spPr bwMode="auto">
          <a:xfrm rot="16200000" flipH="1">
            <a:off x="6296769" y="4231072"/>
            <a:ext cx="268287" cy="9683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93" name="Oval 153">
            <a:extLst>
              <a:ext uri="{FF2B5EF4-FFF2-40B4-BE49-F238E27FC236}">
                <a16:creationId xmlns:a16="http://schemas.microsoft.com/office/drawing/2014/main" id="{6892EAC9-F26F-41CC-98A5-F6259C9264A9}"/>
              </a:ext>
            </a:extLst>
          </p:cNvPr>
          <p:cNvSpPr>
            <a:spLocks noChangeArrowheads="1"/>
          </p:cNvSpPr>
          <p:nvPr/>
        </p:nvSpPr>
        <p:spPr bwMode="auto">
          <a:xfrm rot="16200000" flipH="1">
            <a:off x="5847263" y="5110546"/>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94" name="Oval 154">
            <a:extLst>
              <a:ext uri="{FF2B5EF4-FFF2-40B4-BE49-F238E27FC236}">
                <a16:creationId xmlns:a16="http://schemas.microsoft.com/office/drawing/2014/main" id="{874D9945-EE5D-45EB-BD5F-10D9201A19F9}"/>
              </a:ext>
            </a:extLst>
          </p:cNvPr>
          <p:cNvSpPr>
            <a:spLocks noChangeArrowheads="1"/>
          </p:cNvSpPr>
          <p:nvPr/>
        </p:nvSpPr>
        <p:spPr bwMode="auto">
          <a:xfrm rot="12600000" flipH="1">
            <a:off x="5391650" y="4977197"/>
            <a:ext cx="268288"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95" name="Oval 155">
            <a:extLst>
              <a:ext uri="{FF2B5EF4-FFF2-40B4-BE49-F238E27FC236}">
                <a16:creationId xmlns:a16="http://schemas.microsoft.com/office/drawing/2014/main" id="{3BB24804-8BC8-47EE-96C6-4D3EC23A0678}"/>
              </a:ext>
            </a:extLst>
          </p:cNvPr>
          <p:cNvSpPr>
            <a:spLocks noChangeArrowheads="1"/>
          </p:cNvSpPr>
          <p:nvPr/>
        </p:nvSpPr>
        <p:spPr bwMode="auto">
          <a:xfrm rot="12600000" flipH="1">
            <a:off x="5550400" y="4885122"/>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96" name="Oval 156">
            <a:extLst>
              <a:ext uri="{FF2B5EF4-FFF2-40B4-BE49-F238E27FC236}">
                <a16:creationId xmlns:a16="http://schemas.microsoft.com/office/drawing/2014/main" id="{B9F7C293-DEDC-401A-9AC5-90A6D07DC5FD}"/>
              </a:ext>
            </a:extLst>
          </p:cNvPr>
          <p:cNvSpPr>
            <a:spLocks noChangeArrowheads="1"/>
          </p:cNvSpPr>
          <p:nvPr/>
        </p:nvSpPr>
        <p:spPr bwMode="auto">
          <a:xfrm rot="7200000" flipH="1">
            <a:off x="5328151" y="4192971"/>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97" name="Oval 157">
            <a:extLst>
              <a:ext uri="{FF2B5EF4-FFF2-40B4-BE49-F238E27FC236}">
                <a16:creationId xmlns:a16="http://schemas.microsoft.com/office/drawing/2014/main" id="{F8D2919F-8ACC-45AF-A83D-A384FBE53B75}"/>
              </a:ext>
            </a:extLst>
          </p:cNvPr>
          <p:cNvSpPr>
            <a:spLocks noChangeArrowheads="1"/>
          </p:cNvSpPr>
          <p:nvPr/>
        </p:nvSpPr>
        <p:spPr bwMode="auto">
          <a:xfrm rot="7200000" flipH="1">
            <a:off x="6377732" y="4497771"/>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98" name="Oval 158">
            <a:extLst>
              <a:ext uri="{FF2B5EF4-FFF2-40B4-BE49-F238E27FC236}">
                <a16:creationId xmlns:a16="http://schemas.microsoft.com/office/drawing/2014/main" id="{2B26C953-75F0-4D7E-9E61-FCC00D02A917}"/>
              </a:ext>
            </a:extLst>
          </p:cNvPr>
          <p:cNvSpPr>
            <a:spLocks noChangeArrowheads="1"/>
          </p:cNvSpPr>
          <p:nvPr/>
        </p:nvSpPr>
        <p:spPr bwMode="auto">
          <a:xfrm rot="7200000" flipH="1">
            <a:off x="6220326" y="4932746"/>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399" name="Oval 159">
            <a:extLst>
              <a:ext uri="{FF2B5EF4-FFF2-40B4-BE49-F238E27FC236}">
                <a16:creationId xmlns:a16="http://schemas.microsoft.com/office/drawing/2014/main" id="{1DF9F134-3E63-4E08-BCD6-03CB40FC3D47}"/>
              </a:ext>
            </a:extLst>
          </p:cNvPr>
          <p:cNvSpPr>
            <a:spLocks noChangeArrowheads="1"/>
          </p:cNvSpPr>
          <p:nvPr/>
        </p:nvSpPr>
        <p:spPr bwMode="auto">
          <a:xfrm rot="14400000" flipH="1">
            <a:off x="5621838" y="5085146"/>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00" name="Oval 160">
            <a:extLst>
              <a:ext uri="{FF2B5EF4-FFF2-40B4-BE49-F238E27FC236}">
                <a16:creationId xmlns:a16="http://schemas.microsoft.com/office/drawing/2014/main" id="{F62E2202-5450-49AC-888C-BEDD62148C45}"/>
              </a:ext>
            </a:extLst>
          </p:cNvPr>
          <p:cNvSpPr>
            <a:spLocks noChangeArrowheads="1"/>
          </p:cNvSpPr>
          <p:nvPr/>
        </p:nvSpPr>
        <p:spPr bwMode="auto">
          <a:xfrm rot="14400000" flipH="1">
            <a:off x="6235407" y="4819240"/>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01" name="Oval 161">
            <a:extLst>
              <a:ext uri="{FF2B5EF4-FFF2-40B4-BE49-F238E27FC236}">
                <a16:creationId xmlns:a16="http://schemas.microsoft.com/office/drawing/2014/main" id="{98F8BD86-35F6-4984-B467-65B2A6BF5378}"/>
              </a:ext>
            </a:extLst>
          </p:cNvPr>
          <p:cNvSpPr>
            <a:spLocks noChangeArrowheads="1"/>
          </p:cNvSpPr>
          <p:nvPr/>
        </p:nvSpPr>
        <p:spPr bwMode="auto">
          <a:xfrm rot="12600000" flipH="1">
            <a:off x="5583738" y="4177097"/>
            <a:ext cx="268287"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02" name="Oval 162">
            <a:extLst>
              <a:ext uri="{FF2B5EF4-FFF2-40B4-BE49-F238E27FC236}">
                <a16:creationId xmlns:a16="http://schemas.microsoft.com/office/drawing/2014/main" id="{01A4F31B-C1A0-4A92-A857-236DF9404DB3}"/>
              </a:ext>
            </a:extLst>
          </p:cNvPr>
          <p:cNvSpPr>
            <a:spLocks noChangeArrowheads="1"/>
          </p:cNvSpPr>
          <p:nvPr/>
        </p:nvSpPr>
        <p:spPr bwMode="auto">
          <a:xfrm rot="9000000" flipH="1">
            <a:off x="5513888" y="5027997"/>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03" name="Oval 163">
            <a:extLst>
              <a:ext uri="{FF2B5EF4-FFF2-40B4-BE49-F238E27FC236}">
                <a16:creationId xmlns:a16="http://schemas.microsoft.com/office/drawing/2014/main" id="{8D3C312C-28EF-49BF-AD00-865466753A40}"/>
              </a:ext>
            </a:extLst>
          </p:cNvPr>
          <p:cNvSpPr>
            <a:spLocks noChangeArrowheads="1"/>
          </p:cNvSpPr>
          <p:nvPr/>
        </p:nvSpPr>
        <p:spPr bwMode="auto">
          <a:xfrm rot="10800000" flipH="1">
            <a:off x="6110788" y="4059622"/>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04" name="Oval 164">
            <a:extLst>
              <a:ext uri="{FF2B5EF4-FFF2-40B4-BE49-F238E27FC236}">
                <a16:creationId xmlns:a16="http://schemas.microsoft.com/office/drawing/2014/main" id="{8AD4B19F-E294-4E83-8527-DE3AB70BBA88}"/>
              </a:ext>
            </a:extLst>
          </p:cNvPr>
          <p:cNvSpPr>
            <a:spLocks noChangeArrowheads="1"/>
          </p:cNvSpPr>
          <p:nvPr/>
        </p:nvSpPr>
        <p:spPr bwMode="auto">
          <a:xfrm rot="12600000" flipH="1">
            <a:off x="5309100" y="4431097"/>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05" name="Oval 165">
            <a:extLst>
              <a:ext uri="{FF2B5EF4-FFF2-40B4-BE49-F238E27FC236}">
                <a16:creationId xmlns:a16="http://schemas.microsoft.com/office/drawing/2014/main" id="{2646865A-B5FD-426C-8B55-A7CF157DC1F7}"/>
              </a:ext>
            </a:extLst>
          </p:cNvPr>
          <p:cNvSpPr>
            <a:spLocks noChangeArrowheads="1"/>
          </p:cNvSpPr>
          <p:nvPr/>
        </p:nvSpPr>
        <p:spPr bwMode="auto">
          <a:xfrm rot="10800000" flipH="1">
            <a:off x="5772650" y="5197859"/>
            <a:ext cx="266700" cy="10001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06" name="Oval 166">
            <a:extLst>
              <a:ext uri="{FF2B5EF4-FFF2-40B4-BE49-F238E27FC236}">
                <a16:creationId xmlns:a16="http://schemas.microsoft.com/office/drawing/2014/main" id="{81369A83-2FB0-4829-88A5-D0820B8DB1CE}"/>
              </a:ext>
            </a:extLst>
          </p:cNvPr>
          <p:cNvSpPr>
            <a:spLocks noChangeArrowheads="1"/>
          </p:cNvSpPr>
          <p:nvPr/>
        </p:nvSpPr>
        <p:spPr bwMode="auto">
          <a:xfrm flipH="1">
            <a:off x="5975850" y="5124834"/>
            <a:ext cx="266700" cy="9683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07" name="Oval 167">
            <a:extLst>
              <a:ext uri="{FF2B5EF4-FFF2-40B4-BE49-F238E27FC236}">
                <a16:creationId xmlns:a16="http://schemas.microsoft.com/office/drawing/2014/main" id="{E1FC81CD-E0F9-4222-9103-4681A3532F2D}"/>
              </a:ext>
            </a:extLst>
          </p:cNvPr>
          <p:cNvSpPr>
            <a:spLocks noChangeArrowheads="1"/>
          </p:cNvSpPr>
          <p:nvPr/>
        </p:nvSpPr>
        <p:spPr bwMode="auto">
          <a:xfrm rot="14400000" flipH="1">
            <a:off x="6129838" y="4331084"/>
            <a:ext cx="268288" cy="9683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08" name="Oval 168">
            <a:extLst>
              <a:ext uri="{FF2B5EF4-FFF2-40B4-BE49-F238E27FC236}">
                <a16:creationId xmlns:a16="http://schemas.microsoft.com/office/drawing/2014/main" id="{EEE34CEE-4312-4618-B8D4-5C1AAA9134D6}"/>
              </a:ext>
            </a:extLst>
          </p:cNvPr>
          <p:cNvSpPr>
            <a:spLocks noChangeArrowheads="1"/>
          </p:cNvSpPr>
          <p:nvPr/>
        </p:nvSpPr>
        <p:spPr bwMode="auto">
          <a:xfrm rot="-1800000" flipH="1" flipV="1">
            <a:off x="5250363" y="4678747"/>
            <a:ext cx="268287"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09" name="Oval 169">
            <a:extLst>
              <a:ext uri="{FF2B5EF4-FFF2-40B4-BE49-F238E27FC236}">
                <a16:creationId xmlns:a16="http://schemas.microsoft.com/office/drawing/2014/main" id="{43DE9596-680D-45E4-9261-AF490B46AE07}"/>
              </a:ext>
            </a:extLst>
          </p:cNvPr>
          <p:cNvSpPr>
            <a:spLocks noChangeArrowheads="1"/>
          </p:cNvSpPr>
          <p:nvPr/>
        </p:nvSpPr>
        <p:spPr bwMode="auto">
          <a:xfrm rot="10800000" flipH="1">
            <a:off x="5888538" y="3958022"/>
            <a:ext cx="268287"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10" name="Oval 170">
            <a:extLst>
              <a:ext uri="{FF2B5EF4-FFF2-40B4-BE49-F238E27FC236}">
                <a16:creationId xmlns:a16="http://schemas.microsoft.com/office/drawing/2014/main" id="{67A5BBBC-AEB2-44CF-BD68-32A7904BC8D3}"/>
              </a:ext>
            </a:extLst>
          </p:cNvPr>
          <p:cNvSpPr>
            <a:spLocks noChangeArrowheads="1"/>
          </p:cNvSpPr>
          <p:nvPr/>
        </p:nvSpPr>
        <p:spPr bwMode="auto">
          <a:xfrm rot="14400000" flipH="1">
            <a:off x="6373763" y="4396965"/>
            <a:ext cx="268288"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11" name="Oval 171">
            <a:extLst>
              <a:ext uri="{FF2B5EF4-FFF2-40B4-BE49-F238E27FC236}">
                <a16:creationId xmlns:a16="http://schemas.microsoft.com/office/drawing/2014/main" id="{4AF92B06-25DD-4B27-AE1D-4B9542BEBE36}"/>
              </a:ext>
            </a:extLst>
          </p:cNvPr>
          <p:cNvSpPr>
            <a:spLocks noChangeArrowheads="1"/>
          </p:cNvSpPr>
          <p:nvPr/>
        </p:nvSpPr>
        <p:spPr bwMode="auto">
          <a:xfrm rot="16200000" flipH="1">
            <a:off x="5568657" y="4263615"/>
            <a:ext cx="677862" cy="676275"/>
          </a:xfrm>
          <a:prstGeom prst="ellipse">
            <a:avLst/>
          </a:prstGeom>
          <a:gradFill rotWithShape="1">
            <a:gsLst>
              <a:gs pos="0">
                <a:srgbClr val="9966FF"/>
              </a:gs>
              <a:gs pos="100000">
                <a:srgbClr val="6600CC"/>
              </a:gs>
            </a:gsLst>
            <a:path path="shape">
              <a:fillToRect l="50000" t="50000" r="50000" b="50000"/>
            </a:path>
          </a:gradFill>
          <a:ln w="25400">
            <a:solidFill>
              <a:srgbClr val="80008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12" name="Oval 172">
            <a:extLst>
              <a:ext uri="{FF2B5EF4-FFF2-40B4-BE49-F238E27FC236}">
                <a16:creationId xmlns:a16="http://schemas.microsoft.com/office/drawing/2014/main" id="{5FF1DCF6-1C52-40F5-9627-62C38FEDA8C3}"/>
              </a:ext>
            </a:extLst>
          </p:cNvPr>
          <p:cNvSpPr>
            <a:spLocks noChangeAspect="1" noChangeArrowheads="1"/>
          </p:cNvSpPr>
          <p:nvPr/>
        </p:nvSpPr>
        <p:spPr bwMode="auto">
          <a:xfrm flipV="1">
            <a:off x="5185275" y="5374072"/>
            <a:ext cx="1443038" cy="1443037"/>
          </a:xfrm>
          <a:prstGeom prst="ellipse">
            <a:avLst/>
          </a:prstGeom>
          <a:gradFill rotWithShape="0">
            <a:gsLst>
              <a:gs pos="0">
                <a:srgbClr val="CCCCFF"/>
              </a:gs>
              <a:gs pos="100000">
                <a:srgbClr val="6699FF"/>
              </a:gs>
            </a:gsLst>
            <a:path path="shape">
              <a:fillToRect l="50000" t="50000" r="50000" b="50000"/>
            </a:path>
          </a:gradFill>
          <a:ln w="25400">
            <a:solidFill>
              <a:srgbClr val="333399"/>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13" name="Oval 173">
            <a:extLst>
              <a:ext uri="{FF2B5EF4-FFF2-40B4-BE49-F238E27FC236}">
                <a16:creationId xmlns:a16="http://schemas.microsoft.com/office/drawing/2014/main" id="{3289E02A-B2CE-40ED-8076-BAB07F799BF3}"/>
              </a:ext>
            </a:extLst>
          </p:cNvPr>
          <p:cNvSpPr>
            <a:spLocks noChangeArrowheads="1"/>
          </p:cNvSpPr>
          <p:nvPr/>
        </p:nvSpPr>
        <p:spPr bwMode="auto">
          <a:xfrm rot="14400000" flipV="1">
            <a:off x="5927432" y="5544728"/>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14" name="Oval 174">
            <a:extLst>
              <a:ext uri="{FF2B5EF4-FFF2-40B4-BE49-F238E27FC236}">
                <a16:creationId xmlns:a16="http://schemas.microsoft.com/office/drawing/2014/main" id="{3BF02A29-49BF-4AC5-86BF-6F71DB212161}"/>
              </a:ext>
            </a:extLst>
          </p:cNvPr>
          <p:cNvSpPr>
            <a:spLocks noChangeArrowheads="1"/>
          </p:cNvSpPr>
          <p:nvPr/>
        </p:nvSpPr>
        <p:spPr bwMode="auto">
          <a:xfrm rot="12600000" flipV="1">
            <a:off x="5483725" y="5521709"/>
            <a:ext cx="268288"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15" name="Oval 175">
            <a:extLst>
              <a:ext uri="{FF2B5EF4-FFF2-40B4-BE49-F238E27FC236}">
                <a16:creationId xmlns:a16="http://schemas.microsoft.com/office/drawing/2014/main" id="{024AD59B-A9B4-42F3-B05F-F21326C44CA2}"/>
              </a:ext>
            </a:extLst>
          </p:cNvPr>
          <p:cNvSpPr>
            <a:spLocks noChangeArrowheads="1"/>
          </p:cNvSpPr>
          <p:nvPr/>
        </p:nvSpPr>
        <p:spPr bwMode="auto">
          <a:xfrm rot="7200000" flipV="1">
            <a:off x="5766301" y="5507421"/>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16" name="Oval 176">
            <a:extLst>
              <a:ext uri="{FF2B5EF4-FFF2-40B4-BE49-F238E27FC236}">
                <a16:creationId xmlns:a16="http://schemas.microsoft.com/office/drawing/2014/main" id="{FD895CF9-0B5C-4535-9D5D-6D98EF5FCDF2}"/>
              </a:ext>
            </a:extLst>
          </p:cNvPr>
          <p:cNvSpPr>
            <a:spLocks noChangeArrowheads="1"/>
          </p:cNvSpPr>
          <p:nvPr/>
        </p:nvSpPr>
        <p:spPr bwMode="auto">
          <a:xfrm rot="7200000" flipV="1">
            <a:off x="6094913" y="6459922"/>
            <a:ext cx="268287"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17" name="Oval 177">
            <a:extLst>
              <a:ext uri="{FF2B5EF4-FFF2-40B4-BE49-F238E27FC236}">
                <a16:creationId xmlns:a16="http://schemas.microsoft.com/office/drawing/2014/main" id="{D331833E-AA53-4F2B-8618-B34CC377EE5D}"/>
              </a:ext>
            </a:extLst>
          </p:cNvPr>
          <p:cNvSpPr>
            <a:spLocks noChangeArrowheads="1"/>
          </p:cNvSpPr>
          <p:nvPr/>
        </p:nvSpPr>
        <p:spPr bwMode="auto">
          <a:xfrm rot="9000000" flipV="1">
            <a:off x="5436100" y="6193222"/>
            <a:ext cx="268288"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18" name="Oval 178">
            <a:extLst>
              <a:ext uri="{FF2B5EF4-FFF2-40B4-BE49-F238E27FC236}">
                <a16:creationId xmlns:a16="http://schemas.microsoft.com/office/drawing/2014/main" id="{EDB0D6C6-1AB4-4F9B-A8C5-F555DC2D2B41}"/>
              </a:ext>
            </a:extLst>
          </p:cNvPr>
          <p:cNvSpPr>
            <a:spLocks noChangeArrowheads="1"/>
          </p:cNvSpPr>
          <p:nvPr/>
        </p:nvSpPr>
        <p:spPr bwMode="auto">
          <a:xfrm rot="9000000" flipV="1">
            <a:off x="6333282" y="6229734"/>
            <a:ext cx="266700" cy="10001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19" name="Oval 179">
            <a:extLst>
              <a:ext uri="{FF2B5EF4-FFF2-40B4-BE49-F238E27FC236}">
                <a16:creationId xmlns:a16="http://schemas.microsoft.com/office/drawing/2014/main" id="{EE814F90-7801-498F-AD29-3DBBFE96CD17}"/>
              </a:ext>
            </a:extLst>
          </p:cNvPr>
          <p:cNvSpPr>
            <a:spLocks noChangeArrowheads="1"/>
          </p:cNvSpPr>
          <p:nvPr/>
        </p:nvSpPr>
        <p:spPr bwMode="auto">
          <a:xfrm rot="14400000" flipV="1">
            <a:off x="5314657" y="6382928"/>
            <a:ext cx="268287"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20" name="Oval 180">
            <a:extLst>
              <a:ext uri="{FF2B5EF4-FFF2-40B4-BE49-F238E27FC236}">
                <a16:creationId xmlns:a16="http://schemas.microsoft.com/office/drawing/2014/main" id="{8456CC77-3085-4F99-8D23-E6C72F36D3FA}"/>
              </a:ext>
            </a:extLst>
          </p:cNvPr>
          <p:cNvSpPr>
            <a:spLocks noChangeArrowheads="1"/>
          </p:cNvSpPr>
          <p:nvPr/>
        </p:nvSpPr>
        <p:spPr bwMode="auto">
          <a:xfrm rot="16200000" flipV="1">
            <a:off x="6347570" y="5737609"/>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21" name="Oval 181">
            <a:extLst>
              <a:ext uri="{FF2B5EF4-FFF2-40B4-BE49-F238E27FC236}">
                <a16:creationId xmlns:a16="http://schemas.microsoft.com/office/drawing/2014/main" id="{10E27D74-439E-44EB-9D33-1E08C95DC6FE}"/>
              </a:ext>
            </a:extLst>
          </p:cNvPr>
          <p:cNvSpPr>
            <a:spLocks noChangeArrowheads="1"/>
          </p:cNvSpPr>
          <p:nvPr/>
        </p:nvSpPr>
        <p:spPr bwMode="auto">
          <a:xfrm rot="12600000" flipV="1">
            <a:off x="5391650" y="6471034"/>
            <a:ext cx="268288"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22" name="Oval 182">
            <a:extLst>
              <a:ext uri="{FF2B5EF4-FFF2-40B4-BE49-F238E27FC236}">
                <a16:creationId xmlns:a16="http://schemas.microsoft.com/office/drawing/2014/main" id="{08F75B6C-4364-4EE3-B394-3EF6E1273F63}"/>
              </a:ext>
            </a:extLst>
          </p:cNvPr>
          <p:cNvSpPr>
            <a:spLocks noChangeArrowheads="1"/>
          </p:cNvSpPr>
          <p:nvPr/>
        </p:nvSpPr>
        <p:spPr bwMode="auto">
          <a:xfrm rot="10800000" flipV="1">
            <a:off x="6090150" y="6444047"/>
            <a:ext cx="268288"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23" name="Oval 183">
            <a:extLst>
              <a:ext uri="{FF2B5EF4-FFF2-40B4-BE49-F238E27FC236}">
                <a16:creationId xmlns:a16="http://schemas.microsoft.com/office/drawing/2014/main" id="{A3EECFA1-619C-4B5B-94EC-68B529B06636}"/>
              </a:ext>
            </a:extLst>
          </p:cNvPr>
          <p:cNvSpPr>
            <a:spLocks noChangeArrowheads="1"/>
          </p:cNvSpPr>
          <p:nvPr/>
        </p:nvSpPr>
        <p:spPr bwMode="auto">
          <a:xfrm rot="2585761" flipV="1">
            <a:off x="6148888" y="5974147"/>
            <a:ext cx="268287"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24" name="Oval 184">
            <a:extLst>
              <a:ext uri="{FF2B5EF4-FFF2-40B4-BE49-F238E27FC236}">
                <a16:creationId xmlns:a16="http://schemas.microsoft.com/office/drawing/2014/main" id="{7B7344B2-E6D2-499F-8387-2B6141322F3C}"/>
              </a:ext>
            </a:extLst>
          </p:cNvPr>
          <p:cNvSpPr>
            <a:spLocks noChangeArrowheads="1"/>
          </p:cNvSpPr>
          <p:nvPr/>
        </p:nvSpPr>
        <p:spPr bwMode="auto">
          <a:xfrm rot="7200000" flipV="1">
            <a:off x="5328151" y="5686809"/>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25" name="Oval 185">
            <a:extLst>
              <a:ext uri="{FF2B5EF4-FFF2-40B4-BE49-F238E27FC236}">
                <a16:creationId xmlns:a16="http://schemas.microsoft.com/office/drawing/2014/main" id="{5153CCF3-3720-41D9-AF17-5A8D52DA3BEC}"/>
              </a:ext>
            </a:extLst>
          </p:cNvPr>
          <p:cNvSpPr>
            <a:spLocks noChangeArrowheads="1"/>
          </p:cNvSpPr>
          <p:nvPr/>
        </p:nvSpPr>
        <p:spPr bwMode="auto">
          <a:xfrm rot="7200000" flipV="1">
            <a:off x="6377732" y="5991609"/>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26" name="Oval 186">
            <a:extLst>
              <a:ext uri="{FF2B5EF4-FFF2-40B4-BE49-F238E27FC236}">
                <a16:creationId xmlns:a16="http://schemas.microsoft.com/office/drawing/2014/main" id="{FC12910F-7102-4366-88DB-E9AD48ABFFC9}"/>
              </a:ext>
            </a:extLst>
          </p:cNvPr>
          <p:cNvSpPr>
            <a:spLocks noChangeArrowheads="1"/>
          </p:cNvSpPr>
          <p:nvPr/>
        </p:nvSpPr>
        <p:spPr bwMode="auto">
          <a:xfrm rot="7200000" flipV="1">
            <a:off x="6220326" y="6426584"/>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27" name="Oval 187">
            <a:extLst>
              <a:ext uri="{FF2B5EF4-FFF2-40B4-BE49-F238E27FC236}">
                <a16:creationId xmlns:a16="http://schemas.microsoft.com/office/drawing/2014/main" id="{6740E5B4-7CD1-4F78-89D3-2E047DCCA260}"/>
              </a:ext>
            </a:extLst>
          </p:cNvPr>
          <p:cNvSpPr>
            <a:spLocks noChangeArrowheads="1"/>
          </p:cNvSpPr>
          <p:nvPr/>
        </p:nvSpPr>
        <p:spPr bwMode="auto">
          <a:xfrm rot="9000000" flipV="1">
            <a:off x="5880600" y="6442459"/>
            <a:ext cx="268288" cy="96838"/>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28" name="Oval 188">
            <a:extLst>
              <a:ext uri="{FF2B5EF4-FFF2-40B4-BE49-F238E27FC236}">
                <a16:creationId xmlns:a16="http://schemas.microsoft.com/office/drawing/2014/main" id="{16899C33-9B7D-4272-AC27-37F1CACEEA55}"/>
              </a:ext>
            </a:extLst>
          </p:cNvPr>
          <p:cNvSpPr>
            <a:spLocks noChangeArrowheads="1"/>
          </p:cNvSpPr>
          <p:nvPr/>
        </p:nvSpPr>
        <p:spPr bwMode="auto">
          <a:xfrm rot="14400000" flipV="1">
            <a:off x="5685338" y="6578984"/>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29" name="Oval 189">
            <a:extLst>
              <a:ext uri="{FF2B5EF4-FFF2-40B4-BE49-F238E27FC236}">
                <a16:creationId xmlns:a16="http://schemas.microsoft.com/office/drawing/2014/main" id="{353854CA-084A-4332-B85D-0B2FECDC03DD}"/>
              </a:ext>
            </a:extLst>
          </p:cNvPr>
          <p:cNvSpPr>
            <a:spLocks noChangeArrowheads="1"/>
          </p:cNvSpPr>
          <p:nvPr/>
        </p:nvSpPr>
        <p:spPr bwMode="auto">
          <a:xfrm rot="12600000" flipV="1">
            <a:off x="5583738" y="5670934"/>
            <a:ext cx="268287"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30" name="Oval 190">
            <a:extLst>
              <a:ext uri="{FF2B5EF4-FFF2-40B4-BE49-F238E27FC236}">
                <a16:creationId xmlns:a16="http://schemas.microsoft.com/office/drawing/2014/main" id="{31BC7DB5-032D-478D-B3DC-D9E66DB5909E}"/>
              </a:ext>
            </a:extLst>
          </p:cNvPr>
          <p:cNvSpPr>
            <a:spLocks noChangeArrowheads="1"/>
          </p:cNvSpPr>
          <p:nvPr/>
        </p:nvSpPr>
        <p:spPr bwMode="auto">
          <a:xfrm rot="9000000" flipV="1">
            <a:off x="5528175" y="6556759"/>
            <a:ext cx="266700" cy="10001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31" name="Oval 191">
            <a:extLst>
              <a:ext uri="{FF2B5EF4-FFF2-40B4-BE49-F238E27FC236}">
                <a16:creationId xmlns:a16="http://schemas.microsoft.com/office/drawing/2014/main" id="{1DAFDF7B-D9A7-4CEF-9B17-77B0F2BEFC13}"/>
              </a:ext>
            </a:extLst>
          </p:cNvPr>
          <p:cNvSpPr>
            <a:spLocks noChangeArrowheads="1"/>
          </p:cNvSpPr>
          <p:nvPr/>
        </p:nvSpPr>
        <p:spPr bwMode="auto">
          <a:xfrm rot="10800000" flipV="1">
            <a:off x="6110788" y="5553459"/>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32" name="Oval 192">
            <a:extLst>
              <a:ext uri="{FF2B5EF4-FFF2-40B4-BE49-F238E27FC236}">
                <a16:creationId xmlns:a16="http://schemas.microsoft.com/office/drawing/2014/main" id="{AFD0153C-1D10-4450-8BE7-BD07CD81914C}"/>
              </a:ext>
            </a:extLst>
          </p:cNvPr>
          <p:cNvSpPr>
            <a:spLocks noChangeArrowheads="1"/>
          </p:cNvSpPr>
          <p:nvPr/>
        </p:nvSpPr>
        <p:spPr bwMode="auto">
          <a:xfrm rot="12600000" flipV="1">
            <a:off x="5309100" y="5924934"/>
            <a:ext cx="266700" cy="9683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33" name="Oval 193">
            <a:extLst>
              <a:ext uri="{FF2B5EF4-FFF2-40B4-BE49-F238E27FC236}">
                <a16:creationId xmlns:a16="http://schemas.microsoft.com/office/drawing/2014/main" id="{3D2EC716-BFE1-442B-8502-5C7A42E56429}"/>
              </a:ext>
            </a:extLst>
          </p:cNvPr>
          <p:cNvSpPr>
            <a:spLocks noChangeArrowheads="1"/>
          </p:cNvSpPr>
          <p:nvPr/>
        </p:nvSpPr>
        <p:spPr bwMode="auto">
          <a:xfrm rot="10800000" flipV="1">
            <a:off x="5772650" y="6691697"/>
            <a:ext cx="266700" cy="10001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34" name="Oval 194">
            <a:extLst>
              <a:ext uri="{FF2B5EF4-FFF2-40B4-BE49-F238E27FC236}">
                <a16:creationId xmlns:a16="http://schemas.microsoft.com/office/drawing/2014/main" id="{53D44BCB-3196-44B4-90C2-F98391E5A624}"/>
              </a:ext>
            </a:extLst>
          </p:cNvPr>
          <p:cNvSpPr>
            <a:spLocks noChangeArrowheads="1"/>
          </p:cNvSpPr>
          <p:nvPr/>
        </p:nvSpPr>
        <p:spPr bwMode="auto">
          <a:xfrm rot="9000000" flipV="1">
            <a:off x="5396413" y="5859847"/>
            <a:ext cx="268287"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35" name="Oval 195">
            <a:extLst>
              <a:ext uri="{FF2B5EF4-FFF2-40B4-BE49-F238E27FC236}">
                <a16:creationId xmlns:a16="http://schemas.microsoft.com/office/drawing/2014/main" id="{ED82C994-900C-4C9F-BC37-A6314BDF9FE5}"/>
              </a:ext>
            </a:extLst>
          </p:cNvPr>
          <p:cNvSpPr>
            <a:spLocks noChangeArrowheads="1"/>
          </p:cNvSpPr>
          <p:nvPr/>
        </p:nvSpPr>
        <p:spPr bwMode="auto">
          <a:xfrm rot="9000000" flipV="1">
            <a:off x="6012363" y="5699509"/>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36" name="Oval 196">
            <a:extLst>
              <a:ext uri="{FF2B5EF4-FFF2-40B4-BE49-F238E27FC236}">
                <a16:creationId xmlns:a16="http://schemas.microsoft.com/office/drawing/2014/main" id="{F31A5A46-D154-4A4F-8927-ABB9F8DC3E87}"/>
              </a:ext>
            </a:extLst>
          </p:cNvPr>
          <p:cNvSpPr>
            <a:spLocks noChangeArrowheads="1"/>
          </p:cNvSpPr>
          <p:nvPr/>
        </p:nvSpPr>
        <p:spPr bwMode="auto">
          <a:xfrm flipV="1">
            <a:off x="5975850" y="6618672"/>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37" name="Oval 197">
            <a:extLst>
              <a:ext uri="{FF2B5EF4-FFF2-40B4-BE49-F238E27FC236}">
                <a16:creationId xmlns:a16="http://schemas.microsoft.com/office/drawing/2014/main" id="{5FBFA4E5-0B97-4C4C-AB43-BEC327BFE79E}"/>
              </a:ext>
            </a:extLst>
          </p:cNvPr>
          <p:cNvSpPr>
            <a:spLocks noChangeArrowheads="1"/>
          </p:cNvSpPr>
          <p:nvPr/>
        </p:nvSpPr>
        <p:spPr bwMode="auto">
          <a:xfrm rot="16200000" flipV="1">
            <a:off x="6432501" y="6119403"/>
            <a:ext cx="268287"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38" name="Oval 198">
            <a:extLst>
              <a:ext uri="{FF2B5EF4-FFF2-40B4-BE49-F238E27FC236}">
                <a16:creationId xmlns:a16="http://schemas.microsoft.com/office/drawing/2014/main" id="{A00771C8-C99D-4805-B050-1E745FEF9250}"/>
              </a:ext>
            </a:extLst>
          </p:cNvPr>
          <p:cNvSpPr>
            <a:spLocks noChangeArrowheads="1"/>
          </p:cNvSpPr>
          <p:nvPr/>
        </p:nvSpPr>
        <p:spPr bwMode="auto">
          <a:xfrm rot="14400000" flipV="1">
            <a:off x="6129838" y="5824922"/>
            <a:ext cx="268287"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39" name="Oval 199">
            <a:extLst>
              <a:ext uri="{FF2B5EF4-FFF2-40B4-BE49-F238E27FC236}">
                <a16:creationId xmlns:a16="http://schemas.microsoft.com/office/drawing/2014/main" id="{28C3A3BF-7135-4721-B479-948B4F75235A}"/>
              </a:ext>
            </a:extLst>
          </p:cNvPr>
          <p:cNvSpPr>
            <a:spLocks noChangeArrowheads="1"/>
          </p:cNvSpPr>
          <p:nvPr/>
        </p:nvSpPr>
        <p:spPr bwMode="auto">
          <a:xfrm rot="-5400000">
            <a:off x="5145588" y="6007484"/>
            <a:ext cx="268288" cy="9683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40" name="Oval 200">
            <a:extLst>
              <a:ext uri="{FF2B5EF4-FFF2-40B4-BE49-F238E27FC236}">
                <a16:creationId xmlns:a16="http://schemas.microsoft.com/office/drawing/2014/main" id="{4EDCAAD0-2E2B-44DF-A158-CAD85B5FD420}"/>
              </a:ext>
            </a:extLst>
          </p:cNvPr>
          <p:cNvSpPr>
            <a:spLocks noChangeArrowheads="1"/>
          </p:cNvSpPr>
          <p:nvPr/>
        </p:nvSpPr>
        <p:spPr bwMode="auto">
          <a:xfrm rot="1800000">
            <a:off x="5293225" y="6083684"/>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41" name="Oval 201">
            <a:extLst>
              <a:ext uri="{FF2B5EF4-FFF2-40B4-BE49-F238E27FC236}">
                <a16:creationId xmlns:a16="http://schemas.microsoft.com/office/drawing/2014/main" id="{3B108188-F417-4082-B3B7-FAB70AB3456C}"/>
              </a:ext>
            </a:extLst>
          </p:cNvPr>
          <p:cNvSpPr>
            <a:spLocks noChangeArrowheads="1"/>
          </p:cNvSpPr>
          <p:nvPr/>
        </p:nvSpPr>
        <p:spPr bwMode="auto">
          <a:xfrm rot="10800000" flipV="1">
            <a:off x="5888538" y="5451859"/>
            <a:ext cx="268287" cy="9683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42" name="Oval 202">
            <a:extLst>
              <a:ext uri="{FF2B5EF4-FFF2-40B4-BE49-F238E27FC236}">
                <a16:creationId xmlns:a16="http://schemas.microsoft.com/office/drawing/2014/main" id="{6D4C6414-0D78-42F3-9C3E-63BBA7EDB7BE}"/>
              </a:ext>
            </a:extLst>
          </p:cNvPr>
          <p:cNvSpPr>
            <a:spLocks noChangeArrowheads="1"/>
          </p:cNvSpPr>
          <p:nvPr/>
        </p:nvSpPr>
        <p:spPr bwMode="auto">
          <a:xfrm rot="14400000" flipV="1">
            <a:off x="6373763" y="5890803"/>
            <a:ext cx="268287"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43" name="Oval 203">
            <a:extLst>
              <a:ext uri="{FF2B5EF4-FFF2-40B4-BE49-F238E27FC236}">
                <a16:creationId xmlns:a16="http://schemas.microsoft.com/office/drawing/2014/main" id="{51B94337-591C-4D19-A019-14F68CF9CB16}"/>
              </a:ext>
            </a:extLst>
          </p:cNvPr>
          <p:cNvSpPr>
            <a:spLocks noChangeArrowheads="1"/>
          </p:cNvSpPr>
          <p:nvPr/>
        </p:nvSpPr>
        <p:spPr bwMode="auto">
          <a:xfrm rot="16200000" flipV="1">
            <a:off x="5568656" y="5757453"/>
            <a:ext cx="677863" cy="676275"/>
          </a:xfrm>
          <a:prstGeom prst="ellipse">
            <a:avLst/>
          </a:prstGeom>
          <a:gradFill rotWithShape="1">
            <a:gsLst>
              <a:gs pos="0">
                <a:srgbClr val="9966FF"/>
              </a:gs>
              <a:gs pos="100000">
                <a:srgbClr val="6600CC"/>
              </a:gs>
            </a:gsLst>
            <a:path path="shape">
              <a:fillToRect l="50000" t="50000" r="50000" b="50000"/>
            </a:path>
          </a:gradFill>
          <a:ln w="25400">
            <a:solidFill>
              <a:srgbClr val="80008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0444" name="Line 204">
            <a:extLst>
              <a:ext uri="{FF2B5EF4-FFF2-40B4-BE49-F238E27FC236}">
                <a16:creationId xmlns:a16="http://schemas.microsoft.com/office/drawing/2014/main" id="{31E35889-83DC-4F3C-ACDC-9BB6338A1240}"/>
              </a:ext>
            </a:extLst>
          </p:cNvPr>
          <p:cNvSpPr>
            <a:spLocks noChangeShapeType="1"/>
          </p:cNvSpPr>
          <p:nvPr/>
        </p:nvSpPr>
        <p:spPr bwMode="auto">
          <a:xfrm flipV="1">
            <a:off x="4142472" y="1652972"/>
            <a:ext cx="933450" cy="476250"/>
          </a:xfrm>
          <a:prstGeom prst="line">
            <a:avLst/>
          </a:prstGeom>
          <a:noFill/>
          <a:ln w="76200">
            <a:solidFill>
              <a:srgbClr val="2F76CB"/>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445" name="Line 205">
            <a:extLst>
              <a:ext uri="{FF2B5EF4-FFF2-40B4-BE49-F238E27FC236}">
                <a16:creationId xmlns:a16="http://schemas.microsoft.com/office/drawing/2014/main" id="{6225BAA6-A85F-472B-A686-A3CACA3E9CA4}"/>
              </a:ext>
            </a:extLst>
          </p:cNvPr>
          <p:cNvSpPr>
            <a:spLocks noChangeShapeType="1"/>
          </p:cNvSpPr>
          <p:nvPr/>
        </p:nvSpPr>
        <p:spPr bwMode="auto">
          <a:xfrm>
            <a:off x="4142472" y="2489584"/>
            <a:ext cx="933450" cy="476250"/>
          </a:xfrm>
          <a:prstGeom prst="line">
            <a:avLst/>
          </a:prstGeom>
          <a:noFill/>
          <a:ln w="76200">
            <a:solidFill>
              <a:srgbClr val="2F76CB"/>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446" name="Line 206">
            <a:extLst>
              <a:ext uri="{FF2B5EF4-FFF2-40B4-BE49-F238E27FC236}">
                <a16:creationId xmlns:a16="http://schemas.microsoft.com/office/drawing/2014/main" id="{F81FB0B6-0E11-4331-968F-ED09CCE3B0BA}"/>
              </a:ext>
            </a:extLst>
          </p:cNvPr>
          <p:cNvSpPr>
            <a:spLocks noChangeShapeType="1"/>
          </p:cNvSpPr>
          <p:nvPr/>
        </p:nvSpPr>
        <p:spPr bwMode="auto">
          <a:xfrm flipV="1">
            <a:off x="4131359" y="4794634"/>
            <a:ext cx="933450" cy="476250"/>
          </a:xfrm>
          <a:prstGeom prst="line">
            <a:avLst/>
          </a:prstGeom>
          <a:noFill/>
          <a:ln w="76200">
            <a:solidFill>
              <a:srgbClr val="2F76CB"/>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447" name="Line 207">
            <a:extLst>
              <a:ext uri="{FF2B5EF4-FFF2-40B4-BE49-F238E27FC236}">
                <a16:creationId xmlns:a16="http://schemas.microsoft.com/office/drawing/2014/main" id="{A2AA99F0-C48B-4130-BE8D-4286F962329C}"/>
              </a:ext>
            </a:extLst>
          </p:cNvPr>
          <p:cNvSpPr>
            <a:spLocks noChangeShapeType="1"/>
          </p:cNvSpPr>
          <p:nvPr/>
        </p:nvSpPr>
        <p:spPr bwMode="auto">
          <a:xfrm>
            <a:off x="4131359" y="5631247"/>
            <a:ext cx="933450" cy="476250"/>
          </a:xfrm>
          <a:prstGeom prst="line">
            <a:avLst/>
          </a:prstGeom>
          <a:noFill/>
          <a:ln w="76200">
            <a:solidFill>
              <a:srgbClr val="2F76CB"/>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83536" name="Text Box 208">
            <a:extLst>
              <a:ext uri="{FF2B5EF4-FFF2-40B4-BE49-F238E27FC236}">
                <a16:creationId xmlns:a16="http://schemas.microsoft.com/office/drawing/2014/main" id="{2F8E09C8-6FE6-447C-9B93-6767606F42A6}"/>
              </a:ext>
            </a:extLst>
          </p:cNvPr>
          <p:cNvSpPr txBox="1">
            <a:spLocks noChangeArrowheads="1"/>
          </p:cNvSpPr>
          <p:nvPr/>
        </p:nvSpPr>
        <p:spPr bwMode="auto">
          <a:xfrm>
            <a:off x="6658632" y="2421322"/>
            <a:ext cx="1212850" cy="579437"/>
          </a:xfrm>
          <a:prstGeom prst="rect">
            <a:avLst/>
          </a:prstGeom>
          <a:noFill/>
          <a:ln w="9525">
            <a:noFill/>
            <a:miter lim="800000"/>
            <a:headEnd/>
            <a:tailEnd/>
          </a:ln>
          <a:effectLst/>
        </p:spPr>
        <p:txBody>
          <a:bodyPr>
            <a:spAutoFit/>
          </a:bodyPr>
          <a:lstStyle/>
          <a:p>
            <a:pPr algn="ctr">
              <a:defRPr/>
            </a:pPr>
            <a:r>
              <a:rPr lang="ja-JP" altLang="en-US" sz="3200" b="1" dirty="0">
                <a:solidFill>
                  <a:srgbClr val="921C00"/>
                </a:solidFill>
                <a:latin typeface="HG丸ｺﾞｼｯｸM-PRO" pitchFamily="50" charset="-128"/>
                <a:ea typeface="HG丸ｺﾞｼｯｸM-PRO" pitchFamily="50" charset="-128"/>
              </a:rPr>
              <a:t>発症</a:t>
            </a:r>
          </a:p>
        </p:txBody>
      </p:sp>
      <p:sp>
        <p:nvSpPr>
          <p:cNvPr id="10449" name="Text Box 209">
            <a:extLst>
              <a:ext uri="{FF2B5EF4-FFF2-40B4-BE49-F238E27FC236}">
                <a16:creationId xmlns:a16="http://schemas.microsoft.com/office/drawing/2014/main" id="{A6C6FA75-79EC-4719-917C-15839B35F5C8}"/>
              </a:ext>
            </a:extLst>
          </p:cNvPr>
          <p:cNvSpPr txBox="1">
            <a:spLocks noChangeArrowheads="1"/>
          </p:cNvSpPr>
          <p:nvPr/>
        </p:nvSpPr>
        <p:spPr bwMode="auto">
          <a:xfrm>
            <a:off x="6745778" y="2966385"/>
            <a:ext cx="2171076"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200" dirty="0">
                <a:solidFill>
                  <a:srgbClr val="8A001A"/>
                </a:solidFill>
                <a:latin typeface="Trebuchet MS" panose="020B0603020202020204" pitchFamily="34" charset="0"/>
                <a:ea typeface="HG丸ｺﾞｼｯｸM-PRO" panose="020F0600000000000000" pitchFamily="50" charset="-128"/>
              </a:rPr>
              <a:t>例えば一細胞中の変異</a:t>
            </a:r>
            <a:r>
              <a:rPr lang="en-US" altLang="ja-JP" sz="2200" dirty="0" err="1">
                <a:solidFill>
                  <a:srgbClr val="8A001A"/>
                </a:solidFill>
                <a:latin typeface="Trebuchet MS" panose="020B0603020202020204" pitchFamily="34" charset="0"/>
                <a:ea typeface="HG丸ｺﾞｼｯｸM-PRO" panose="020F0600000000000000" pitchFamily="50" charset="-128"/>
              </a:rPr>
              <a:t>mtDNA</a:t>
            </a:r>
            <a:r>
              <a:rPr lang="ja-JP" altLang="en-US" sz="2200" dirty="0">
                <a:solidFill>
                  <a:srgbClr val="8A001A"/>
                </a:solidFill>
                <a:latin typeface="Trebuchet MS" panose="020B0603020202020204" pitchFamily="34" charset="0"/>
                <a:ea typeface="HG丸ｺﾞｼｯｸM-PRO" panose="020F0600000000000000" pitchFamily="50" charset="-128"/>
              </a:rPr>
              <a:t>が</a:t>
            </a:r>
            <a:r>
              <a:rPr lang="en-US" altLang="ja-JP" sz="2200" dirty="0">
                <a:solidFill>
                  <a:srgbClr val="8A001A"/>
                </a:solidFill>
                <a:latin typeface="Trebuchet MS" panose="020B0603020202020204" pitchFamily="34" charset="0"/>
                <a:ea typeface="HG丸ｺﾞｼｯｸM-PRO" panose="020F0600000000000000" pitchFamily="50" charset="-128"/>
              </a:rPr>
              <a:t>80</a:t>
            </a:r>
            <a:r>
              <a:rPr lang="ja-JP" altLang="en-US" sz="2200" dirty="0">
                <a:solidFill>
                  <a:srgbClr val="8A001A"/>
                </a:solidFill>
                <a:latin typeface="Trebuchet MS" panose="020B0603020202020204" pitchFamily="34" charset="0"/>
                <a:ea typeface="HG丸ｺﾞｼｯｸM-PRO" panose="020F0600000000000000" pitchFamily="50" charset="-128"/>
              </a:rPr>
              <a:t>％以上になると</a:t>
            </a:r>
            <a:r>
              <a:rPr lang="en-US" altLang="ja-JP" sz="2200" dirty="0">
                <a:solidFill>
                  <a:srgbClr val="8A001A"/>
                </a:solidFill>
                <a:latin typeface="Trebuchet MS" panose="020B0603020202020204" pitchFamily="34" charset="0"/>
                <a:ea typeface="HG丸ｺﾞｼｯｸM-PRO" panose="020F0600000000000000" pitchFamily="50" charset="-128"/>
              </a:rPr>
              <a:t>ATP</a:t>
            </a:r>
            <a:r>
              <a:rPr lang="ja-JP" altLang="en-US" sz="2200" dirty="0">
                <a:solidFill>
                  <a:srgbClr val="8A001A"/>
                </a:solidFill>
                <a:latin typeface="Trebuchet MS" panose="020B0603020202020204" pitchFamily="34" charset="0"/>
                <a:ea typeface="HG丸ｺﾞｼｯｸM-PRO" panose="020F0600000000000000" pitchFamily="50" charset="-128"/>
              </a:rPr>
              <a:t>細胞障害性が顕在化し，症状が出る</a:t>
            </a:r>
            <a:endParaRPr lang="en-US" altLang="ja-JP" sz="2200" dirty="0">
              <a:solidFill>
                <a:srgbClr val="8A001A"/>
              </a:solidFill>
              <a:latin typeface="Trebuchet MS" panose="020B0603020202020204" pitchFamily="34" charset="0"/>
              <a:ea typeface="HG丸ｺﾞｼｯｸM-PRO" panose="020F0600000000000000" pitchFamily="50" charset="-128"/>
            </a:endParaRPr>
          </a:p>
        </p:txBody>
      </p:sp>
      <p:sp>
        <p:nvSpPr>
          <p:cNvPr id="210" name="Text Box 209">
            <a:extLst>
              <a:ext uri="{FF2B5EF4-FFF2-40B4-BE49-F238E27FC236}">
                <a16:creationId xmlns:a16="http://schemas.microsoft.com/office/drawing/2014/main" id="{5D165F91-CAFB-48FC-AB74-A136FF264A4B}"/>
              </a:ext>
            </a:extLst>
          </p:cNvPr>
          <p:cNvSpPr txBox="1">
            <a:spLocks noChangeArrowheads="1"/>
          </p:cNvSpPr>
          <p:nvPr/>
        </p:nvSpPr>
        <p:spPr bwMode="auto">
          <a:xfrm>
            <a:off x="7046725" y="5065222"/>
            <a:ext cx="1959099"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200" dirty="0">
                <a:solidFill>
                  <a:schemeClr val="accent1">
                    <a:lumMod val="10000"/>
                  </a:schemeClr>
                </a:solidFill>
                <a:latin typeface="Trebuchet MS" panose="020B0603020202020204" pitchFamily="34" charset="0"/>
                <a:ea typeface="HG丸ｺﾞｼｯｸM-PRO" panose="020F0600000000000000" pitchFamily="50" charset="-128"/>
              </a:rPr>
              <a:t>母親から変異</a:t>
            </a:r>
            <a:r>
              <a:rPr lang="en-US" altLang="ja-JP" sz="2200" dirty="0" err="1">
                <a:solidFill>
                  <a:schemeClr val="accent1">
                    <a:lumMod val="10000"/>
                  </a:schemeClr>
                </a:solidFill>
                <a:latin typeface="Trebuchet MS" panose="020B0603020202020204" pitchFamily="34" charset="0"/>
                <a:ea typeface="HG丸ｺﾞｼｯｸM-PRO" panose="020F0600000000000000" pitchFamily="50" charset="-128"/>
              </a:rPr>
              <a:t>mtDNA</a:t>
            </a:r>
            <a:r>
              <a:rPr lang="ja-JP" altLang="en-US" sz="2200" dirty="0">
                <a:solidFill>
                  <a:schemeClr val="accent1">
                    <a:lumMod val="10000"/>
                  </a:schemeClr>
                </a:solidFill>
                <a:latin typeface="Trebuchet MS" panose="020B0603020202020204" pitchFamily="34" charset="0"/>
                <a:ea typeface="HG丸ｺﾞｼｯｸM-PRO" panose="020F0600000000000000" pitchFamily="50" charset="-128"/>
              </a:rPr>
              <a:t>を受け継いでも必ず発症するとは限らない</a:t>
            </a:r>
            <a:endParaRPr lang="en-US" altLang="ja-JP" sz="2200" dirty="0">
              <a:solidFill>
                <a:schemeClr val="accent1">
                  <a:lumMod val="10000"/>
                </a:schemeClr>
              </a:solidFill>
              <a:latin typeface="Trebuchet MS" panose="020B0603020202020204" pitchFamily="34" charset="0"/>
              <a:ea typeface="HG丸ｺﾞｼｯｸM-PRO" panose="020F0600000000000000" pitchFamily="50" charset="-128"/>
            </a:endParaRPr>
          </a:p>
        </p:txBody>
      </p:sp>
      <p:sp>
        <p:nvSpPr>
          <p:cNvPr id="212" name="テキスト ボックス 211">
            <a:extLst>
              <a:ext uri="{FF2B5EF4-FFF2-40B4-BE49-F238E27FC236}">
                <a16:creationId xmlns:a16="http://schemas.microsoft.com/office/drawing/2014/main" id="{308DF5DF-F2F0-4CAE-BE59-56F37B8C45D8}"/>
              </a:ext>
            </a:extLst>
          </p:cNvPr>
          <p:cNvSpPr txBox="1"/>
          <p:nvPr/>
        </p:nvSpPr>
        <p:spPr>
          <a:xfrm>
            <a:off x="235423" y="5426785"/>
            <a:ext cx="4731019" cy="1323439"/>
          </a:xfrm>
          <a:prstGeom prst="rect">
            <a:avLst/>
          </a:prstGeom>
          <a:noFill/>
        </p:spPr>
        <p:txBody>
          <a:bodyPr wrap="square">
            <a:spAutoFit/>
          </a:bodyPr>
          <a:lstStyle/>
          <a:p>
            <a:pPr eaLnBrk="1" hangingPunct="1"/>
            <a:r>
              <a:rPr lang="ja-JP" altLang="en-US" sz="2000" dirty="0">
                <a:solidFill>
                  <a:schemeClr val="tx1">
                    <a:lumMod val="95000"/>
                    <a:lumOff val="5000"/>
                  </a:schemeClr>
                </a:solidFill>
                <a:latin typeface="Trebuchet MS" panose="020B0603020202020204" pitchFamily="34" charset="0"/>
                <a:ea typeface="HG丸ｺﾞｼｯｸM-PRO" panose="020F0600000000000000" pitchFamily="50" charset="-128"/>
              </a:rPr>
              <a:t>細胞の殆ど全ての</a:t>
            </a:r>
            <a:endParaRPr lang="en-US" altLang="ja-JP" sz="2000" dirty="0">
              <a:solidFill>
                <a:schemeClr val="tx1">
                  <a:lumMod val="95000"/>
                  <a:lumOff val="5000"/>
                </a:schemeClr>
              </a:solidFill>
              <a:latin typeface="Trebuchet MS" panose="020B0603020202020204" pitchFamily="34" charset="0"/>
              <a:ea typeface="HG丸ｺﾞｼｯｸM-PRO" panose="020F0600000000000000" pitchFamily="50" charset="-128"/>
            </a:endParaRPr>
          </a:p>
          <a:p>
            <a:pPr eaLnBrk="1" hangingPunct="1"/>
            <a:r>
              <a:rPr lang="en-US" altLang="ja-JP" sz="2000" dirty="0" err="1">
                <a:solidFill>
                  <a:schemeClr val="tx1">
                    <a:lumMod val="95000"/>
                    <a:lumOff val="5000"/>
                  </a:schemeClr>
                </a:solidFill>
                <a:latin typeface="Trebuchet MS" panose="020B0603020202020204" pitchFamily="34" charset="0"/>
                <a:ea typeface="HG丸ｺﾞｼｯｸM-PRO" panose="020F0600000000000000" pitchFamily="50" charset="-128"/>
              </a:rPr>
              <a:t>mtDNA</a:t>
            </a:r>
            <a:r>
              <a:rPr lang="ja-JP" altLang="en-US" sz="2000" dirty="0">
                <a:solidFill>
                  <a:schemeClr val="tx1">
                    <a:lumMod val="95000"/>
                    <a:lumOff val="5000"/>
                  </a:schemeClr>
                </a:solidFill>
                <a:latin typeface="Trebuchet MS" panose="020B0603020202020204" pitchFamily="34" charset="0"/>
                <a:ea typeface="HG丸ｺﾞｼｯｸM-PRO" panose="020F0600000000000000" pitchFamily="50" charset="-128"/>
              </a:rPr>
              <a:t>が正常又は</a:t>
            </a:r>
            <a:endParaRPr lang="en-US" altLang="ja-JP" sz="2000" dirty="0">
              <a:solidFill>
                <a:schemeClr val="tx1">
                  <a:lumMod val="95000"/>
                  <a:lumOff val="5000"/>
                </a:schemeClr>
              </a:solidFill>
              <a:latin typeface="Trebuchet MS" panose="020B0603020202020204" pitchFamily="34" charset="0"/>
              <a:ea typeface="HG丸ｺﾞｼｯｸM-PRO" panose="020F0600000000000000" pitchFamily="50" charset="-128"/>
            </a:endParaRPr>
          </a:p>
          <a:p>
            <a:pPr eaLnBrk="1" hangingPunct="1"/>
            <a:r>
              <a:rPr lang="ja-JP" altLang="en-US" sz="2000" dirty="0">
                <a:solidFill>
                  <a:schemeClr val="tx1">
                    <a:lumMod val="95000"/>
                    <a:lumOff val="5000"/>
                  </a:schemeClr>
                </a:solidFill>
                <a:latin typeface="Trebuchet MS" panose="020B0603020202020204" pitchFamily="34" charset="0"/>
                <a:ea typeface="HG丸ｺﾞｼｯｸM-PRO" panose="020F0600000000000000" pitchFamily="50" charset="-128"/>
              </a:rPr>
              <a:t>変異している場合</a:t>
            </a:r>
            <a:endParaRPr lang="en-US" altLang="ja-JP" sz="2000" dirty="0">
              <a:solidFill>
                <a:schemeClr val="tx1">
                  <a:lumMod val="95000"/>
                  <a:lumOff val="5000"/>
                </a:schemeClr>
              </a:solidFill>
              <a:latin typeface="Trebuchet MS" panose="020B0603020202020204" pitchFamily="34" charset="0"/>
              <a:ea typeface="HG丸ｺﾞｼｯｸM-PRO" panose="020F0600000000000000" pitchFamily="50" charset="-128"/>
            </a:endParaRPr>
          </a:p>
          <a:p>
            <a:pPr eaLnBrk="1" hangingPunct="1"/>
            <a:r>
              <a:rPr lang="en-US" altLang="ja-JP" sz="2000" dirty="0">
                <a:solidFill>
                  <a:schemeClr val="tx1">
                    <a:lumMod val="95000"/>
                    <a:lumOff val="5000"/>
                  </a:schemeClr>
                </a:solidFill>
                <a:latin typeface="Trebuchet MS" panose="020B0603020202020204" pitchFamily="34" charset="0"/>
                <a:ea typeface="HG丸ｺﾞｼｯｸM-PRO" panose="020F0600000000000000" pitchFamily="50" charset="-128"/>
              </a:rPr>
              <a:t>= </a:t>
            </a:r>
            <a:r>
              <a:rPr lang="ja-JP" altLang="en-US" sz="2000" dirty="0">
                <a:solidFill>
                  <a:schemeClr val="tx1">
                    <a:lumMod val="95000"/>
                    <a:lumOff val="5000"/>
                  </a:schemeClr>
                </a:solidFill>
                <a:latin typeface="Trebuchet MS" panose="020B0603020202020204" pitchFamily="34" charset="0"/>
                <a:ea typeface="HG丸ｺﾞｼｯｸM-PRO" panose="020F0600000000000000" pitchFamily="50" charset="-128"/>
              </a:rPr>
              <a:t>ホモプラスミー ⇔ ヘテロプラスミー</a:t>
            </a:r>
            <a:endParaRPr lang="en-US" altLang="ja-JP" sz="2000" dirty="0">
              <a:solidFill>
                <a:schemeClr val="tx1">
                  <a:lumMod val="95000"/>
                  <a:lumOff val="5000"/>
                </a:schemeClr>
              </a:solidFill>
              <a:latin typeface="Trebuchet MS" panose="020B0603020202020204" pitchFamily="34" charset="0"/>
              <a:ea typeface="HG丸ｺﾞｼｯｸM-PRO" panose="020F0600000000000000" pitchFamily="50" charset="-128"/>
            </a:endParaRPr>
          </a:p>
        </p:txBody>
      </p:sp>
    </p:spTree>
    <p:extLst>
      <p:ext uri="{BB962C8B-B14F-4D97-AF65-F5344CB8AC3E}">
        <p14:creationId xmlns:p14="http://schemas.microsoft.com/office/powerpoint/2010/main" val="1843159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a:extLst>
              <a:ext uri="{FF2B5EF4-FFF2-40B4-BE49-F238E27FC236}">
                <a16:creationId xmlns:a16="http://schemas.microsoft.com/office/drawing/2014/main" id="{305BEA37-F48C-4F55-A5A6-D643A6F36E2A}"/>
              </a:ext>
            </a:extLst>
          </p:cNvPr>
          <p:cNvSpPr txBox="1">
            <a:spLocks noChangeArrowheads="1"/>
          </p:cNvSpPr>
          <p:nvPr/>
        </p:nvSpPr>
        <p:spPr bwMode="auto">
          <a:xfrm>
            <a:off x="-2" y="142875"/>
            <a:ext cx="91601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400" b="1" i="0" u="none" strike="noStrike" kern="1200" cap="none" spc="0" normalizeH="0" baseline="0" noProof="0" dirty="0">
                <a:ln>
                  <a:noFill/>
                </a:ln>
                <a:solidFill>
                  <a:srgbClr val="CC0000"/>
                </a:solidFill>
                <a:effectLst/>
                <a:uLnTx/>
                <a:uFillTx/>
                <a:latin typeface="HG丸ｺﾞｼｯｸM-PRO" panose="020F0600000000000000" pitchFamily="50" charset="-128"/>
                <a:ea typeface="HG丸ｺﾞｼｯｸM-PRO" panose="020F0600000000000000" pitchFamily="50" charset="-128"/>
              </a:rPr>
              <a:t>臓器･器官別のミトコンドリア変異</a:t>
            </a:r>
          </a:p>
        </p:txBody>
      </p:sp>
      <p:pic>
        <p:nvPicPr>
          <p:cNvPr id="34819" name="Picture 3" descr="LBrai [更新済み]">
            <a:extLst>
              <a:ext uri="{FF2B5EF4-FFF2-40B4-BE49-F238E27FC236}">
                <a16:creationId xmlns:a16="http://schemas.microsoft.com/office/drawing/2014/main" id="{1EAD7CC8-1FA9-4E3C-85D4-7F72599F7B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1328738"/>
            <a:ext cx="248920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InEye [更新済み]">
            <a:extLst>
              <a:ext uri="{FF2B5EF4-FFF2-40B4-BE49-F238E27FC236}">
                <a16:creationId xmlns:a16="http://schemas.microsoft.com/office/drawing/2014/main" id="{20E8B116-1767-4FA5-B153-2245EC23CB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8750" y="1158875"/>
            <a:ext cx="213360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AHart [更新済み]">
            <a:extLst>
              <a:ext uri="{FF2B5EF4-FFF2-40B4-BE49-F238E27FC236}">
                <a16:creationId xmlns:a16="http://schemas.microsoft.com/office/drawing/2014/main" id="{E1C24325-513B-494D-B5D1-7F4126274E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225" y="3838575"/>
            <a:ext cx="1862138"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2">
            <a:extLst>
              <a:ext uri="{FF2B5EF4-FFF2-40B4-BE49-F238E27FC236}">
                <a16:creationId xmlns:a16="http://schemas.microsoft.com/office/drawing/2014/main" id="{07747253-C70F-4AA7-AE19-1BCBB7236F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0263" y="1066800"/>
            <a:ext cx="2397125" cy="562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3">
            <a:extLst>
              <a:ext uri="{FF2B5EF4-FFF2-40B4-BE49-F238E27FC236}">
                <a16:creationId xmlns:a16="http://schemas.microsoft.com/office/drawing/2014/main" id="{E669679F-3503-4318-B8D6-4D554E0CDE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2400" y="3746500"/>
            <a:ext cx="18605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24" name="グループ化 12">
            <a:extLst>
              <a:ext uri="{FF2B5EF4-FFF2-40B4-BE49-F238E27FC236}">
                <a16:creationId xmlns:a16="http://schemas.microsoft.com/office/drawing/2014/main" id="{CB2575DD-9338-4341-9DB8-A571041ED8A1}"/>
              </a:ext>
            </a:extLst>
          </p:cNvPr>
          <p:cNvGrpSpPr>
            <a:grpSpLocks noChangeAspect="1"/>
          </p:cNvGrpSpPr>
          <p:nvPr/>
        </p:nvGrpSpPr>
        <p:grpSpPr bwMode="auto">
          <a:xfrm>
            <a:off x="1984375" y="4868863"/>
            <a:ext cx="1443038" cy="1443037"/>
            <a:chOff x="269875" y="2989263"/>
            <a:chExt cx="1443038" cy="1443037"/>
          </a:xfrm>
        </p:grpSpPr>
        <p:sp>
          <p:nvSpPr>
            <p:cNvPr id="34946" name="Oval 3">
              <a:extLst>
                <a:ext uri="{FF2B5EF4-FFF2-40B4-BE49-F238E27FC236}">
                  <a16:creationId xmlns:a16="http://schemas.microsoft.com/office/drawing/2014/main" id="{86C711E6-FCD1-4DFA-9D1D-5FB14E550311}"/>
                </a:ext>
              </a:extLst>
            </p:cNvPr>
            <p:cNvSpPr>
              <a:spLocks noChangeAspect="1" noChangeArrowheads="1"/>
            </p:cNvSpPr>
            <p:nvPr/>
          </p:nvSpPr>
          <p:spPr bwMode="auto">
            <a:xfrm>
              <a:off x="269875" y="2989263"/>
              <a:ext cx="1443038" cy="1443037"/>
            </a:xfrm>
            <a:prstGeom prst="ellipse">
              <a:avLst/>
            </a:prstGeom>
            <a:gradFill rotWithShape="0">
              <a:gsLst>
                <a:gs pos="0">
                  <a:srgbClr val="CCCCFF"/>
                </a:gs>
                <a:gs pos="100000">
                  <a:srgbClr val="6699FF"/>
                </a:gs>
              </a:gsLst>
              <a:path path="shape">
                <a:fillToRect l="50000" t="50000" r="50000" b="50000"/>
              </a:path>
            </a:gradFill>
            <a:ln w="25400">
              <a:solidFill>
                <a:srgbClr val="333399"/>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47" name="Oval 4">
              <a:extLst>
                <a:ext uri="{FF2B5EF4-FFF2-40B4-BE49-F238E27FC236}">
                  <a16:creationId xmlns:a16="http://schemas.microsoft.com/office/drawing/2014/main" id="{050BD64A-8947-4DE2-A282-6C8C4B4B833C}"/>
                </a:ext>
              </a:extLst>
            </p:cNvPr>
            <p:cNvSpPr>
              <a:spLocks noChangeArrowheads="1"/>
            </p:cNvSpPr>
            <p:nvPr/>
          </p:nvSpPr>
          <p:spPr bwMode="auto">
            <a:xfrm rot="7200000">
              <a:off x="1012032" y="3159919"/>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48" name="Oval 5">
              <a:extLst>
                <a:ext uri="{FF2B5EF4-FFF2-40B4-BE49-F238E27FC236}">
                  <a16:creationId xmlns:a16="http://schemas.microsoft.com/office/drawing/2014/main" id="{BCDD7502-0A57-4C7F-B004-45B624559F56}"/>
                </a:ext>
              </a:extLst>
            </p:cNvPr>
            <p:cNvSpPr>
              <a:spLocks noChangeArrowheads="1"/>
            </p:cNvSpPr>
            <p:nvPr/>
          </p:nvSpPr>
          <p:spPr bwMode="auto">
            <a:xfrm rot="9000000">
              <a:off x="568325" y="3136900"/>
              <a:ext cx="268288"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49" name="Oval 6">
              <a:extLst>
                <a:ext uri="{FF2B5EF4-FFF2-40B4-BE49-F238E27FC236}">
                  <a16:creationId xmlns:a16="http://schemas.microsoft.com/office/drawing/2014/main" id="{70C8DF5B-9641-4687-9956-EE9D1F9BF8AD}"/>
                </a:ext>
              </a:extLst>
            </p:cNvPr>
            <p:cNvSpPr>
              <a:spLocks noChangeArrowheads="1"/>
            </p:cNvSpPr>
            <p:nvPr/>
          </p:nvSpPr>
          <p:spPr bwMode="auto">
            <a:xfrm rot="-7200000">
              <a:off x="793751" y="3170237"/>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50" name="Oval 7">
              <a:extLst>
                <a:ext uri="{FF2B5EF4-FFF2-40B4-BE49-F238E27FC236}">
                  <a16:creationId xmlns:a16="http://schemas.microsoft.com/office/drawing/2014/main" id="{C0F458D2-C825-44F2-9C0B-5A1E472476E3}"/>
                </a:ext>
              </a:extLst>
            </p:cNvPr>
            <p:cNvSpPr>
              <a:spLocks noChangeArrowheads="1"/>
            </p:cNvSpPr>
            <p:nvPr/>
          </p:nvSpPr>
          <p:spPr bwMode="auto">
            <a:xfrm rot="-7200000">
              <a:off x="1179513" y="4075113"/>
              <a:ext cx="268287"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51" name="Oval 8">
              <a:extLst>
                <a:ext uri="{FF2B5EF4-FFF2-40B4-BE49-F238E27FC236}">
                  <a16:creationId xmlns:a16="http://schemas.microsoft.com/office/drawing/2014/main" id="{CB493A35-C99A-48D5-9EBE-696D6DE91F69}"/>
                </a:ext>
              </a:extLst>
            </p:cNvPr>
            <p:cNvSpPr>
              <a:spLocks noChangeArrowheads="1"/>
            </p:cNvSpPr>
            <p:nvPr/>
          </p:nvSpPr>
          <p:spPr bwMode="auto">
            <a:xfrm rot="-9000000">
              <a:off x="520700" y="3808413"/>
              <a:ext cx="268288"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52" name="Oval 9">
              <a:extLst>
                <a:ext uri="{FF2B5EF4-FFF2-40B4-BE49-F238E27FC236}">
                  <a16:creationId xmlns:a16="http://schemas.microsoft.com/office/drawing/2014/main" id="{D334D242-BF60-40B7-A8FE-ADF42D06CA5A}"/>
                </a:ext>
              </a:extLst>
            </p:cNvPr>
            <p:cNvSpPr>
              <a:spLocks noChangeArrowheads="1"/>
            </p:cNvSpPr>
            <p:nvPr/>
          </p:nvSpPr>
          <p:spPr bwMode="auto">
            <a:xfrm rot="-9000000">
              <a:off x="1382713" y="3844925"/>
              <a:ext cx="266700" cy="10001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53" name="Oval 10">
              <a:extLst>
                <a:ext uri="{FF2B5EF4-FFF2-40B4-BE49-F238E27FC236}">
                  <a16:creationId xmlns:a16="http://schemas.microsoft.com/office/drawing/2014/main" id="{F1984D0A-7D95-4185-B791-A845F059AC17}"/>
                </a:ext>
              </a:extLst>
            </p:cNvPr>
            <p:cNvSpPr>
              <a:spLocks noChangeArrowheads="1"/>
            </p:cNvSpPr>
            <p:nvPr/>
          </p:nvSpPr>
          <p:spPr bwMode="auto">
            <a:xfrm rot="7200000">
              <a:off x="530226" y="3325812"/>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54" name="Oval 11">
              <a:extLst>
                <a:ext uri="{FF2B5EF4-FFF2-40B4-BE49-F238E27FC236}">
                  <a16:creationId xmlns:a16="http://schemas.microsoft.com/office/drawing/2014/main" id="{CE62B52F-3ECE-4635-A173-49B122612B53}"/>
                </a:ext>
              </a:extLst>
            </p:cNvPr>
            <p:cNvSpPr>
              <a:spLocks noChangeArrowheads="1"/>
            </p:cNvSpPr>
            <p:nvPr/>
          </p:nvSpPr>
          <p:spPr bwMode="auto">
            <a:xfrm rot="5400000">
              <a:off x="1397001" y="3352800"/>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55" name="Oval 12">
              <a:extLst>
                <a:ext uri="{FF2B5EF4-FFF2-40B4-BE49-F238E27FC236}">
                  <a16:creationId xmlns:a16="http://schemas.microsoft.com/office/drawing/2014/main" id="{711BDAF1-CABE-4209-A010-7677F34ACD47}"/>
                </a:ext>
              </a:extLst>
            </p:cNvPr>
            <p:cNvSpPr>
              <a:spLocks noChangeArrowheads="1"/>
            </p:cNvSpPr>
            <p:nvPr/>
          </p:nvSpPr>
          <p:spPr bwMode="auto">
            <a:xfrm rot="9000000">
              <a:off x="635000" y="3994150"/>
              <a:ext cx="266700" cy="9683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56" name="Oval 13">
              <a:extLst>
                <a:ext uri="{FF2B5EF4-FFF2-40B4-BE49-F238E27FC236}">
                  <a16:creationId xmlns:a16="http://schemas.microsoft.com/office/drawing/2014/main" id="{5F286E01-D0EA-4A03-932F-13A9B082EB5D}"/>
                </a:ext>
              </a:extLst>
            </p:cNvPr>
            <p:cNvSpPr>
              <a:spLocks noChangeArrowheads="1"/>
            </p:cNvSpPr>
            <p:nvPr/>
          </p:nvSpPr>
          <p:spPr bwMode="auto">
            <a:xfrm rot="10800000">
              <a:off x="1203325" y="3916363"/>
              <a:ext cx="268288"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57" name="Oval 14">
              <a:extLst>
                <a:ext uri="{FF2B5EF4-FFF2-40B4-BE49-F238E27FC236}">
                  <a16:creationId xmlns:a16="http://schemas.microsoft.com/office/drawing/2014/main" id="{BE542C06-B58E-41E1-8D39-17D1D7EBED7A}"/>
                </a:ext>
              </a:extLst>
            </p:cNvPr>
            <p:cNvSpPr>
              <a:spLocks noChangeArrowheads="1"/>
            </p:cNvSpPr>
            <p:nvPr/>
          </p:nvSpPr>
          <p:spPr bwMode="auto">
            <a:xfrm rot="-2585761">
              <a:off x="1319213" y="3598863"/>
              <a:ext cx="268287"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58" name="Oval 15">
              <a:extLst>
                <a:ext uri="{FF2B5EF4-FFF2-40B4-BE49-F238E27FC236}">
                  <a16:creationId xmlns:a16="http://schemas.microsoft.com/office/drawing/2014/main" id="{F028FF00-9B1A-457B-942A-89576DE7D800}"/>
                </a:ext>
              </a:extLst>
            </p:cNvPr>
            <p:cNvSpPr>
              <a:spLocks noChangeArrowheads="1"/>
            </p:cNvSpPr>
            <p:nvPr/>
          </p:nvSpPr>
          <p:spPr bwMode="auto">
            <a:xfrm rot="-7200000">
              <a:off x="1427163" y="3606800"/>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59" name="Oval 16">
              <a:extLst>
                <a:ext uri="{FF2B5EF4-FFF2-40B4-BE49-F238E27FC236}">
                  <a16:creationId xmlns:a16="http://schemas.microsoft.com/office/drawing/2014/main" id="{3DAF56D4-CD40-42B8-BD27-EF824F490C61}"/>
                </a:ext>
              </a:extLst>
            </p:cNvPr>
            <p:cNvSpPr>
              <a:spLocks noChangeArrowheads="1"/>
            </p:cNvSpPr>
            <p:nvPr/>
          </p:nvSpPr>
          <p:spPr bwMode="auto">
            <a:xfrm rot="-9000000">
              <a:off x="965200" y="4057650"/>
              <a:ext cx="268288" cy="96838"/>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60" name="Oval 17">
              <a:extLst>
                <a:ext uri="{FF2B5EF4-FFF2-40B4-BE49-F238E27FC236}">
                  <a16:creationId xmlns:a16="http://schemas.microsoft.com/office/drawing/2014/main" id="{C4A226F5-F274-48E4-84CC-1002955D1EC9}"/>
                </a:ext>
              </a:extLst>
            </p:cNvPr>
            <p:cNvSpPr>
              <a:spLocks noChangeArrowheads="1"/>
            </p:cNvSpPr>
            <p:nvPr/>
          </p:nvSpPr>
          <p:spPr bwMode="auto">
            <a:xfrm rot="7200000">
              <a:off x="1370013" y="3970337"/>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61" name="Oval 18">
              <a:extLst>
                <a:ext uri="{FF2B5EF4-FFF2-40B4-BE49-F238E27FC236}">
                  <a16:creationId xmlns:a16="http://schemas.microsoft.com/office/drawing/2014/main" id="{A757895D-DC8B-4AA0-B7A0-7304CFA39BD7}"/>
                </a:ext>
              </a:extLst>
            </p:cNvPr>
            <p:cNvSpPr>
              <a:spLocks noChangeArrowheads="1"/>
            </p:cNvSpPr>
            <p:nvPr/>
          </p:nvSpPr>
          <p:spPr bwMode="auto">
            <a:xfrm rot="-9000000">
              <a:off x="463550" y="4116388"/>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62" name="Oval 19">
              <a:extLst>
                <a:ext uri="{FF2B5EF4-FFF2-40B4-BE49-F238E27FC236}">
                  <a16:creationId xmlns:a16="http://schemas.microsoft.com/office/drawing/2014/main" id="{DAF96E47-7392-4654-9110-1618BB6116BF}"/>
                </a:ext>
              </a:extLst>
            </p:cNvPr>
            <p:cNvSpPr>
              <a:spLocks noChangeArrowheads="1"/>
            </p:cNvSpPr>
            <p:nvPr/>
          </p:nvSpPr>
          <p:spPr bwMode="auto">
            <a:xfrm rot="10800000">
              <a:off x="1109663" y="3159125"/>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63" name="Oval 20">
              <a:extLst>
                <a:ext uri="{FF2B5EF4-FFF2-40B4-BE49-F238E27FC236}">
                  <a16:creationId xmlns:a16="http://schemas.microsoft.com/office/drawing/2014/main" id="{DA4950CA-5A98-4D7D-A20B-5F70062F8106}"/>
                </a:ext>
              </a:extLst>
            </p:cNvPr>
            <p:cNvSpPr>
              <a:spLocks noChangeArrowheads="1"/>
            </p:cNvSpPr>
            <p:nvPr/>
          </p:nvSpPr>
          <p:spPr bwMode="auto">
            <a:xfrm rot="9000000">
              <a:off x="393700" y="3540125"/>
              <a:ext cx="266700" cy="9683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64" name="Oval 21">
              <a:extLst>
                <a:ext uri="{FF2B5EF4-FFF2-40B4-BE49-F238E27FC236}">
                  <a16:creationId xmlns:a16="http://schemas.microsoft.com/office/drawing/2014/main" id="{9106DBE0-F622-4CA2-A192-0B58E5F95F23}"/>
                </a:ext>
              </a:extLst>
            </p:cNvPr>
            <p:cNvSpPr>
              <a:spLocks noChangeArrowheads="1"/>
            </p:cNvSpPr>
            <p:nvPr/>
          </p:nvSpPr>
          <p:spPr bwMode="auto">
            <a:xfrm rot="10800000">
              <a:off x="714375" y="4202113"/>
              <a:ext cx="266700" cy="10001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65" name="Oval 22">
              <a:extLst>
                <a:ext uri="{FF2B5EF4-FFF2-40B4-BE49-F238E27FC236}">
                  <a16:creationId xmlns:a16="http://schemas.microsoft.com/office/drawing/2014/main" id="{807B81F1-2837-4A0F-8980-12513763E44A}"/>
                </a:ext>
              </a:extLst>
            </p:cNvPr>
            <p:cNvSpPr>
              <a:spLocks noChangeArrowheads="1"/>
            </p:cNvSpPr>
            <p:nvPr/>
          </p:nvSpPr>
          <p:spPr bwMode="auto">
            <a:xfrm rot="-9000000">
              <a:off x="1096963" y="3314700"/>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66" name="Oval 23">
              <a:extLst>
                <a:ext uri="{FF2B5EF4-FFF2-40B4-BE49-F238E27FC236}">
                  <a16:creationId xmlns:a16="http://schemas.microsoft.com/office/drawing/2014/main" id="{5FF4CA1C-FE66-45ED-853E-9793295D2B2D}"/>
                </a:ext>
              </a:extLst>
            </p:cNvPr>
            <p:cNvSpPr>
              <a:spLocks noChangeArrowheads="1"/>
            </p:cNvSpPr>
            <p:nvPr/>
          </p:nvSpPr>
          <p:spPr bwMode="auto">
            <a:xfrm>
              <a:off x="1060450" y="4233863"/>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67" name="Oval 24">
              <a:extLst>
                <a:ext uri="{FF2B5EF4-FFF2-40B4-BE49-F238E27FC236}">
                  <a16:creationId xmlns:a16="http://schemas.microsoft.com/office/drawing/2014/main" id="{B1DF9045-0F07-40A5-B37B-5F97400E3984}"/>
                </a:ext>
              </a:extLst>
            </p:cNvPr>
            <p:cNvSpPr>
              <a:spLocks noChangeArrowheads="1"/>
            </p:cNvSpPr>
            <p:nvPr/>
          </p:nvSpPr>
          <p:spPr bwMode="auto">
            <a:xfrm rot="7200000">
              <a:off x="1214438" y="3440113"/>
              <a:ext cx="268287"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68" name="Oval 25">
              <a:extLst>
                <a:ext uri="{FF2B5EF4-FFF2-40B4-BE49-F238E27FC236}">
                  <a16:creationId xmlns:a16="http://schemas.microsoft.com/office/drawing/2014/main" id="{C9C7B22F-A7BB-4AA0-895A-2EF8D2BD57FE}"/>
                </a:ext>
              </a:extLst>
            </p:cNvPr>
            <p:cNvSpPr>
              <a:spLocks noChangeArrowheads="1"/>
            </p:cNvSpPr>
            <p:nvPr/>
          </p:nvSpPr>
          <p:spPr bwMode="auto">
            <a:xfrm rot="3600000" flipV="1">
              <a:off x="578644" y="3185319"/>
              <a:ext cx="268287"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69" name="Oval 26">
              <a:extLst>
                <a:ext uri="{FF2B5EF4-FFF2-40B4-BE49-F238E27FC236}">
                  <a16:creationId xmlns:a16="http://schemas.microsoft.com/office/drawing/2014/main" id="{69E259B1-EB00-4BD3-A3E2-224FF9403B6B}"/>
                </a:ext>
              </a:extLst>
            </p:cNvPr>
            <p:cNvSpPr>
              <a:spLocks noChangeArrowheads="1"/>
            </p:cNvSpPr>
            <p:nvPr/>
          </p:nvSpPr>
          <p:spPr bwMode="auto">
            <a:xfrm rot="5400000" flipV="1">
              <a:off x="230188" y="3622675"/>
              <a:ext cx="268288" cy="9683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70" name="Oval 27">
              <a:extLst>
                <a:ext uri="{FF2B5EF4-FFF2-40B4-BE49-F238E27FC236}">
                  <a16:creationId xmlns:a16="http://schemas.microsoft.com/office/drawing/2014/main" id="{8C4231C4-21D4-42CE-99EB-D9A7820C0177}"/>
                </a:ext>
              </a:extLst>
            </p:cNvPr>
            <p:cNvSpPr>
              <a:spLocks noChangeArrowheads="1"/>
            </p:cNvSpPr>
            <p:nvPr/>
          </p:nvSpPr>
          <p:spPr bwMode="auto">
            <a:xfrm rot="1800000" flipV="1">
              <a:off x="307975" y="3851275"/>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71" name="Oval 28">
              <a:extLst>
                <a:ext uri="{FF2B5EF4-FFF2-40B4-BE49-F238E27FC236}">
                  <a16:creationId xmlns:a16="http://schemas.microsoft.com/office/drawing/2014/main" id="{8BAFC156-5836-4BD1-B29A-B0C43A2DAF0D}"/>
                </a:ext>
              </a:extLst>
            </p:cNvPr>
            <p:cNvSpPr>
              <a:spLocks noChangeArrowheads="1"/>
            </p:cNvSpPr>
            <p:nvPr/>
          </p:nvSpPr>
          <p:spPr bwMode="auto">
            <a:xfrm rot="5400000">
              <a:off x="653256" y="3372644"/>
              <a:ext cx="677863" cy="676275"/>
            </a:xfrm>
            <a:prstGeom prst="ellipse">
              <a:avLst/>
            </a:prstGeom>
            <a:gradFill rotWithShape="1">
              <a:gsLst>
                <a:gs pos="0">
                  <a:srgbClr val="9966FF"/>
                </a:gs>
                <a:gs pos="100000">
                  <a:srgbClr val="6600CC"/>
                </a:gs>
              </a:gsLst>
              <a:path path="shape">
                <a:fillToRect l="50000" t="50000" r="50000" b="50000"/>
              </a:path>
            </a:gradFill>
            <a:ln w="25400">
              <a:solidFill>
                <a:srgbClr val="80008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grpSp>
      <p:grpSp>
        <p:nvGrpSpPr>
          <p:cNvPr id="34825" name="グループ化 67">
            <a:extLst>
              <a:ext uri="{FF2B5EF4-FFF2-40B4-BE49-F238E27FC236}">
                <a16:creationId xmlns:a16="http://schemas.microsoft.com/office/drawing/2014/main" id="{1F8D9950-F96A-400E-9BAD-74C55D9CFEAA}"/>
              </a:ext>
            </a:extLst>
          </p:cNvPr>
          <p:cNvGrpSpPr>
            <a:grpSpLocks noChangeAspect="1"/>
          </p:cNvGrpSpPr>
          <p:nvPr/>
        </p:nvGrpSpPr>
        <p:grpSpPr bwMode="auto">
          <a:xfrm>
            <a:off x="5689600" y="1260475"/>
            <a:ext cx="1443038" cy="1443038"/>
            <a:chOff x="5918200" y="688975"/>
            <a:chExt cx="1443038" cy="1443038"/>
          </a:xfrm>
        </p:grpSpPr>
        <p:sp>
          <p:nvSpPr>
            <p:cNvPr id="34921" name="Oval 82">
              <a:extLst>
                <a:ext uri="{FF2B5EF4-FFF2-40B4-BE49-F238E27FC236}">
                  <a16:creationId xmlns:a16="http://schemas.microsoft.com/office/drawing/2014/main" id="{AC380FD6-6B7E-42E7-A2C8-7912F1DA8EBE}"/>
                </a:ext>
              </a:extLst>
            </p:cNvPr>
            <p:cNvSpPr>
              <a:spLocks noChangeAspect="1" noChangeArrowheads="1"/>
            </p:cNvSpPr>
            <p:nvPr/>
          </p:nvSpPr>
          <p:spPr bwMode="auto">
            <a:xfrm flipH="1">
              <a:off x="5918200" y="688975"/>
              <a:ext cx="1443038" cy="1443038"/>
            </a:xfrm>
            <a:prstGeom prst="ellipse">
              <a:avLst/>
            </a:prstGeom>
            <a:gradFill rotWithShape="0">
              <a:gsLst>
                <a:gs pos="0">
                  <a:srgbClr val="CCCCFF"/>
                </a:gs>
                <a:gs pos="100000">
                  <a:srgbClr val="6699FF"/>
                </a:gs>
              </a:gsLst>
              <a:path path="shape">
                <a:fillToRect l="50000" t="50000" r="50000" b="50000"/>
              </a:path>
            </a:gradFill>
            <a:ln w="25400">
              <a:solidFill>
                <a:srgbClr val="333399"/>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22" name="Oval 83">
              <a:extLst>
                <a:ext uri="{FF2B5EF4-FFF2-40B4-BE49-F238E27FC236}">
                  <a16:creationId xmlns:a16="http://schemas.microsoft.com/office/drawing/2014/main" id="{9C922861-3CAC-4A0D-8981-26EB6B6DE640}"/>
                </a:ext>
              </a:extLst>
            </p:cNvPr>
            <p:cNvSpPr>
              <a:spLocks noChangeArrowheads="1"/>
            </p:cNvSpPr>
            <p:nvPr/>
          </p:nvSpPr>
          <p:spPr bwMode="auto">
            <a:xfrm rot="14400000" flipH="1">
              <a:off x="6660357" y="859631"/>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23" name="Oval 84">
              <a:extLst>
                <a:ext uri="{FF2B5EF4-FFF2-40B4-BE49-F238E27FC236}">
                  <a16:creationId xmlns:a16="http://schemas.microsoft.com/office/drawing/2014/main" id="{530A0477-2212-4564-AC7C-42644AD6E8E4}"/>
                </a:ext>
              </a:extLst>
            </p:cNvPr>
            <p:cNvSpPr>
              <a:spLocks noChangeArrowheads="1"/>
            </p:cNvSpPr>
            <p:nvPr/>
          </p:nvSpPr>
          <p:spPr bwMode="auto">
            <a:xfrm rot="12600000" flipH="1">
              <a:off x="6259513" y="842963"/>
              <a:ext cx="268287"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24" name="Oval 85">
              <a:extLst>
                <a:ext uri="{FF2B5EF4-FFF2-40B4-BE49-F238E27FC236}">
                  <a16:creationId xmlns:a16="http://schemas.microsoft.com/office/drawing/2014/main" id="{82933340-6D1C-46FE-B829-18A71DDCBA52}"/>
                </a:ext>
              </a:extLst>
            </p:cNvPr>
            <p:cNvSpPr>
              <a:spLocks noChangeArrowheads="1"/>
            </p:cNvSpPr>
            <p:nvPr/>
          </p:nvSpPr>
          <p:spPr bwMode="auto">
            <a:xfrm rot="7200000" flipH="1">
              <a:off x="6499226" y="822325"/>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25" name="Oval 86">
              <a:extLst>
                <a:ext uri="{FF2B5EF4-FFF2-40B4-BE49-F238E27FC236}">
                  <a16:creationId xmlns:a16="http://schemas.microsoft.com/office/drawing/2014/main" id="{A6E969A1-818C-4D83-930E-93BB1C2A9584}"/>
                </a:ext>
              </a:extLst>
            </p:cNvPr>
            <p:cNvSpPr>
              <a:spLocks noChangeArrowheads="1"/>
            </p:cNvSpPr>
            <p:nvPr/>
          </p:nvSpPr>
          <p:spPr bwMode="auto">
            <a:xfrm rot="7200000" flipH="1">
              <a:off x="6827838" y="1774825"/>
              <a:ext cx="268288"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26" name="Oval 87">
              <a:extLst>
                <a:ext uri="{FF2B5EF4-FFF2-40B4-BE49-F238E27FC236}">
                  <a16:creationId xmlns:a16="http://schemas.microsoft.com/office/drawing/2014/main" id="{27EC9225-BB2D-46E8-9B0E-B92841DE8EC7}"/>
                </a:ext>
              </a:extLst>
            </p:cNvPr>
            <p:cNvSpPr>
              <a:spLocks noChangeArrowheads="1"/>
            </p:cNvSpPr>
            <p:nvPr/>
          </p:nvSpPr>
          <p:spPr bwMode="auto">
            <a:xfrm rot="9000000" flipH="1">
              <a:off x="7031038" y="1544638"/>
              <a:ext cx="266700" cy="10001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27" name="Oval 88">
              <a:extLst>
                <a:ext uri="{FF2B5EF4-FFF2-40B4-BE49-F238E27FC236}">
                  <a16:creationId xmlns:a16="http://schemas.microsoft.com/office/drawing/2014/main" id="{535D9297-096A-4D34-9E22-F8A684C8145A}"/>
                </a:ext>
              </a:extLst>
            </p:cNvPr>
            <p:cNvSpPr>
              <a:spLocks noChangeArrowheads="1"/>
            </p:cNvSpPr>
            <p:nvPr/>
          </p:nvSpPr>
          <p:spPr bwMode="auto">
            <a:xfrm rot="14400000" flipH="1">
              <a:off x="6047582" y="1697831"/>
              <a:ext cx="268288"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28" name="Oval 89">
              <a:extLst>
                <a:ext uri="{FF2B5EF4-FFF2-40B4-BE49-F238E27FC236}">
                  <a16:creationId xmlns:a16="http://schemas.microsoft.com/office/drawing/2014/main" id="{85C22553-5032-4167-B0FE-16F6082F642F}"/>
                </a:ext>
              </a:extLst>
            </p:cNvPr>
            <p:cNvSpPr>
              <a:spLocks noChangeArrowheads="1"/>
            </p:cNvSpPr>
            <p:nvPr/>
          </p:nvSpPr>
          <p:spPr bwMode="auto">
            <a:xfrm rot="14400000" flipH="1">
              <a:off x="6178551" y="1025525"/>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29" name="Oval 90">
              <a:extLst>
                <a:ext uri="{FF2B5EF4-FFF2-40B4-BE49-F238E27FC236}">
                  <a16:creationId xmlns:a16="http://schemas.microsoft.com/office/drawing/2014/main" id="{B38999A2-08C4-4DED-946E-9C3E518A4192}"/>
                </a:ext>
              </a:extLst>
            </p:cNvPr>
            <p:cNvSpPr>
              <a:spLocks noChangeArrowheads="1"/>
            </p:cNvSpPr>
            <p:nvPr/>
          </p:nvSpPr>
          <p:spPr bwMode="auto">
            <a:xfrm rot="16200000" flipH="1">
              <a:off x="6994525" y="1039813"/>
              <a:ext cx="268287" cy="9683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30" name="Oval 91">
              <a:extLst>
                <a:ext uri="{FF2B5EF4-FFF2-40B4-BE49-F238E27FC236}">
                  <a16:creationId xmlns:a16="http://schemas.microsoft.com/office/drawing/2014/main" id="{F5910EDE-E0E9-478F-A93C-1C14BA237E12}"/>
                </a:ext>
              </a:extLst>
            </p:cNvPr>
            <p:cNvSpPr>
              <a:spLocks noChangeArrowheads="1"/>
            </p:cNvSpPr>
            <p:nvPr/>
          </p:nvSpPr>
          <p:spPr bwMode="auto">
            <a:xfrm rot="16200000" flipH="1">
              <a:off x="6580188" y="1919287"/>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31" name="Oval 92">
              <a:extLst>
                <a:ext uri="{FF2B5EF4-FFF2-40B4-BE49-F238E27FC236}">
                  <a16:creationId xmlns:a16="http://schemas.microsoft.com/office/drawing/2014/main" id="{AD91C8F1-6725-402C-862A-5A0902566D46}"/>
                </a:ext>
              </a:extLst>
            </p:cNvPr>
            <p:cNvSpPr>
              <a:spLocks noChangeArrowheads="1"/>
            </p:cNvSpPr>
            <p:nvPr/>
          </p:nvSpPr>
          <p:spPr bwMode="auto">
            <a:xfrm rot="12600000" flipH="1">
              <a:off x="6283325" y="1693863"/>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32" name="Oval 93">
              <a:extLst>
                <a:ext uri="{FF2B5EF4-FFF2-40B4-BE49-F238E27FC236}">
                  <a16:creationId xmlns:a16="http://schemas.microsoft.com/office/drawing/2014/main" id="{12F96389-5370-4665-81CE-316DFDC8C34B}"/>
                </a:ext>
              </a:extLst>
            </p:cNvPr>
            <p:cNvSpPr>
              <a:spLocks noChangeArrowheads="1"/>
            </p:cNvSpPr>
            <p:nvPr/>
          </p:nvSpPr>
          <p:spPr bwMode="auto">
            <a:xfrm rot="7200000" flipH="1">
              <a:off x="7075488" y="1306512"/>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33" name="Oval 94">
              <a:extLst>
                <a:ext uri="{FF2B5EF4-FFF2-40B4-BE49-F238E27FC236}">
                  <a16:creationId xmlns:a16="http://schemas.microsoft.com/office/drawing/2014/main" id="{FD408618-757E-4ECF-AE3C-ECF889260790}"/>
                </a:ext>
              </a:extLst>
            </p:cNvPr>
            <p:cNvSpPr>
              <a:spLocks noChangeArrowheads="1"/>
            </p:cNvSpPr>
            <p:nvPr/>
          </p:nvSpPr>
          <p:spPr bwMode="auto">
            <a:xfrm rot="7200000" flipH="1">
              <a:off x="6953251" y="1741487"/>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34" name="Oval 95">
              <a:extLst>
                <a:ext uri="{FF2B5EF4-FFF2-40B4-BE49-F238E27FC236}">
                  <a16:creationId xmlns:a16="http://schemas.microsoft.com/office/drawing/2014/main" id="{95C12F30-FEDE-4BED-B352-6352C0FB7BFC}"/>
                </a:ext>
              </a:extLst>
            </p:cNvPr>
            <p:cNvSpPr>
              <a:spLocks noChangeArrowheads="1"/>
            </p:cNvSpPr>
            <p:nvPr/>
          </p:nvSpPr>
          <p:spPr bwMode="auto">
            <a:xfrm rot="14400000" flipH="1">
              <a:off x="6354763" y="1893887"/>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35" name="Oval 96">
              <a:extLst>
                <a:ext uri="{FF2B5EF4-FFF2-40B4-BE49-F238E27FC236}">
                  <a16:creationId xmlns:a16="http://schemas.microsoft.com/office/drawing/2014/main" id="{AD604012-E0C8-4EE4-A308-26EAFE9872B5}"/>
                </a:ext>
              </a:extLst>
            </p:cNvPr>
            <p:cNvSpPr>
              <a:spLocks noChangeArrowheads="1"/>
            </p:cNvSpPr>
            <p:nvPr/>
          </p:nvSpPr>
          <p:spPr bwMode="auto">
            <a:xfrm rot="9000000" flipH="1">
              <a:off x="6246813" y="1836738"/>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36" name="Oval 97">
              <a:extLst>
                <a:ext uri="{FF2B5EF4-FFF2-40B4-BE49-F238E27FC236}">
                  <a16:creationId xmlns:a16="http://schemas.microsoft.com/office/drawing/2014/main" id="{835B502F-9C37-49BB-910A-A4AB462215DD}"/>
                </a:ext>
              </a:extLst>
            </p:cNvPr>
            <p:cNvSpPr>
              <a:spLocks noChangeArrowheads="1"/>
            </p:cNvSpPr>
            <p:nvPr/>
          </p:nvSpPr>
          <p:spPr bwMode="auto">
            <a:xfrm rot="10800000" flipH="1">
              <a:off x="6843713" y="868363"/>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37" name="Oval 98">
              <a:extLst>
                <a:ext uri="{FF2B5EF4-FFF2-40B4-BE49-F238E27FC236}">
                  <a16:creationId xmlns:a16="http://schemas.microsoft.com/office/drawing/2014/main" id="{BE9B2D7D-BFD5-44AB-A6AE-C0ADC935A58B}"/>
                </a:ext>
              </a:extLst>
            </p:cNvPr>
            <p:cNvSpPr>
              <a:spLocks noChangeArrowheads="1"/>
            </p:cNvSpPr>
            <p:nvPr/>
          </p:nvSpPr>
          <p:spPr bwMode="auto">
            <a:xfrm rot="12600000" flipH="1">
              <a:off x="6042025" y="1239838"/>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38" name="Oval 100">
              <a:extLst>
                <a:ext uri="{FF2B5EF4-FFF2-40B4-BE49-F238E27FC236}">
                  <a16:creationId xmlns:a16="http://schemas.microsoft.com/office/drawing/2014/main" id="{12F62208-E131-4C60-89A2-D18A9EFA1DB8}"/>
                </a:ext>
              </a:extLst>
            </p:cNvPr>
            <p:cNvSpPr>
              <a:spLocks noChangeArrowheads="1"/>
            </p:cNvSpPr>
            <p:nvPr/>
          </p:nvSpPr>
          <p:spPr bwMode="auto">
            <a:xfrm rot="12600000" flipH="1">
              <a:off x="6819900" y="1628775"/>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39" name="Oval 101">
              <a:extLst>
                <a:ext uri="{FF2B5EF4-FFF2-40B4-BE49-F238E27FC236}">
                  <a16:creationId xmlns:a16="http://schemas.microsoft.com/office/drawing/2014/main" id="{69C1678E-1907-4057-994F-FB4568A1749B}"/>
                </a:ext>
              </a:extLst>
            </p:cNvPr>
            <p:cNvSpPr>
              <a:spLocks noChangeArrowheads="1"/>
            </p:cNvSpPr>
            <p:nvPr/>
          </p:nvSpPr>
          <p:spPr bwMode="auto">
            <a:xfrm flipH="1">
              <a:off x="6708775" y="1933575"/>
              <a:ext cx="266700" cy="9683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40" name="Oval 102">
              <a:extLst>
                <a:ext uri="{FF2B5EF4-FFF2-40B4-BE49-F238E27FC236}">
                  <a16:creationId xmlns:a16="http://schemas.microsoft.com/office/drawing/2014/main" id="{33F6EDEB-4A88-4FF7-AA09-2D0D8000D21C}"/>
                </a:ext>
              </a:extLst>
            </p:cNvPr>
            <p:cNvSpPr>
              <a:spLocks noChangeArrowheads="1"/>
            </p:cNvSpPr>
            <p:nvPr/>
          </p:nvSpPr>
          <p:spPr bwMode="auto">
            <a:xfrm rot="16200000" flipH="1">
              <a:off x="7130257" y="1434306"/>
              <a:ext cx="268288"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41" name="Oval 103">
              <a:extLst>
                <a:ext uri="{FF2B5EF4-FFF2-40B4-BE49-F238E27FC236}">
                  <a16:creationId xmlns:a16="http://schemas.microsoft.com/office/drawing/2014/main" id="{85CC3636-F326-4492-8D5F-94ABE3360E72}"/>
                </a:ext>
              </a:extLst>
            </p:cNvPr>
            <p:cNvSpPr>
              <a:spLocks noChangeArrowheads="1"/>
            </p:cNvSpPr>
            <p:nvPr/>
          </p:nvSpPr>
          <p:spPr bwMode="auto">
            <a:xfrm rot="14400000" flipH="1">
              <a:off x="6390482" y="900906"/>
              <a:ext cx="268288"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42" name="Oval 104">
              <a:extLst>
                <a:ext uri="{FF2B5EF4-FFF2-40B4-BE49-F238E27FC236}">
                  <a16:creationId xmlns:a16="http://schemas.microsoft.com/office/drawing/2014/main" id="{0EBB151A-4899-4A66-95E7-51E9647C48B3}"/>
                </a:ext>
              </a:extLst>
            </p:cNvPr>
            <p:cNvSpPr>
              <a:spLocks noChangeArrowheads="1"/>
            </p:cNvSpPr>
            <p:nvPr/>
          </p:nvSpPr>
          <p:spPr bwMode="auto">
            <a:xfrm rot="14400000" flipH="1">
              <a:off x="6862763" y="1139825"/>
              <a:ext cx="268288" cy="9683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43" name="Oval 105">
              <a:extLst>
                <a:ext uri="{FF2B5EF4-FFF2-40B4-BE49-F238E27FC236}">
                  <a16:creationId xmlns:a16="http://schemas.microsoft.com/office/drawing/2014/main" id="{873D2558-7471-4B14-B204-2D3E4DD479BB}"/>
                </a:ext>
              </a:extLst>
            </p:cNvPr>
            <p:cNvSpPr>
              <a:spLocks noChangeArrowheads="1"/>
            </p:cNvSpPr>
            <p:nvPr/>
          </p:nvSpPr>
          <p:spPr bwMode="auto">
            <a:xfrm rot="-1800000" flipH="1" flipV="1">
              <a:off x="5983288" y="1487488"/>
              <a:ext cx="268287"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44" name="Oval 106">
              <a:extLst>
                <a:ext uri="{FF2B5EF4-FFF2-40B4-BE49-F238E27FC236}">
                  <a16:creationId xmlns:a16="http://schemas.microsoft.com/office/drawing/2014/main" id="{4B9E8EB7-F264-4C65-9CD5-733F4D25A3AF}"/>
                </a:ext>
              </a:extLst>
            </p:cNvPr>
            <p:cNvSpPr>
              <a:spLocks noChangeArrowheads="1"/>
            </p:cNvSpPr>
            <p:nvPr/>
          </p:nvSpPr>
          <p:spPr bwMode="auto">
            <a:xfrm rot="1800000" flipH="1" flipV="1">
              <a:off x="6026150" y="1398588"/>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45" name="Oval 107">
              <a:extLst>
                <a:ext uri="{FF2B5EF4-FFF2-40B4-BE49-F238E27FC236}">
                  <a16:creationId xmlns:a16="http://schemas.microsoft.com/office/drawing/2014/main" id="{255A22C8-F064-4856-A506-D20ADC9EECD6}"/>
                </a:ext>
              </a:extLst>
            </p:cNvPr>
            <p:cNvSpPr>
              <a:spLocks noChangeArrowheads="1"/>
            </p:cNvSpPr>
            <p:nvPr/>
          </p:nvSpPr>
          <p:spPr bwMode="auto">
            <a:xfrm rot="16200000" flipH="1">
              <a:off x="6301582" y="1072356"/>
              <a:ext cx="677862" cy="676275"/>
            </a:xfrm>
            <a:prstGeom prst="ellipse">
              <a:avLst/>
            </a:prstGeom>
            <a:gradFill rotWithShape="1">
              <a:gsLst>
                <a:gs pos="0">
                  <a:srgbClr val="9966FF"/>
                </a:gs>
                <a:gs pos="100000">
                  <a:srgbClr val="6600CC"/>
                </a:gs>
              </a:gsLst>
              <a:path path="shape">
                <a:fillToRect l="50000" t="50000" r="50000" b="50000"/>
              </a:path>
            </a:gradFill>
            <a:ln w="25400">
              <a:solidFill>
                <a:srgbClr val="80008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grpSp>
      <p:grpSp>
        <p:nvGrpSpPr>
          <p:cNvPr id="34826" name="グループ化 156">
            <a:extLst>
              <a:ext uri="{FF2B5EF4-FFF2-40B4-BE49-F238E27FC236}">
                <a16:creationId xmlns:a16="http://schemas.microsoft.com/office/drawing/2014/main" id="{69C0C4F8-E254-44D2-885B-18DD991488DF}"/>
              </a:ext>
            </a:extLst>
          </p:cNvPr>
          <p:cNvGrpSpPr>
            <a:grpSpLocks/>
          </p:cNvGrpSpPr>
          <p:nvPr/>
        </p:nvGrpSpPr>
        <p:grpSpPr bwMode="auto">
          <a:xfrm>
            <a:off x="1984375" y="1246188"/>
            <a:ext cx="1443038" cy="1443037"/>
            <a:chOff x="1727200" y="1246188"/>
            <a:chExt cx="1443038" cy="1443037"/>
          </a:xfrm>
        </p:grpSpPr>
        <p:sp>
          <p:nvSpPr>
            <p:cNvPr id="34889" name="Oval 108">
              <a:extLst>
                <a:ext uri="{FF2B5EF4-FFF2-40B4-BE49-F238E27FC236}">
                  <a16:creationId xmlns:a16="http://schemas.microsoft.com/office/drawing/2014/main" id="{7556BCC0-E4CD-4FEA-9AEB-B566F72152D0}"/>
                </a:ext>
              </a:extLst>
            </p:cNvPr>
            <p:cNvSpPr>
              <a:spLocks noChangeAspect="1" noChangeArrowheads="1"/>
            </p:cNvSpPr>
            <p:nvPr/>
          </p:nvSpPr>
          <p:spPr bwMode="auto">
            <a:xfrm flipV="1">
              <a:off x="1727200" y="1246188"/>
              <a:ext cx="1443038" cy="1443037"/>
            </a:xfrm>
            <a:prstGeom prst="ellipse">
              <a:avLst/>
            </a:prstGeom>
            <a:gradFill rotWithShape="0">
              <a:gsLst>
                <a:gs pos="0">
                  <a:srgbClr val="FFCC99"/>
                </a:gs>
                <a:gs pos="100000">
                  <a:srgbClr val="FF3300"/>
                </a:gs>
              </a:gsLst>
              <a:path path="shape">
                <a:fillToRect l="50000" t="50000" r="50000" b="50000"/>
              </a:path>
            </a:gra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90" name="Oval 109">
              <a:extLst>
                <a:ext uri="{FF2B5EF4-FFF2-40B4-BE49-F238E27FC236}">
                  <a16:creationId xmlns:a16="http://schemas.microsoft.com/office/drawing/2014/main" id="{A832CEA6-B1B1-4B53-8137-609C4985E42A}"/>
                </a:ext>
              </a:extLst>
            </p:cNvPr>
            <p:cNvSpPr>
              <a:spLocks noChangeArrowheads="1"/>
            </p:cNvSpPr>
            <p:nvPr/>
          </p:nvSpPr>
          <p:spPr bwMode="auto">
            <a:xfrm rot="14400000" flipV="1">
              <a:off x="2469357" y="1416844"/>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91" name="Oval 110">
              <a:extLst>
                <a:ext uri="{FF2B5EF4-FFF2-40B4-BE49-F238E27FC236}">
                  <a16:creationId xmlns:a16="http://schemas.microsoft.com/office/drawing/2014/main" id="{C758922E-34F3-41F4-911C-100BFCCCF8F5}"/>
                </a:ext>
              </a:extLst>
            </p:cNvPr>
            <p:cNvSpPr>
              <a:spLocks noChangeArrowheads="1"/>
            </p:cNvSpPr>
            <p:nvPr/>
          </p:nvSpPr>
          <p:spPr bwMode="auto">
            <a:xfrm rot="12600000" flipV="1">
              <a:off x="2025650" y="1393825"/>
              <a:ext cx="268288"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92" name="Oval 111">
              <a:extLst>
                <a:ext uri="{FF2B5EF4-FFF2-40B4-BE49-F238E27FC236}">
                  <a16:creationId xmlns:a16="http://schemas.microsoft.com/office/drawing/2014/main" id="{06F0B522-5E44-4BA3-B5CC-5E131AD5347E}"/>
                </a:ext>
              </a:extLst>
            </p:cNvPr>
            <p:cNvSpPr>
              <a:spLocks noChangeArrowheads="1"/>
            </p:cNvSpPr>
            <p:nvPr/>
          </p:nvSpPr>
          <p:spPr bwMode="auto">
            <a:xfrm rot="7200000" flipV="1">
              <a:off x="2308226" y="1379537"/>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93" name="Oval 112">
              <a:extLst>
                <a:ext uri="{FF2B5EF4-FFF2-40B4-BE49-F238E27FC236}">
                  <a16:creationId xmlns:a16="http://schemas.microsoft.com/office/drawing/2014/main" id="{22929376-1E1C-4DEB-BD2D-C2B34A607A79}"/>
                </a:ext>
              </a:extLst>
            </p:cNvPr>
            <p:cNvSpPr>
              <a:spLocks noChangeArrowheads="1"/>
            </p:cNvSpPr>
            <p:nvPr/>
          </p:nvSpPr>
          <p:spPr bwMode="auto">
            <a:xfrm rot="14400000" flipV="1">
              <a:off x="1987551" y="1582737"/>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94" name="Oval 113">
              <a:extLst>
                <a:ext uri="{FF2B5EF4-FFF2-40B4-BE49-F238E27FC236}">
                  <a16:creationId xmlns:a16="http://schemas.microsoft.com/office/drawing/2014/main" id="{B2D0DA5E-528E-48E0-9E9C-7A6986BE5604}"/>
                </a:ext>
              </a:extLst>
            </p:cNvPr>
            <p:cNvSpPr>
              <a:spLocks noChangeArrowheads="1"/>
            </p:cNvSpPr>
            <p:nvPr/>
          </p:nvSpPr>
          <p:spPr bwMode="auto">
            <a:xfrm rot="16200000" flipV="1">
              <a:off x="2854326" y="1609725"/>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95" name="Oval 114">
              <a:extLst>
                <a:ext uri="{FF2B5EF4-FFF2-40B4-BE49-F238E27FC236}">
                  <a16:creationId xmlns:a16="http://schemas.microsoft.com/office/drawing/2014/main" id="{BDF06CD7-65CF-4206-8CEE-AE001D622F31}"/>
                </a:ext>
              </a:extLst>
            </p:cNvPr>
            <p:cNvSpPr>
              <a:spLocks noChangeArrowheads="1"/>
            </p:cNvSpPr>
            <p:nvPr/>
          </p:nvSpPr>
          <p:spPr bwMode="auto">
            <a:xfrm rot="16200000" flipV="1">
              <a:off x="2389188" y="2476500"/>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96" name="Oval 115">
              <a:extLst>
                <a:ext uri="{FF2B5EF4-FFF2-40B4-BE49-F238E27FC236}">
                  <a16:creationId xmlns:a16="http://schemas.microsoft.com/office/drawing/2014/main" id="{C5AF8871-2BC3-4E6B-B26C-5EE98CEE2307}"/>
                </a:ext>
              </a:extLst>
            </p:cNvPr>
            <p:cNvSpPr>
              <a:spLocks noChangeArrowheads="1"/>
            </p:cNvSpPr>
            <p:nvPr/>
          </p:nvSpPr>
          <p:spPr bwMode="auto">
            <a:xfrm rot="12600000" flipV="1">
              <a:off x="1933575" y="2343150"/>
              <a:ext cx="268288"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97" name="Oval 116">
              <a:extLst>
                <a:ext uri="{FF2B5EF4-FFF2-40B4-BE49-F238E27FC236}">
                  <a16:creationId xmlns:a16="http://schemas.microsoft.com/office/drawing/2014/main" id="{A2DFDC79-A1B8-4B4E-A574-2F56DB87F5E8}"/>
                </a:ext>
              </a:extLst>
            </p:cNvPr>
            <p:cNvSpPr>
              <a:spLocks noChangeArrowheads="1"/>
            </p:cNvSpPr>
            <p:nvPr/>
          </p:nvSpPr>
          <p:spPr bwMode="auto">
            <a:xfrm rot="12600000" flipV="1">
              <a:off x="2092325" y="2251075"/>
              <a:ext cx="266700" cy="96838"/>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98" name="Oval 117">
              <a:extLst>
                <a:ext uri="{FF2B5EF4-FFF2-40B4-BE49-F238E27FC236}">
                  <a16:creationId xmlns:a16="http://schemas.microsoft.com/office/drawing/2014/main" id="{A9F1D1E2-0B0A-44A4-A0AF-41FE2ADA67D3}"/>
                </a:ext>
              </a:extLst>
            </p:cNvPr>
            <p:cNvSpPr>
              <a:spLocks noChangeArrowheads="1"/>
            </p:cNvSpPr>
            <p:nvPr/>
          </p:nvSpPr>
          <p:spPr bwMode="auto">
            <a:xfrm rot="2585761" flipV="1">
              <a:off x="2690813" y="1846263"/>
              <a:ext cx="268287"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99" name="Oval 118">
              <a:extLst>
                <a:ext uri="{FF2B5EF4-FFF2-40B4-BE49-F238E27FC236}">
                  <a16:creationId xmlns:a16="http://schemas.microsoft.com/office/drawing/2014/main" id="{7E4ADE72-625E-4F17-BF4F-21172811DB81}"/>
                </a:ext>
              </a:extLst>
            </p:cNvPr>
            <p:cNvSpPr>
              <a:spLocks noChangeArrowheads="1"/>
            </p:cNvSpPr>
            <p:nvPr/>
          </p:nvSpPr>
          <p:spPr bwMode="auto">
            <a:xfrm rot="7200000" flipV="1">
              <a:off x="1870076" y="1558925"/>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00" name="Oval 119">
              <a:extLst>
                <a:ext uri="{FF2B5EF4-FFF2-40B4-BE49-F238E27FC236}">
                  <a16:creationId xmlns:a16="http://schemas.microsoft.com/office/drawing/2014/main" id="{22C6A250-6911-4DF3-9DFE-C535E7A13627}"/>
                </a:ext>
              </a:extLst>
            </p:cNvPr>
            <p:cNvSpPr>
              <a:spLocks noChangeArrowheads="1"/>
            </p:cNvSpPr>
            <p:nvPr/>
          </p:nvSpPr>
          <p:spPr bwMode="auto">
            <a:xfrm rot="7200000" flipV="1">
              <a:off x="2884488" y="1863725"/>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01" name="Oval 120">
              <a:extLst>
                <a:ext uri="{FF2B5EF4-FFF2-40B4-BE49-F238E27FC236}">
                  <a16:creationId xmlns:a16="http://schemas.microsoft.com/office/drawing/2014/main" id="{C33A7B4E-83BB-4ACA-A589-6ADC8D15B438}"/>
                </a:ext>
              </a:extLst>
            </p:cNvPr>
            <p:cNvSpPr>
              <a:spLocks noChangeArrowheads="1"/>
            </p:cNvSpPr>
            <p:nvPr/>
          </p:nvSpPr>
          <p:spPr bwMode="auto">
            <a:xfrm rot="7200000" flipV="1">
              <a:off x="2762251" y="2298700"/>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02" name="Oval 121">
              <a:extLst>
                <a:ext uri="{FF2B5EF4-FFF2-40B4-BE49-F238E27FC236}">
                  <a16:creationId xmlns:a16="http://schemas.microsoft.com/office/drawing/2014/main" id="{0DC43B82-871C-49FB-BCEB-35A5D30A12BA}"/>
                </a:ext>
              </a:extLst>
            </p:cNvPr>
            <p:cNvSpPr>
              <a:spLocks noChangeArrowheads="1"/>
            </p:cNvSpPr>
            <p:nvPr/>
          </p:nvSpPr>
          <p:spPr bwMode="auto">
            <a:xfrm rot="9000000" flipV="1">
              <a:off x="2422525" y="2314575"/>
              <a:ext cx="268288" cy="96838"/>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03" name="Oval 122">
              <a:extLst>
                <a:ext uri="{FF2B5EF4-FFF2-40B4-BE49-F238E27FC236}">
                  <a16:creationId xmlns:a16="http://schemas.microsoft.com/office/drawing/2014/main" id="{73011028-6342-4039-A868-B96639C59D84}"/>
                </a:ext>
              </a:extLst>
            </p:cNvPr>
            <p:cNvSpPr>
              <a:spLocks noChangeArrowheads="1"/>
            </p:cNvSpPr>
            <p:nvPr/>
          </p:nvSpPr>
          <p:spPr bwMode="auto">
            <a:xfrm rot="14400000" flipV="1">
              <a:off x="2227263" y="2451100"/>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04" name="Oval 123">
              <a:extLst>
                <a:ext uri="{FF2B5EF4-FFF2-40B4-BE49-F238E27FC236}">
                  <a16:creationId xmlns:a16="http://schemas.microsoft.com/office/drawing/2014/main" id="{C15E0AEE-DFDC-47A8-A139-0320C2408CF0}"/>
                </a:ext>
              </a:extLst>
            </p:cNvPr>
            <p:cNvSpPr>
              <a:spLocks noChangeArrowheads="1"/>
            </p:cNvSpPr>
            <p:nvPr/>
          </p:nvSpPr>
          <p:spPr bwMode="auto">
            <a:xfrm rot="14400000" flipV="1">
              <a:off x="2827338" y="2227262"/>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05" name="Oval 124">
              <a:extLst>
                <a:ext uri="{FF2B5EF4-FFF2-40B4-BE49-F238E27FC236}">
                  <a16:creationId xmlns:a16="http://schemas.microsoft.com/office/drawing/2014/main" id="{3D6AD847-2D0D-4078-991F-BB486B3C7055}"/>
                </a:ext>
              </a:extLst>
            </p:cNvPr>
            <p:cNvSpPr>
              <a:spLocks noChangeArrowheads="1"/>
            </p:cNvSpPr>
            <p:nvPr/>
          </p:nvSpPr>
          <p:spPr bwMode="auto">
            <a:xfrm rot="12600000" flipV="1">
              <a:off x="2125663" y="1543050"/>
              <a:ext cx="268287"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06" name="Oval 125">
              <a:extLst>
                <a:ext uri="{FF2B5EF4-FFF2-40B4-BE49-F238E27FC236}">
                  <a16:creationId xmlns:a16="http://schemas.microsoft.com/office/drawing/2014/main" id="{86947BE0-FC3E-433B-91D6-73B07CE03D21}"/>
                </a:ext>
              </a:extLst>
            </p:cNvPr>
            <p:cNvSpPr>
              <a:spLocks noChangeArrowheads="1"/>
            </p:cNvSpPr>
            <p:nvPr/>
          </p:nvSpPr>
          <p:spPr bwMode="auto">
            <a:xfrm rot="9000000" flipV="1">
              <a:off x="2070100" y="2428875"/>
              <a:ext cx="266700" cy="100013"/>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07" name="Oval 126">
              <a:extLst>
                <a:ext uri="{FF2B5EF4-FFF2-40B4-BE49-F238E27FC236}">
                  <a16:creationId xmlns:a16="http://schemas.microsoft.com/office/drawing/2014/main" id="{024D7288-D36D-4DEA-BAB0-C0A136037D96}"/>
                </a:ext>
              </a:extLst>
            </p:cNvPr>
            <p:cNvSpPr>
              <a:spLocks noChangeArrowheads="1"/>
            </p:cNvSpPr>
            <p:nvPr/>
          </p:nvSpPr>
          <p:spPr bwMode="auto">
            <a:xfrm rot="10800000" flipV="1">
              <a:off x="2644775" y="1520825"/>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08" name="Oval 127">
              <a:extLst>
                <a:ext uri="{FF2B5EF4-FFF2-40B4-BE49-F238E27FC236}">
                  <a16:creationId xmlns:a16="http://schemas.microsoft.com/office/drawing/2014/main" id="{F40895C6-436C-4BD5-B990-6BC7CF355787}"/>
                </a:ext>
              </a:extLst>
            </p:cNvPr>
            <p:cNvSpPr>
              <a:spLocks noChangeArrowheads="1"/>
            </p:cNvSpPr>
            <p:nvPr/>
          </p:nvSpPr>
          <p:spPr bwMode="auto">
            <a:xfrm rot="12600000" flipV="1">
              <a:off x="1851025" y="1797050"/>
              <a:ext cx="266700" cy="9683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09" name="Oval 128">
              <a:extLst>
                <a:ext uri="{FF2B5EF4-FFF2-40B4-BE49-F238E27FC236}">
                  <a16:creationId xmlns:a16="http://schemas.microsoft.com/office/drawing/2014/main" id="{C2D7A848-CB63-400F-88A5-D4295F83AC73}"/>
                </a:ext>
              </a:extLst>
            </p:cNvPr>
            <p:cNvSpPr>
              <a:spLocks noChangeArrowheads="1"/>
            </p:cNvSpPr>
            <p:nvPr/>
          </p:nvSpPr>
          <p:spPr bwMode="auto">
            <a:xfrm rot="10800000" flipV="1">
              <a:off x="2314575" y="2563813"/>
              <a:ext cx="266700" cy="10001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10" name="Oval 129">
              <a:extLst>
                <a:ext uri="{FF2B5EF4-FFF2-40B4-BE49-F238E27FC236}">
                  <a16:creationId xmlns:a16="http://schemas.microsoft.com/office/drawing/2014/main" id="{96A83EFF-C30E-4E7B-A6E1-C5828AFF7619}"/>
                </a:ext>
              </a:extLst>
            </p:cNvPr>
            <p:cNvSpPr>
              <a:spLocks noChangeArrowheads="1"/>
            </p:cNvSpPr>
            <p:nvPr/>
          </p:nvSpPr>
          <p:spPr bwMode="auto">
            <a:xfrm rot="9000000" flipV="1">
              <a:off x="1938338" y="1731963"/>
              <a:ext cx="268287" cy="9683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11" name="Oval 130">
              <a:extLst>
                <a:ext uri="{FF2B5EF4-FFF2-40B4-BE49-F238E27FC236}">
                  <a16:creationId xmlns:a16="http://schemas.microsoft.com/office/drawing/2014/main" id="{C00843EF-D43D-4041-917A-9F083FEF3E06}"/>
                </a:ext>
              </a:extLst>
            </p:cNvPr>
            <p:cNvSpPr>
              <a:spLocks noChangeArrowheads="1"/>
            </p:cNvSpPr>
            <p:nvPr/>
          </p:nvSpPr>
          <p:spPr bwMode="auto">
            <a:xfrm rot="9000000" flipV="1">
              <a:off x="2554288" y="1571625"/>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12" name="Oval 131">
              <a:extLst>
                <a:ext uri="{FF2B5EF4-FFF2-40B4-BE49-F238E27FC236}">
                  <a16:creationId xmlns:a16="http://schemas.microsoft.com/office/drawing/2014/main" id="{36FAD7FC-D436-47C2-AE54-0F4855BEF528}"/>
                </a:ext>
              </a:extLst>
            </p:cNvPr>
            <p:cNvSpPr>
              <a:spLocks noChangeArrowheads="1"/>
            </p:cNvSpPr>
            <p:nvPr/>
          </p:nvSpPr>
          <p:spPr bwMode="auto">
            <a:xfrm rot="12600000" flipV="1">
              <a:off x="2700338" y="2185988"/>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13" name="Oval 132">
              <a:extLst>
                <a:ext uri="{FF2B5EF4-FFF2-40B4-BE49-F238E27FC236}">
                  <a16:creationId xmlns:a16="http://schemas.microsoft.com/office/drawing/2014/main" id="{FF4C4980-D173-4E19-AB50-1FF2457FE2FE}"/>
                </a:ext>
              </a:extLst>
            </p:cNvPr>
            <p:cNvSpPr>
              <a:spLocks noChangeArrowheads="1"/>
            </p:cNvSpPr>
            <p:nvPr/>
          </p:nvSpPr>
          <p:spPr bwMode="auto">
            <a:xfrm flipV="1">
              <a:off x="2517775" y="2490788"/>
              <a:ext cx="266700" cy="9683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14" name="Oval 133">
              <a:extLst>
                <a:ext uri="{FF2B5EF4-FFF2-40B4-BE49-F238E27FC236}">
                  <a16:creationId xmlns:a16="http://schemas.microsoft.com/office/drawing/2014/main" id="{639EC512-78E5-46C2-91C8-4E0A4B68B38A}"/>
                </a:ext>
              </a:extLst>
            </p:cNvPr>
            <p:cNvSpPr>
              <a:spLocks noChangeArrowheads="1"/>
            </p:cNvSpPr>
            <p:nvPr/>
          </p:nvSpPr>
          <p:spPr bwMode="auto">
            <a:xfrm rot="16200000" flipV="1">
              <a:off x="2939257" y="1991519"/>
              <a:ext cx="268287"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15" name="Oval 134">
              <a:extLst>
                <a:ext uri="{FF2B5EF4-FFF2-40B4-BE49-F238E27FC236}">
                  <a16:creationId xmlns:a16="http://schemas.microsoft.com/office/drawing/2014/main" id="{4C752843-6CFE-400A-8C75-E6BBE4F54824}"/>
                </a:ext>
              </a:extLst>
            </p:cNvPr>
            <p:cNvSpPr>
              <a:spLocks noChangeArrowheads="1"/>
            </p:cNvSpPr>
            <p:nvPr/>
          </p:nvSpPr>
          <p:spPr bwMode="auto">
            <a:xfrm rot="14400000" flipV="1">
              <a:off x="2671763" y="1697038"/>
              <a:ext cx="268287"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16" name="Oval 135">
              <a:extLst>
                <a:ext uri="{FF2B5EF4-FFF2-40B4-BE49-F238E27FC236}">
                  <a16:creationId xmlns:a16="http://schemas.microsoft.com/office/drawing/2014/main" id="{14EBB9D4-7DC9-42FF-BBA0-D7B2373B8A21}"/>
                </a:ext>
              </a:extLst>
            </p:cNvPr>
            <p:cNvSpPr>
              <a:spLocks noChangeArrowheads="1"/>
            </p:cNvSpPr>
            <p:nvPr/>
          </p:nvSpPr>
          <p:spPr bwMode="auto">
            <a:xfrm rot="-5400000">
              <a:off x="1687513" y="1879600"/>
              <a:ext cx="268288" cy="9683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17" name="Oval 136">
              <a:extLst>
                <a:ext uri="{FF2B5EF4-FFF2-40B4-BE49-F238E27FC236}">
                  <a16:creationId xmlns:a16="http://schemas.microsoft.com/office/drawing/2014/main" id="{5EFFC3F5-FE00-47AB-AD80-CB1E25E9D237}"/>
                </a:ext>
              </a:extLst>
            </p:cNvPr>
            <p:cNvSpPr>
              <a:spLocks noChangeArrowheads="1"/>
            </p:cNvSpPr>
            <p:nvPr/>
          </p:nvSpPr>
          <p:spPr bwMode="auto">
            <a:xfrm rot="-1800000">
              <a:off x="1765300" y="2108200"/>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18" name="Oval 137">
              <a:extLst>
                <a:ext uri="{FF2B5EF4-FFF2-40B4-BE49-F238E27FC236}">
                  <a16:creationId xmlns:a16="http://schemas.microsoft.com/office/drawing/2014/main" id="{04DC0D64-BF47-47BA-8137-E5338B929104}"/>
                </a:ext>
              </a:extLst>
            </p:cNvPr>
            <p:cNvSpPr>
              <a:spLocks noChangeArrowheads="1"/>
            </p:cNvSpPr>
            <p:nvPr/>
          </p:nvSpPr>
          <p:spPr bwMode="auto">
            <a:xfrm rot="1800000">
              <a:off x="1835150" y="1955800"/>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19" name="Oval 138">
              <a:extLst>
                <a:ext uri="{FF2B5EF4-FFF2-40B4-BE49-F238E27FC236}">
                  <a16:creationId xmlns:a16="http://schemas.microsoft.com/office/drawing/2014/main" id="{512DF3DD-855E-4E62-94AD-2B0F1C525BEB}"/>
                </a:ext>
              </a:extLst>
            </p:cNvPr>
            <p:cNvSpPr>
              <a:spLocks noChangeArrowheads="1"/>
            </p:cNvSpPr>
            <p:nvPr/>
          </p:nvSpPr>
          <p:spPr bwMode="auto">
            <a:xfrm rot="14400000" flipV="1">
              <a:off x="2880519" y="1762919"/>
              <a:ext cx="268287"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920" name="Oval 139">
              <a:extLst>
                <a:ext uri="{FF2B5EF4-FFF2-40B4-BE49-F238E27FC236}">
                  <a16:creationId xmlns:a16="http://schemas.microsoft.com/office/drawing/2014/main" id="{CEA8AE90-34D7-4B52-B603-FAD9039CC74D}"/>
                </a:ext>
              </a:extLst>
            </p:cNvPr>
            <p:cNvSpPr>
              <a:spLocks noChangeArrowheads="1"/>
            </p:cNvSpPr>
            <p:nvPr/>
          </p:nvSpPr>
          <p:spPr bwMode="auto">
            <a:xfrm rot="16200000" flipV="1">
              <a:off x="2110581" y="1629569"/>
              <a:ext cx="677863" cy="676275"/>
            </a:xfrm>
            <a:prstGeom prst="ellipse">
              <a:avLst/>
            </a:prstGeom>
            <a:gradFill rotWithShape="1">
              <a:gsLst>
                <a:gs pos="0">
                  <a:srgbClr val="9966FF"/>
                </a:gs>
                <a:gs pos="100000">
                  <a:srgbClr val="6600CC"/>
                </a:gs>
              </a:gsLst>
              <a:path path="shape">
                <a:fillToRect l="50000" t="50000" r="50000" b="50000"/>
              </a:path>
            </a:gradFill>
            <a:ln w="25400">
              <a:solidFill>
                <a:srgbClr val="80008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grpSp>
      <p:grpSp>
        <p:nvGrpSpPr>
          <p:cNvPr id="34827" name="グループ化 127">
            <a:extLst>
              <a:ext uri="{FF2B5EF4-FFF2-40B4-BE49-F238E27FC236}">
                <a16:creationId xmlns:a16="http://schemas.microsoft.com/office/drawing/2014/main" id="{614890D4-76D1-4B49-A410-BDB9C9EFE188}"/>
              </a:ext>
            </a:extLst>
          </p:cNvPr>
          <p:cNvGrpSpPr>
            <a:grpSpLocks noChangeAspect="1"/>
          </p:cNvGrpSpPr>
          <p:nvPr/>
        </p:nvGrpSpPr>
        <p:grpSpPr bwMode="auto">
          <a:xfrm>
            <a:off x="3860800" y="3057525"/>
            <a:ext cx="1443038" cy="1443038"/>
            <a:chOff x="5918200" y="3740150"/>
            <a:chExt cx="1443038" cy="1443038"/>
          </a:xfrm>
        </p:grpSpPr>
        <p:sp>
          <p:nvSpPr>
            <p:cNvPr id="34861" name="Oval 144">
              <a:extLst>
                <a:ext uri="{FF2B5EF4-FFF2-40B4-BE49-F238E27FC236}">
                  <a16:creationId xmlns:a16="http://schemas.microsoft.com/office/drawing/2014/main" id="{9EDA8180-94D3-4244-833D-36CDC951327D}"/>
                </a:ext>
              </a:extLst>
            </p:cNvPr>
            <p:cNvSpPr>
              <a:spLocks noChangeAspect="1" noChangeArrowheads="1"/>
            </p:cNvSpPr>
            <p:nvPr/>
          </p:nvSpPr>
          <p:spPr bwMode="auto">
            <a:xfrm flipH="1">
              <a:off x="5918200" y="3740150"/>
              <a:ext cx="1443038" cy="1443038"/>
            </a:xfrm>
            <a:prstGeom prst="ellipse">
              <a:avLst/>
            </a:prstGeom>
            <a:gradFill rotWithShape="0">
              <a:gsLst>
                <a:gs pos="0">
                  <a:srgbClr val="CCCCFF"/>
                </a:gs>
                <a:gs pos="100000">
                  <a:srgbClr val="6699FF"/>
                </a:gs>
              </a:gsLst>
              <a:path path="shape">
                <a:fillToRect l="50000" t="50000" r="50000" b="50000"/>
              </a:path>
            </a:gradFill>
            <a:ln w="25400">
              <a:solidFill>
                <a:srgbClr val="333399"/>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62" name="Oval 145">
              <a:extLst>
                <a:ext uri="{FF2B5EF4-FFF2-40B4-BE49-F238E27FC236}">
                  <a16:creationId xmlns:a16="http://schemas.microsoft.com/office/drawing/2014/main" id="{E7AAB9DA-30D8-4E7B-967A-CDF01BA28136}"/>
                </a:ext>
              </a:extLst>
            </p:cNvPr>
            <p:cNvSpPr>
              <a:spLocks noChangeArrowheads="1"/>
            </p:cNvSpPr>
            <p:nvPr/>
          </p:nvSpPr>
          <p:spPr bwMode="auto">
            <a:xfrm rot="14400000" flipH="1">
              <a:off x="6660357" y="3910806"/>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63" name="Oval 146">
              <a:extLst>
                <a:ext uri="{FF2B5EF4-FFF2-40B4-BE49-F238E27FC236}">
                  <a16:creationId xmlns:a16="http://schemas.microsoft.com/office/drawing/2014/main" id="{9454D13F-7717-4726-9608-547DA2AF076F}"/>
                </a:ext>
              </a:extLst>
            </p:cNvPr>
            <p:cNvSpPr>
              <a:spLocks noChangeArrowheads="1"/>
            </p:cNvSpPr>
            <p:nvPr/>
          </p:nvSpPr>
          <p:spPr bwMode="auto">
            <a:xfrm rot="12600000" flipH="1">
              <a:off x="6259513" y="3894138"/>
              <a:ext cx="268287"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64" name="Oval 147">
              <a:extLst>
                <a:ext uri="{FF2B5EF4-FFF2-40B4-BE49-F238E27FC236}">
                  <a16:creationId xmlns:a16="http://schemas.microsoft.com/office/drawing/2014/main" id="{7B250114-20D4-4315-B6F4-7F1B1DFD0BD8}"/>
                </a:ext>
              </a:extLst>
            </p:cNvPr>
            <p:cNvSpPr>
              <a:spLocks noChangeArrowheads="1"/>
            </p:cNvSpPr>
            <p:nvPr/>
          </p:nvSpPr>
          <p:spPr bwMode="auto">
            <a:xfrm rot="7200000" flipH="1">
              <a:off x="6499226" y="3873500"/>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65" name="Oval 148">
              <a:extLst>
                <a:ext uri="{FF2B5EF4-FFF2-40B4-BE49-F238E27FC236}">
                  <a16:creationId xmlns:a16="http://schemas.microsoft.com/office/drawing/2014/main" id="{D2EDED8B-EAB7-4769-BE0D-1BA7C898BBA2}"/>
                </a:ext>
              </a:extLst>
            </p:cNvPr>
            <p:cNvSpPr>
              <a:spLocks noChangeArrowheads="1"/>
            </p:cNvSpPr>
            <p:nvPr/>
          </p:nvSpPr>
          <p:spPr bwMode="auto">
            <a:xfrm rot="7200000" flipH="1">
              <a:off x="6827838" y="4826000"/>
              <a:ext cx="268288"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66" name="Oval 149">
              <a:extLst>
                <a:ext uri="{FF2B5EF4-FFF2-40B4-BE49-F238E27FC236}">
                  <a16:creationId xmlns:a16="http://schemas.microsoft.com/office/drawing/2014/main" id="{5BA2758A-4ED5-4C4C-A5C7-9F3895840AB6}"/>
                </a:ext>
              </a:extLst>
            </p:cNvPr>
            <p:cNvSpPr>
              <a:spLocks noChangeArrowheads="1"/>
            </p:cNvSpPr>
            <p:nvPr/>
          </p:nvSpPr>
          <p:spPr bwMode="auto">
            <a:xfrm rot="9000000" flipH="1">
              <a:off x="6169025" y="4559300"/>
              <a:ext cx="268288"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67" name="Oval 150">
              <a:extLst>
                <a:ext uri="{FF2B5EF4-FFF2-40B4-BE49-F238E27FC236}">
                  <a16:creationId xmlns:a16="http://schemas.microsoft.com/office/drawing/2014/main" id="{80222EA7-F34D-4AB8-BA3D-1393C29C035F}"/>
                </a:ext>
              </a:extLst>
            </p:cNvPr>
            <p:cNvSpPr>
              <a:spLocks noChangeArrowheads="1"/>
            </p:cNvSpPr>
            <p:nvPr/>
          </p:nvSpPr>
          <p:spPr bwMode="auto">
            <a:xfrm rot="9000000" flipH="1">
              <a:off x="7031038" y="4595813"/>
              <a:ext cx="266700" cy="10001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68" name="Oval 151">
              <a:extLst>
                <a:ext uri="{FF2B5EF4-FFF2-40B4-BE49-F238E27FC236}">
                  <a16:creationId xmlns:a16="http://schemas.microsoft.com/office/drawing/2014/main" id="{0EAEB3F6-CCD0-40FE-91E6-5E25CC2B3A70}"/>
                </a:ext>
              </a:extLst>
            </p:cNvPr>
            <p:cNvSpPr>
              <a:spLocks noChangeArrowheads="1"/>
            </p:cNvSpPr>
            <p:nvPr/>
          </p:nvSpPr>
          <p:spPr bwMode="auto">
            <a:xfrm rot="14400000" flipH="1">
              <a:off x="6178551" y="4076700"/>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69" name="Oval 152">
              <a:extLst>
                <a:ext uri="{FF2B5EF4-FFF2-40B4-BE49-F238E27FC236}">
                  <a16:creationId xmlns:a16="http://schemas.microsoft.com/office/drawing/2014/main" id="{1D9CD9FB-B29A-494A-B384-DB129F1FEB46}"/>
                </a:ext>
              </a:extLst>
            </p:cNvPr>
            <p:cNvSpPr>
              <a:spLocks noChangeArrowheads="1"/>
            </p:cNvSpPr>
            <p:nvPr/>
          </p:nvSpPr>
          <p:spPr bwMode="auto">
            <a:xfrm rot="16200000" flipH="1">
              <a:off x="6994525" y="4090988"/>
              <a:ext cx="268287" cy="9683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70" name="Oval 153">
              <a:extLst>
                <a:ext uri="{FF2B5EF4-FFF2-40B4-BE49-F238E27FC236}">
                  <a16:creationId xmlns:a16="http://schemas.microsoft.com/office/drawing/2014/main" id="{BD68E029-60A6-4AE4-BA0A-01E7F59817C2}"/>
                </a:ext>
              </a:extLst>
            </p:cNvPr>
            <p:cNvSpPr>
              <a:spLocks noChangeArrowheads="1"/>
            </p:cNvSpPr>
            <p:nvPr/>
          </p:nvSpPr>
          <p:spPr bwMode="auto">
            <a:xfrm rot="16200000" flipH="1">
              <a:off x="6580188" y="4970462"/>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71" name="Oval 154">
              <a:extLst>
                <a:ext uri="{FF2B5EF4-FFF2-40B4-BE49-F238E27FC236}">
                  <a16:creationId xmlns:a16="http://schemas.microsoft.com/office/drawing/2014/main" id="{C70ABD00-EEB8-4C2E-AC16-618F2ED3C926}"/>
                </a:ext>
              </a:extLst>
            </p:cNvPr>
            <p:cNvSpPr>
              <a:spLocks noChangeArrowheads="1"/>
            </p:cNvSpPr>
            <p:nvPr/>
          </p:nvSpPr>
          <p:spPr bwMode="auto">
            <a:xfrm rot="12600000" flipH="1">
              <a:off x="6124575" y="4837113"/>
              <a:ext cx="268288"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72" name="Oval 155">
              <a:extLst>
                <a:ext uri="{FF2B5EF4-FFF2-40B4-BE49-F238E27FC236}">
                  <a16:creationId xmlns:a16="http://schemas.microsoft.com/office/drawing/2014/main" id="{E889EE1C-1854-4195-A3B9-3C0A44657D6F}"/>
                </a:ext>
              </a:extLst>
            </p:cNvPr>
            <p:cNvSpPr>
              <a:spLocks noChangeArrowheads="1"/>
            </p:cNvSpPr>
            <p:nvPr/>
          </p:nvSpPr>
          <p:spPr bwMode="auto">
            <a:xfrm rot="12600000" flipH="1">
              <a:off x="6283325" y="4745038"/>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73" name="Oval 156">
              <a:extLst>
                <a:ext uri="{FF2B5EF4-FFF2-40B4-BE49-F238E27FC236}">
                  <a16:creationId xmlns:a16="http://schemas.microsoft.com/office/drawing/2014/main" id="{77990282-63AA-4986-9869-E4EB76DE2243}"/>
                </a:ext>
              </a:extLst>
            </p:cNvPr>
            <p:cNvSpPr>
              <a:spLocks noChangeArrowheads="1"/>
            </p:cNvSpPr>
            <p:nvPr/>
          </p:nvSpPr>
          <p:spPr bwMode="auto">
            <a:xfrm rot="7200000" flipH="1">
              <a:off x="6061076" y="4052887"/>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74" name="Oval 157">
              <a:extLst>
                <a:ext uri="{FF2B5EF4-FFF2-40B4-BE49-F238E27FC236}">
                  <a16:creationId xmlns:a16="http://schemas.microsoft.com/office/drawing/2014/main" id="{2A85631F-9FB6-4C79-AE84-AF2C90206FE2}"/>
                </a:ext>
              </a:extLst>
            </p:cNvPr>
            <p:cNvSpPr>
              <a:spLocks noChangeArrowheads="1"/>
            </p:cNvSpPr>
            <p:nvPr/>
          </p:nvSpPr>
          <p:spPr bwMode="auto">
            <a:xfrm rot="7200000" flipH="1">
              <a:off x="7075488" y="4357687"/>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75" name="Oval 158">
              <a:extLst>
                <a:ext uri="{FF2B5EF4-FFF2-40B4-BE49-F238E27FC236}">
                  <a16:creationId xmlns:a16="http://schemas.microsoft.com/office/drawing/2014/main" id="{6181E479-F4FF-4BC8-8E1E-4036F202A33F}"/>
                </a:ext>
              </a:extLst>
            </p:cNvPr>
            <p:cNvSpPr>
              <a:spLocks noChangeArrowheads="1"/>
            </p:cNvSpPr>
            <p:nvPr/>
          </p:nvSpPr>
          <p:spPr bwMode="auto">
            <a:xfrm rot="7200000" flipH="1">
              <a:off x="6953251" y="4792662"/>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76" name="Oval 159">
              <a:extLst>
                <a:ext uri="{FF2B5EF4-FFF2-40B4-BE49-F238E27FC236}">
                  <a16:creationId xmlns:a16="http://schemas.microsoft.com/office/drawing/2014/main" id="{A4121CBB-9094-4F9E-AC4D-BA424B1DC91B}"/>
                </a:ext>
              </a:extLst>
            </p:cNvPr>
            <p:cNvSpPr>
              <a:spLocks noChangeArrowheads="1"/>
            </p:cNvSpPr>
            <p:nvPr/>
          </p:nvSpPr>
          <p:spPr bwMode="auto">
            <a:xfrm rot="14400000" flipH="1">
              <a:off x="6354763" y="4945062"/>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77" name="Oval 160">
              <a:extLst>
                <a:ext uri="{FF2B5EF4-FFF2-40B4-BE49-F238E27FC236}">
                  <a16:creationId xmlns:a16="http://schemas.microsoft.com/office/drawing/2014/main" id="{4523C0FC-8688-4548-B01F-5C4A27B5ECEA}"/>
                </a:ext>
              </a:extLst>
            </p:cNvPr>
            <p:cNvSpPr>
              <a:spLocks noChangeArrowheads="1"/>
            </p:cNvSpPr>
            <p:nvPr/>
          </p:nvSpPr>
          <p:spPr bwMode="auto">
            <a:xfrm rot="14400000" flipH="1">
              <a:off x="6968332" y="4679156"/>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78" name="Oval 161">
              <a:extLst>
                <a:ext uri="{FF2B5EF4-FFF2-40B4-BE49-F238E27FC236}">
                  <a16:creationId xmlns:a16="http://schemas.microsoft.com/office/drawing/2014/main" id="{701A8F8E-C98D-4A9D-93B2-521E32DC7F2E}"/>
                </a:ext>
              </a:extLst>
            </p:cNvPr>
            <p:cNvSpPr>
              <a:spLocks noChangeArrowheads="1"/>
            </p:cNvSpPr>
            <p:nvPr/>
          </p:nvSpPr>
          <p:spPr bwMode="auto">
            <a:xfrm rot="12600000" flipH="1">
              <a:off x="6316663" y="4037013"/>
              <a:ext cx="268287"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79" name="Oval 162">
              <a:extLst>
                <a:ext uri="{FF2B5EF4-FFF2-40B4-BE49-F238E27FC236}">
                  <a16:creationId xmlns:a16="http://schemas.microsoft.com/office/drawing/2014/main" id="{7B5C0CEA-3419-42E9-9172-DCA2C0F3BD8B}"/>
                </a:ext>
              </a:extLst>
            </p:cNvPr>
            <p:cNvSpPr>
              <a:spLocks noChangeArrowheads="1"/>
            </p:cNvSpPr>
            <p:nvPr/>
          </p:nvSpPr>
          <p:spPr bwMode="auto">
            <a:xfrm rot="9000000" flipH="1">
              <a:off x="6246813" y="4887913"/>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80" name="Oval 163">
              <a:extLst>
                <a:ext uri="{FF2B5EF4-FFF2-40B4-BE49-F238E27FC236}">
                  <a16:creationId xmlns:a16="http://schemas.microsoft.com/office/drawing/2014/main" id="{2E67C45B-61F0-4DB0-85BC-082878D58C59}"/>
                </a:ext>
              </a:extLst>
            </p:cNvPr>
            <p:cNvSpPr>
              <a:spLocks noChangeArrowheads="1"/>
            </p:cNvSpPr>
            <p:nvPr/>
          </p:nvSpPr>
          <p:spPr bwMode="auto">
            <a:xfrm rot="10800000" flipH="1">
              <a:off x="6843713" y="3919538"/>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81" name="Oval 164">
              <a:extLst>
                <a:ext uri="{FF2B5EF4-FFF2-40B4-BE49-F238E27FC236}">
                  <a16:creationId xmlns:a16="http://schemas.microsoft.com/office/drawing/2014/main" id="{44D647E6-F5F5-4708-BE8E-D4F72A6402DD}"/>
                </a:ext>
              </a:extLst>
            </p:cNvPr>
            <p:cNvSpPr>
              <a:spLocks noChangeArrowheads="1"/>
            </p:cNvSpPr>
            <p:nvPr/>
          </p:nvSpPr>
          <p:spPr bwMode="auto">
            <a:xfrm rot="12600000" flipH="1">
              <a:off x="6042025" y="4291013"/>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82" name="Oval 165">
              <a:extLst>
                <a:ext uri="{FF2B5EF4-FFF2-40B4-BE49-F238E27FC236}">
                  <a16:creationId xmlns:a16="http://schemas.microsoft.com/office/drawing/2014/main" id="{5DBE8F0C-5057-4427-A457-C7BDA8CFEAA6}"/>
                </a:ext>
              </a:extLst>
            </p:cNvPr>
            <p:cNvSpPr>
              <a:spLocks noChangeArrowheads="1"/>
            </p:cNvSpPr>
            <p:nvPr/>
          </p:nvSpPr>
          <p:spPr bwMode="auto">
            <a:xfrm rot="10800000" flipH="1">
              <a:off x="6505575" y="5057775"/>
              <a:ext cx="266700" cy="100013"/>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83" name="Oval 166">
              <a:extLst>
                <a:ext uri="{FF2B5EF4-FFF2-40B4-BE49-F238E27FC236}">
                  <a16:creationId xmlns:a16="http://schemas.microsoft.com/office/drawing/2014/main" id="{B530D06C-06C0-4973-AECC-30BD09A25AF3}"/>
                </a:ext>
              </a:extLst>
            </p:cNvPr>
            <p:cNvSpPr>
              <a:spLocks noChangeArrowheads="1"/>
            </p:cNvSpPr>
            <p:nvPr/>
          </p:nvSpPr>
          <p:spPr bwMode="auto">
            <a:xfrm flipH="1">
              <a:off x="6708775" y="4984750"/>
              <a:ext cx="266700" cy="9683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84" name="Oval 167">
              <a:extLst>
                <a:ext uri="{FF2B5EF4-FFF2-40B4-BE49-F238E27FC236}">
                  <a16:creationId xmlns:a16="http://schemas.microsoft.com/office/drawing/2014/main" id="{344DA9ED-2AEE-45EA-87AE-BFBA27C9412F}"/>
                </a:ext>
              </a:extLst>
            </p:cNvPr>
            <p:cNvSpPr>
              <a:spLocks noChangeArrowheads="1"/>
            </p:cNvSpPr>
            <p:nvPr/>
          </p:nvSpPr>
          <p:spPr bwMode="auto">
            <a:xfrm rot="14400000" flipH="1">
              <a:off x="6862763" y="4191000"/>
              <a:ext cx="268288" cy="9683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85" name="Oval 168">
              <a:extLst>
                <a:ext uri="{FF2B5EF4-FFF2-40B4-BE49-F238E27FC236}">
                  <a16:creationId xmlns:a16="http://schemas.microsoft.com/office/drawing/2014/main" id="{55DB05EA-7B6E-4570-A276-D221218D8A82}"/>
                </a:ext>
              </a:extLst>
            </p:cNvPr>
            <p:cNvSpPr>
              <a:spLocks noChangeArrowheads="1"/>
            </p:cNvSpPr>
            <p:nvPr/>
          </p:nvSpPr>
          <p:spPr bwMode="auto">
            <a:xfrm rot="-1800000" flipH="1" flipV="1">
              <a:off x="5983288" y="4538663"/>
              <a:ext cx="268287"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86" name="Oval 169">
              <a:extLst>
                <a:ext uri="{FF2B5EF4-FFF2-40B4-BE49-F238E27FC236}">
                  <a16:creationId xmlns:a16="http://schemas.microsoft.com/office/drawing/2014/main" id="{BBA099F6-415C-4F39-BB68-879353C1F9D0}"/>
                </a:ext>
              </a:extLst>
            </p:cNvPr>
            <p:cNvSpPr>
              <a:spLocks noChangeArrowheads="1"/>
            </p:cNvSpPr>
            <p:nvPr/>
          </p:nvSpPr>
          <p:spPr bwMode="auto">
            <a:xfrm rot="10800000" flipH="1">
              <a:off x="6621463" y="3817938"/>
              <a:ext cx="268287"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87" name="Oval 170">
              <a:extLst>
                <a:ext uri="{FF2B5EF4-FFF2-40B4-BE49-F238E27FC236}">
                  <a16:creationId xmlns:a16="http://schemas.microsoft.com/office/drawing/2014/main" id="{2E58B0C1-6463-4599-B79E-1BA132E2FDE0}"/>
                </a:ext>
              </a:extLst>
            </p:cNvPr>
            <p:cNvSpPr>
              <a:spLocks noChangeArrowheads="1"/>
            </p:cNvSpPr>
            <p:nvPr/>
          </p:nvSpPr>
          <p:spPr bwMode="auto">
            <a:xfrm rot="14400000" flipH="1">
              <a:off x="7071519" y="4256881"/>
              <a:ext cx="268288"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88" name="Oval 171">
              <a:extLst>
                <a:ext uri="{FF2B5EF4-FFF2-40B4-BE49-F238E27FC236}">
                  <a16:creationId xmlns:a16="http://schemas.microsoft.com/office/drawing/2014/main" id="{CF1DD5D9-5BCD-4EBA-96CE-8C51B1420D0D}"/>
                </a:ext>
              </a:extLst>
            </p:cNvPr>
            <p:cNvSpPr>
              <a:spLocks noChangeArrowheads="1"/>
            </p:cNvSpPr>
            <p:nvPr/>
          </p:nvSpPr>
          <p:spPr bwMode="auto">
            <a:xfrm rot="16200000" flipH="1">
              <a:off x="6301582" y="4123531"/>
              <a:ext cx="677862" cy="676275"/>
            </a:xfrm>
            <a:prstGeom prst="ellipse">
              <a:avLst/>
            </a:prstGeom>
            <a:gradFill rotWithShape="1">
              <a:gsLst>
                <a:gs pos="0">
                  <a:srgbClr val="9966FF"/>
                </a:gs>
                <a:gs pos="100000">
                  <a:srgbClr val="6600CC"/>
                </a:gs>
              </a:gsLst>
              <a:path path="shape">
                <a:fillToRect l="50000" t="50000" r="50000" b="50000"/>
              </a:path>
            </a:gradFill>
            <a:ln w="25400">
              <a:solidFill>
                <a:srgbClr val="80008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grpSp>
      <p:grpSp>
        <p:nvGrpSpPr>
          <p:cNvPr id="34828" name="グループ化 190">
            <a:extLst>
              <a:ext uri="{FF2B5EF4-FFF2-40B4-BE49-F238E27FC236}">
                <a16:creationId xmlns:a16="http://schemas.microsoft.com/office/drawing/2014/main" id="{5F996C11-DE8F-4060-A3A1-34F4D3CF65AE}"/>
              </a:ext>
            </a:extLst>
          </p:cNvPr>
          <p:cNvGrpSpPr>
            <a:grpSpLocks/>
          </p:cNvGrpSpPr>
          <p:nvPr/>
        </p:nvGrpSpPr>
        <p:grpSpPr bwMode="auto">
          <a:xfrm rot="2917830">
            <a:off x="5689600" y="4868863"/>
            <a:ext cx="1443037" cy="1443038"/>
            <a:chOff x="1727200" y="1246188"/>
            <a:chExt cx="1443038" cy="1443037"/>
          </a:xfrm>
        </p:grpSpPr>
        <p:sp>
          <p:nvSpPr>
            <p:cNvPr id="34829" name="Oval 108">
              <a:extLst>
                <a:ext uri="{FF2B5EF4-FFF2-40B4-BE49-F238E27FC236}">
                  <a16:creationId xmlns:a16="http://schemas.microsoft.com/office/drawing/2014/main" id="{F996677E-87C0-47E9-A5B3-D3BB61BE731E}"/>
                </a:ext>
              </a:extLst>
            </p:cNvPr>
            <p:cNvSpPr>
              <a:spLocks noChangeAspect="1" noChangeArrowheads="1"/>
            </p:cNvSpPr>
            <p:nvPr/>
          </p:nvSpPr>
          <p:spPr bwMode="auto">
            <a:xfrm flipV="1">
              <a:off x="1727200" y="1246188"/>
              <a:ext cx="1443038" cy="1443037"/>
            </a:xfrm>
            <a:prstGeom prst="ellipse">
              <a:avLst/>
            </a:prstGeom>
            <a:gradFill rotWithShape="0">
              <a:gsLst>
                <a:gs pos="0">
                  <a:srgbClr val="FFCC99"/>
                </a:gs>
                <a:gs pos="100000">
                  <a:srgbClr val="FF3300"/>
                </a:gs>
              </a:gsLst>
              <a:path path="shape">
                <a:fillToRect l="50000" t="50000" r="50000" b="50000"/>
              </a:path>
            </a:gra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30" name="Oval 109">
              <a:extLst>
                <a:ext uri="{FF2B5EF4-FFF2-40B4-BE49-F238E27FC236}">
                  <a16:creationId xmlns:a16="http://schemas.microsoft.com/office/drawing/2014/main" id="{5895CB95-6E4A-4342-8530-930B4192129D}"/>
                </a:ext>
              </a:extLst>
            </p:cNvPr>
            <p:cNvSpPr>
              <a:spLocks noChangeArrowheads="1"/>
            </p:cNvSpPr>
            <p:nvPr/>
          </p:nvSpPr>
          <p:spPr bwMode="auto">
            <a:xfrm rot="14400000" flipV="1">
              <a:off x="2469357" y="1416844"/>
              <a:ext cx="266700"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31" name="Oval 110">
              <a:extLst>
                <a:ext uri="{FF2B5EF4-FFF2-40B4-BE49-F238E27FC236}">
                  <a16:creationId xmlns:a16="http://schemas.microsoft.com/office/drawing/2014/main" id="{0329359E-DFFB-4F35-8786-A11C2A8EBABF}"/>
                </a:ext>
              </a:extLst>
            </p:cNvPr>
            <p:cNvSpPr>
              <a:spLocks noChangeArrowheads="1"/>
            </p:cNvSpPr>
            <p:nvPr/>
          </p:nvSpPr>
          <p:spPr bwMode="auto">
            <a:xfrm rot="12600000" flipV="1">
              <a:off x="2025650" y="1393825"/>
              <a:ext cx="268288"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32" name="Oval 111">
              <a:extLst>
                <a:ext uri="{FF2B5EF4-FFF2-40B4-BE49-F238E27FC236}">
                  <a16:creationId xmlns:a16="http://schemas.microsoft.com/office/drawing/2014/main" id="{3C8E6E14-3D88-456A-B0E2-A0D476058506}"/>
                </a:ext>
              </a:extLst>
            </p:cNvPr>
            <p:cNvSpPr>
              <a:spLocks noChangeArrowheads="1"/>
            </p:cNvSpPr>
            <p:nvPr/>
          </p:nvSpPr>
          <p:spPr bwMode="auto">
            <a:xfrm rot="7200000" flipV="1">
              <a:off x="2308226" y="1379537"/>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33" name="Oval 112">
              <a:extLst>
                <a:ext uri="{FF2B5EF4-FFF2-40B4-BE49-F238E27FC236}">
                  <a16:creationId xmlns:a16="http://schemas.microsoft.com/office/drawing/2014/main" id="{CBB7FD02-EBBE-4FD0-93D8-E935738E961F}"/>
                </a:ext>
              </a:extLst>
            </p:cNvPr>
            <p:cNvSpPr>
              <a:spLocks noChangeArrowheads="1"/>
            </p:cNvSpPr>
            <p:nvPr/>
          </p:nvSpPr>
          <p:spPr bwMode="auto">
            <a:xfrm rot="14400000" flipV="1">
              <a:off x="1987551" y="1582737"/>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34" name="Oval 113">
              <a:extLst>
                <a:ext uri="{FF2B5EF4-FFF2-40B4-BE49-F238E27FC236}">
                  <a16:creationId xmlns:a16="http://schemas.microsoft.com/office/drawing/2014/main" id="{A80BA058-189D-4CDA-978E-E205D60A0110}"/>
                </a:ext>
              </a:extLst>
            </p:cNvPr>
            <p:cNvSpPr>
              <a:spLocks noChangeArrowheads="1"/>
            </p:cNvSpPr>
            <p:nvPr/>
          </p:nvSpPr>
          <p:spPr bwMode="auto">
            <a:xfrm rot="16200000" flipV="1">
              <a:off x="2854326" y="1609725"/>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35" name="Oval 114">
              <a:extLst>
                <a:ext uri="{FF2B5EF4-FFF2-40B4-BE49-F238E27FC236}">
                  <a16:creationId xmlns:a16="http://schemas.microsoft.com/office/drawing/2014/main" id="{B90A7AF8-8129-451D-A8C5-87F54E82DB3F}"/>
                </a:ext>
              </a:extLst>
            </p:cNvPr>
            <p:cNvSpPr>
              <a:spLocks noChangeArrowheads="1"/>
            </p:cNvSpPr>
            <p:nvPr/>
          </p:nvSpPr>
          <p:spPr bwMode="auto">
            <a:xfrm rot="16200000" flipV="1">
              <a:off x="2389188" y="2476500"/>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36" name="Oval 115">
              <a:extLst>
                <a:ext uri="{FF2B5EF4-FFF2-40B4-BE49-F238E27FC236}">
                  <a16:creationId xmlns:a16="http://schemas.microsoft.com/office/drawing/2014/main" id="{A77DEC93-E10A-4A73-81FD-3E7CB34D65B9}"/>
                </a:ext>
              </a:extLst>
            </p:cNvPr>
            <p:cNvSpPr>
              <a:spLocks noChangeArrowheads="1"/>
            </p:cNvSpPr>
            <p:nvPr/>
          </p:nvSpPr>
          <p:spPr bwMode="auto">
            <a:xfrm rot="12600000" flipV="1">
              <a:off x="1933575" y="2343150"/>
              <a:ext cx="268288"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37" name="Oval 116">
              <a:extLst>
                <a:ext uri="{FF2B5EF4-FFF2-40B4-BE49-F238E27FC236}">
                  <a16:creationId xmlns:a16="http://schemas.microsoft.com/office/drawing/2014/main" id="{FEF44F65-7EBC-4387-8D80-6ACBAB97ECFB}"/>
                </a:ext>
              </a:extLst>
            </p:cNvPr>
            <p:cNvSpPr>
              <a:spLocks noChangeArrowheads="1"/>
            </p:cNvSpPr>
            <p:nvPr/>
          </p:nvSpPr>
          <p:spPr bwMode="auto">
            <a:xfrm rot="12600000" flipV="1">
              <a:off x="2092325" y="2251075"/>
              <a:ext cx="266700" cy="96838"/>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38" name="Oval 117">
              <a:extLst>
                <a:ext uri="{FF2B5EF4-FFF2-40B4-BE49-F238E27FC236}">
                  <a16:creationId xmlns:a16="http://schemas.microsoft.com/office/drawing/2014/main" id="{C22CF2DF-9E0A-494A-8EA2-52978DB311B8}"/>
                </a:ext>
              </a:extLst>
            </p:cNvPr>
            <p:cNvSpPr>
              <a:spLocks noChangeArrowheads="1"/>
            </p:cNvSpPr>
            <p:nvPr/>
          </p:nvSpPr>
          <p:spPr bwMode="auto">
            <a:xfrm rot="2585761" flipV="1">
              <a:off x="2690813" y="1846263"/>
              <a:ext cx="268287"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39" name="Oval 118">
              <a:extLst>
                <a:ext uri="{FF2B5EF4-FFF2-40B4-BE49-F238E27FC236}">
                  <a16:creationId xmlns:a16="http://schemas.microsoft.com/office/drawing/2014/main" id="{3714CFC3-063C-4B67-BC52-3949DFB7CABD}"/>
                </a:ext>
              </a:extLst>
            </p:cNvPr>
            <p:cNvSpPr>
              <a:spLocks noChangeArrowheads="1"/>
            </p:cNvSpPr>
            <p:nvPr/>
          </p:nvSpPr>
          <p:spPr bwMode="auto">
            <a:xfrm rot="7200000" flipV="1">
              <a:off x="1870076" y="1558925"/>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40" name="Oval 119">
              <a:extLst>
                <a:ext uri="{FF2B5EF4-FFF2-40B4-BE49-F238E27FC236}">
                  <a16:creationId xmlns:a16="http://schemas.microsoft.com/office/drawing/2014/main" id="{6E4F0F7D-D513-4F21-A01F-FA70AB6DCE70}"/>
                </a:ext>
              </a:extLst>
            </p:cNvPr>
            <p:cNvSpPr>
              <a:spLocks noChangeArrowheads="1"/>
            </p:cNvSpPr>
            <p:nvPr/>
          </p:nvSpPr>
          <p:spPr bwMode="auto">
            <a:xfrm rot="7200000" flipV="1">
              <a:off x="2884488" y="1863725"/>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41" name="Oval 120">
              <a:extLst>
                <a:ext uri="{FF2B5EF4-FFF2-40B4-BE49-F238E27FC236}">
                  <a16:creationId xmlns:a16="http://schemas.microsoft.com/office/drawing/2014/main" id="{5351D7F9-688D-453B-BF4C-2D0C1780B569}"/>
                </a:ext>
              </a:extLst>
            </p:cNvPr>
            <p:cNvSpPr>
              <a:spLocks noChangeArrowheads="1"/>
            </p:cNvSpPr>
            <p:nvPr/>
          </p:nvSpPr>
          <p:spPr bwMode="auto">
            <a:xfrm rot="7200000" flipV="1">
              <a:off x="2762251" y="2298700"/>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42" name="Oval 121">
              <a:extLst>
                <a:ext uri="{FF2B5EF4-FFF2-40B4-BE49-F238E27FC236}">
                  <a16:creationId xmlns:a16="http://schemas.microsoft.com/office/drawing/2014/main" id="{2DE143D9-4AB3-4B0D-9EA4-D94D32760577}"/>
                </a:ext>
              </a:extLst>
            </p:cNvPr>
            <p:cNvSpPr>
              <a:spLocks noChangeArrowheads="1"/>
            </p:cNvSpPr>
            <p:nvPr/>
          </p:nvSpPr>
          <p:spPr bwMode="auto">
            <a:xfrm rot="9000000" flipV="1">
              <a:off x="2422525" y="2314575"/>
              <a:ext cx="268288" cy="96838"/>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43" name="Oval 122">
              <a:extLst>
                <a:ext uri="{FF2B5EF4-FFF2-40B4-BE49-F238E27FC236}">
                  <a16:creationId xmlns:a16="http://schemas.microsoft.com/office/drawing/2014/main" id="{91D68268-1A99-49A1-8D52-2362561BCC90}"/>
                </a:ext>
              </a:extLst>
            </p:cNvPr>
            <p:cNvSpPr>
              <a:spLocks noChangeArrowheads="1"/>
            </p:cNvSpPr>
            <p:nvPr/>
          </p:nvSpPr>
          <p:spPr bwMode="auto">
            <a:xfrm rot="14400000" flipV="1">
              <a:off x="2227263" y="2451100"/>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44" name="Oval 123">
              <a:extLst>
                <a:ext uri="{FF2B5EF4-FFF2-40B4-BE49-F238E27FC236}">
                  <a16:creationId xmlns:a16="http://schemas.microsoft.com/office/drawing/2014/main" id="{B67AD99A-54D9-454B-ADCA-9EB152C1474B}"/>
                </a:ext>
              </a:extLst>
            </p:cNvPr>
            <p:cNvSpPr>
              <a:spLocks noChangeArrowheads="1"/>
            </p:cNvSpPr>
            <p:nvPr/>
          </p:nvSpPr>
          <p:spPr bwMode="auto">
            <a:xfrm rot="14400000" flipV="1">
              <a:off x="2827338" y="2227262"/>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45" name="Oval 124">
              <a:extLst>
                <a:ext uri="{FF2B5EF4-FFF2-40B4-BE49-F238E27FC236}">
                  <a16:creationId xmlns:a16="http://schemas.microsoft.com/office/drawing/2014/main" id="{300DBF30-BB93-4237-9B6F-198A0213ADFC}"/>
                </a:ext>
              </a:extLst>
            </p:cNvPr>
            <p:cNvSpPr>
              <a:spLocks noChangeArrowheads="1"/>
            </p:cNvSpPr>
            <p:nvPr/>
          </p:nvSpPr>
          <p:spPr bwMode="auto">
            <a:xfrm rot="12600000" flipV="1">
              <a:off x="2125663" y="1543050"/>
              <a:ext cx="268287"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46" name="Oval 125">
              <a:extLst>
                <a:ext uri="{FF2B5EF4-FFF2-40B4-BE49-F238E27FC236}">
                  <a16:creationId xmlns:a16="http://schemas.microsoft.com/office/drawing/2014/main" id="{D3FD144F-FA85-44EA-9557-02D962EEB523}"/>
                </a:ext>
              </a:extLst>
            </p:cNvPr>
            <p:cNvSpPr>
              <a:spLocks noChangeArrowheads="1"/>
            </p:cNvSpPr>
            <p:nvPr/>
          </p:nvSpPr>
          <p:spPr bwMode="auto">
            <a:xfrm rot="9000000" flipV="1">
              <a:off x="2070100" y="2428875"/>
              <a:ext cx="266700" cy="100013"/>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47" name="Oval 126">
              <a:extLst>
                <a:ext uri="{FF2B5EF4-FFF2-40B4-BE49-F238E27FC236}">
                  <a16:creationId xmlns:a16="http://schemas.microsoft.com/office/drawing/2014/main" id="{65ACEDAE-B53F-44D4-B0A9-062B570E4726}"/>
                </a:ext>
              </a:extLst>
            </p:cNvPr>
            <p:cNvSpPr>
              <a:spLocks noChangeArrowheads="1"/>
            </p:cNvSpPr>
            <p:nvPr/>
          </p:nvSpPr>
          <p:spPr bwMode="auto">
            <a:xfrm rot="10800000" flipV="1">
              <a:off x="2644775" y="1520825"/>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48" name="Oval 127">
              <a:extLst>
                <a:ext uri="{FF2B5EF4-FFF2-40B4-BE49-F238E27FC236}">
                  <a16:creationId xmlns:a16="http://schemas.microsoft.com/office/drawing/2014/main" id="{712FB1F4-B166-4CC4-ADC5-205ACDE8960E}"/>
                </a:ext>
              </a:extLst>
            </p:cNvPr>
            <p:cNvSpPr>
              <a:spLocks noChangeArrowheads="1"/>
            </p:cNvSpPr>
            <p:nvPr/>
          </p:nvSpPr>
          <p:spPr bwMode="auto">
            <a:xfrm rot="12600000" flipV="1">
              <a:off x="1851025" y="1797050"/>
              <a:ext cx="266700" cy="96838"/>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49" name="Oval 128">
              <a:extLst>
                <a:ext uri="{FF2B5EF4-FFF2-40B4-BE49-F238E27FC236}">
                  <a16:creationId xmlns:a16="http://schemas.microsoft.com/office/drawing/2014/main" id="{62F8526C-DEE8-4DFA-A3CA-888A44B47EFF}"/>
                </a:ext>
              </a:extLst>
            </p:cNvPr>
            <p:cNvSpPr>
              <a:spLocks noChangeArrowheads="1"/>
            </p:cNvSpPr>
            <p:nvPr/>
          </p:nvSpPr>
          <p:spPr bwMode="auto">
            <a:xfrm rot="10800000" flipV="1">
              <a:off x="2314575" y="2563813"/>
              <a:ext cx="266700" cy="100012"/>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50" name="Oval 129">
              <a:extLst>
                <a:ext uri="{FF2B5EF4-FFF2-40B4-BE49-F238E27FC236}">
                  <a16:creationId xmlns:a16="http://schemas.microsoft.com/office/drawing/2014/main" id="{640BC2B6-3B05-468D-926A-86087D84FE56}"/>
                </a:ext>
              </a:extLst>
            </p:cNvPr>
            <p:cNvSpPr>
              <a:spLocks noChangeArrowheads="1"/>
            </p:cNvSpPr>
            <p:nvPr/>
          </p:nvSpPr>
          <p:spPr bwMode="auto">
            <a:xfrm rot="9000000" flipV="1">
              <a:off x="1938338" y="1731963"/>
              <a:ext cx="268287" cy="9683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51" name="Oval 130">
              <a:extLst>
                <a:ext uri="{FF2B5EF4-FFF2-40B4-BE49-F238E27FC236}">
                  <a16:creationId xmlns:a16="http://schemas.microsoft.com/office/drawing/2014/main" id="{E5E8F1BD-61DC-42F7-9D00-7F8FD90E6B8A}"/>
                </a:ext>
              </a:extLst>
            </p:cNvPr>
            <p:cNvSpPr>
              <a:spLocks noChangeArrowheads="1"/>
            </p:cNvSpPr>
            <p:nvPr/>
          </p:nvSpPr>
          <p:spPr bwMode="auto">
            <a:xfrm rot="9000000" flipV="1">
              <a:off x="2554288" y="1571625"/>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52" name="Oval 131">
              <a:extLst>
                <a:ext uri="{FF2B5EF4-FFF2-40B4-BE49-F238E27FC236}">
                  <a16:creationId xmlns:a16="http://schemas.microsoft.com/office/drawing/2014/main" id="{D64705D9-05C2-4B88-80C9-5EA8A56EE4B1}"/>
                </a:ext>
              </a:extLst>
            </p:cNvPr>
            <p:cNvSpPr>
              <a:spLocks noChangeArrowheads="1"/>
            </p:cNvSpPr>
            <p:nvPr/>
          </p:nvSpPr>
          <p:spPr bwMode="auto">
            <a:xfrm rot="12600000" flipV="1">
              <a:off x="2700338" y="2185988"/>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53" name="Oval 132">
              <a:extLst>
                <a:ext uri="{FF2B5EF4-FFF2-40B4-BE49-F238E27FC236}">
                  <a16:creationId xmlns:a16="http://schemas.microsoft.com/office/drawing/2014/main" id="{9F9FF6C4-1A4D-43FA-9027-60403D6172E6}"/>
                </a:ext>
              </a:extLst>
            </p:cNvPr>
            <p:cNvSpPr>
              <a:spLocks noChangeArrowheads="1"/>
            </p:cNvSpPr>
            <p:nvPr/>
          </p:nvSpPr>
          <p:spPr bwMode="auto">
            <a:xfrm flipV="1">
              <a:off x="2517775" y="2490788"/>
              <a:ext cx="266700" cy="9683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54" name="Oval 133">
              <a:extLst>
                <a:ext uri="{FF2B5EF4-FFF2-40B4-BE49-F238E27FC236}">
                  <a16:creationId xmlns:a16="http://schemas.microsoft.com/office/drawing/2014/main" id="{A1A797A2-30CB-4AAB-A446-10A3ABBC7DE6}"/>
                </a:ext>
              </a:extLst>
            </p:cNvPr>
            <p:cNvSpPr>
              <a:spLocks noChangeArrowheads="1"/>
            </p:cNvSpPr>
            <p:nvPr/>
          </p:nvSpPr>
          <p:spPr bwMode="auto">
            <a:xfrm rot="16200000" flipV="1">
              <a:off x="2939257" y="1991519"/>
              <a:ext cx="268287"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55" name="Oval 134">
              <a:extLst>
                <a:ext uri="{FF2B5EF4-FFF2-40B4-BE49-F238E27FC236}">
                  <a16:creationId xmlns:a16="http://schemas.microsoft.com/office/drawing/2014/main" id="{0D4DBBB3-0338-42A8-8E9C-E251B8E5381D}"/>
                </a:ext>
              </a:extLst>
            </p:cNvPr>
            <p:cNvSpPr>
              <a:spLocks noChangeArrowheads="1"/>
            </p:cNvSpPr>
            <p:nvPr/>
          </p:nvSpPr>
          <p:spPr bwMode="auto">
            <a:xfrm rot="14400000" flipV="1">
              <a:off x="2671763" y="1697038"/>
              <a:ext cx="268287" cy="96837"/>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56" name="Oval 135">
              <a:extLst>
                <a:ext uri="{FF2B5EF4-FFF2-40B4-BE49-F238E27FC236}">
                  <a16:creationId xmlns:a16="http://schemas.microsoft.com/office/drawing/2014/main" id="{E42F5239-FCC2-4F28-A8CD-9D65836CDDD3}"/>
                </a:ext>
              </a:extLst>
            </p:cNvPr>
            <p:cNvSpPr>
              <a:spLocks noChangeArrowheads="1"/>
            </p:cNvSpPr>
            <p:nvPr/>
          </p:nvSpPr>
          <p:spPr bwMode="auto">
            <a:xfrm rot="-5400000">
              <a:off x="1687513" y="1879600"/>
              <a:ext cx="268288" cy="96837"/>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57" name="Oval 136">
              <a:extLst>
                <a:ext uri="{FF2B5EF4-FFF2-40B4-BE49-F238E27FC236}">
                  <a16:creationId xmlns:a16="http://schemas.microsoft.com/office/drawing/2014/main" id="{0E5F47F8-B963-4209-B708-3EABA774740F}"/>
                </a:ext>
              </a:extLst>
            </p:cNvPr>
            <p:cNvSpPr>
              <a:spLocks noChangeArrowheads="1"/>
            </p:cNvSpPr>
            <p:nvPr/>
          </p:nvSpPr>
          <p:spPr bwMode="auto">
            <a:xfrm rot="-1800000">
              <a:off x="1765300" y="2108200"/>
              <a:ext cx="266700"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58" name="Oval 137">
              <a:extLst>
                <a:ext uri="{FF2B5EF4-FFF2-40B4-BE49-F238E27FC236}">
                  <a16:creationId xmlns:a16="http://schemas.microsoft.com/office/drawing/2014/main" id="{CD130E56-802D-4964-B123-1D7707001F05}"/>
                </a:ext>
              </a:extLst>
            </p:cNvPr>
            <p:cNvSpPr>
              <a:spLocks noChangeArrowheads="1"/>
            </p:cNvSpPr>
            <p:nvPr/>
          </p:nvSpPr>
          <p:spPr bwMode="auto">
            <a:xfrm rot="1800000">
              <a:off x="1835150" y="1955800"/>
              <a:ext cx="266700" cy="98425"/>
            </a:xfrm>
            <a:prstGeom prst="ellipse">
              <a:avLst/>
            </a:prstGeom>
            <a:solidFill>
              <a:srgbClr val="FFCC99"/>
            </a:solidFill>
            <a:ln w="25400">
              <a:solidFill>
                <a:srgbClr val="9933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59" name="Oval 138">
              <a:extLst>
                <a:ext uri="{FF2B5EF4-FFF2-40B4-BE49-F238E27FC236}">
                  <a16:creationId xmlns:a16="http://schemas.microsoft.com/office/drawing/2014/main" id="{1E34E0F1-9404-4068-B791-3C353532F3B1}"/>
                </a:ext>
              </a:extLst>
            </p:cNvPr>
            <p:cNvSpPr>
              <a:spLocks noChangeArrowheads="1"/>
            </p:cNvSpPr>
            <p:nvPr/>
          </p:nvSpPr>
          <p:spPr bwMode="auto">
            <a:xfrm rot="14400000" flipV="1">
              <a:off x="2880519" y="1762919"/>
              <a:ext cx="268287" cy="98425"/>
            </a:xfrm>
            <a:prstGeom prst="ellipse">
              <a:avLst/>
            </a:prstGeom>
            <a:solidFill>
              <a:srgbClr val="FF00FF"/>
            </a:solidFill>
            <a:ln w="25400">
              <a:solidFill>
                <a:srgbClr val="80000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4860" name="Oval 139">
              <a:extLst>
                <a:ext uri="{FF2B5EF4-FFF2-40B4-BE49-F238E27FC236}">
                  <a16:creationId xmlns:a16="http://schemas.microsoft.com/office/drawing/2014/main" id="{84E9A5A1-F059-44FF-AF95-8568B033ACEA}"/>
                </a:ext>
              </a:extLst>
            </p:cNvPr>
            <p:cNvSpPr>
              <a:spLocks noChangeArrowheads="1"/>
            </p:cNvSpPr>
            <p:nvPr/>
          </p:nvSpPr>
          <p:spPr bwMode="auto">
            <a:xfrm rot="16200000" flipV="1">
              <a:off x="2110581" y="1629569"/>
              <a:ext cx="677863" cy="676275"/>
            </a:xfrm>
            <a:prstGeom prst="ellipse">
              <a:avLst/>
            </a:prstGeom>
            <a:gradFill rotWithShape="1">
              <a:gsLst>
                <a:gs pos="0">
                  <a:srgbClr val="9966FF"/>
                </a:gs>
                <a:gs pos="100000">
                  <a:srgbClr val="6600CC"/>
                </a:gs>
              </a:gsLst>
              <a:path path="shape">
                <a:fillToRect l="50000" t="50000" r="50000" b="50000"/>
              </a:path>
            </a:gradFill>
            <a:ln w="25400">
              <a:solidFill>
                <a:srgbClr val="80008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grpSp>
    </p:spTree>
  </p:cSld>
  <p:clrMapOvr>
    <a:masterClrMapping/>
  </p:clrMapOvr>
</p:sld>
</file>

<file path=ppt/theme/theme1.xml><?xml version="1.0" encoding="utf-8"?>
<a:theme xmlns:a="http://schemas.openxmlformats.org/drawingml/2006/main" name="沼部デザイン">
  <a:themeElements>
    <a:clrScheme name="沼部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沼部デザイン">
      <a:majorFont>
        <a:latin typeface="HG丸ｺﾞｼｯｸM-PRO"/>
        <a:ea typeface="HG丸ｺﾞｼｯｸM-PRO"/>
        <a:cs typeface="ＭＳ Ｐゴシック"/>
      </a:majorFont>
      <a:minorFont>
        <a:latin typeface="HG丸ｺﾞｼｯｸM-PRO"/>
        <a:ea typeface="HG丸ｺﾞｼｯｸM-PRO"/>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沼部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沼部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沼部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沼部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沼部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沼部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沼部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沼部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沼部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沼部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沼部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沼部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丸ｺﾞｼｯｸM-PRO"/>
        <a:ea typeface="HG丸ｺﾞｼｯｸM-PRO"/>
        <a:cs typeface=""/>
      </a:majorFont>
      <a:minorFont>
        <a:latin typeface="Arial"/>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沼部デザイン">
  <a:themeElements>
    <a:clrScheme name="沼部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沼部デザイン">
      <a:majorFont>
        <a:latin typeface="HG丸ｺﾞｼｯｸM-PRO"/>
        <a:ea typeface="HG丸ｺﾞｼｯｸM-PRO"/>
        <a:cs typeface="ＭＳ Ｐゴシック"/>
      </a:majorFont>
      <a:minorFont>
        <a:latin typeface="HG丸ｺﾞｼｯｸM-PRO"/>
        <a:ea typeface="HG丸ｺﾞｼｯｸM-PRO"/>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沼部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沼部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沼部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沼部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沼部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沼部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沼部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沼部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沼部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沼部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沼部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沼部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5726</TotalTime>
  <Words>856</Words>
  <Application>Microsoft Macintosh PowerPoint</Application>
  <PresentationFormat>画面に合わせる (4:3)</PresentationFormat>
  <Paragraphs>99</Paragraphs>
  <Slides>13</Slides>
  <Notes>6</Notes>
  <HiddenSlides>0</HiddenSlides>
  <MMClips>0</MMClips>
  <ScaleCrop>false</ScaleCrop>
  <HeadingPairs>
    <vt:vector size="8" baseType="variant">
      <vt:variant>
        <vt:lpstr>使用されているフォント</vt:lpstr>
      </vt:variant>
      <vt:variant>
        <vt:i4>5</vt:i4>
      </vt:variant>
      <vt:variant>
        <vt:lpstr>テーマ</vt:lpstr>
      </vt:variant>
      <vt:variant>
        <vt:i4>3</vt:i4>
      </vt:variant>
      <vt:variant>
        <vt:lpstr>埋め込まれた OLE サーバー</vt:lpstr>
      </vt:variant>
      <vt:variant>
        <vt:i4>1</vt:i4>
      </vt:variant>
      <vt:variant>
        <vt:lpstr>スライド タイトル</vt:lpstr>
      </vt:variant>
      <vt:variant>
        <vt:i4>13</vt:i4>
      </vt:variant>
    </vt:vector>
  </HeadingPairs>
  <TitlesOfParts>
    <vt:vector size="22" baseType="lpstr">
      <vt:lpstr>HG丸ｺﾞｼｯｸM-PRO</vt:lpstr>
      <vt:lpstr>ＭＳ Ｐ明朝</vt:lpstr>
      <vt:lpstr>Arial</vt:lpstr>
      <vt:lpstr>Trebuchet MS</vt:lpstr>
      <vt:lpstr>Wingdings</vt:lpstr>
      <vt:lpstr>沼部デザイン</vt:lpstr>
      <vt:lpstr>11_標準デザイン</vt:lpstr>
      <vt:lpstr>1_沼部デザイン</vt:lpstr>
      <vt:lpstr>Image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Kyoto University Graduate School of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Mendel</dc:creator>
  <cp:lastModifiedBy>Hironao Numabe</cp:lastModifiedBy>
  <cp:revision>68</cp:revision>
  <dcterms:created xsi:type="dcterms:W3CDTF">2006-03-31T07:02:51Z</dcterms:created>
  <dcterms:modified xsi:type="dcterms:W3CDTF">2021-08-26T23:35:32Z</dcterms:modified>
</cp:coreProperties>
</file>