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706" r:id="rId4"/>
    <p:sldMasterId id="2147483708" r:id="rId5"/>
  </p:sldMasterIdLst>
  <p:notesMasterIdLst>
    <p:notesMasterId r:id="rId18"/>
  </p:notesMasterIdLst>
  <p:handoutMasterIdLst>
    <p:handoutMasterId r:id="rId19"/>
  </p:handoutMasterIdLst>
  <p:sldIdLst>
    <p:sldId id="1655" r:id="rId6"/>
    <p:sldId id="1732" r:id="rId7"/>
    <p:sldId id="1501" r:id="rId8"/>
    <p:sldId id="1502" r:id="rId9"/>
    <p:sldId id="1503" r:id="rId10"/>
    <p:sldId id="1504" r:id="rId11"/>
    <p:sldId id="1505" r:id="rId12"/>
    <p:sldId id="1670" r:id="rId13"/>
    <p:sldId id="1667" r:id="rId14"/>
    <p:sldId id="1508" r:id="rId15"/>
    <p:sldId id="1669" r:id="rId16"/>
    <p:sldId id="1510" r:id="rId17"/>
  </p:sldIdLst>
  <p:sldSz cx="9144000" cy="6858000" type="screen4x3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9E0040"/>
    <a:srgbClr val="333399"/>
    <a:srgbClr val="642100"/>
    <a:srgbClr val="008080"/>
    <a:srgbClr val="800080"/>
    <a:srgbClr val="012999"/>
    <a:srgbClr val="745516"/>
    <a:srgbClr val="FFFF99"/>
    <a:srgbClr val="9A7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0" autoAdjust="0"/>
    <p:restoredTop sz="93215" autoAdjust="0"/>
  </p:normalViewPr>
  <p:slideViewPr>
    <p:cSldViewPr snapToGrid="0" showGuides="1">
      <p:cViewPr varScale="1">
        <p:scale>
          <a:sx n="81" d="100"/>
          <a:sy n="81" d="100"/>
        </p:scale>
        <p:origin x="10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869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869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F44E9A3-286A-4DEC-81F1-23733AF748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234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481" y="3372170"/>
            <a:ext cx="8189654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234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8E49E50-4664-4A37-B4A6-2294F7F68E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E49E50-4664-4A37-B4A6-2294F7F68EF6}" type="slidenum">
              <a:rPr kumimoji="1" lang="en-US" altLang="ja-JP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70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653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6544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4922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274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3772-49F7-4155-9AE1-2FA1FA1AA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5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D5593-4216-4C38-9F4C-A4F1EB0263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34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5CF-B40E-4347-BCC7-51877A299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717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0EAB95-6358-478B-8667-AA499AC33C1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998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342F8-DD81-480A-9C4E-0A68CE4B89D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380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9B2FD-B992-47FA-B5E8-5016363427B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29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A9A176-4B48-4F62-A14B-EE765B01CC6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86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E574F8-394D-48A5-A2C8-FD96C14602EB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130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1F2D8-1AD1-4A3E-AA27-99962D70FE3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2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955AD-595B-4B5D-B9C7-7301D81660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7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E297-D336-49E3-BE2E-6E6872845B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1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629E-8046-457E-9728-00F7D4BBC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95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22F3C-EB4E-4683-8B52-79BCE10657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93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C4D8-D7C4-4D08-870C-D83D62D73F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9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0595-8FAF-4BC1-893B-4A9BABBB46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9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F439-8B3C-4135-8944-61C95A7298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579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A3D9-4342-42E7-A78D-1050343C1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18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407CD0-F929-42D3-92EC-C9B512F95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C6AE414-25AB-44AF-940B-8881E12CB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004852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388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C63FA96-E777-4EED-94F0-1812EC67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0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A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7235" y="2918745"/>
            <a:ext cx="9013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X</a:t>
            </a: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連鎖</a:t>
            </a:r>
            <a:r>
              <a:rPr kumimoji="1" lang="en-US" altLang="ja-JP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(</a:t>
            </a: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劣性</a:t>
            </a:r>
            <a:r>
              <a:rPr kumimoji="1" lang="en-US" altLang="ja-JP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)</a:t>
            </a: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遺伝</a:t>
            </a:r>
          </a:p>
        </p:txBody>
      </p:sp>
    </p:spTree>
    <p:extLst>
      <p:ext uri="{BB962C8B-B14F-4D97-AF65-F5344CB8AC3E}">
        <p14:creationId xmlns:p14="http://schemas.microsoft.com/office/powerpoint/2010/main" val="408359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4"/>
          <p:cNvSpPr>
            <a:spLocks noChangeArrowheads="1"/>
          </p:cNvSpPr>
          <p:nvPr/>
        </p:nvSpPr>
        <p:spPr bwMode="auto">
          <a:xfrm>
            <a:off x="4649788" y="4545013"/>
            <a:ext cx="1614487" cy="1800225"/>
          </a:xfrm>
          <a:prstGeom prst="roundRect">
            <a:avLst>
              <a:gd name="adj" fmla="val 0"/>
            </a:avLst>
          </a:prstGeom>
          <a:solidFill>
            <a:srgbClr val="3366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07" name="Group 5"/>
          <p:cNvGrpSpPr>
            <a:grpSpLocks noChangeAspect="1"/>
          </p:cNvGrpSpPr>
          <p:nvPr/>
        </p:nvGrpSpPr>
        <p:grpSpPr bwMode="auto">
          <a:xfrm flipH="1">
            <a:off x="5068888" y="4614863"/>
            <a:ext cx="233362" cy="1670050"/>
            <a:chOff x="5339" y="1900"/>
            <a:chExt cx="136" cy="2349"/>
          </a:xfrm>
        </p:grpSpPr>
        <p:sp>
          <p:nvSpPr>
            <p:cNvPr id="72903" name="AutoShape 6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4" name="AutoShape 7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5" name="AutoShape 8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6" name="AutoShape 9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7" name="Rectangle 10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8" name="Rectangle 11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9" name="Rectangle 12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0" name="Rectangle 13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1" name="Rectangle 14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2" name="Rectangle 15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3" name="Rectangle 16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4" name="Rectangle 17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5" name="Rectangle 18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6" name="Rectangle 19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7" name="Rectangle 20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8" name="Rectangle 21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08" name="AutoShape 22"/>
          <p:cNvSpPr>
            <a:spLocks noChangeArrowheads="1"/>
          </p:cNvSpPr>
          <p:nvPr/>
        </p:nvSpPr>
        <p:spPr bwMode="auto">
          <a:xfrm>
            <a:off x="6448425" y="4545013"/>
            <a:ext cx="1614488" cy="1800225"/>
          </a:xfrm>
          <a:prstGeom prst="roundRect">
            <a:avLst>
              <a:gd name="adj" fmla="val 0"/>
            </a:avLst>
          </a:prstGeom>
          <a:solidFill>
            <a:srgbClr val="FF00FF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B43B10C-B2D7-4751-812F-95F14ED2C230}"/>
              </a:ext>
            </a:extLst>
          </p:cNvPr>
          <p:cNvGrpSpPr/>
          <p:nvPr/>
        </p:nvGrpSpPr>
        <p:grpSpPr>
          <a:xfrm>
            <a:off x="6860446" y="4614863"/>
            <a:ext cx="231646" cy="1670050"/>
            <a:chOff x="6860446" y="4614863"/>
            <a:chExt cx="231646" cy="1670050"/>
          </a:xfrm>
        </p:grpSpPr>
        <p:sp>
          <p:nvSpPr>
            <p:cNvPr id="72887" name="AutoShape 24"/>
            <p:cNvSpPr>
              <a:spLocks noChangeAspect="1" noChangeArrowheads="1"/>
            </p:cNvSpPr>
            <p:nvPr/>
          </p:nvSpPr>
          <p:spPr bwMode="auto">
            <a:xfrm flipH="1">
              <a:off x="6860446" y="4614863"/>
              <a:ext cx="231646" cy="62778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8" name="AutoShape 25"/>
            <p:cNvSpPr>
              <a:spLocks noChangeAspect="1" noChangeArrowheads="1"/>
            </p:cNvSpPr>
            <p:nvPr/>
          </p:nvSpPr>
          <p:spPr bwMode="auto">
            <a:xfrm flipH="1">
              <a:off x="6860446" y="5241221"/>
              <a:ext cx="231646" cy="104369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9" name="AutoShape 26"/>
            <p:cNvSpPr>
              <a:spLocks noChangeAspect="1" noChangeArrowheads="1"/>
            </p:cNvSpPr>
            <p:nvPr/>
          </p:nvSpPr>
          <p:spPr bwMode="auto">
            <a:xfrm rot="16200000" flipH="1" flipV="1">
              <a:off x="6963827" y="5116511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0" name="AutoShape 27"/>
            <p:cNvSpPr>
              <a:spLocks noChangeAspect="1" noChangeArrowheads="1"/>
            </p:cNvSpPr>
            <p:nvPr/>
          </p:nvSpPr>
          <p:spPr bwMode="auto">
            <a:xfrm rot="5400000" flipH="1">
              <a:off x="6963827" y="5139972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1" name="Rectangle 28"/>
            <p:cNvSpPr>
              <a:spLocks noChangeAspect="1" noChangeArrowheads="1"/>
            </p:cNvSpPr>
            <p:nvPr/>
          </p:nvSpPr>
          <p:spPr bwMode="auto">
            <a:xfrm flipH="1">
              <a:off x="6860446" y="5286722"/>
              <a:ext cx="231646" cy="398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2" name="Rectangle 29"/>
            <p:cNvSpPr>
              <a:spLocks noChangeAspect="1" noChangeArrowheads="1"/>
            </p:cNvSpPr>
            <p:nvPr/>
          </p:nvSpPr>
          <p:spPr bwMode="auto">
            <a:xfrm flipH="1">
              <a:off x="6860446" y="4700178"/>
              <a:ext cx="231646" cy="362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3" name="Rectangle 30"/>
            <p:cNvSpPr>
              <a:spLocks noChangeAspect="1" noChangeArrowheads="1"/>
            </p:cNvSpPr>
            <p:nvPr/>
          </p:nvSpPr>
          <p:spPr bwMode="auto">
            <a:xfrm flipH="1">
              <a:off x="6860446" y="4838105"/>
              <a:ext cx="231646" cy="66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4" name="Rectangle 31"/>
            <p:cNvSpPr>
              <a:spLocks noChangeAspect="1" noChangeArrowheads="1"/>
            </p:cNvSpPr>
            <p:nvPr/>
          </p:nvSpPr>
          <p:spPr bwMode="auto">
            <a:xfrm flipH="1">
              <a:off x="6860446" y="4926264"/>
              <a:ext cx="231646" cy="6825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5" name="Rectangle 32"/>
            <p:cNvSpPr>
              <a:spLocks noChangeAspect="1" noChangeArrowheads="1"/>
            </p:cNvSpPr>
            <p:nvPr/>
          </p:nvSpPr>
          <p:spPr bwMode="auto">
            <a:xfrm flipH="1">
              <a:off x="6860446" y="5055660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6" name="Rectangle 33"/>
            <p:cNvSpPr>
              <a:spLocks noChangeAspect="1" noChangeArrowheads="1"/>
            </p:cNvSpPr>
            <p:nvPr/>
          </p:nvSpPr>
          <p:spPr bwMode="auto">
            <a:xfrm flipH="1">
              <a:off x="6860446" y="5153772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7" name="Rectangle 34"/>
            <p:cNvSpPr>
              <a:spLocks noChangeAspect="1" noChangeArrowheads="1"/>
            </p:cNvSpPr>
            <p:nvPr/>
          </p:nvSpPr>
          <p:spPr bwMode="auto">
            <a:xfrm flipH="1">
              <a:off x="6860446" y="5477260"/>
              <a:ext cx="231646" cy="696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8" name="Rectangle 35"/>
            <p:cNvSpPr>
              <a:spLocks noChangeAspect="1" noChangeArrowheads="1"/>
            </p:cNvSpPr>
            <p:nvPr/>
          </p:nvSpPr>
          <p:spPr bwMode="auto">
            <a:xfrm flipH="1">
              <a:off x="6860446" y="5573951"/>
              <a:ext cx="231646" cy="1158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9" name="Rectangle 36"/>
            <p:cNvSpPr>
              <a:spLocks noChangeAspect="1" noChangeArrowheads="1"/>
            </p:cNvSpPr>
            <p:nvPr/>
          </p:nvSpPr>
          <p:spPr bwMode="auto">
            <a:xfrm flipH="1">
              <a:off x="6860446" y="5729652"/>
              <a:ext cx="231646" cy="99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0" name="Rectangle 37"/>
            <p:cNvSpPr>
              <a:spLocks noChangeAspect="1" noChangeArrowheads="1"/>
            </p:cNvSpPr>
            <p:nvPr/>
          </p:nvSpPr>
          <p:spPr bwMode="auto">
            <a:xfrm flipH="1">
              <a:off x="6860446" y="5779419"/>
              <a:ext cx="231646" cy="675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1" name="Rectangle 38"/>
            <p:cNvSpPr>
              <a:spLocks noChangeAspect="1" noChangeArrowheads="1"/>
            </p:cNvSpPr>
            <p:nvPr/>
          </p:nvSpPr>
          <p:spPr bwMode="auto">
            <a:xfrm flipH="1">
              <a:off x="6860446" y="5912369"/>
              <a:ext cx="231646" cy="9953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2" name="Rectangle 39"/>
            <p:cNvSpPr>
              <a:spLocks noChangeAspect="1" noChangeArrowheads="1"/>
            </p:cNvSpPr>
            <p:nvPr/>
          </p:nvSpPr>
          <p:spPr bwMode="auto">
            <a:xfrm flipH="1">
              <a:off x="6860446" y="6103618"/>
              <a:ext cx="231646" cy="966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851" name="AutoShape 3"/>
          <p:cNvSpPr>
            <a:spLocks noChangeArrowheads="1"/>
          </p:cNvSpPr>
          <p:nvPr/>
        </p:nvSpPr>
        <p:spPr bwMode="auto">
          <a:xfrm>
            <a:off x="2840038" y="4540250"/>
            <a:ext cx="1614487" cy="1800225"/>
          </a:xfrm>
          <a:prstGeom prst="roundRect">
            <a:avLst>
              <a:gd name="adj" fmla="val 37856"/>
            </a:avLst>
          </a:prstGeom>
          <a:solidFill>
            <a:srgbClr val="FFCC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6B73BC-29A1-488E-9D9B-06D465FEF52D}"/>
              </a:ext>
            </a:extLst>
          </p:cNvPr>
          <p:cNvGrpSpPr/>
          <p:nvPr/>
        </p:nvGrpSpPr>
        <p:grpSpPr>
          <a:xfrm>
            <a:off x="3231421" y="4614863"/>
            <a:ext cx="231646" cy="1670050"/>
            <a:chOff x="3231421" y="4614863"/>
            <a:chExt cx="231646" cy="1670050"/>
          </a:xfrm>
        </p:grpSpPr>
        <p:sp>
          <p:nvSpPr>
            <p:cNvPr id="72871" name="AutoShape 41"/>
            <p:cNvSpPr>
              <a:spLocks noChangeAspect="1" noChangeArrowheads="1"/>
            </p:cNvSpPr>
            <p:nvPr/>
          </p:nvSpPr>
          <p:spPr bwMode="auto">
            <a:xfrm flipH="1">
              <a:off x="3231421" y="4614863"/>
              <a:ext cx="231646" cy="62778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2" name="AutoShape 42"/>
            <p:cNvSpPr>
              <a:spLocks noChangeAspect="1" noChangeArrowheads="1"/>
            </p:cNvSpPr>
            <p:nvPr/>
          </p:nvSpPr>
          <p:spPr bwMode="auto">
            <a:xfrm flipH="1">
              <a:off x="3231421" y="5241221"/>
              <a:ext cx="231646" cy="104369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3" name="AutoShape 43"/>
            <p:cNvSpPr>
              <a:spLocks noChangeAspect="1" noChangeArrowheads="1"/>
            </p:cNvSpPr>
            <p:nvPr/>
          </p:nvSpPr>
          <p:spPr bwMode="auto">
            <a:xfrm rot="16200000" flipH="1" flipV="1">
              <a:off x="3334802" y="5116511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4" name="AutoShape 44"/>
            <p:cNvSpPr>
              <a:spLocks noChangeAspect="1" noChangeArrowheads="1"/>
            </p:cNvSpPr>
            <p:nvPr/>
          </p:nvSpPr>
          <p:spPr bwMode="auto">
            <a:xfrm rot="5400000" flipH="1">
              <a:off x="3334802" y="5139972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5" name="Rectangle 45"/>
            <p:cNvSpPr>
              <a:spLocks noChangeAspect="1" noChangeArrowheads="1"/>
            </p:cNvSpPr>
            <p:nvPr/>
          </p:nvSpPr>
          <p:spPr bwMode="auto">
            <a:xfrm flipH="1">
              <a:off x="3231421" y="5286722"/>
              <a:ext cx="231646" cy="398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6" name="Rectangle 46"/>
            <p:cNvSpPr>
              <a:spLocks noChangeAspect="1" noChangeArrowheads="1"/>
            </p:cNvSpPr>
            <p:nvPr/>
          </p:nvSpPr>
          <p:spPr bwMode="auto">
            <a:xfrm flipH="1">
              <a:off x="3231421" y="4700178"/>
              <a:ext cx="231646" cy="362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7" name="Rectangle 47"/>
            <p:cNvSpPr>
              <a:spLocks noChangeAspect="1" noChangeArrowheads="1"/>
            </p:cNvSpPr>
            <p:nvPr/>
          </p:nvSpPr>
          <p:spPr bwMode="auto">
            <a:xfrm flipH="1">
              <a:off x="3231421" y="4838105"/>
              <a:ext cx="231646" cy="66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8" name="Rectangle 48"/>
            <p:cNvSpPr>
              <a:spLocks noChangeAspect="1" noChangeArrowheads="1"/>
            </p:cNvSpPr>
            <p:nvPr/>
          </p:nvSpPr>
          <p:spPr bwMode="auto">
            <a:xfrm flipH="1">
              <a:off x="3231421" y="4926264"/>
              <a:ext cx="231646" cy="6825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9" name="Rectangle 49"/>
            <p:cNvSpPr>
              <a:spLocks noChangeAspect="1" noChangeArrowheads="1"/>
            </p:cNvSpPr>
            <p:nvPr/>
          </p:nvSpPr>
          <p:spPr bwMode="auto">
            <a:xfrm flipH="1">
              <a:off x="3231421" y="5055660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0" name="Rectangle 50"/>
            <p:cNvSpPr>
              <a:spLocks noChangeAspect="1" noChangeArrowheads="1"/>
            </p:cNvSpPr>
            <p:nvPr/>
          </p:nvSpPr>
          <p:spPr bwMode="auto">
            <a:xfrm flipH="1">
              <a:off x="3231421" y="5153772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1" name="Rectangle 51"/>
            <p:cNvSpPr>
              <a:spLocks noChangeAspect="1" noChangeArrowheads="1"/>
            </p:cNvSpPr>
            <p:nvPr/>
          </p:nvSpPr>
          <p:spPr bwMode="auto">
            <a:xfrm flipH="1">
              <a:off x="3231421" y="5477260"/>
              <a:ext cx="231646" cy="696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2" name="Rectangle 52"/>
            <p:cNvSpPr>
              <a:spLocks noChangeAspect="1" noChangeArrowheads="1"/>
            </p:cNvSpPr>
            <p:nvPr/>
          </p:nvSpPr>
          <p:spPr bwMode="auto">
            <a:xfrm flipH="1">
              <a:off x="3231421" y="5573951"/>
              <a:ext cx="231646" cy="1158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3" name="Rectangle 53"/>
            <p:cNvSpPr>
              <a:spLocks noChangeAspect="1" noChangeArrowheads="1"/>
            </p:cNvSpPr>
            <p:nvPr/>
          </p:nvSpPr>
          <p:spPr bwMode="auto">
            <a:xfrm flipH="1">
              <a:off x="3231421" y="5729652"/>
              <a:ext cx="231646" cy="99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4" name="Rectangle 54"/>
            <p:cNvSpPr>
              <a:spLocks noChangeAspect="1" noChangeArrowheads="1"/>
            </p:cNvSpPr>
            <p:nvPr/>
          </p:nvSpPr>
          <p:spPr bwMode="auto">
            <a:xfrm flipH="1">
              <a:off x="3231421" y="5779419"/>
              <a:ext cx="231646" cy="675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5" name="Rectangle 55"/>
            <p:cNvSpPr>
              <a:spLocks noChangeAspect="1" noChangeArrowheads="1"/>
            </p:cNvSpPr>
            <p:nvPr/>
          </p:nvSpPr>
          <p:spPr bwMode="auto">
            <a:xfrm flipH="1">
              <a:off x="3231421" y="5912369"/>
              <a:ext cx="231646" cy="9953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6" name="Rectangle 56"/>
            <p:cNvSpPr>
              <a:spLocks noChangeAspect="1" noChangeArrowheads="1"/>
            </p:cNvSpPr>
            <p:nvPr/>
          </p:nvSpPr>
          <p:spPr bwMode="auto">
            <a:xfrm flipH="1">
              <a:off x="3231421" y="6103618"/>
              <a:ext cx="231646" cy="966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853" name="Group 57"/>
          <p:cNvGrpSpPr>
            <a:grpSpLocks noChangeAspect="1"/>
          </p:cNvGrpSpPr>
          <p:nvPr/>
        </p:nvGrpSpPr>
        <p:grpSpPr bwMode="auto">
          <a:xfrm flipH="1">
            <a:off x="3832225" y="4614863"/>
            <a:ext cx="233362" cy="1670050"/>
            <a:chOff x="5339" y="1900"/>
            <a:chExt cx="136" cy="2349"/>
          </a:xfrm>
        </p:grpSpPr>
        <p:sp>
          <p:nvSpPr>
            <p:cNvPr id="72855" name="AutoShape 58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6" name="AutoShape 59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7" name="AutoShape 60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8" name="AutoShape 61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9" name="Rectangle 62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0" name="Rectangle 63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1" name="Rectangle 64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2" name="Rectangle 65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3" name="Rectangle 66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4" name="Rectangle 67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5" name="Rectangle 68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6" name="Rectangle 69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7" name="Rectangle 70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8" name="Rectangle 71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9" name="Rectangle 72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0" name="Rectangle 73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854" name="AutoShape 74"/>
          <p:cNvSpPr>
            <a:spLocks noChangeArrowheads="1"/>
          </p:cNvSpPr>
          <p:nvPr/>
        </p:nvSpPr>
        <p:spPr bwMode="auto">
          <a:xfrm rot="1800000">
            <a:off x="3178175" y="6038850"/>
            <a:ext cx="360362" cy="150813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11" name="Group 213"/>
          <p:cNvGrpSpPr>
            <a:grpSpLocks/>
          </p:cNvGrpSpPr>
          <p:nvPr/>
        </p:nvGrpSpPr>
        <p:grpSpPr bwMode="auto">
          <a:xfrm>
            <a:off x="1049338" y="4549775"/>
            <a:ext cx="1614487" cy="1800225"/>
            <a:chOff x="661" y="2866"/>
            <a:chExt cx="1017" cy="1134"/>
          </a:xfrm>
        </p:grpSpPr>
        <p:sp>
          <p:nvSpPr>
            <p:cNvPr id="72816" name="AutoShape 2"/>
            <p:cNvSpPr>
              <a:spLocks noChangeArrowheads="1"/>
            </p:cNvSpPr>
            <p:nvPr/>
          </p:nvSpPr>
          <p:spPr bwMode="auto">
            <a:xfrm>
              <a:off x="661" y="2866"/>
              <a:ext cx="1017" cy="1134"/>
            </a:xfrm>
            <a:prstGeom prst="roundRect">
              <a:avLst>
                <a:gd name="adj" fmla="val 37856"/>
              </a:avLst>
            </a:prstGeom>
            <a:solidFill>
              <a:srgbClr val="339966"/>
            </a:soli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72817" name="Group 75"/>
            <p:cNvGrpSpPr>
              <a:grpSpLocks noChangeAspect="1"/>
            </p:cNvGrpSpPr>
            <p:nvPr/>
          </p:nvGrpSpPr>
          <p:grpSpPr bwMode="auto">
            <a:xfrm flipH="1">
              <a:off x="913" y="2907"/>
              <a:ext cx="147" cy="1052"/>
              <a:chOff x="5339" y="1900"/>
              <a:chExt cx="136" cy="2349"/>
            </a:xfrm>
          </p:grpSpPr>
          <p:sp>
            <p:nvSpPr>
              <p:cNvPr id="72835" name="AutoShape 76"/>
              <p:cNvSpPr>
                <a:spLocks noChangeAspect="1"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6" name="AutoShape 77"/>
              <p:cNvSpPr>
                <a:spLocks noChangeAspect="1"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7" name="AutoShape 78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8" name="AutoShape 79"/>
              <p:cNvSpPr>
                <a:spLocks noChangeAspect="1"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9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0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1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2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3" name="Rectangle 84"/>
              <p:cNvSpPr>
                <a:spLocks noChangeAspect="1"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4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5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6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7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8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9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50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2818" name="Group 92"/>
            <p:cNvGrpSpPr>
              <a:grpSpLocks noChangeAspect="1"/>
            </p:cNvGrpSpPr>
            <p:nvPr/>
          </p:nvGrpSpPr>
          <p:grpSpPr bwMode="auto">
            <a:xfrm flipH="1">
              <a:off x="1286" y="2907"/>
              <a:ext cx="147" cy="1052"/>
              <a:chOff x="5339" y="1900"/>
              <a:chExt cx="136" cy="2349"/>
            </a:xfrm>
          </p:grpSpPr>
          <p:sp>
            <p:nvSpPr>
              <p:cNvPr id="72819" name="AutoShape 93"/>
              <p:cNvSpPr>
                <a:spLocks noChangeAspect="1"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0" name="AutoShape 94"/>
              <p:cNvSpPr>
                <a:spLocks noChangeAspect="1"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1" name="AutoShape 95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2" name="AutoShape 96"/>
              <p:cNvSpPr>
                <a:spLocks noChangeAspect="1"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3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4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5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6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7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8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9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0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1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2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3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4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72712" name="AutoShape 109"/>
          <p:cNvSpPr>
            <a:spLocks noChangeArrowheads="1"/>
          </p:cNvSpPr>
          <p:nvPr/>
        </p:nvSpPr>
        <p:spPr bwMode="auto">
          <a:xfrm>
            <a:off x="5292725" y="1989138"/>
            <a:ext cx="1614488" cy="1800225"/>
          </a:xfrm>
          <a:prstGeom prst="roundRect">
            <a:avLst>
              <a:gd name="adj" fmla="val 3046"/>
            </a:avLst>
          </a:prstGeom>
          <a:solidFill>
            <a:srgbClr val="3366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13" name="Group 110"/>
          <p:cNvGrpSpPr>
            <a:grpSpLocks noChangeAspect="1"/>
          </p:cNvGrpSpPr>
          <p:nvPr/>
        </p:nvGrpSpPr>
        <p:grpSpPr bwMode="auto">
          <a:xfrm flipH="1">
            <a:off x="5707063" y="2051050"/>
            <a:ext cx="233362" cy="1670050"/>
            <a:chOff x="5339" y="1900"/>
            <a:chExt cx="136" cy="2349"/>
          </a:xfrm>
        </p:grpSpPr>
        <p:sp>
          <p:nvSpPr>
            <p:cNvPr id="72800" name="AutoShape 111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1" name="AutoShape 112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2" name="AutoShape 113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3" name="AutoShape 114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4" name="Rectangle 115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5" name="Rectangle 116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6" name="Rectangle 117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7" name="Rectangle 118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8" name="Rectangle 119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9" name="Rectangle 120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0" name="Rectangle 121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1" name="Rectangle 122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2" name="Rectangle 123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3" name="Rectangle 124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4" name="Rectangle 125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5" name="Rectangle 126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14" name="AutoShape 127"/>
          <p:cNvSpPr>
            <a:spLocks noChangeArrowheads="1"/>
          </p:cNvSpPr>
          <p:nvPr/>
        </p:nvSpPr>
        <p:spPr bwMode="auto">
          <a:xfrm>
            <a:off x="2232025" y="1989138"/>
            <a:ext cx="1614488" cy="1800225"/>
          </a:xfrm>
          <a:prstGeom prst="roundRect">
            <a:avLst>
              <a:gd name="adj" fmla="val 37856"/>
            </a:avLst>
          </a:prstGeom>
          <a:solidFill>
            <a:srgbClr val="FFCC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15" name="Group 128"/>
          <p:cNvGrpSpPr>
            <a:grpSpLocks noChangeAspect="1"/>
          </p:cNvGrpSpPr>
          <p:nvPr/>
        </p:nvGrpSpPr>
        <p:grpSpPr bwMode="auto">
          <a:xfrm flipH="1">
            <a:off x="2632075" y="2052638"/>
            <a:ext cx="233363" cy="1670050"/>
            <a:chOff x="5339" y="1900"/>
            <a:chExt cx="136" cy="2349"/>
          </a:xfrm>
        </p:grpSpPr>
        <p:sp>
          <p:nvSpPr>
            <p:cNvPr id="72784" name="AutoShape 129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5" name="AutoShape 130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6" name="AutoShape 131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7" name="AutoShape 132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8" name="Rectangle 133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9" name="Rectangle 134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0" name="Rectangle 135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1" name="Rectangle 136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2" name="Rectangle 137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3" name="Rectangle 138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4" name="Rectangle 139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5" name="Rectangle 140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6" name="Rectangle 141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7" name="Rectangle 142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8" name="Rectangle 143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9" name="Rectangle 144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716" name="Group 145"/>
          <p:cNvGrpSpPr>
            <a:grpSpLocks noChangeAspect="1"/>
          </p:cNvGrpSpPr>
          <p:nvPr/>
        </p:nvGrpSpPr>
        <p:grpSpPr bwMode="auto">
          <a:xfrm flipH="1">
            <a:off x="3224213" y="2054225"/>
            <a:ext cx="233362" cy="1670050"/>
            <a:chOff x="5339" y="1900"/>
            <a:chExt cx="136" cy="2349"/>
          </a:xfrm>
        </p:grpSpPr>
        <p:sp>
          <p:nvSpPr>
            <p:cNvPr id="72768" name="AutoShape 146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9" name="AutoShape 147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0" name="AutoShape 148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1" name="AutoShape 149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2" name="Rectangle 150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3" name="Rectangle 151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4" name="Rectangle 152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5" name="Rectangle 153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6" name="Rectangle 154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7" name="Rectangle 155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8" name="Rectangle 156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9" name="Rectangle 157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0" name="Rectangle 158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1" name="Rectangle 159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2" name="Rectangle 160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3" name="Rectangle 161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17" name="Text Box 16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718" name="Text Box 163"/>
          <p:cNvSpPr txBox="1">
            <a:spLocks noChangeArrowheads="1"/>
          </p:cNvSpPr>
          <p:nvPr/>
        </p:nvSpPr>
        <p:spPr bwMode="auto">
          <a:xfrm>
            <a:off x="8007350" y="5121275"/>
            <a:ext cx="1108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罹患男性</a:t>
            </a:r>
          </a:p>
        </p:txBody>
      </p:sp>
      <p:sp>
        <p:nvSpPr>
          <p:cNvPr id="72719" name="AutoShape 164"/>
          <p:cNvSpPr>
            <a:spLocks noChangeArrowheads="1"/>
          </p:cNvSpPr>
          <p:nvPr/>
        </p:nvSpPr>
        <p:spPr bwMode="auto">
          <a:xfrm rot="1800000">
            <a:off x="3186113" y="3482975"/>
            <a:ext cx="360362" cy="150813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0" name="AutoShape 165"/>
          <p:cNvSpPr>
            <a:spLocks noChangeArrowheads="1"/>
          </p:cNvSpPr>
          <p:nvPr/>
        </p:nvSpPr>
        <p:spPr bwMode="auto">
          <a:xfrm rot="1800000">
            <a:off x="6767513" y="6038850"/>
            <a:ext cx="360362" cy="150813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1" name="Text Box 166"/>
          <p:cNvSpPr txBox="1">
            <a:spLocks noChangeArrowheads="1"/>
          </p:cNvSpPr>
          <p:nvPr/>
        </p:nvSpPr>
        <p:spPr bwMode="auto">
          <a:xfrm>
            <a:off x="781050" y="2287588"/>
            <a:ext cx="15414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保因者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女性</a:t>
            </a:r>
          </a:p>
        </p:txBody>
      </p:sp>
      <p:sp>
        <p:nvSpPr>
          <p:cNvPr id="72722" name="Text Box 167"/>
          <p:cNvSpPr txBox="1">
            <a:spLocks noChangeArrowheads="1"/>
          </p:cNvSpPr>
          <p:nvPr/>
        </p:nvSpPr>
        <p:spPr bwMode="auto">
          <a:xfrm>
            <a:off x="15875" y="5121275"/>
            <a:ext cx="1095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正常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女性</a:t>
            </a:r>
          </a:p>
        </p:txBody>
      </p:sp>
      <p:sp>
        <p:nvSpPr>
          <p:cNvPr id="72723" name="Line 168"/>
          <p:cNvSpPr>
            <a:spLocks noChangeShapeType="1"/>
          </p:cNvSpPr>
          <p:nvPr/>
        </p:nvSpPr>
        <p:spPr bwMode="auto">
          <a:xfrm flipH="1">
            <a:off x="1652588" y="3736975"/>
            <a:ext cx="1003300" cy="83661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4" name="Line 169"/>
          <p:cNvSpPr>
            <a:spLocks noChangeShapeType="1"/>
          </p:cNvSpPr>
          <p:nvPr/>
        </p:nvSpPr>
        <p:spPr bwMode="auto">
          <a:xfrm>
            <a:off x="2843213" y="3733800"/>
            <a:ext cx="2211387" cy="81121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5" name="Line 170"/>
          <p:cNvSpPr>
            <a:spLocks noChangeShapeType="1"/>
          </p:cNvSpPr>
          <p:nvPr/>
        </p:nvSpPr>
        <p:spPr bwMode="auto">
          <a:xfrm flipH="1">
            <a:off x="4059238" y="3752850"/>
            <a:ext cx="162877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6" name="Line 171"/>
          <p:cNvSpPr>
            <a:spLocks noChangeShapeType="1"/>
          </p:cNvSpPr>
          <p:nvPr/>
        </p:nvSpPr>
        <p:spPr bwMode="auto">
          <a:xfrm flipH="1">
            <a:off x="2203450" y="3752850"/>
            <a:ext cx="3492500" cy="79851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7" name="Line 172"/>
          <p:cNvSpPr>
            <a:spLocks noChangeShapeType="1"/>
          </p:cNvSpPr>
          <p:nvPr/>
        </p:nvSpPr>
        <p:spPr bwMode="auto">
          <a:xfrm flipH="1">
            <a:off x="3344863" y="3751263"/>
            <a:ext cx="0" cy="793750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8" name="Line 173"/>
          <p:cNvSpPr>
            <a:spLocks noChangeShapeType="1"/>
          </p:cNvSpPr>
          <p:nvPr/>
        </p:nvSpPr>
        <p:spPr bwMode="auto">
          <a:xfrm>
            <a:off x="3451225" y="3743325"/>
            <a:ext cx="3462338" cy="801688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9" name="Line 174"/>
          <p:cNvSpPr>
            <a:spLocks noChangeShapeType="1"/>
          </p:cNvSpPr>
          <p:nvPr/>
        </p:nvSpPr>
        <p:spPr bwMode="auto">
          <a:xfrm flipH="1">
            <a:off x="5894388" y="3752850"/>
            <a:ext cx="428625" cy="7921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30" name="Line 175"/>
          <p:cNvSpPr>
            <a:spLocks noChangeShapeType="1"/>
          </p:cNvSpPr>
          <p:nvPr/>
        </p:nvSpPr>
        <p:spPr bwMode="auto">
          <a:xfrm>
            <a:off x="6502400" y="3752850"/>
            <a:ext cx="912813" cy="7921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31" name="Text Box 176"/>
          <p:cNvSpPr txBox="1">
            <a:spLocks noChangeArrowheads="1"/>
          </p:cNvSpPr>
          <p:nvPr/>
        </p:nvSpPr>
        <p:spPr bwMode="auto">
          <a:xfrm>
            <a:off x="1465263" y="6308725"/>
            <a:ext cx="78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</a:p>
        </p:txBody>
      </p:sp>
      <p:sp>
        <p:nvSpPr>
          <p:cNvPr id="72732" name="Text Box 177"/>
          <p:cNvSpPr txBox="1">
            <a:spLocks noChangeArrowheads="1"/>
          </p:cNvSpPr>
          <p:nvPr/>
        </p:nvSpPr>
        <p:spPr bwMode="auto">
          <a:xfrm>
            <a:off x="3265488" y="6308725"/>
            <a:ext cx="78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</a:p>
        </p:txBody>
      </p:sp>
      <p:sp>
        <p:nvSpPr>
          <p:cNvPr id="72733" name="Text Box 178"/>
          <p:cNvSpPr txBox="1">
            <a:spLocks noChangeArrowheads="1"/>
          </p:cNvSpPr>
          <p:nvPr/>
        </p:nvSpPr>
        <p:spPr bwMode="auto">
          <a:xfrm>
            <a:off x="5065713" y="6308725"/>
            <a:ext cx="78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</a:p>
        </p:txBody>
      </p:sp>
      <p:sp>
        <p:nvSpPr>
          <p:cNvPr id="72734" name="Text Box 179"/>
          <p:cNvSpPr txBox="1">
            <a:spLocks noChangeArrowheads="1"/>
          </p:cNvSpPr>
          <p:nvPr/>
        </p:nvSpPr>
        <p:spPr bwMode="auto">
          <a:xfrm>
            <a:off x="6883400" y="6308725"/>
            <a:ext cx="78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</a:p>
        </p:txBody>
      </p:sp>
      <p:grpSp>
        <p:nvGrpSpPr>
          <p:cNvPr id="72735" name="Group 180"/>
          <p:cNvGrpSpPr>
            <a:grpSpLocks noChangeAspect="1"/>
          </p:cNvGrpSpPr>
          <p:nvPr/>
        </p:nvGrpSpPr>
        <p:grpSpPr bwMode="auto">
          <a:xfrm flipH="1">
            <a:off x="6302375" y="3033713"/>
            <a:ext cx="233363" cy="696912"/>
            <a:chOff x="5580" y="3249"/>
            <a:chExt cx="136" cy="1000"/>
          </a:xfrm>
        </p:grpSpPr>
        <p:sp>
          <p:nvSpPr>
            <p:cNvPr id="72759" name="AutoShape 181"/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0" name="AutoShape 182"/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1" name="AutoShape 183"/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2" name="AutoShape 184"/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3" name="Rectangle 185"/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4" name="AutoShape 186"/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5" name="Rectangle 187"/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6" name="Rectangle 188"/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7" name="Rectangle 189"/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736" name="Group 190"/>
          <p:cNvGrpSpPr>
            <a:grpSpLocks noChangeAspect="1"/>
          </p:cNvGrpSpPr>
          <p:nvPr/>
        </p:nvGrpSpPr>
        <p:grpSpPr bwMode="auto">
          <a:xfrm flipH="1">
            <a:off x="7443788" y="5588000"/>
            <a:ext cx="233362" cy="696913"/>
            <a:chOff x="5580" y="3249"/>
            <a:chExt cx="136" cy="1000"/>
          </a:xfrm>
        </p:grpSpPr>
        <p:sp>
          <p:nvSpPr>
            <p:cNvPr id="72750" name="AutoShape 191"/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1" name="AutoShape 192"/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2" name="AutoShape 193"/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3" name="AutoShape 194"/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4" name="Rectangle 195"/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5" name="AutoShape 196"/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6" name="Rectangle 197"/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7" name="Rectangle 198"/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8" name="Rectangle 199"/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737" name="Group 200"/>
          <p:cNvGrpSpPr>
            <a:grpSpLocks noChangeAspect="1"/>
          </p:cNvGrpSpPr>
          <p:nvPr/>
        </p:nvGrpSpPr>
        <p:grpSpPr bwMode="auto">
          <a:xfrm flipH="1">
            <a:off x="5653088" y="5588000"/>
            <a:ext cx="233362" cy="696913"/>
            <a:chOff x="5580" y="3249"/>
            <a:chExt cx="136" cy="1000"/>
          </a:xfrm>
        </p:grpSpPr>
        <p:sp>
          <p:nvSpPr>
            <p:cNvPr id="72741" name="AutoShape 201"/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2" name="AutoShape 202"/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3" name="AutoShape 203"/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4" name="AutoShape 204"/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5" name="Rectangle 205"/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6" name="AutoShape 206"/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7" name="Rectangle 207"/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8" name="Rectangle 208"/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9" name="Rectangle 209"/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38" name="Text Box 210"/>
          <p:cNvSpPr txBox="1">
            <a:spLocks noChangeArrowheads="1"/>
          </p:cNvSpPr>
          <p:nvPr/>
        </p:nvSpPr>
        <p:spPr bwMode="auto">
          <a:xfrm>
            <a:off x="6824663" y="2287588"/>
            <a:ext cx="1209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正常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男性</a:t>
            </a:r>
          </a:p>
        </p:txBody>
      </p:sp>
      <p:sp>
        <p:nvSpPr>
          <p:cNvPr id="72739" name="Rectangle 211"/>
          <p:cNvSpPr>
            <a:spLocks noChangeArrowheads="1"/>
          </p:cNvSpPr>
          <p:nvPr/>
        </p:nvSpPr>
        <p:spPr bwMode="auto">
          <a:xfrm>
            <a:off x="265113" y="967572"/>
            <a:ext cx="87995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保因者女性と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正常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男性の子のうち，女児は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発症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ja-JP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が保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因者，男児は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罹患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が正常．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6421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740" name="Rectangle 2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en-US" altLang="zh-TW" dirty="0" err="1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原理</a:t>
            </a:r>
            <a:endParaRPr lang="ja-JP" alt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5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971550"/>
            <a:ext cx="4676775" cy="2590800"/>
          </a:xfrm>
          <a:noFill/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660033"/>
                </a:solidFill>
              </a:rPr>
              <a:t>原則的に男性患者のみ</a:t>
            </a:r>
          </a:p>
          <a:p>
            <a:pPr eaLnBrk="1" hangingPunct="1"/>
            <a:r>
              <a:rPr lang="ja-JP" altLang="en-US" dirty="0">
                <a:solidFill>
                  <a:srgbClr val="660033"/>
                </a:solidFill>
              </a:rPr>
              <a:t>どの世代にも患者がいる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6286273" y="5200428"/>
            <a:ext cx="2441590" cy="112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神経･筋系統疾患が多い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en-US" altLang="zh-TW" dirty="0" err="1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傾向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pSp>
        <p:nvGrpSpPr>
          <p:cNvPr id="9" name="Group 30">
            <a:extLst>
              <a:ext uri="{FF2B5EF4-FFF2-40B4-BE49-F238E27FC236}">
                <a16:creationId xmlns:a16="http://schemas.microsoft.com/office/drawing/2014/main" id="{71724CDC-F87E-4141-BD23-7E14D6A0A2EF}"/>
              </a:ext>
            </a:extLst>
          </p:cNvPr>
          <p:cNvGrpSpPr>
            <a:grpSpLocks/>
          </p:cNvGrpSpPr>
          <p:nvPr/>
        </p:nvGrpSpPr>
        <p:grpSpPr bwMode="auto">
          <a:xfrm>
            <a:off x="7901315" y="2953792"/>
            <a:ext cx="145095" cy="916496"/>
            <a:chOff x="5580" y="3249"/>
            <a:chExt cx="136" cy="1000"/>
          </a:xfrm>
        </p:grpSpPr>
        <p:sp>
          <p:nvSpPr>
            <p:cNvPr id="181" name="AutoShape 31">
              <a:extLst>
                <a:ext uri="{FF2B5EF4-FFF2-40B4-BE49-F238E27FC236}">
                  <a16:creationId xmlns:a16="http://schemas.microsoft.com/office/drawing/2014/main" id="{717D6FDC-EDC8-4FB1-AD33-ADE1AC6DA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2" name="AutoShape 32">
              <a:extLst>
                <a:ext uri="{FF2B5EF4-FFF2-40B4-BE49-F238E27FC236}">
                  <a16:creationId xmlns:a16="http://schemas.microsoft.com/office/drawing/2014/main" id="{DB975CD6-EB65-4D4B-BDBC-15621FEA8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3" name="AutoShape 33">
              <a:extLst>
                <a:ext uri="{FF2B5EF4-FFF2-40B4-BE49-F238E27FC236}">
                  <a16:creationId xmlns:a16="http://schemas.microsoft.com/office/drawing/2014/main" id="{D58810E9-B235-4E69-B9C7-7BADA3845E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" name="AutoShape 34">
              <a:extLst>
                <a:ext uri="{FF2B5EF4-FFF2-40B4-BE49-F238E27FC236}">
                  <a16:creationId xmlns:a16="http://schemas.microsoft.com/office/drawing/2014/main" id="{2DA27A1D-CCB9-4FC9-9B7E-53E7F01DC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" name="Rectangle 35">
              <a:extLst>
                <a:ext uri="{FF2B5EF4-FFF2-40B4-BE49-F238E27FC236}">
                  <a16:creationId xmlns:a16="http://schemas.microsoft.com/office/drawing/2014/main" id="{A882B9CE-35DF-4265-8A2A-F7B5D888E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6" name="AutoShape 36">
              <a:extLst>
                <a:ext uri="{FF2B5EF4-FFF2-40B4-BE49-F238E27FC236}">
                  <a16:creationId xmlns:a16="http://schemas.microsoft.com/office/drawing/2014/main" id="{6191FDCE-4CE2-4E6A-BEC9-3D8419934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7" name="Rectangle 37">
              <a:extLst>
                <a:ext uri="{FF2B5EF4-FFF2-40B4-BE49-F238E27FC236}">
                  <a16:creationId xmlns:a16="http://schemas.microsoft.com/office/drawing/2014/main" id="{59D7462C-C209-4C84-AC91-862B7F8B1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8" name="Rectangle 38">
              <a:extLst>
                <a:ext uri="{FF2B5EF4-FFF2-40B4-BE49-F238E27FC236}">
                  <a16:creationId xmlns:a16="http://schemas.microsoft.com/office/drawing/2014/main" id="{6CDD9C04-3398-4AA3-90F1-FCC9FFB27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9" name="Rectangle 39">
              <a:extLst>
                <a:ext uri="{FF2B5EF4-FFF2-40B4-BE49-F238E27FC236}">
                  <a16:creationId xmlns:a16="http://schemas.microsoft.com/office/drawing/2014/main" id="{17AB8A76-1CD4-48EF-8BBF-36BD1C1CE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" name="Group 30">
            <a:extLst>
              <a:ext uri="{FF2B5EF4-FFF2-40B4-BE49-F238E27FC236}">
                <a16:creationId xmlns:a16="http://schemas.microsoft.com/office/drawing/2014/main" id="{90A7DF83-727A-4474-9F4A-4E556CA205FA}"/>
              </a:ext>
            </a:extLst>
          </p:cNvPr>
          <p:cNvGrpSpPr>
            <a:grpSpLocks/>
          </p:cNvGrpSpPr>
          <p:nvPr/>
        </p:nvGrpSpPr>
        <p:grpSpPr bwMode="auto">
          <a:xfrm>
            <a:off x="8725985" y="2953792"/>
            <a:ext cx="145095" cy="916496"/>
            <a:chOff x="5580" y="3249"/>
            <a:chExt cx="136" cy="1000"/>
          </a:xfrm>
        </p:grpSpPr>
        <p:sp>
          <p:nvSpPr>
            <p:cNvPr id="156" name="AutoShape 31">
              <a:extLst>
                <a:ext uri="{FF2B5EF4-FFF2-40B4-BE49-F238E27FC236}">
                  <a16:creationId xmlns:a16="http://schemas.microsoft.com/office/drawing/2014/main" id="{D2BD0F2A-EB22-4779-B4F7-1A7AA1EC7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7" name="AutoShape 32">
              <a:extLst>
                <a:ext uri="{FF2B5EF4-FFF2-40B4-BE49-F238E27FC236}">
                  <a16:creationId xmlns:a16="http://schemas.microsoft.com/office/drawing/2014/main" id="{2844E22D-D074-47C8-A2F6-CD95BE03A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8" name="AutoShape 33">
              <a:extLst>
                <a:ext uri="{FF2B5EF4-FFF2-40B4-BE49-F238E27FC236}">
                  <a16:creationId xmlns:a16="http://schemas.microsoft.com/office/drawing/2014/main" id="{05548E50-DC91-4A33-9286-74C0A06DE0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9" name="AutoShape 34">
              <a:extLst>
                <a:ext uri="{FF2B5EF4-FFF2-40B4-BE49-F238E27FC236}">
                  <a16:creationId xmlns:a16="http://schemas.microsoft.com/office/drawing/2014/main" id="{3E625E53-046D-4B0B-A6D4-9FA811E6D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0" name="Rectangle 35">
              <a:extLst>
                <a:ext uri="{FF2B5EF4-FFF2-40B4-BE49-F238E27FC236}">
                  <a16:creationId xmlns:a16="http://schemas.microsoft.com/office/drawing/2014/main" id="{BD0B9B56-6CAA-4B8E-AE1A-BE4AAB035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1" name="AutoShape 36">
              <a:extLst>
                <a:ext uri="{FF2B5EF4-FFF2-40B4-BE49-F238E27FC236}">
                  <a16:creationId xmlns:a16="http://schemas.microsoft.com/office/drawing/2014/main" id="{E8EFE4AB-8D8F-4E30-B319-E4F32524B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2" name="Rectangle 37">
              <a:extLst>
                <a:ext uri="{FF2B5EF4-FFF2-40B4-BE49-F238E27FC236}">
                  <a16:creationId xmlns:a16="http://schemas.microsoft.com/office/drawing/2014/main" id="{97638951-A7D8-4951-AC14-01F1DF952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" name="Rectangle 38">
              <a:extLst>
                <a:ext uri="{FF2B5EF4-FFF2-40B4-BE49-F238E27FC236}">
                  <a16:creationId xmlns:a16="http://schemas.microsoft.com/office/drawing/2014/main" id="{6A3CEA1D-5AE5-48BF-9CF9-89C9BF4A1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" name="Rectangle 39">
              <a:extLst>
                <a:ext uri="{FF2B5EF4-FFF2-40B4-BE49-F238E27FC236}">
                  <a16:creationId xmlns:a16="http://schemas.microsoft.com/office/drawing/2014/main" id="{9B9BD80C-332D-4925-8D32-0E416F32F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" name="Group 40">
            <a:extLst>
              <a:ext uri="{FF2B5EF4-FFF2-40B4-BE49-F238E27FC236}">
                <a16:creationId xmlns:a16="http://schemas.microsoft.com/office/drawing/2014/main" id="{A06C6C2C-1EEA-4288-BE5D-1B6C3EC2C703}"/>
              </a:ext>
            </a:extLst>
          </p:cNvPr>
          <p:cNvGrpSpPr>
            <a:grpSpLocks/>
          </p:cNvGrpSpPr>
          <p:nvPr/>
        </p:nvGrpSpPr>
        <p:grpSpPr bwMode="auto">
          <a:xfrm>
            <a:off x="8369770" y="1717439"/>
            <a:ext cx="145095" cy="2152849"/>
            <a:chOff x="5339" y="1900"/>
            <a:chExt cx="136" cy="2349"/>
          </a:xfrm>
        </p:grpSpPr>
        <p:sp>
          <p:nvSpPr>
            <p:cNvPr id="140" name="AutoShape 41">
              <a:extLst>
                <a:ext uri="{FF2B5EF4-FFF2-40B4-BE49-F238E27FC236}">
                  <a16:creationId xmlns:a16="http://schemas.microsoft.com/office/drawing/2014/main" id="{4B8F2537-41BF-46B8-A29B-30BE992EB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" name="AutoShape 42">
              <a:extLst>
                <a:ext uri="{FF2B5EF4-FFF2-40B4-BE49-F238E27FC236}">
                  <a16:creationId xmlns:a16="http://schemas.microsoft.com/office/drawing/2014/main" id="{17398BB5-7AE5-4BA4-AEAB-6B6337CEA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" name="AutoShape 43">
              <a:extLst>
                <a:ext uri="{FF2B5EF4-FFF2-40B4-BE49-F238E27FC236}">
                  <a16:creationId xmlns:a16="http://schemas.microsoft.com/office/drawing/2014/main" id="{613E1BFB-F9E7-494C-9EB9-B193C9896D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" name="AutoShape 44">
              <a:extLst>
                <a:ext uri="{FF2B5EF4-FFF2-40B4-BE49-F238E27FC236}">
                  <a16:creationId xmlns:a16="http://schemas.microsoft.com/office/drawing/2014/main" id="{5D77C734-922A-4B09-B5CD-CC11216EDF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" name="Rectangle 45">
              <a:extLst>
                <a:ext uri="{FF2B5EF4-FFF2-40B4-BE49-F238E27FC236}">
                  <a16:creationId xmlns:a16="http://schemas.microsoft.com/office/drawing/2014/main" id="{C6AE43A4-19C6-4B57-8545-54BB2CA76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" name="Rectangle 46">
              <a:extLst>
                <a:ext uri="{FF2B5EF4-FFF2-40B4-BE49-F238E27FC236}">
                  <a16:creationId xmlns:a16="http://schemas.microsoft.com/office/drawing/2014/main" id="{FDCA10C9-91A8-46E8-8A61-9246D8815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" name="Rectangle 47">
              <a:extLst>
                <a:ext uri="{FF2B5EF4-FFF2-40B4-BE49-F238E27FC236}">
                  <a16:creationId xmlns:a16="http://schemas.microsoft.com/office/drawing/2014/main" id="{394A0A9A-BC3F-4438-B756-D93B3A09A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" name="Rectangle 48">
              <a:extLst>
                <a:ext uri="{FF2B5EF4-FFF2-40B4-BE49-F238E27FC236}">
                  <a16:creationId xmlns:a16="http://schemas.microsoft.com/office/drawing/2014/main" id="{66CF5D4B-8E51-4BE4-A7EF-638E6B7D5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" name="Rectangle 49">
              <a:extLst>
                <a:ext uri="{FF2B5EF4-FFF2-40B4-BE49-F238E27FC236}">
                  <a16:creationId xmlns:a16="http://schemas.microsoft.com/office/drawing/2014/main" id="{FFCE4C24-4AD9-47F9-89D0-2D6F25322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" name="Rectangle 50">
              <a:extLst>
                <a:ext uri="{FF2B5EF4-FFF2-40B4-BE49-F238E27FC236}">
                  <a16:creationId xmlns:a16="http://schemas.microsoft.com/office/drawing/2014/main" id="{4A235671-2EDA-41BF-ABB5-804382CBE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" name="Rectangle 51">
              <a:extLst>
                <a:ext uri="{FF2B5EF4-FFF2-40B4-BE49-F238E27FC236}">
                  <a16:creationId xmlns:a16="http://schemas.microsoft.com/office/drawing/2014/main" id="{0A365902-CC4A-448A-8CC2-A9F42E3A1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" name="Rectangle 52">
              <a:extLst>
                <a:ext uri="{FF2B5EF4-FFF2-40B4-BE49-F238E27FC236}">
                  <a16:creationId xmlns:a16="http://schemas.microsoft.com/office/drawing/2014/main" id="{C4C0A5F0-0893-49E5-B127-C3F55148F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" name="Rectangle 53">
              <a:extLst>
                <a:ext uri="{FF2B5EF4-FFF2-40B4-BE49-F238E27FC236}">
                  <a16:creationId xmlns:a16="http://schemas.microsoft.com/office/drawing/2014/main" id="{63CF1AE6-FB13-4D7F-A2CE-980D703AA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" name="Rectangle 54">
              <a:extLst>
                <a:ext uri="{FF2B5EF4-FFF2-40B4-BE49-F238E27FC236}">
                  <a16:creationId xmlns:a16="http://schemas.microsoft.com/office/drawing/2014/main" id="{4F04FBE6-EA78-46CD-81B9-FC8E57794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" name="Rectangle 55">
              <a:extLst>
                <a:ext uri="{FF2B5EF4-FFF2-40B4-BE49-F238E27FC236}">
                  <a16:creationId xmlns:a16="http://schemas.microsoft.com/office/drawing/2014/main" id="{951EAB35-9B43-492B-B4D7-064D4EC70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" name="Rectangle 56">
              <a:extLst>
                <a:ext uri="{FF2B5EF4-FFF2-40B4-BE49-F238E27FC236}">
                  <a16:creationId xmlns:a16="http://schemas.microsoft.com/office/drawing/2014/main" id="{1E4278C1-1C7A-48C2-B7F0-A84A7B186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" name="Group 40">
            <a:extLst>
              <a:ext uri="{FF2B5EF4-FFF2-40B4-BE49-F238E27FC236}">
                <a16:creationId xmlns:a16="http://schemas.microsoft.com/office/drawing/2014/main" id="{192B728F-3A47-4E37-B044-A6CD79C26C89}"/>
              </a:ext>
            </a:extLst>
          </p:cNvPr>
          <p:cNvGrpSpPr>
            <a:grpSpLocks/>
          </p:cNvGrpSpPr>
          <p:nvPr/>
        </p:nvGrpSpPr>
        <p:grpSpPr bwMode="auto">
          <a:xfrm>
            <a:off x="4829271" y="1717439"/>
            <a:ext cx="145095" cy="2152849"/>
            <a:chOff x="5339" y="1900"/>
            <a:chExt cx="136" cy="2349"/>
          </a:xfrm>
        </p:grpSpPr>
        <p:sp>
          <p:nvSpPr>
            <p:cNvPr id="124" name="AutoShape 41">
              <a:extLst>
                <a:ext uri="{FF2B5EF4-FFF2-40B4-BE49-F238E27FC236}">
                  <a16:creationId xmlns:a16="http://schemas.microsoft.com/office/drawing/2014/main" id="{F8E9002B-BDDD-463F-B278-2CDA1F36A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" name="AutoShape 42">
              <a:extLst>
                <a:ext uri="{FF2B5EF4-FFF2-40B4-BE49-F238E27FC236}">
                  <a16:creationId xmlns:a16="http://schemas.microsoft.com/office/drawing/2014/main" id="{5BA5A0C6-FDDD-4B20-9003-CBDCC7921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" name="AutoShape 43">
              <a:extLst>
                <a:ext uri="{FF2B5EF4-FFF2-40B4-BE49-F238E27FC236}">
                  <a16:creationId xmlns:a16="http://schemas.microsoft.com/office/drawing/2014/main" id="{92CAE8C6-237D-43B4-9B7E-C85144C556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7" name="AutoShape 44">
              <a:extLst>
                <a:ext uri="{FF2B5EF4-FFF2-40B4-BE49-F238E27FC236}">
                  <a16:creationId xmlns:a16="http://schemas.microsoft.com/office/drawing/2014/main" id="{FCBE4E3A-F4EC-44EE-8D7E-4774B05647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" name="Rectangle 45">
              <a:extLst>
                <a:ext uri="{FF2B5EF4-FFF2-40B4-BE49-F238E27FC236}">
                  <a16:creationId xmlns:a16="http://schemas.microsoft.com/office/drawing/2014/main" id="{2F21B5DA-076B-4945-8DB0-D79FF383A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" name="Rectangle 46">
              <a:extLst>
                <a:ext uri="{FF2B5EF4-FFF2-40B4-BE49-F238E27FC236}">
                  <a16:creationId xmlns:a16="http://schemas.microsoft.com/office/drawing/2014/main" id="{3A0C75C1-0D3B-4083-9202-8A8B578E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" name="Rectangle 47">
              <a:extLst>
                <a:ext uri="{FF2B5EF4-FFF2-40B4-BE49-F238E27FC236}">
                  <a16:creationId xmlns:a16="http://schemas.microsoft.com/office/drawing/2014/main" id="{E93FF0F0-EFE6-4668-9650-499F9B251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" name="Rectangle 48">
              <a:extLst>
                <a:ext uri="{FF2B5EF4-FFF2-40B4-BE49-F238E27FC236}">
                  <a16:creationId xmlns:a16="http://schemas.microsoft.com/office/drawing/2014/main" id="{06287287-19F4-473E-8DD2-692C0F5DB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" name="Rectangle 49">
              <a:extLst>
                <a:ext uri="{FF2B5EF4-FFF2-40B4-BE49-F238E27FC236}">
                  <a16:creationId xmlns:a16="http://schemas.microsoft.com/office/drawing/2014/main" id="{91652790-8932-4DC0-819E-F0AFDE907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" name="Rectangle 50">
              <a:extLst>
                <a:ext uri="{FF2B5EF4-FFF2-40B4-BE49-F238E27FC236}">
                  <a16:creationId xmlns:a16="http://schemas.microsoft.com/office/drawing/2014/main" id="{01F7C09E-9FE1-4564-B05D-3C0D2213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" name="Rectangle 51">
              <a:extLst>
                <a:ext uri="{FF2B5EF4-FFF2-40B4-BE49-F238E27FC236}">
                  <a16:creationId xmlns:a16="http://schemas.microsoft.com/office/drawing/2014/main" id="{77DA5976-33AE-4188-9929-B4C3E2679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" name="Rectangle 52">
              <a:extLst>
                <a:ext uri="{FF2B5EF4-FFF2-40B4-BE49-F238E27FC236}">
                  <a16:creationId xmlns:a16="http://schemas.microsoft.com/office/drawing/2014/main" id="{B335167A-72D8-4646-A5BC-D1D45BDAE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" name="Rectangle 53">
              <a:extLst>
                <a:ext uri="{FF2B5EF4-FFF2-40B4-BE49-F238E27FC236}">
                  <a16:creationId xmlns:a16="http://schemas.microsoft.com/office/drawing/2014/main" id="{873D790F-9770-4F52-80F5-2CC5C7822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" name="Rectangle 54">
              <a:extLst>
                <a:ext uri="{FF2B5EF4-FFF2-40B4-BE49-F238E27FC236}">
                  <a16:creationId xmlns:a16="http://schemas.microsoft.com/office/drawing/2014/main" id="{CA6B756B-5F15-4DA0-89A3-C4F9A99A0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" name="Rectangle 55">
              <a:extLst>
                <a:ext uri="{FF2B5EF4-FFF2-40B4-BE49-F238E27FC236}">
                  <a16:creationId xmlns:a16="http://schemas.microsoft.com/office/drawing/2014/main" id="{264B6E49-6F0C-4D2E-B2E7-87DF6CEEA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" name="Rectangle 56">
              <a:extLst>
                <a:ext uri="{FF2B5EF4-FFF2-40B4-BE49-F238E27FC236}">
                  <a16:creationId xmlns:a16="http://schemas.microsoft.com/office/drawing/2014/main" id="{EEFF1152-CB34-4AB0-B1F7-3BED2F271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329CAD-28AA-453B-9E06-E32DEC817587}"/>
              </a:ext>
            </a:extLst>
          </p:cNvPr>
          <p:cNvSpPr txBox="1"/>
          <p:nvPr/>
        </p:nvSpPr>
        <p:spPr>
          <a:xfrm>
            <a:off x="7338658" y="1416528"/>
            <a:ext cx="9436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健常</a:t>
            </a: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973702-CFC6-45ED-B3E0-576DB2BBF9DD}"/>
              </a:ext>
            </a:extLst>
          </p:cNvPr>
          <p:cNvSpPr txBox="1"/>
          <p:nvPr/>
        </p:nvSpPr>
        <p:spPr>
          <a:xfrm>
            <a:off x="6397609" y="1416528"/>
            <a:ext cx="87310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罹患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BAAAEB3-80E5-4B82-96DA-0927C8B12321}"/>
              </a:ext>
            </a:extLst>
          </p:cNvPr>
          <p:cNvSpPr txBox="1"/>
          <p:nvPr/>
        </p:nvSpPr>
        <p:spPr>
          <a:xfrm>
            <a:off x="4604186" y="1411364"/>
            <a:ext cx="9436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健常</a:t>
            </a: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2BB4CA1-A333-4A8F-944D-16B73B162C14}"/>
              </a:ext>
            </a:extLst>
          </p:cNvPr>
          <p:cNvSpPr txBox="1"/>
          <p:nvPr/>
        </p:nvSpPr>
        <p:spPr>
          <a:xfrm>
            <a:off x="5479559" y="1416528"/>
            <a:ext cx="9436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rPr>
              <a:t>保因者</a:t>
            </a:r>
            <a:endParaRPr kumimoji="1" lang="en-US" altLang="ja-JP" b="1" dirty="0">
              <a:solidFill>
                <a:srgbClr val="9A711E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A04179-73B9-47A4-9CE1-FB9F9E7118CB}"/>
              </a:ext>
            </a:extLst>
          </p:cNvPr>
          <p:cNvSpPr txBox="1"/>
          <p:nvPr/>
        </p:nvSpPr>
        <p:spPr>
          <a:xfrm>
            <a:off x="5025020" y="3842317"/>
            <a:ext cx="575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D2913F7-493D-4B3D-BBEB-ABB5D12C0EB1}"/>
              </a:ext>
            </a:extLst>
          </p:cNvPr>
          <p:cNvSpPr txBox="1"/>
          <p:nvPr/>
        </p:nvSpPr>
        <p:spPr>
          <a:xfrm>
            <a:off x="4687397" y="3842317"/>
            <a:ext cx="533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grpSp>
        <p:nvGrpSpPr>
          <p:cNvPr id="21" name="Group 40">
            <a:extLst>
              <a:ext uri="{FF2B5EF4-FFF2-40B4-BE49-F238E27FC236}">
                <a16:creationId xmlns:a16="http://schemas.microsoft.com/office/drawing/2014/main" id="{945B49AD-FDD6-4A33-B3F4-AC1DC317F655}"/>
              </a:ext>
            </a:extLst>
          </p:cNvPr>
          <p:cNvGrpSpPr>
            <a:grpSpLocks/>
          </p:cNvGrpSpPr>
          <p:nvPr/>
        </p:nvGrpSpPr>
        <p:grpSpPr bwMode="auto">
          <a:xfrm>
            <a:off x="5703667" y="1717439"/>
            <a:ext cx="145095" cy="2152849"/>
            <a:chOff x="5339" y="1900"/>
            <a:chExt cx="136" cy="2349"/>
          </a:xfrm>
        </p:grpSpPr>
        <p:sp>
          <p:nvSpPr>
            <p:cNvPr id="92" name="AutoShape 41">
              <a:extLst>
                <a:ext uri="{FF2B5EF4-FFF2-40B4-BE49-F238E27FC236}">
                  <a16:creationId xmlns:a16="http://schemas.microsoft.com/office/drawing/2014/main" id="{D7F9CFDB-3085-40EB-A57E-6E5ED3923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" name="AutoShape 42">
              <a:extLst>
                <a:ext uri="{FF2B5EF4-FFF2-40B4-BE49-F238E27FC236}">
                  <a16:creationId xmlns:a16="http://schemas.microsoft.com/office/drawing/2014/main" id="{0C0EB8A5-3DCE-48F5-A7C2-8AF3A8C1A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" name="AutoShape 43">
              <a:extLst>
                <a:ext uri="{FF2B5EF4-FFF2-40B4-BE49-F238E27FC236}">
                  <a16:creationId xmlns:a16="http://schemas.microsoft.com/office/drawing/2014/main" id="{1470326C-F664-460D-9C75-ED27EEFE55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" name="AutoShape 44">
              <a:extLst>
                <a:ext uri="{FF2B5EF4-FFF2-40B4-BE49-F238E27FC236}">
                  <a16:creationId xmlns:a16="http://schemas.microsoft.com/office/drawing/2014/main" id="{033C0EA8-7CF2-4A45-AC7B-7E7B95B247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" name="Rectangle 45">
              <a:extLst>
                <a:ext uri="{FF2B5EF4-FFF2-40B4-BE49-F238E27FC236}">
                  <a16:creationId xmlns:a16="http://schemas.microsoft.com/office/drawing/2014/main" id="{2ACE97D6-0B52-49DD-BAB7-F767488A8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Rectangle 46">
              <a:extLst>
                <a:ext uri="{FF2B5EF4-FFF2-40B4-BE49-F238E27FC236}">
                  <a16:creationId xmlns:a16="http://schemas.microsoft.com/office/drawing/2014/main" id="{D3688218-9369-4B35-991A-527B7AC56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Rectangle 47">
              <a:extLst>
                <a:ext uri="{FF2B5EF4-FFF2-40B4-BE49-F238E27FC236}">
                  <a16:creationId xmlns:a16="http://schemas.microsoft.com/office/drawing/2014/main" id="{23F32206-9ACB-46C0-8013-80D7F59B8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Rectangle 48">
              <a:extLst>
                <a:ext uri="{FF2B5EF4-FFF2-40B4-BE49-F238E27FC236}">
                  <a16:creationId xmlns:a16="http://schemas.microsoft.com/office/drawing/2014/main" id="{1369D53A-F650-4262-AA6E-92BC55555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Rectangle 49">
              <a:extLst>
                <a:ext uri="{FF2B5EF4-FFF2-40B4-BE49-F238E27FC236}">
                  <a16:creationId xmlns:a16="http://schemas.microsoft.com/office/drawing/2014/main" id="{FCBA3F89-DD06-41A7-A6A9-A46824173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Rectangle 50">
              <a:extLst>
                <a:ext uri="{FF2B5EF4-FFF2-40B4-BE49-F238E27FC236}">
                  <a16:creationId xmlns:a16="http://schemas.microsoft.com/office/drawing/2014/main" id="{FE874879-C2FB-470F-B634-593BCAC96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" name="Rectangle 51">
              <a:extLst>
                <a:ext uri="{FF2B5EF4-FFF2-40B4-BE49-F238E27FC236}">
                  <a16:creationId xmlns:a16="http://schemas.microsoft.com/office/drawing/2014/main" id="{3B091E84-1179-4FAB-8C7F-9D796BEE9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" name="Rectangle 52">
              <a:extLst>
                <a:ext uri="{FF2B5EF4-FFF2-40B4-BE49-F238E27FC236}">
                  <a16:creationId xmlns:a16="http://schemas.microsoft.com/office/drawing/2014/main" id="{E58DD9D8-4C04-488C-915E-EA5DDFC32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" name="Rectangle 53">
              <a:extLst>
                <a:ext uri="{FF2B5EF4-FFF2-40B4-BE49-F238E27FC236}">
                  <a16:creationId xmlns:a16="http://schemas.microsoft.com/office/drawing/2014/main" id="{831F19C0-C3E1-45D8-BB84-591D4C27D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" name="Rectangle 54">
              <a:extLst>
                <a:ext uri="{FF2B5EF4-FFF2-40B4-BE49-F238E27FC236}">
                  <a16:creationId xmlns:a16="http://schemas.microsoft.com/office/drawing/2014/main" id="{9F95C921-C2C6-478D-9E49-3CED5096D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" name="Rectangle 55">
              <a:extLst>
                <a:ext uri="{FF2B5EF4-FFF2-40B4-BE49-F238E27FC236}">
                  <a16:creationId xmlns:a16="http://schemas.microsoft.com/office/drawing/2014/main" id="{B3343F92-1C63-4424-B728-CDFEFAE1A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" name="Rectangle 56">
              <a:extLst>
                <a:ext uri="{FF2B5EF4-FFF2-40B4-BE49-F238E27FC236}">
                  <a16:creationId xmlns:a16="http://schemas.microsoft.com/office/drawing/2014/main" id="{C0F1D734-2E2F-4F7B-8909-A11185549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6D3B2DE-929E-446E-B9D9-CE6E85346423}"/>
              </a:ext>
            </a:extLst>
          </p:cNvPr>
          <p:cNvGrpSpPr/>
          <p:nvPr/>
        </p:nvGrpSpPr>
        <p:grpSpPr>
          <a:xfrm>
            <a:off x="6060547" y="1717439"/>
            <a:ext cx="144029" cy="2152849"/>
            <a:chOff x="6060547" y="1717439"/>
            <a:chExt cx="144029" cy="2152849"/>
          </a:xfrm>
        </p:grpSpPr>
        <p:sp>
          <p:nvSpPr>
            <p:cNvPr id="76" name="AutoShape 41">
              <a:extLst>
                <a:ext uri="{FF2B5EF4-FFF2-40B4-BE49-F238E27FC236}">
                  <a16:creationId xmlns:a16="http://schemas.microsoft.com/office/drawing/2014/main" id="{062A6F3D-FFB8-4A85-847B-40F1F421D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1717439"/>
              <a:ext cx="144028" cy="80926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" name="AutoShape 42">
              <a:extLst>
                <a:ext uri="{FF2B5EF4-FFF2-40B4-BE49-F238E27FC236}">
                  <a16:creationId xmlns:a16="http://schemas.microsoft.com/office/drawing/2014/main" id="{F8815B25-0E02-4B50-A0B3-E70D900D4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524872"/>
              <a:ext cx="144028" cy="13454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AutoShape 43">
              <a:extLst>
                <a:ext uri="{FF2B5EF4-FFF2-40B4-BE49-F238E27FC236}">
                  <a16:creationId xmlns:a16="http://schemas.microsoft.com/office/drawing/2014/main" id="{D4964459-87AA-4730-9C5B-F4DB1635B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116523" y="2441402"/>
              <a:ext cx="32077" cy="144028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" name="AutoShape 44">
              <a:extLst>
                <a:ext uri="{FF2B5EF4-FFF2-40B4-BE49-F238E27FC236}">
                  <a16:creationId xmlns:a16="http://schemas.microsoft.com/office/drawing/2014/main" id="{EBD3DD71-A395-498E-98CE-5C2BA39079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116523" y="2471646"/>
              <a:ext cx="32077" cy="144028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" name="Rectangle 45">
              <a:extLst>
                <a:ext uri="{FF2B5EF4-FFF2-40B4-BE49-F238E27FC236}">
                  <a16:creationId xmlns:a16="http://schemas.microsoft.com/office/drawing/2014/main" id="{EDBDF682-4669-4C8E-A4B5-BCBAB16CB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583528"/>
              <a:ext cx="144028" cy="513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Rectangle 46">
              <a:extLst>
                <a:ext uri="{FF2B5EF4-FFF2-40B4-BE49-F238E27FC236}">
                  <a16:creationId xmlns:a16="http://schemas.microsoft.com/office/drawing/2014/main" id="{423354C8-5657-4F32-80A6-26FDF7BA1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1827419"/>
              <a:ext cx="144028" cy="467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Rectangle 47">
              <a:extLst>
                <a:ext uri="{FF2B5EF4-FFF2-40B4-BE49-F238E27FC236}">
                  <a16:creationId xmlns:a16="http://schemas.microsoft.com/office/drawing/2014/main" id="{D8094514-7D1D-423E-A74C-BFF4211A2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005219"/>
              <a:ext cx="144028" cy="852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" name="Rectangle 48">
              <a:extLst>
                <a:ext uri="{FF2B5EF4-FFF2-40B4-BE49-F238E27FC236}">
                  <a16:creationId xmlns:a16="http://schemas.microsoft.com/office/drawing/2014/main" id="{CE6244B3-1414-4EC0-BA60-EF31F163F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118864"/>
              <a:ext cx="144028" cy="879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Rectangle 49">
              <a:extLst>
                <a:ext uri="{FF2B5EF4-FFF2-40B4-BE49-F238E27FC236}">
                  <a16:creationId xmlns:a16="http://schemas.microsoft.com/office/drawing/2014/main" id="{8596CE2D-682C-41A3-8C22-7FDEECAF8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285666"/>
              <a:ext cx="144028" cy="421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Rectangle 50">
              <a:extLst>
                <a:ext uri="{FF2B5EF4-FFF2-40B4-BE49-F238E27FC236}">
                  <a16:creationId xmlns:a16="http://schemas.microsoft.com/office/drawing/2014/main" id="{779ED338-E7CE-457F-A8FA-61716EC00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412143"/>
              <a:ext cx="144028" cy="421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" name="Rectangle 51">
              <a:extLst>
                <a:ext uri="{FF2B5EF4-FFF2-40B4-BE49-F238E27FC236}">
                  <a16:creationId xmlns:a16="http://schemas.microsoft.com/office/drawing/2014/main" id="{2A9537D6-AAC0-401E-8F8C-1B67ADF7D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829149"/>
              <a:ext cx="144028" cy="898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" name="Rectangle 52">
              <a:extLst>
                <a:ext uri="{FF2B5EF4-FFF2-40B4-BE49-F238E27FC236}">
                  <a16:creationId xmlns:a16="http://schemas.microsoft.com/office/drawing/2014/main" id="{7FA5AD94-3668-4335-B0FD-F84318294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2953792"/>
              <a:ext cx="144028" cy="1493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" name="Rectangle 53">
              <a:extLst>
                <a:ext uri="{FF2B5EF4-FFF2-40B4-BE49-F238E27FC236}">
                  <a16:creationId xmlns:a16="http://schemas.microsoft.com/office/drawing/2014/main" id="{B2E54FEB-4037-42C3-9D32-D1EE897FF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3154505"/>
              <a:ext cx="144028" cy="128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2FA7C151-5454-4151-A325-B6240497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3218659"/>
              <a:ext cx="144028" cy="8706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" name="Rectangle 55">
              <a:extLst>
                <a:ext uri="{FF2B5EF4-FFF2-40B4-BE49-F238E27FC236}">
                  <a16:creationId xmlns:a16="http://schemas.microsoft.com/office/drawing/2014/main" id="{E7E43F2F-E778-4C63-8648-A7BD7A1AB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3390044"/>
              <a:ext cx="144028" cy="1283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" name="Rectangle 56">
              <a:extLst>
                <a:ext uri="{FF2B5EF4-FFF2-40B4-BE49-F238E27FC236}">
                  <a16:creationId xmlns:a16="http://schemas.microsoft.com/office/drawing/2014/main" id="{DA850F54-E79A-4461-A1DD-68D591D6D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547" y="3636582"/>
              <a:ext cx="144028" cy="124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3" name="Group 40">
            <a:extLst>
              <a:ext uri="{FF2B5EF4-FFF2-40B4-BE49-F238E27FC236}">
                <a16:creationId xmlns:a16="http://schemas.microsoft.com/office/drawing/2014/main" id="{F5103166-4701-48E2-96E5-68D1ADDA4A59}"/>
              </a:ext>
            </a:extLst>
          </p:cNvPr>
          <p:cNvGrpSpPr>
            <a:grpSpLocks/>
          </p:cNvGrpSpPr>
          <p:nvPr/>
        </p:nvGrpSpPr>
        <p:grpSpPr bwMode="auto">
          <a:xfrm>
            <a:off x="6581753" y="1717439"/>
            <a:ext cx="145095" cy="2152849"/>
            <a:chOff x="5339" y="1900"/>
            <a:chExt cx="136" cy="2349"/>
          </a:xfrm>
        </p:grpSpPr>
        <p:sp>
          <p:nvSpPr>
            <p:cNvPr id="60" name="AutoShape 41">
              <a:extLst>
                <a:ext uri="{FF2B5EF4-FFF2-40B4-BE49-F238E27FC236}">
                  <a16:creationId xmlns:a16="http://schemas.microsoft.com/office/drawing/2014/main" id="{A542E920-AE4C-42F0-9203-A5C8655D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AutoShape 42">
              <a:extLst>
                <a:ext uri="{FF2B5EF4-FFF2-40B4-BE49-F238E27FC236}">
                  <a16:creationId xmlns:a16="http://schemas.microsoft.com/office/drawing/2014/main" id="{9078217F-10BF-4A73-9016-345BACC68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AutoShape 43">
              <a:extLst>
                <a:ext uri="{FF2B5EF4-FFF2-40B4-BE49-F238E27FC236}">
                  <a16:creationId xmlns:a16="http://schemas.microsoft.com/office/drawing/2014/main" id="{AB03576F-9547-4C36-A33E-3D2DAF3842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AutoShape 44">
              <a:extLst>
                <a:ext uri="{FF2B5EF4-FFF2-40B4-BE49-F238E27FC236}">
                  <a16:creationId xmlns:a16="http://schemas.microsoft.com/office/drawing/2014/main" id="{33EA6A41-F014-42BC-91AA-340B7232F2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id="{41EDA783-30C3-4269-92FA-1033A36EA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Rectangle 46">
              <a:extLst>
                <a:ext uri="{FF2B5EF4-FFF2-40B4-BE49-F238E27FC236}">
                  <a16:creationId xmlns:a16="http://schemas.microsoft.com/office/drawing/2014/main" id="{57AD9258-40DC-4434-8220-EF1F2C95E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" name="Rectangle 47">
              <a:extLst>
                <a:ext uri="{FF2B5EF4-FFF2-40B4-BE49-F238E27FC236}">
                  <a16:creationId xmlns:a16="http://schemas.microsoft.com/office/drawing/2014/main" id="{B2C5023D-8A44-4FA0-BFB0-9790FE91B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Rectangle 48">
              <a:extLst>
                <a:ext uri="{FF2B5EF4-FFF2-40B4-BE49-F238E27FC236}">
                  <a16:creationId xmlns:a16="http://schemas.microsoft.com/office/drawing/2014/main" id="{35A726B3-E860-41D0-BE93-6E1D14577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" name="Rectangle 49">
              <a:extLst>
                <a:ext uri="{FF2B5EF4-FFF2-40B4-BE49-F238E27FC236}">
                  <a16:creationId xmlns:a16="http://schemas.microsoft.com/office/drawing/2014/main" id="{DC4239DD-65D1-428C-86E2-1954D193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" name="Rectangle 50">
              <a:extLst>
                <a:ext uri="{FF2B5EF4-FFF2-40B4-BE49-F238E27FC236}">
                  <a16:creationId xmlns:a16="http://schemas.microsoft.com/office/drawing/2014/main" id="{D18030FC-5897-475D-887B-10A9BEA0E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" name="Rectangle 51">
              <a:extLst>
                <a:ext uri="{FF2B5EF4-FFF2-40B4-BE49-F238E27FC236}">
                  <a16:creationId xmlns:a16="http://schemas.microsoft.com/office/drawing/2014/main" id="{9541145B-884C-4CE3-B9BB-B795C3ABB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" name="Rectangle 52">
              <a:extLst>
                <a:ext uri="{FF2B5EF4-FFF2-40B4-BE49-F238E27FC236}">
                  <a16:creationId xmlns:a16="http://schemas.microsoft.com/office/drawing/2014/main" id="{6AB7E95A-42A0-4036-9276-65E0CD973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" name="Rectangle 53">
              <a:extLst>
                <a:ext uri="{FF2B5EF4-FFF2-40B4-BE49-F238E27FC236}">
                  <a16:creationId xmlns:a16="http://schemas.microsoft.com/office/drawing/2014/main" id="{1AEE9F30-0CBC-40DF-B564-82811110F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" name="Rectangle 54">
              <a:extLst>
                <a:ext uri="{FF2B5EF4-FFF2-40B4-BE49-F238E27FC236}">
                  <a16:creationId xmlns:a16="http://schemas.microsoft.com/office/drawing/2014/main" id="{2DC46389-321B-40F1-B97B-4B14C76E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" name="Rectangle 55">
              <a:extLst>
                <a:ext uri="{FF2B5EF4-FFF2-40B4-BE49-F238E27FC236}">
                  <a16:creationId xmlns:a16="http://schemas.microsoft.com/office/drawing/2014/main" id="{ACA36177-E200-4AB0-AD15-4992F2D4E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Rectangle 56">
              <a:extLst>
                <a:ext uri="{FF2B5EF4-FFF2-40B4-BE49-F238E27FC236}">
                  <a16:creationId xmlns:a16="http://schemas.microsoft.com/office/drawing/2014/main" id="{3BB306C3-380D-4017-9FC6-2E6D470F1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4" name="Group 40">
            <a:extLst>
              <a:ext uri="{FF2B5EF4-FFF2-40B4-BE49-F238E27FC236}">
                <a16:creationId xmlns:a16="http://schemas.microsoft.com/office/drawing/2014/main" id="{506A58C2-C250-450A-A7DC-B8381E2D9879}"/>
              </a:ext>
            </a:extLst>
          </p:cNvPr>
          <p:cNvGrpSpPr>
            <a:grpSpLocks/>
          </p:cNvGrpSpPr>
          <p:nvPr/>
        </p:nvGrpSpPr>
        <p:grpSpPr bwMode="auto">
          <a:xfrm>
            <a:off x="6938099" y="1717439"/>
            <a:ext cx="145095" cy="2152849"/>
            <a:chOff x="5339" y="1900"/>
            <a:chExt cx="136" cy="2349"/>
          </a:xfrm>
        </p:grpSpPr>
        <p:sp>
          <p:nvSpPr>
            <p:cNvPr id="44" name="AutoShape 41">
              <a:extLst>
                <a:ext uri="{FF2B5EF4-FFF2-40B4-BE49-F238E27FC236}">
                  <a16:creationId xmlns:a16="http://schemas.microsoft.com/office/drawing/2014/main" id="{9A61DE1D-9BE9-4067-922D-809894106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" name="AutoShape 42">
              <a:extLst>
                <a:ext uri="{FF2B5EF4-FFF2-40B4-BE49-F238E27FC236}">
                  <a16:creationId xmlns:a16="http://schemas.microsoft.com/office/drawing/2014/main" id="{1D0D8627-8E99-4354-BC7B-E285D1B32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" name="AutoShape 43">
              <a:extLst>
                <a:ext uri="{FF2B5EF4-FFF2-40B4-BE49-F238E27FC236}">
                  <a16:creationId xmlns:a16="http://schemas.microsoft.com/office/drawing/2014/main" id="{A4BFC0A9-2732-4C60-A7E9-29897CD8D6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" name="AutoShape 44">
              <a:extLst>
                <a:ext uri="{FF2B5EF4-FFF2-40B4-BE49-F238E27FC236}">
                  <a16:creationId xmlns:a16="http://schemas.microsoft.com/office/drawing/2014/main" id="{CF4ED540-2FD5-4686-B539-99A6DAE1D2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Rectangle 45">
              <a:extLst>
                <a:ext uri="{FF2B5EF4-FFF2-40B4-BE49-F238E27FC236}">
                  <a16:creationId xmlns:a16="http://schemas.microsoft.com/office/drawing/2014/main" id="{E4B7B063-6481-4A69-ADDB-FDE70E80A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Rectangle 46">
              <a:extLst>
                <a:ext uri="{FF2B5EF4-FFF2-40B4-BE49-F238E27FC236}">
                  <a16:creationId xmlns:a16="http://schemas.microsoft.com/office/drawing/2014/main" id="{1F9B3D69-CE2A-4C2E-BE55-F3D1AC743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Rectangle 47">
              <a:extLst>
                <a:ext uri="{FF2B5EF4-FFF2-40B4-BE49-F238E27FC236}">
                  <a16:creationId xmlns:a16="http://schemas.microsoft.com/office/drawing/2014/main" id="{C19231EF-5E1E-4490-B09E-07622BA17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Rectangle 48">
              <a:extLst>
                <a:ext uri="{FF2B5EF4-FFF2-40B4-BE49-F238E27FC236}">
                  <a16:creationId xmlns:a16="http://schemas.microsoft.com/office/drawing/2014/main" id="{6C273496-51BF-4BC5-8DA4-0697D5F4C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Rectangle 49">
              <a:extLst>
                <a:ext uri="{FF2B5EF4-FFF2-40B4-BE49-F238E27FC236}">
                  <a16:creationId xmlns:a16="http://schemas.microsoft.com/office/drawing/2014/main" id="{C227EB77-9D32-4186-BB02-9971857A6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Rectangle 50">
              <a:extLst>
                <a:ext uri="{FF2B5EF4-FFF2-40B4-BE49-F238E27FC236}">
                  <a16:creationId xmlns:a16="http://schemas.microsoft.com/office/drawing/2014/main" id="{FE4C442C-E8C5-4F19-8449-CD1326B28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9962DB49-3718-48F1-9785-CC4EDD8B2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Rectangle 52">
              <a:extLst>
                <a:ext uri="{FF2B5EF4-FFF2-40B4-BE49-F238E27FC236}">
                  <a16:creationId xmlns:a16="http://schemas.microsoft.com/office/drawing/2014/main" id="{734540C0-4A46-4DFE-B7CD-5C928ACB8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Rectangle 53">
              <a:extLst>
                <a:ext uri="{FF2B5EF4-FFF2-40B4-BE49-F238E27FC236}">
                  <a16:creationId xmlns:a16="http://schemas.microsoft.com/office/drawing/2014/main" id="{F29D1EE7-E188-423F-9215-5112BCA01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Rectangle 54">
              <a:extLst>
                <a:ext uri="{FF2B5EF4-FFF2-40B4-BE49-F238E27FC236}">
                  <a16:creationId xmlns:a16="http://schemas.microsoft.com/office/drawing/2014/main" id="{C0F3B57F-940A-4FC1-8102-89C906136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Rectangle 55">
              <a:extLst>
                <a:ext uri="{FF2B5EF4-FFF2-40B4-BE49-F238E27FC236}">
                  <a16:creationId xmlns:a16="http://schemas.microsoft.com/office/drawing/2014/main" id="{080D447C-A7DC-4520-A308-851344977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Rectangle 56">
              <a:extLst>
                <a:ext uri="{FF2B5EF4-FFF2-40B4-BE49-F238E27FC236}">
                  <a16:creationId xmlns:a16="http://schemas.microsoft.com/office/drawing/2014/main" id="{14C609B3-221D-4BF9-9C89-260228A8A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7E7C0EC-A0B5-430A-8496-0646D8220075}"/>
              </a:ext>
            </a:extLst>
          </p:cNvPr>
          <p:cNvSpPr txBox="1"/>
          <p:nvPr/>
        </p:nvSpPr>
        <p:spPr>
          <a:xfrm>
            <a:off x="5960171" y="3842317"/>
            <a:ext cx="4523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6C9E19-AD2E-4322-BBF1-2F594DC356D0}"/>
              </a:ext>
            </a:extLst>
          </p:cNvPr>
          <p:cNvSpPr txBox="1"/>
          <p:nvPr/>
        </p:nvSpPr>
        <p:spPr>
          <a:xfrm>
            <a:off x="5588258" y="3842317"/>
            <a:ext cx="418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D32AF89-8872-40CF-8FB7-08D337AE9F1A}"/>
              </a:ext>
            </a:extLst>
          </p:cNvPr>
          <p:cNvSpPr txBox="1"/>
          <p:nvPr/>
        </p:nvSpPr>
        <p:spPr>
          <a:xfrm>
            <a:off x="6862839" y="3842317"/>
            <a:ext cx="394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80BDDD-E62A-46E3-8E03-3903CF5443B9}"/>
              </a:ext>
            </a:extLst>
          </p:cNvPr>
          <p:cNvSpPr txBox="1"/>
          <p:nvPr/>
        </p:nvSpPr>
        <p:spPr>
          <a:xfrm>
            <a:off x="6490925" y="3842317"/>
            <a:ext cx="418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817E618-B4D5-4003-AA07-337C790B91CA}"/>
              </a:ext>
            </a:extLst>
          </p:cNvPr>
          <p:cNvSpPr txBox="1"/>
          <p:nvPr/>
        </p:nvSpPr>
        <p:spPr>
          <a:xfrm>
            <a:off x="7850223" y="3842317"/>
            <a:ext cx="297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rgbClr val="002060"/>
                </a:solidFill>
                <a:latin typeface="Trebuchet MS" panose="020B0603020202020204" pitchFamily="34" charset="0"/>
                <a:ea typeface="+mn-ea"/>
              </a:rPr>
              <a:t>Y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6BFB85C-6129-4905-8C80-39F0B2671958}"/>
              </a:ext>
            </a:extLst>
          </p:cNvPr>
          <p:cNvSpPr txBox="1"/>
          <p:nvPr/>
        </p:nvSpPr>
        <p:spPr>
          <a:xfrm>
            <a:off x="7466879" y="3842317"/>
            <a:ext cx="418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ACD2604-7E20-4627-838A-6558586B422B}"/>
              </a:ext>
            </a:extLst>
          </p:cNvPr>
          <p:cNvSpPr txBox="1"/>
          <p:nvPr/>
        </p:nvSpPr>
        <p:spPr>
          <a:xfrm>
            <a:off x="8675422" y="3842317"/>
            <a:ext cx="297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rgbClr val="002060"/>
                </a:solidFill>
                <a:latin typeface="Trebuchet MS" panose="020B0603020202020204" pitchFamily="34" charset="0"/>
                <a:ea typeface="+mn-ea"/>
              </a:rPr>
              <a:t>Y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A1D0C62-1E8F-418E-9BEF-53D984D733B5}"/>
              </a:ext>
            </a:extLst>
          </p:cNvPr>
          <p:cNvSpPr txBox="1"/>
          <p:nvPr/>
        </p:nvSpPr>
        <p:spPr>
          <a:xfrm>
            <a:off x="8292078" y="3842317"/>
            <a:ext cx="418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3" name="Rectangle 51">
            <a:extLst>
              <a:ext uri="{FF2B5EF4-FFF2-40B4-BE49-F238E27FC236}">
                <a16:creationId xmlns:a16="http://schemas.microsoft.com/office/drawing/2014/main" id="{3E2320BF-99A9-4E5F-A0C0-A8ED014E2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271" y="3217207"/>
            <a:ext cx="145095" cy="87098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Rectangle 69">
            <a:extLst>
              <a:ext uri="{FF2B5EF4-FFF2-40B4-BE49-F238E27FC236}">
                <a16:creationId xmlns:a16="http://schemas.microsoft.com/office/drawing/2014/main" id="{CB0202C6-8A93-4079-9128-E7432F167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667" y="3217207"/>
            <a:ext cx="145095" cy="87098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5ED7AF4-1D2E-4CEA-93ED-83AE0BB6A0CA}"/>
              </a:ext>
            </a:extLst>
          </p:cNvPr>
          <p:cNvGrpSpPr/>
          <p:nvPr/>
        </p:nvGrpSpPr>
        <p:grpSpPr>
          <a:xfrm>
            <a:off x="5177902" y="1717439"/>
            <a:ext cx="144030" cy="2152849"/>
            <a:chOff x="5177902" y="1717439"/>
            <a:chExt cx="144030" cy="2152849"/>
          </a:xfrm>
        </p:grpSpPr>
        <p:sp>
          <p:nvSpPr>
            <p:cNvPr id="108" name="AutoShape 41">
              <a:extLst>
                <a:ext uri="{FF2B5EF4-FFF2-40B4-BE49-F238E27FC236}">
                  <a16:creationId xmlns:a16="http://schemas.microsoft.com/office/drawing/2014/main" id="{750A2B10-43EC-4DAA-B6EA-8EAD078C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1717439"/>
              <a:ext cx="144029" cy="80926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AutoShape 42">
              <a:extLst>
                <a:ext uri="{FF2B5EF4-FFF2-40B4-BE49-F238E27FC236}">
                  <a16:creationId xmlns:a16="http://schemas.microsoft.com/office/drawing/2014/main" id="{6E6B8E6F-1C45-4E8D-ACCA-C1DF2EE33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524872"/>
              <a:ext cx="144029" cy="13454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" name="AutoShape 43">
              <a:extLst>
                <a:ext uri="{FF2B5EF4-FFF2-40B4-BE49-F238E27FC236}">
                  <a16:creationId xmlns:a16="http://schemas.microsoft.com/office/drawing/2014/main" id="{5916879B-EAF2-4D6F-BD69-EA94F37862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233878" y="2441402"/>
              <a:ext cx="32078" cy="144029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" name="AutoShape 44">
              <a:extLst>
                <a:ext uri="{FF2B5EF4-FFF2-40B4-BE49-F238E27FC236}">
                  <a16:creationId xmlns:a16="http://schemas.microsoft.com/office/drawing/2014/main" id="{0C6704B9-F6D4-4AEF-BC04-94BC0D848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33878" y="2471646"/>
              <a:ext cx="32078" cy="144029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" name="Rectangle 45">
              <a:extLst>
                <a:ext uri="{FF2B5EF4-FFF2-40B4-BE49-F238E27FC236}">
                  <a16:creationId xmlns:a16="http://schemas.microsoft.com/office/drawing/2014/main" id="{FA367B95-BEA2-4ED3-938F-90517F8C5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583528"/>
              <a:ext cx="144029" cy="513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" name="Rectangle 46">
              <a:extLst>
                <a:ext uri="{FF2B5EF4-FFF2-40B4-BE49-F238E27FC236}">
                  <a16:creationId xmlns:a16="http://schemas.microsoft.com/office/drawing/2014/main" id="{04EC043D-0279-4CC5-B34F-BB48844F5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1827419"/>
              <a:ext cx="144029" cy="467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" name="Rectangle 47">
              <a:extLst>
                <a:ext uri="{FF2B5EF4-FFF2-40B4-BE49-F238E27FC236}">
                  <a16:creationId xmlns:a16="http://schemas.microsoft.com/office/drawing/2014/main" id="{907482A1-EE8D-40FF-BCEC-D8DAC0AE5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005219"/>
              <a:ext cx="144029" cy="852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" name="Rectangle 48">
              <a:extLst>
                <a:ext uri="{FF2B5EF4-FFF2-40B4-BE49-F238E27FC236}">
                  <a16:creationId xmlns:a16="http://schemas.microsoft.com/office/drawing/2014/main" id="{7C5B6F4E-40DA-4510-82F5-25E3082C7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118864"/>
              <a:ext cx="144029" cy="879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" name="Rectangle 49">
              <a:extLst>
                <a:ext uri="{FF2B5EF4-FFF2-40B4-BE49-F238E27FC236}">
                  <a16:creationId xmlns:a16="http://schemas.microsoft.com/office/drawing/2014/main" id="{CA220736-8580-4F6B-B112-1DC1DC6BE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285667"/>
              <a:ext cx="144029" cy="421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" name="Rectangle 50">
              <a:extLst>
                <a:ext uri="{FF2B5EF4-FFF2-40B4-BE49-F238E27FC236}">
                  <a16:creationId xmlns:a16="http://schemas.microsoft.com/office/drawing/2014/main" id="{638E9A59-EE5C-491A-A163-33E37FEF3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412143"/>
              <a:ext cx="144029" cy="421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" name="Rectangle 51">
              <a:extLst>
                <a:ext uri="{FF2B5EF4-FFF2-40B4-BE49-F238E27FC236}">
                  <a16:creationId xmlns:a16="http://schemas.microsoft.com/office/drawing/2014/main" id="{2F0AC30D-2E54-40AD-B7EA-3105CCD13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829148"/>
              <a:ext cx="144029" cy="898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" name="Rectangle 52">
              <a:extLst>
                <a:ext uri="{FF2B5EF4-FFF2-40B4-BE49-F238E27FC236}">
                  <a16:creationId xmlns:a16="http://schemas.microsoft.com/office/drawing/2014/main" id="{17D53EC0-BAD6-453C-B59B-9FD999179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2953792"/>
              <a:ext cx="144029" cy="1493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" name="Rectangle 53">
              <a:extLst>
                <a:ext uri="{FF2B5EF4-FFF2-40B4-BE49-F238E27FC236}">
                  <a16:creationId xmlns:a16="http://schemas.microsoft.com/office/drawing/2014/main" id="{DB836F1A-6D22-4F1E-ABAD-92A65AB87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3154504"/>
              <a:ext cx="144029" cy="128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1" name="Rectangle 54">
              <a:extLst>
                <a:ext uri="{FF2B5EF4-FFF2-40B4-BE49-F238E27FC236}">
                  <a16:creationId xmlns:a16="http://schemas.microsoft.com/office/drawing/2014/main" id="{A881E416-1805-43F2-90EC-C6A11A5C4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3218660"/>
              <a:ext cx="144029" cy="8706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" name="Rectangle 55">
              <a:extLst>
                <a:ext uri="{FF2B5EF4-FFF2-40B4-BE49-F238E27FC236}">
                  <a16:creationId xmlns:a16="http://schemas.microsoft.com/office/drawing/2014/main" id="{A238C1B3-42F7-42E0-864E-71AF83E4D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3390044"/>
              <a:ext cx="144029" cy="1283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" name="Rectangle 56">
              <a:extLst>
                <a:ext uri="{FF2B5EF4-FFF2-40B4-BE49-F238E27FC236}">
                  <a16:creationId xmlns:a16="http://schemas.microsoft.com/office/drawing/2014/main" id="{9F091674-4DD2-4FF8-930D-FE984820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903" y="3636581"/>
              <a:ext cx="144029" cy="1246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Rectangle 51">
              <a:extLst>
                <a:ext uri="{FF2B5EF4-FFF2-40B4-BE49-F238E27FC236}">
                  <a16:creationId xmlns:a16="http://schemas.microsoft.com/office/drawing/2014/main" id="{74109D52-3C91-42AE-8A18-9DC612185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717" y="3217207"/>
              <a:ext cx="140400" cy="87098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6" name="Rectangle 69">
            <a:extLst>
              <a:ext uri="{FF2B5EF4-FFF2-40B4-BE49-F238E27FC236}">
                <a16:creationId xmlns:a16="http://schemas.microsoft.com/office/drawing/2014/main" id="{01854F02-2C77-4695-B250-3DF1CC2B0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1753" y="3217207"/>
            <a:ext cx="145095" cy="87098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" name="Rectangle 69">
            <a:extLst>
              <a:ext uri="{FF2B5EF4-FFF2-40B4-BE49-F238E27FC236}">
                <a16:creationId xmlns:a16="http://schemas.microsoft.com/office/drawing/2014/main" id="{FEA52DC0-3315-4B39-810C-434F7E12F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8099" y="3217207"/>
            <a:ext cx="145095" cy="87098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Rectangle 51">
            <a:extLst>
              <a:ext uri="{FF2B5EF4-FFF2-40B4-BE49-F238E27FC236}">
                <a16:creationId xmlns:a16="http://schemas.microsoft.com/office/drawing/2014/main" id="{93344B5C-2880-4A35-B2DD-7FB57D77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014" y="3217207"/>
            <a:ext cx="145095" cy="87098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1B0B0E7-7E6B-4B61-B2C8-75F3AEA6F8A2}"/>
              </a:ext>
            </a:extLst>
          </p:cNvPr>
          <p:cNvGrpSpPr/>
          <p:nvPr/>
        </p:nvGrpSpPr>
        <p:grpSpPr>
          <a:xfrm>
            <a:off x="7550801" y="1717439"/>
            <a:ext cx="144029" cy="2152849"/>
            <a:chOff x="7550801" y="1717439"/>
            <a:chExt cx="144029" cy="2152849"/>
          </a:xfrm>
        </p:grpSpPr>
        <p:sp>
          <p:nvSpPr>
            <p:cNvPr id="165" name="AutoShape 41">
              <a:extLst>
                <a:ext uri="{FF2B5EF4-FFF2-40B4-BE49-F238E27FC236}">
                  <a16:creationId xmlns:a16="http://schemas.microsoft.com/office/drawing/2014/main" id="{CDCE2377-DC04-495C-91CC-A6FC9470D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1717439"/>
              <a:ext cx="144028" cy="80926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6" name="AutoShape 42">
              <a:extLst>
                <a:ext uri="{FF2B5EF4-FFF2-40B4-BE49-F238E27FC236}">
                  <a16:creationId xmlns:a16="http://schemas.microsoft.com/office/drawing/2014/main" id="{65E7152C-52F3-4749-AF87-1F3C54C97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524872"/>
              <a:ext cx="144028" cy="13454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7" name="AutoShape 43">
              <a:extLst>
                <a:ext uri="{FF2B5EF4-FFF2-40B4-BE49-F238E27FC236}">
                  <a16:creationId xmlns:a16="http://schemas.microsoft.com/office/drawing/2014/main" id="{6DA48437-0F37-4A25-8076-A5D32D03C0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606777" y="2441402"/>
              <a:ext cx="32077" cy="144028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8" name="AutoShape 44">
              <a:extLst>
                <a:ext uri="{FF2B5EF4-FFF2-40B4-BE49-F238E27FC236}">
                  <a16:creationId xmlns:a16="http://schemas.microsoft.com/office/drawing/2014/main" id="{1A132F56-2784-4258-A115-EAFDD92B69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606777" y="2471646"/>
              <a:ext cx="32077" cy="144028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9" name="Rectangle 45">
              <a:extLst>
                <a:ext uri="{FF2B5EF4-FFF2-40B4-BE49-F238E27FC236}">
                  <a16:creationId xmlns:a16="http://schemas.microsoft.com/office/drawing/2014/main" id="{891E3975-0FE3-4FD3-8B06-FFBA369B3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583528"/>
              <a:ext cx="144028" cy="513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0" name="Rectangle 46">
              <a:extLst>
                <a:ext uri="{FF2B5EF4-FFF2-40B4-BE49-F238E27FC236}">
                  <a16:creationId xmlns:a16="http://schemas.microsoft.com/office/drawing/2014/main" id="{2A524979-6EE7-447A-8AB6-64AC11C21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1827419"/>
              <a:ext cx="144028" cy="467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1" name="Rectangle 47">
              <a:extLst>
                <a:ext uri="{FF2B5EF4-FFF2-40B4-BE49-F238E27FC236}">
                  <a16:creationId xmlns:a16="http://schemas.microsoft.com/office/drawing/2014/main" id="{0E95B17A-4B5C-48B4-9123-97FA67B97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005219"/>
              <a:ext cx="144028" cy="852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2" name="Rectangle 48">
              <a:extLst>
                <a:ext uri="{FF2B5EF4-FFF2-40B4-BE49-F238E27FC236}">
                  <a16:creationId xmlns:a16="http://schemas.microsoft.com/office/drawing/2014/main" id="{4876EFB0-3B6F-46DA-85F6-7EA6D2F16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118864"/>
              <a:ext cx="144028" cy="879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3" name="Rectangle 49">
              <a:extLst>
                <a:ext uri="{FF2B5EF4-FFF2-40B4-BE49-F238E27FC236}">
                  <a16:creationId xmlns:a16="http://schemas.microsoft.com/office/drawing/2014/main" id="{AD5D8D72-6D09-42A9-AD75-F7D842BF4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285666"/>
              <a:ext cx="144028" cy="421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" name="Rectangle 50">
              <a:extLst>
                <a:ext uri="{FF2B5EF4-FFF2-40B4-BE49-F238E27FC236}">
                  <a16:creationId xmlns:a16="http://schemas.microsoft.com/office/drawing/2014/main" id="{D8A5D1B3-9B01-4EDD-AA62-E412EFCBE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412143"/>
              <a:ext cx="144028" cy="421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" name="Rectangle 51">
              <a:extLst>
                <a:ext uri="{FF2B5EF4-FFF2-40B4-BE49-F238E27FC236}">
                  <a16:creationId xmlns:a16="http://schemas.microsoft.com/office/drawing/2014/main" id="{2E3A2B4D-BBCE-4A0C-83F6-1C6759286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829149"/>
              <a:ext cx="144028" cy="898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" name="Rectangle 52">
              <a:extLst>
                <a:ext uri="{FF2B5EF4-FFF2-40B4-BE49-F238E27FC236}">
                  <a16:creationId xmlns:a16="http://schemas.microsoft.com/office/drawing/2014/main" id="{9885ABA1-58AE-4693-90B0-BD7072E03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2953792"/>
              <a:ext cx="144028" cy="1493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7" name="Rectangle 53">
              <a:extLst>
                <a:ext uri="{FF2B5EF4-FFF2-40B4-BE49-F238E27FC236}">
                  <a16:creationId xmlns:a16="http://schemas.microsoft.com/office/drawing/2014/main" id="{6B79DF50-92E1-4253-977A-0B3C6676F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3154505"/>
              <a:ext cx="144028" cy="128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8" name="Rectangle 54">
              <a:extLst>
                <a:ext uri="{FF2B5EF4-FFF2-40B4-BE49-F238E27FC236}">
                  <a16:creationId xmlns:a16="http://schemas.microsoft.com/office/drawing/2014/main" id="{FE5CD56A-0734-4D60-A099-F846445FA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3218659"/>
              <a:ext cx="144028" cy="8706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9" name="Rectangle 55">
              <a:extLst>
                <a:ext uri="{FF2B5EF4-FFF2-40B4-BE49-F238E27FC236}">
                  <a16:creationId xmlns:a16="http://schemas.microsoft.com/office/drawing/2014/main" id="{7594F49F-4804-471C-B394-0B85B2BC9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3390044"/>
              <a:ext cx="144028" cy="1283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0" name="Rectangle 56">
              <a:extLst>
                <a:ext uri="{FF2B5EF4-FFF2-40B4-BE49-F238E27FC236}">
                  <a16:creationId xmlns:a16="http://schemas.microsoft.com/office/drawing/2014/main" id="{C533DAAB-4A35-461F-9D0E-F0A3C7942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0801" y="3636582"/>
              <a:ext cx="144028" cy="124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Rectangle 51">
              <a:extLst>
                <a:ext uri="{FF2B5EF4-FFF2-40B4-BE49-F238E27FC236}">
                  <a16:creationId xmlns:a16="http://schemas.microsoft.com/office/drawing/2014/main" id="{520B834B-7082-40CF-B9DC-4F55ADEFE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2615" y="3217207"/>
              <a:ext cx="140400" cy="87098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" name="Rectangle 69">
            <a:extLst>
              <a:ext uri="{FF2B5EF4-FFF2-40B4-BE49-F238E27FC236}">
                <a16:creationId xmlns:a16="http://schemas.microsoft.com/office/drawing/2014/main" id="{B5987CBC-E0EC-4D30-9416-3DBC62636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770" y="3217207"/>
            <a:ext cx="145095" cy="87098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859B32A-907A-45FA-B56B-48C8278E3DFD}"/>
              </a:ext>
            </a:extLst>
          </p:cNvPr>
          <p:cNvSpPr txBox="1"/>
          <p:nvPr/>
        </p:nvSpPr>
        <p:spPr>
          <a:xfrm>
            <a:off x="8196432" y="1416528"/>
            <a:ext cx="87310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罹患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16CC4DF-7DA0-4976-88F4-2AFAE71A979D}"/>
              </a:ext>
            </a:extLst>
          </p:cNvPr>
          <p:cNvSpPr txBox="1"/>
          <p:nvPr/>
        </p:nvSpPr>
        <p:spPr>
          <a:xfrm>
            <a:off x="5600975" y="1093788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+mn-ea"/>
                <a:ea typeface="+mn-ea"/>
              </a:rPr>
              <a:t>女性</a:t>
            </a:r>
            <a:endParaRPr kumimoji="1" lang="ja-JP" altLang="en-US" sz="2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7898EFC-C8F9-4A43-AF01-EA16C397F53F}"/>
              </a:ext>
            </a:extLst>
          </p:cNvPr>
          <p:cNvSpPr txBox="1"/>
          <p:nvPr/>
        </p:nvSpPr>
        <p:spPr>
          <a:xfrm>
            <a:off x="7875175" y="1093788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12999"/>
                </a:solidFill>
                <a:latin typeface="+mn-ea"/>
                <a:ea typeface="+mn-ea"/>
              </a:rPr>
              <a:t>男性</a:t>
            </a:r>
            <a:endParaRPr kumimoji="1" lang="ja-JP" altLang="en-US" sz="2000" dirty="0">
              <a:solidFill>
                <a:srgbClr val="012999"/>
              </a:solidFill>
              <a:latin typeface="Trebuchet MS" panose="020B0603020202020204" pitchFamily="34" charset="0"/>
              <a:ea typeface="+mn-ea"/>
            </a:endParaRPr>
          </a:p>
        </p:txBody>
      </p: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7D2C0A94-F533-4A82-83FD-636EA1A2A5CC}"/>
              </a:ext>
            </a:extLst>
          </p:cNvPr>
          <p:cNvGrpSpPr/>
          <p:nvPr/>
        </p:nvGrpSpPr>
        <p:grpSpPr>
          <a:xfrm>
            <a:off x="470595" y="3275455"/>
            <a:ext cx="5121905" cy="3058252"/>
            <a:chOff x="3786621" y="1139825"/>
            <a:chExt cx="5121905" cy="3058252"/>
          </a:xfrm>
        </p:grpSpPr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13D439D2-0FF9-43FA-ADD3-0B0DD21E501F}"/>
                </a:ext>
              </a:extLst>
            </p:cNvPr>
            <p:cNvSpPr/>
            <p:nvPr/>
          </p:nvSpPr>
          <p:spPr>
            <a:xfrm>
              <a:off x="7814318" y="3537192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92" name="楕円 191">
              <a:extLst>
                <a:ext uri="{FF2B5EF4-FFF2-40B4-BE49-F238E27FC236}">
                  <a16:creationId xmlns:a16="http://schemas.microsoft.com/office/drawing/2014/main" id="{36E08A1F-38BE-47F8-9B47-7FEC086760FF}"/>
                </a:ext>
              </a:extLst>
            </p:cNvPr>
            <p:cNvSpPr/>
            <p:nvPr/>
          </p:nvSpPr>
          <p:spPr>
            <a:xfrm>
              <a:off x="5859236" y="3526686"/>
              <a:ext cx="332574" cy="33257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5E4BA65E-E06B-429A-8D6E-542ACA00935A}"/>
                </a:ext>
              </a:extLst>
            </p:cNvPr>
            <p:cNvSpPr/>
            <p:nvPr/>
          </p:nvSpPr>
          <p:spPr>
            <a:xfrm>
              <a:off x="4574519" y="3526686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94" name="楕円 193">
              <a:extLst>
                <a:ext uri="{FF2B5EF4-FFF2-40B4-BE49-F238E27FC236}">
                  <a16:creationId xmlns:a16="http://schemas.microsoft.com/office/drawing/2014/main" id="{16D8B873-48BC-4B48-8D13-D29230FC9DEB}"/>
                </a:ext>
              </a:extLst>
            </p:cNvPr>
            <p:cNvSpPr/>
            <p:nvPr/>
          </p:nvSpPr>
          <p:spPr>
            <a:xfrm>
              <a:off x="5216878" y="3526686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195" name="コネクタ: カギ線 194">
              <a:extLst>
                <a:ext uri="{FF2B5EF4-FFF2-40B4-BE49-F238E27FC236}">
                  <a16:creationId xmlns:a16="http://schemas.microsoft.com/office/drawing/2014/main" id="{9711882A-3B69-4FF6-B600-1C85D85E69F8}"/>
                </a:ext>
              </a:extLst>
            </p:cNvPr>
            <p:cNvCxnSpPr>
              <a:cxnSpLocks/>
              <a:stCxn id="192" idx="0"/>
            </p:cNvCxnSpPr>
            <p:nvPr/>
          </p:nvCxnSpPr>
          <p:spPr>
            <a:xfrm rot="5400000" flipH="1" flipV="1">
              <a:off x="6028722" y="3523487"/>
              <a:ext cx="12700" cy="639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C8FB8835-D3A2-471C-806E-0DF1299FE22E}"/>
                </a:ext>
              </a:extLst>
            </p:cNvPr>
            <p:cNvCxnSpPr>
              <a:stCxn id="193" idx="0"/>
            </p:cNvCxnSpPr>
            <p:nvPr/>
          </p:nvCxnSpPr>
          <p:spPr>
            <a:xfrm flipH="1" flipV="1">
              <a:off x="4731007" y="3318646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>
              <a:extLst>
                <a:ext uri="{FF2B5EF4-FFF2-40B4-BE49-F238E27FC236}">
                  <a16:creationId xmlns:a16="http://schemas.microsoft.com/office/drawing/2014/main" id="{CA1DCD02-9629-4F4D-9801-227BC8AA57A2}"/>
                </a:ext>
              </a:extLst>
            </p:cNvPr>
            <p:cNvCxnSpPr>
              <a:stCxn id="194" idx="0"/>
            </p:cNvCxnSpPr>
            <p:nvPr/>
          </p:nvCxnSpPr>
          <p:spPr>
            <a:xfrm flipH="1" flipV="1">
              <a:off x="5380023" y="3303196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楕円 197">
              <a:extLst>
                <a:ext uri="{FF2B5EF4-FFF2-40B4-BE49-F238E27FC236}">
                  <a16:creationId xmlns:a16="http://schemas.microsoft.com/office/drawing/2014/main" id="{4F468B39-62A9-42F0-A4C6-390C3D3AFEE7}"/>
                </a:ext>
              </a:extLst>
            </p:cNvPr>
            <p:cNvSpPr/>
            <p:nvPr/>
          </p:nvSpPr>
          <p:spPr>
            <a:xfrm>
              <a:off x="6515431" y="3537192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99" name="正方形/長方形 198">
              <a:extLst>
                <a:ext uri="{FF2B5EF4-FFF2-40B4-BE49-F238E27FC236}">
                  <a16:creationId xmlns:a16="http://schemas.microsoft.com/office/drawing/2014/main" id="{A8F5E3DD-E579-4CC4-A149-3A63FCBB925F}"/>
                </a:ext>
              </a:extLst>
            </p:cNvPr>
            <p:cNvSpPr/>
            <p:nvPr/>
          </p:nvSpPr>
          <p:spPr>
            <a:xfrm>
              <a:off x="8468098" y="3537192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00" name="コネクタ: カギ線 199">
              <a:extLst>
                <a:ext uri="{FF2B5EF4-FFF2-40B4-BE49-F238E27FC236}">
                  <a16:creationId xmlns:a16="http://schemas.microsoft.com/office/drawing/2014/main" id="{9AD7B815-A22D-44D1-8C48-8E3881C36A0D}"/>
                </a:ext>
              </a:extLst>
            </p:cNvPr>
            <p:cNvCxnSpPr>
              <a:stCxn id="198" idx="0"/>
              <a:endCxn id="199" idx="0"/>
            </p:cNvCxnSpPr>
            <p:nvPr/>
          </p:nvCxnSpPr>
          <p:spPr>
            <a:xfrm rot="5400000" flipH="1" flipV="1">
              <a:off x="7657708" y="2561202"/>
              <a:ext cx="12700" cy="1951980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695A0FBB-643D-4EF3-8838-D6BDB18A679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27073" y="3329152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E5E44D65-DC74-4146-8AA5-A8BA606C77F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76089" y="3313702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EDDF57A2-8485-4C79-9B16-CE68E17DCFF1}"/>
                </a:ext>
              </a:extLst>
            </p:cNvPr>
            <p:cNvSpPr/>
            <p:nvPr/>
          </p:nvSpPr>
          <p:spPr>
            <a:xfrm>
              <a:off x="3919364" y="3526686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04" name="コネクタ: カギ線 203">
              <a:extLst>
                <a:ext uri="{FF2B5EF4-FFF2-40B4-BE49-F238E27FC236}">
                  <a16:creationId xmlns:a16="http://schemas.microsoft.com/office/drawing/2014/main" id="{4FD7F079-38D9-4D26-A013-BFBE15B94636}"/>
                </a:ext>
              </a:extLst>
            </p:cNvPr>
            <p:cNvCxnSpPr>
              <a:cxnSpLocks/>
              <a:stCxn id="203" idx="0"/>
              <a:endCxn id="192" idx="0"/>
            </p:cNvCxnSpPr>
            <p:nvPr/>
          </p:nvCxnSpPr>
          <p:spPr>
            <a:xfrm rot="5400000" flipH="1" flipV="1">
              <a:off x="5055243" y="2556407"/>
              <a:ext cx="12700" cy="194055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C3B7D151-A897-4E92-A3C3-D5C2BA14EB00}"/>
                </a:ext>
              </a:extLst>
            </p:cNvPr>
            <p:cNvSpPr txBox="1"/>
            <p:nvPr/>
          </p:nvSpPr>
          <p:spPr>
            <a:xfrm>
              <a:off x="5100329" y="3859523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6A81BE0E-7A79-4892-B47C-FA5E8B5FADA2}"/>
                </a:ext>
              </a:extLst>
            </p:cNvPr>
            <p:cNvSpPr txBox="1"/>
            <p:nvPr/>
          </p:nvSpPr>
          <p:spPr>
            <a:xfrm>
              <a:off x="8393282" y="3859523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DD8554A3-D3EC-4640-AEE7-907B6AA8D2E4}"/>
                </a:ext>
              </a:extLst>
            </p:cNvPr>
            <p:cNvSpPr txBox="1"/>
            <p:nvPr/>
          </p:nvSpPr>
          <p:spPr>
            <a:xfrm>
              <a:off x="7733556" y="3859523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7E8991A3-E268-4D9F-8495-AD565A778DE3}"/>
                </a:ext>
              </a:extLst>
            </p:cNvPr>
            <p:cNvSpPr txBox="1"/>
            <p:nvPr/>
          </p:nvSpPr>
          <p:spPr>
            <a:xfrm>
              <a:off x="7053128" y="3859523"/>
              <a:ext cx="584606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8512AFFD-294C-4559-BA32-2DCDB3F4F3E5}"/>
                </a:ext>
              </a:extLst>
            </p:cNvPr>
            <p:cNvSpPr txBox="1"/>
            <p:nvPr/>
          </p:nvSpPr>
          <p:spPr>
            <a:xfrm>
              <a:off x="6434832" y="3859523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92B2BEC8-B87C-414A-BF37-C0856B2F2549}"/>
                </a:ext>
              </a:extLst>
            </p:cNvPr>
            <p:cNvSpPr txBox="1"/>
            <p:nvPr/>
          </p:nvSpPr>
          <p:spPr>
            <a:xfrm>
              <a:off x="5734493" y="3859523"/>
              <a:ext cx="596699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081BB8A6-BC6A-4927-875C-3AB8BBA48510}"/>
                </a:ext>
              </a:extLst>
            </p:cNvPr>
            <p:cNvSpPr txBox="1"/>
            <p:nvPr/>
          </p:nvSpPr>
          <p:spPr>
            <a:xfrm>
              <a:off x="3786621" y="3859523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A1A2185C-9FD1-48AB-B186-C270ABF9AF9A}"/>
                </a:ext>
              </a:extLst>
            </p:cNvPr>
            <p:cNvSpPr txBox="1"/>
            <p:nvPr/>
          </p:nvSpPr>
          <p:spPr>
            <a:xfrm>
              <a:off x="4440452" y="3859523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13" name="楕円 212">
              <a:extLst>
                <a:ext uri="{FF2B5EF4-FFF2-40B4-BE49-F238E27FC236}">
                  <a16:creationId xmlns:a16="http://schemas.microsoft.com/office/drawing/2014/main" id="{59E10F37-CD5E-4F65-841F-7D027295AB5B}"/>
                </a:ext>
              </a:extLst>
            </p:cNvPr>
            <p:cNvSpPr/>
            <p:nvPr/>
          </p:nvSpPr>
          <p:spPr>
            <a:xfrm>
              <a:off x="7168259" y="3537192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14" name="楕円 213">
              <a:extLst>
                <a:ext uri="{FF2B5EF4-FFF2-40B4-BE49-F238E27FC236}">
                  <a16:creationId xmlns:a16="http://schemas.microsoft.com/office/drawing/2014/main" id="{FEFE5078-6243-4580-A897-A7D1293F34EE}"/>
                </a:ext>
              </a:extLst>
            </p:cNvPr>
            <p:cNvSpPr/>
            <p:nvPr/>
          </p:nvSpPr>
          <p:spPr>
            <a:xfrm>
              <a:off x="7298546" y="366747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楕円 214">
              <a:extLst>
                <a:ext uri="{FF2B5EF4-FFF2-40B4-BE49-F238E27FC236}">
                  <a16:creationId xmlns:a16="http://schemas.microsoft.com/office/drawing/2014/main" id="{1B6722F5-77E3-4829-BFE2-277C5950D7C0}"/>
                </a:ext>
              </a:extLst>
            </p:cNvPr>
            <p:cNvSpPr/>
            <p:nvPr/>
          </p:nvSpPr>
          <p:spPr>
            <a:xfrm>
              <a:off x="5347165" y="365697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楕円 215">
              <a:extLst>
                <a:ext uri="{FF2B5EF4-FFF2-40B4-BE49-F238E27FC236}">
                  <a16:creationId xmlns:a16="http://schemas.microsoft.com/office/drawing/2014/main" id="{305FC808-6BCB-4D6E-BC3F-4CAEDE64555F}"/>
                </a:ext>
              </a:extLst>
            </p:cNvPr>
            <p:cNvSpPr/>
            <p:nvPr/>
          </p:nvSpPr>
          <p:spPr>
            <a:xfrm>
              <a:off x="6532358" y="1139825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E5D71C71-BE65-4626-B2E2-24B07190744F}"/>
                </a:ext>
              </a:extLst>
            </p:cNvPr>
            <p:cNvSpPr txBox="1"/>
            <p:nvPr/>
          </p:nvSpPr>
          <p:spPr>
            <a:xfrm>
              <a:off x="6411566" y="1482739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18" name="正方形/長方形 217">
              <a:extLst>
                <a:ext uri="{FF2B5EF4-FFF2-40B4-BE49-F238E27FC236}">
                  <a16:creationId xmlns:a16="http://schemas.microsoft.com/office/drawing/2014/main" id="{5ABDDDB4-89B0-4DCE-AFD2-A07FF9B21E67}"/>
                </a:ext>
              </a:extLst>
            </p:cNvPr>
            <p:cNvSpPr/>
            <p:nvPr/>
          </p:nvSpPr>
          <p:spPr>
            <a:xfrm>
              <a:off x="5812683" y="1140312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301EAB12-A629-4E8D-8062-92D22A686A48}"/>
                </a:ext>
              </a:extLst>
            </p:cNvPr>
            <p:cNvSpPr txBox="1"/>
            <p:nvPr/>
          </p:nvSpPr>
          <p:spPr>
            <a:xfrm>
              <a:off x="5738660" y="1482739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cxnSp>
          <p:nvCxnSpPr>
            <p:cNvPr id="220" name="直線コネクタ 219">
              <a:extLst>
                <a:ext uri="{FF2B5EF4-FFF2-40B4-BE49-F238E27FC236}">
                  <a16:creationId xmlns:a16="http://schemas.microsoft.com/office/drawing/2014/main" id="{0B7955B1-915A-4AD2-8E25-93893ABC08DE}"/>
                </a:ext>
              </a:extLst>
            </p:cNvPr>
            <p:cNvCxnSpPr>
              <a:cxnSpLocks/>
              <a:stCxn id="218" idx="3"/>
              <a:endCxn id="216" idx="2"/>
            </p:cNvCxnSpPr>
            <p:nvPr/>
          </p:nvCxnSpPr>
          <p:spPr>
            <a:xfrm flipV="1">
              <a:off x="6143883" y="1306112"/>
              <a:ext cx="388475" cy="4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C8A1BAFA-110B-47C7-B846-A3CBB282AF02}"/>
                </a:ext>
              </a:extLst>
            </p:cNvPr>
            <p:cNvSpPr/>
            <p:nvPr/>
          </p:nvSpPr>
          <p:spPr>
            <a:xfrm>
              <a:off x="6505666" y="2403838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22" name="楕円 221">
              <a:extLst>
                <a:ext uri="{FF2B5EF4-FFF2-40B4-BE49-F238E27FC236}">
                  <a16:creationId xmlns:a16="http://schemas.microsoft.com/office/drawing/2014/main" id="{0EEE6E93-646C-4986-9068-DD8369D35D52}"/>
                </a:ext>
              </a:extLst>
            </p:cNvPr>
            <p:cNvSpPr/>
            <p:nvPr/>
          </p:nvSpPr>
          <p:spPr>
            <a:xfrm>
              <a:off x="5206779" y="2403838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23" name="コネクタ: カギ線 222">
              <a:extLst>
                <a:ext uri="{FF2B5EF4-FFF2-40B4-BE49-F238E27FC236}">
                  <a16:creationId xmlns:a16="http://schemas.microsoft.com/office/drawing/2014/main" id="{3891716A-4C1B-44EF-B98C-34658B2B1C68}"/>
                </a:ext>
              </a:extLst>
            </p:cNvPr>
            <p:cNvCxnSpPr>
              <a:cxnSpLocks/>
              <a:stCxn id="222" idx="0"/>
              <a:endCxn id="229" idx="0"/>
            </p:cNvCxnSpPr>
            <p:nvPr/>
          </p:nvCxnSpPr>
          <p:spPr>
            <a:xfrm rot="5400000" flipH="1" flipV="1">
              <a:off x="6349399" y="1427505"/>
              <a:ext cx="12700" cy="1952667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コネクタ 223">
              <a:extLst>
                <a:ext uri="{FF2B5EF4-FFF2-40B4-BE49-F238E27FC236}">
                  <a16:creationId xmlns:a16="http://schemas.microsoft.com/office/drawing/2014/main" id="{A4052833-B0D2-4D07-853F-EC4420F87DC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18421" y="2195798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コネクタ 224">
              <a:extLst>
                <a:ext uri="{FF2B5EF4-FFF2-40B4-BE49-F238E27FC236}">
                  <a16:creationId xmlns:a16="http://schemas.microsoft.com/office/drawing/2014/main" id="{B50B0839-797A-4B26-8258-EDAE5CA3768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67437" y="2180348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148DDE77-DA13-4744-8F75-2229BD245468}"/>
                </a:ext>
              </a:extLst>
            </p:cNvPr>
            <p:cNvSpPr txBox="1"/>
            <p:nvPr/>
          </p:nvSpPr>
          <p:spPr>
            <a:xfrm>
              <a:off x="7064534" y="2741667"/>
              <a:ext cx="55310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FCDA179E-FE8B-4E90-BA38-2F32FB5CE061}"/>
                </a:ext>
              </a:extLst>
            </p:cNvPr>
            <p:cNvSpPr txBox="1"/>
            <p:nvPr/>
          </p:nvSpPr>
          <p:spPr>
            <a:xfrm>
              <a:off x="6424904" y="2741667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28" name="テキスト ボックス 227">
              <a:extLst>
                <a:ext uri="{FF2B5EF4-FFF2-40B4-BE49-F238E27FC236}">
                  <a16:creationId xmlns:a16="http://schemas.microsoft.com/office/drawing/2014/main" id="{1391ADBF-95B3-460E-B8AC-B9EAAA843591}"/>
                </a:ext>
              </a:extLst>
            </p:cNvPr>
            <p:cNvSpPr txBox="1"/>
            <p:nvPr/>
          </p:nvSpPr>
          <p:spPr>
            <a:xfrm>
              <a:off x="5085987" y="2741667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29" name="楕円 228">
              <a:extLst>
                <a:ext uri="{FF2B5EF4-FFF2-40B4-BE49-F238E27FC236}">
                  <a16:creationId xmlns:a16="http://schemas.microsoft.com/office/drawing/2014/main" id="{9E6D823C-1860-4A64-AA1E-3E0C6F4647C3}"/>
                </a:ext>
              </a:extLst>
            </p:cNvPr>
            <p:cNvSpPr/>
            <p:nvPr/>
          </p:nvSpPr>
          <p:spPr>
            <a:xfrm>
              <a:off x="7159446" y="2403838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278F6CAE-E746-4B3B-AB0C-3643870B2F60}"/>
                </a:ext>
              </a:extLst>
            </p:cNvPr>
            <p:cNvSpPr/>
            <p:nvPr/>
          </p:nvSpPr>
          <p:spPr>
            <a:xfrm>
              <a:off x="5862841" y="2403838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1" name="テキスト ボックス 230">
              <a:extLst>
                <a:ext uri="{FF2B5EF4-FFF2-40B4-BE49-F238E27FC236}">
                  <a16:creationId xmlns:a16="http://schemas.microsoft.com/office/drawing/2014/main" id="{4C75CAAF-6B93-4E1C-973D-020D4770C2A5}"/>
                </a:ext>
              </a:extLst>
            </p:cNvPr>
            <p:cNvSpPr txBox="1"/>
            <p:nvPr/>
          </p:nvSpPr>
          <p:spPr>
            <a:xfrm>
              <a:off x="5788025" y="2741667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6DBD6585-EF13-48D8-AB1B-C672D72F2829}"/>
                </a:ext>
              </a:extLst>
            </p:cNvPr>
            <p:cNvSpPr/>
            <p:nvPr/>
          </p:nvSpPr>
          <p:spPr>
            <a:xfrm>
              <a:off x="4487104" y="2405479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3" name="テキスト ボックス 232">
              <a:extLst>
                <a:ext uri="{FF2B5EF4-FFF2-40B4-BE49-F238E27FC236}">
                  <a16:creationId xmlns:a16="http://schemas.microsoft.com/office/drawing/2014/main" id="{167852E3-BD97-40B6-8324-24F78D218B84}"/>
                </a:ext>
              </a:extLst>
            </p:cNvPr>
            <p:cNvSpPr txBox="1"/>
            <p:nvPr/>
          </p:nvSpPr>
          <p:spPr>
            <a:xfrm>
              <a:off x="4413081" y="2753395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A35E2815-8B85-434F-8BA2-6FE29AA675E3}"/>
                </a:ext>
              </a:extLst>
            </p:cNvPr>
            <p:cNvSpPr/>
            <p:nvPr/>
          </p:nvSpPr>
          <p:spPr>
            <a:xfrm>
              <a:off x="7878304" y="2403838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5" name="テキスト ボックス 234">
              <a:extLst>
                <a:ext uri="{FF2B5EF4-FFF2-40B4-BE49-F238E27FC236}">
                  <a16:creationId xmlns:a16="http://schemas.microsoft.com/office/drawing/2014/main" id="{BC54A03B-B340-4BDE-AB16-967CA937671F}"/>
                </a:ext>
              </a:extLst>
            </p:cNvPr>
            <p:cNvSpPr txBox="1"/>
            <p:nvPr/>
          </p:nvSpPr>
          <p:spPr>
            <a:xfrm>
              <a:off x="7785476" y="2741667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36" name="楕円 235">
              <a:extLst>
                <a:ext uri="{FF2B5EF4-FFF2-40B4-BE49-F238E27FC236}">
                  <a16:creationId xmlns:a16="http://schemas.microsoft.com/office/drawing/2014/main" id="{7AE58BD4-212D-4D69-BDA3-8E0AD8E3D470}"/>
                </a:ext>
              </a:extLst>
            </p:cNvPr>
            <p:cNvSpPr/>
            <p:nvPr/>
          </p:nvSpPr>
          <p:spPr>
            <a:xfrm>
              <a:off x="7289733" y="253412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楕円 236">
              <a:extLst>
                <a:ext uri="{FF2B5EF4-FFF2-40B4-BE49-F238E27FC236}">
                  <a16:creationId xmlns:a16="http://schemas.microsoft.com/office/drawing/2014/main" id="{868764FB-F94C-4C9B-A4F2-E27FCF2F8024}"/>
                </a:ext>
              </a:extLst>
            </p:cNvPr>
            <p:cNvSpPr/>
            <p:nvPr/>
          </p:nvSpPr>
          <p:spPr>
            <a:xfrm>
              <a:off x="5337066" y="253412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8" name="直線コネクタ 237">
              <a:extLst>
                <a:ext uri="{FF2B5EF4-FFF2-40B4-BE49-F238E27FC236}">
                  <a16:creationId xmlns:a16="http://schemas.microsoft.com/office/drawing/2014/main" id="{7F2A9A3D-6C19-4469-B127-0E223739493B}"/>
                </a:ext>
              </a:extLst>
            </p:cNvPr>
            <p:cNvCxnSpPr>
              <a:stCxn id="232" idx="3"/>
              <a:endCxn id="222" idx="2"/>
            </p:cNvCxnSpPr>
            <p:nvPr/>
          </p:nvCxnSpPr>
          <p:spPr>
            <a:xfrm flipV="1">
              <a:off x="4818304" y="2570125"/>
              <a:ext cx="388475" cy="1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線コネクタ 238">
              <a:extLst>
                <a:ext uri="{FF2B5EF4-FFF2-40B4-BE49-F238E27FC236}">
                  <a16:creationId xmlns:a16="http://schemas.microsoft.com/office/drawing/2014/main" id="{130BF432-EB91-47DE-8F55-77F430376ACD}"/>
                </a:ext>
              </a:extLst>
            </p:cNvPr>
            <p:cNvCxnSpPr>
              <a:cxnSpLocks/>
              <a:stCxn id="229" idx="6"/>
              <a:endCxn id="234" idx="1"/>
            </p:cNvCxnSpPr>
            <p:nvPr/>
          </p:nvCxnSpPr>
          <p:spPr>
            <a:xfrm>
              <a:off x="7492020" y="2570125"/>
              <a:ext cx="3862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線コネクタ 239">
              <a:extLst>
                <a:ext uri="{FF2B5EF4-FFF2-40B4-BE49-F238E27FC236}">
                  <a16:creationId xmlns:a16="http://schemas.microsoft.com/office/drawing/2014/main" id="{41B8F6A8-5044-4498-9BFA-654AF4217850}"/>
                </a:ext>
              </a:extLst>
            </p:cNvPr>
            <p:cNvCxnSpPr/>
            <p:nvPr/>
          </p:nvCxnSpPr>
          <p:spPr>
            <a:xfrm>
              <a:off x="6338120" y="1306112"/>
              <a:ext cx="0" cy="874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線コネクタ 240">
              <a:extLst>
                <a:ext uri="{FF2B5EF4-FFF2-40B4-BE49-F238E27FC236}">
                  <a16:creationId xmlns:a16="http://schemas.microsoft.com/office/drawing/2014/main" id="{47A13D10-A89C-49D7-B214-9E4E130F9717}"/>
                </a:ext>
              </a:extLst>
            </p:cNvPr>
            <p:cNvCxnSpPr>
              <a:cxnSpLocks/>
            </p:cNvCxnSpPr>
            <p:nvPr/>
          </p:nvCxnSpPr>
          <p:spPr>
            <a:xfrm>
              <a:off x="5049796" y="2573873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コネクタ 241">
              <a:extLst>
                <a:ext uri="{FF2B5EF4-FFF2-40B4-BE49-F238E27FC236}">
                  <a16:creationId xmlns:a16="http://schemas.microsoft.com/office/drawing/2014/main" id="{0E79A1CA-AE41-47C1-B9EE-4B893CC37337}"/>
                </a:ext>
              </a:extLst>
            </p:cNvPr>
            <p:cNvCxnSpPr>
              <a:cxnSpLocks/>
            </p:cNvCxnSpPr>
            <p:nvPr/>
          </p:nvCxnSpPr>
          <p:spPr>
            <a:xfrm>
              <a:off x="7664040" y="2565501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8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971550"/>
            <a:ext cx="9023350" cy="5553075"/>
          </a:xfrm>
          <a:noFill/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ja-JP" altLang="en-US" sz="2800" b="1" dirty="0"/>
              <a:t>先天性脂質代謝異常症</a:t>
            </a:r>
            <a:r>
              <a:rPr lang="en-US" altLang="ja-JP" sz="2800" b="1" dirty="0"/>
              <a:t>: </a:t>
            </a:r>
            <a:r>
              <a:rPr lang="en-US" altLang="ja-JP" sz="2800" dirty="0">
                <a:latin typeface="Trebuchet MS" panose="020B0603020202020204" pitchFamily="34" charset="0"/>
              </a:rPr>
              <a:t>Fabry</a:t>
            </a:r>
            <a:r>
              <a:rPr lang="ja-JP" altLang="en-US" sz="2800" b="1" dirty="0"/>
              <a:t>病，副腎白質ジストロフィー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b="1" dirty="0"/>
              <a:t>ムコ多糖症</a:t>
            </a:r>
            <a:r>
              <a:rPr lang="en-US" altLang="ja-JP" sz="2800" b="1" dirty="0"/>
              <a:t>: </a:t>
            </a:r>
            <a:r>
              <a:rPr lang="en-US" altLang="ja-JP" sz="2800" dirty="0">
                <a:latin typeface="Trebuchet MS" panose="020B0603020202020204" pitchFamily="34" charset="0"/>
              </a:rPr>
              <a:t>Hunter</a:t>
            </a:r>
            <a:r>
              <a:rPr lang="ja-JP" altLang="en-US" sz="2800" b="1" dirty="0"/>
              <a:t>症候群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b="1" dirty="0"/>
              <a:t>免疫疾患</a:t>
            </a:r>
            <a:r>
              <a:rPr lang="en-US" altLang="ja-JP" sz="2800" b="1" dirty="0"/>
              <a:t>: </a:t>
            </a:r>
            <a:r>
              <a:rPr lang="en-US" altLang="ja-JP" sz="2800" dirty="0">
                <a:latin typeface="Trebuchet MS" panose="020B0603020202020204" pitchFamily="34" charset="0"/>
              </a:rPr>
              <a:t>Bruton</a:t>
            </a:r>
            <a:r>
              <a:rPr lang="ja-JP" altLang="en-US" sz="2800" b="1" dirty="0"/>
              <a:t>型無</a:t>
            </a:r>
            <a:r>
              <a:rPr lang="en-US" altLang="ja-JP" sz="2800" b="1" dirty="0"/>
              <a:t>γ-</a:t>
            </a:r>
            <a:r>
              <a:rPr lang="ja-JP" altLang="en-US" sz="2800" b="1" dirty="0"/>
              <a:t>グロブリン血症，慢性肉芽腫症，</a:t>
            </a:r>
            <a:r>
              <a:rPr lang="en-US" altLang="ja-JP" sz="2800" dirty="0" err="1">
                <a:latin typeface="Trebuchet MS" panose="020B0603020202020204" pitchFamily="34" charset="0"/>
              </a:rPr>
              <a:t>Wiskott</a:t>
            </a:r>
            <a:r>
              <a:rPr lang="en-US" altLang="ja-JP" sz="2800" dirty="0">
                <a:latin typeface="Trebuchet MS" panose="020B0603020202020204" pitchFamily="34" charset="0"/>
              </a:rPr>
              <a:t>-Aldrich</a:t>
            </a:r>
            <a:r>
              <a:rPr lang="ja-JP" altLang="en-US" sz="2800" b="1" dirty="0"/>
              <a:t>症候群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b="1" dirty="0"/>
              <a:t>神経・筋疾患</a:t>
            </a:r>
            <a:r>
              <a:rPr lang="en-US" altLang="ja-JP" sz="2800" b="1" dirty="0"/>
              <a:t>: </a:t>
            </a:r>
            <a:r>
              <a:rPr lang="en-US" altLang="ja-JP" sz="2800" dirty="0">
                <a:latin typeface="Trebuchet MS" panose="020B0603020202020204" pitchFamily="34" charset="0"/>
              </a:rPr>
              <a:t>Duchenne</a:t>
            </a:r>
            <a:r>
              <a:rPr lang="ja-JP" altLang="en-US" sz="2800" b="1" dirty="0"/>
              <a:t>型筋ジストロフィー，</a:t>
            </a:r>
            <a:r>
              <a:rPr lang="en-US" altLang="ja-JP" sz="2800" dirty="0">
                <a:latin typeface="Trebuchet MS" panose="020B0603020202020204" pitchFamily="34" charset="0"/>
              </a:rPr>
              <a:t>Becker</a:t>
            </a:r>
            <a:r>
              <a:rPr lang="ja-JP" altLang="en-US" sz="2800" b="1" dirty="0"/>
              <a:t>型筋ジストロフィー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b="1" dirty="0"/>
              <a:t>血液疾患</a:t>
            </a:r>
            <a:r>
              <a:rPr lang="en-US" altLang="ja-JP" sz="2800" b="1" dirty="0"/>
              <a:t>: </a:t>
            </a:r>
            <a:r>
              <a:rPr lang="en-US" altLang="ja-JP" sz="2800" dirty="0">
                <a:latin typeface="Trebuchet MS" panose="020B0603020202020204" pitchFamily="34" charset="0"/>
              </a:rPr>
              <a:t>G-6-PD</a:t>
            </a:r>
            <a:r>
              <a:rPr lang="ja-JP" altLang="en-US" sz="2800" b="1" dirty="0"/>
              <a:t>欠損症，血友病</a:t>
            </a:r>
            <a:r>
              <a:rPr lang="en-US" altLang="ja-JP" sz="2800" dirty="0">
                <a:latin typeface="Trebuchet MS" panose="020B0603020202020204" pitchFamily="34" charset="0"/>
              </a:rPr>
              <a:t>A</a:t>
            </a:r>
            <a:r>
              <a:rPr lang="ja-JP" altLang="en-US" sz="2800" b="1" dirty="0"/>
              <a:t>，血友病</a:t>
            </a:r>
            <a:r>
              <a:rPr lang="en-US" altLang="ja-JP" sz="2800" dirty="0">
                <a:latin typeface="Trebuchet MS" panose="020B0603020202020204" pitchFamily="34" charset="0"/>
              </a:rPr>
              <a:t>B</a:t>
            </a:r>
            <a:r>
              <a:rPr lang="ja-JP" altLang="en-US" sz="2800" b="1" dirty="0"/>
              <a:t>，</a:t>
            </a:r>
            <a:r>
              <a:rPr lang="en-US" altLang="ja-JP" sz="2800" dirty="0" err="1">
                <a:latin typeface="Trebuchet MS" panose="020B0603020202020204" pitchFamily="34" charset="0"/>
              </a:rPr>
              <a:t>Wiskott</a:t>
            </a:r>
            <a:r>
              <a:rPr lang="en-US" altLang="ja-JP" sz="2800" dirty="0">
                <a:latin typeface="Trebuchet MS" panose="020B0603020202020204" pitchFamily="34" charset="0"/>
              </a:rPr>
              <a:t>-Aldrich</a:t>
            </a:r>
            <a:r>
              <a:rPr lang="ja-JP" altLang="en-US" sz="2800" b="1" dirty="0"/>
              <a:t>症候群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b="1" dirty="0"/>
              <a:t>腎疾患</a:t>
            </a:r>
            <a:r>
              <a:rPr lang="en-US" altLang="ja-JP" sz="2800" b="1" dirty="0"/>
              <a:t>: </a:t>
            </a:r>
            <a:r>
              <a:rPr lang="ja-JP" altLang="en-US" sz="2800" b="1" dirty="0"/>
              <a:t>腎性尿崩症，</a:t>
            </a:r>
            <a:r>
              <a:rPr lang="en-US" altLang="ja-JP" sz="2800" dirty="0">
                <a:latin typeface="Trebuchet MS" panose="020B0603020202020204" pitchFamily="34" charset="0"/>
              </a:rPr>
              <a:t>Lowe</a:t>
            </a:r>
            <a:r>
              <a:rPr lang="ja-JP" altLang="en-US" sz="2800" b="1" dirty="0"/>
              <a:t>病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b="1" dirty="0"/>
              <a:t>その他</a:t>
            </a:r>
            <a:r>
              <a:rPr lang="en-US" altLang="ja-JP" sz="2800" b="1" dirty="0"/>
              <a:t>: </a:t>
            </a:r>
            <a:r>
              <a:rPr lang="ja-JP" altLang="en-US" sz="2800" b="1" dirty="0"/>
              <a:t>仮性副甲状腺機能低下症，</a:t>
            </a:r>
            <a:r>
              <a:rPr lang="en-US" altLang="ja-JP" sz="2800" dirty="0" err="1">
                <a:latin typeface="Trebuchet MS" panose="020B0603020202020204" pitchFamily="34" charset="0"/>
              </a:rPr>
              <a:t>Lesch-Nyhan</a:t>
            </a:r>
            <a:r>
              <a:rPr lang="ja-JP" altLang="en-US" sz="2800" b="1" dirty="0"/>
              <a:t>症候群，（色盲）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en-US" altLang="zh-TW" dirty="0" err="1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疾患</a:t>
            </a:r>
            <a:endParaRPr lang="ja-JP" alt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2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en-US" altLang="zh-TW" dirty="0" err="1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原理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id="{D0ABD6BA-141D-4976-AF38-42D2E6F05651}"/>
              </a:ext>
            </a:extLst>
          </p:cNvPr>
          <p:cNvGrpSpPr>
            <a:grpSpLocks/>
          </p:cNvGrpSpPr>
          <p:nvPr/>
        </p:nvGrpSpPr>
        <p:grpSpPr bwMode="auto">
          <a:xfrm>
            <a:off x="6872484" y="4681154"/>
            <a:ext cx="215900" cy="1363733"/>
            <a:chOff x="5580" y="3249"/>
            <a:chExt cx="136" cy="1000"/>
          </a:xfrm>
        </p:grpSpPr>
        <p:sp>
          <p:nvSpPr>
            <p:cNvPr id="7" name="AutoShape 31">
              <a:extLst>
                <a:ext uri="{FF2B5EF4-FFF2-40B4-BE49-F238E27FC236}">
                  <a16:creationId xmlns:a16="http://schemas.microsoft.com/office/drawing/2014/main" id="{8CA89A1F-3559-4DFD-A7D2-B97BE2634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" name="AutoShape 32">
              <a:extLst>
                <a:ext uri="{FF2B5EF4-FFF2-40B4-BE49-F238E27FC236}">
                  <a16:creationId xmlns:a16="http://schemas.microsoft.com/office/drawing/2014/main" id="{13F5043E-3FD2-4151-8866-E1D4240BC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AutoShape 33">
              <a:extLst>
                <a:ext uri="{FF2B5EF4-FFF2-40B4-BE49-F238E27FC236}">
                  <a16:creationId xmlns:a16="http://schemas.microsoft.com/office/drawing/2014/main" id="{4505B209-23BD-4EBC-8303-E21EE66B74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" name="AutoShape 34">
              <a:extLst>
                <a:ext uri="{FF2B5EF4-FFF2-40B4-BE49-F238E27FC236}">
                  <a16:creationId xmlns:a16="http://schemas.microsoft.com/office/drawing/2014/main" id="{B6689F43-4674-4FE8-B815-EB82B9A22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" name="Rectangle 35">
              <a:extLst>
                <a:ext uri="{FF2B5EF4-FFF2-40B4-BE49-F238E27FC236}">
                  <a16:creationId xmlns:a16="http://schemas.microsoft.com/office/drawing/2014/main" id="{396F7E44-8E5E-4731-B404-94F52220E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" name="AutoShape 36">
              <a:extLst>
                <a:ext uri="{FF2B5EF4-FFF2-40B4-BE49-F238E27FC236}">
                  <a16:creationId xmlns:a16="http://schemas.microsoft.com/office/drawing/2014/main" id="{13A2DB71-E6D0-4213-9342-4F6C113DC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" name="Rectangle 37">
              <a:extLst>
                <a:ext uri="{FF2B5EF4-FFF2-40B4-BE49-F238E27FC236}">
                  <a16:creationId xmlns:a16="http://schemas.microsoft.com/office/drawing/2014/main" id="{7B7D80BE-C007-46AF-8A67-E3F953075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" name="Rectangle 38">
              <a:extLst>
                <a:ext uri="{FF2B5EF4-FFF2-40B4-BE49-F238E27FC236}">
                  <a16:creationId xmlns:a16="http://schemas.microsoft.com/office/drawing/2014/main" id="{C3DE848E-6757-41D1-AAE5-C781F7D51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Rectangle 39">
              <a:extLst>
                <a:ext uri="{FF2B5EF4-FFF2-40B4-BE49-F238E27FC236}">
                  <a16:creationId xmlns:a16="http://schemas.microsoft.com/office/drawing/2014/main" id="{76D2B614-7253-4A06-A6CF-34052EB73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" name="Group 40">
            <a:extLst>
              <a:ext uri="{FF2B5EF4-FFF2-40B4-BE49-F238E27FC236}">
                <a16:creationId xmlns:a16="http://schemas.microsoft.com/office/drawing/2014/main" id="{9726EF4C-3AD3-48F7-8D5C-803E859B41E7}"/>
              </a:ext>
            </a:extLst>
          </p:cNvPr>
          <p:cNvGrpSpPr>
            <a:grpSpLocks/>
          </p:cNvGrpSpPr>
          <p:nvPr/>
        </p:nvGrpSpPr>
        <p:grpSpPr bwMode="auto">
          <a:xfrm>
            <a:off x="6344033" y="2841478"/>
            <a:ext cx="215900" cy="3203409"/>
            <a:chOff x="5339" y="1900"/>
            <a:chExt cx="136" cy="2349"/>
          </a:xfrm>
        </p:grpSpPr>
        <p:sp>
          <p:nvSpPr>
            <p:cNvPr id="17" name="AutoShape 41">
              <a:extLst>
                <a:ext uri="{FF2B5EF4-FFF2-40B4-BE49-F238E27FC236}">
                  <a16:creationId xmlns:a16="http://schemas.microsoft.com/office/drawing/2014/main" id="{7E888279-1F8B-4928-B0DF-769CBA2B0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AutoShape 42">
              <a:extLst>
                <a:ext uri="{FF2B5EF4-FFF2-40B4-BE49-F238E27FC236}">
                  <a16:creationId xmlns:a16="http://schemas.microsoft.com/office/drawing/2014/main" id="{D57527A3-828F-4CDB-BD0E-898DD1858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" name="AutoShape 43">
              <a:extLst>
                <a:ext uri="{FF2B5EF4-FFF2-40B4-BE49-F238E27FC236}">
                  <a16:creationId xmlns:a16="http://schemas.microsoft.com/office/drawing/2014/main" id="{B2636B92-BAE9-405D-ABC2-FB70F83ABF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" name="AutoShape 44">
              <a:extLst>
                <a:ext uri="{FF2B5EF4-FFF2-40B4-BE49-F238E27FC236}">
                  <a16:creationId xmlns:a16="http://schemas.microsoft.com/office/drawing/2014/main" id="{06D27C50-0CAC-4518-A1A7-BD262D33D0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Rectangle 45">
              <a:extLst>
                <a:ext uri="{FF2B5EF4-FFF2-40B4-BE49-F238E27FC236}">
                  <a16:creationId xmlns:a16="http://schemas.microsoft.com/office/drawing/2014/main" id="{961A5DA4-1DE2-461C-B72E-BA35C9E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2" name="Rectangle 46">
              <a:extLst>
                <a:ext uri="{FF2B5EF4-FFF2-40B4-BE49-F238E27FC236}">
                  <a16:creationId xmlns:a16="http://schemas.microsoft.com/office/drawing/2014/main" id="{0C23F293-5D2D-40BB-BFE7-4B67CF100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3" name="Rectangle 47">
              <a:extLst>
                <a:ext uri="{FF2B5EF4-FFF2-40B4-BE49-F238E27FC236}">
                  <a16:creationId xmlns:a16="http://schemas.microsoft.com/office/drawing/2014/main" id="{9620ABFF-BCB9-4CB9-BF68-76956A74F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4" name="Rectangle 48">
              <a:extLst>
                <a:ext uri="{FF2B5EF4-FFF2-40B4-BE49-F238E27FC236}">
                  <a16:creationId xmlns:a16="http://schemas.microsoft.com/office/drawing/2014/main" id="{0B24CA79-06C8-4C5A-9A9B-E1A356332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5" name="Rectangle 49">
              <a:extLst>
                <a:ext uri="{FF2B5EF4-FFF2-40B4-BE49-F238E27FC236}">
                  <a16:creationId xmlns:a16="http://schemas.microsoft.com/office/drawing/2014/main" id="{388717E1-8C6E-4CB9-826D-F81F13BDC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6" name="Rectangle 50">
              <a:extLst>
                <a:ext uri="{FF2B5EF4-FFF2-40B4-BE49-F238E27FC236}">
                  <a16:creationId xmlns:a16="http://schemas.microsoft.com/office/drawing/2014/main" id="{E85FE5BD-B5B5-400A-9A27-C055E9C42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Rectangle 51">
              <a:extLst>
                <a:ext uri="{FF2B5EF4-FFF2-40B4-BE49-F238E27FC236}">
                  <a16:creationId xmlns:a16="http://schemas.microsoft.com/office/drawing/2014/main" id="{DCE623F5-4B48-4718-8EE5-B691C97E7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8" name="Rectangle 52">
              <a:extLst>
                <a:ext uri="{FF2B5EF4-FFF2-40B4-BE49-F238E27FC236}">
                  <a16:creationId xmlns:a16="http://schemas.microsoft.com/office/drawing/2014/main" id="{CD9B9C65-F277-45D0-B618-C22AD18F2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9" name="Rectangle 53">
              <a:extLst>
                <a:ext uri="{FF2B5EF4-FFF2-40B4-BE49-F238E27FC236}">
                  <a16:creationId xmlns:a16="http://schemas.microsoft.com/office/drawing/2014/main" id="{E40E0C09-6EED-4844-AB64-A7EE9F455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0" name="Rectangle 54">
              <a:extLst>
                <a:ext uri="{FF2B5EF4-FFF2-40B4-BE49-F238E27FC236}">
                  <a16:creationId xmlns:a16="http://schemas.microsoft.com/office/drawing/2014/main" id="{E9AA41D4-DE44-4728-B6E0-4B305E130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1" name="Rectangle 55">
              <a:extLst>
                <a:ext uri="{FF2B5EF4-FFF2-40B4-BE49-F238E27FC236}">
                  <a16:creationId xmlns:a16="http://schemas.microsoft.com/office/drawing/2014/main" id="{182FFF1B-0789-4229-8DA7-260C55B0C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Rectangle 56">
              <a:extLst>
                <a:ext uri="{FF2B5EF4-FFF2-40B4-BE49-F238E27FC236}">
                  <a16:creationId xmlns:a16="http://schemas.microsoft.com/office/drawing/2014/main" id="{29472155-FCBA-455E-82DD-08239B0BB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0" name="Group 30">
            <a:extLst>
              <a:ext uri="{FF2B5EF4-FFF2-40B4-BE49-F238E27FC236}">
                <a16:creationId xmlns:a16="http://schemas.microsoft.com/office/drawing/2014/main" id="{EF702D66-81C0-477B-9C5B-C9F6DA62C54F}"/>
              </a:ext>
            </a:extLst>
          </p:cNvPr>
          <p:cNvGrpSpPr>
            <a:grpSpLocks/>
          </p:cNvGrpSpPr>
          <p:nvPr/>
        </p:nvGrpSpPr>
        <p:grpSpPr bwMode="auto">
          <a:xfrm>
            <a:off x="8099582" y="4681154"/>
            <a:ext cx="215900" cy="1363733"/>
            <a:chOff x="5580" y="3249"/>
            <a:chExt cx="136" cy="1000"/>
          </a:xfrm>
        </p:grpSpPr>
        <p:sp>
          <p:nvSpPr>
            <p:cNvPr id="61" name="AutoShape 31">
              <a:extLst>
                <a:ext uri="{FF2B5EF4-FFF2-40B4-BE49-F238E27FC236}">
                  <a16:creationId xmlns:a16="http://schemas.microsoft.com/office/drawing/2014/main" id="{46019F8F-7729-40C3-84B5-1EF3FF08B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2" name="AutoShape 32">
              <a:extLst>
                <a:ext uri="{FF2B5EF4-FFF2-40B4-BE49-F238E27FC236}">
                  <a16:creationId xmlns:a16="http://schemas.microsoft.com/office/drawing/2014/main" id="{7F56970D-8D1E-4D4B-AAF5-1C10D4395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3" name="AutoShape 33">
              <a:extLst>
                <a:ext uri="{FF2B5EF4-FFF2-40B4-BE49-F238E27FC236}">
                  <a16:creationId xmlns:a16="http://schemas.microsoft.com/office/drawing/2014/main" id="{0F5E7262-AE17-4C92-98AC-7CDA30BF7C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4" name="AutoShape 34">
              <a:extLst>
                <a:ext uri="{FF2B5EF4-FFF2-40B4-BE49-F238E27FC236}">
                  <a16:creationId xmlns:a16="http://schemas.microsoft.com/office/drawing/2014/main" id="{BFB77FCF-0C65-44DC-A9DB-1AC34CE32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5" name="Rectangle 35">
              <a:extLst>
                <a:ext uri="{FF2B5EF4-FFF2-40B4-BE49-F238E27FC236}">
                  <a16:creationId xmlns:a16="http://schemas.microsoft.com/office/drawing/2014/main" id="{220F6F19-8A18-4019-BC3F-F02EB350F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6" name="AutoShape 36">
              <a:extLst>
                <a:ext uri="{FF2B5EF4-FFF2-40B4-BE49-F238E27FC236}">
                  <a16:creationId xmlns:a16="http://schemas.microsoft.com/office/drawing/2014/main" id="{A4F44B72-4DDC-410B-8874-75A0CF6B7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7" name="Rectangle 37">
              <a:extLst>
                <a:ext uri="{FF2B5EF4-FFF2-40B4-BE49-F238E27FC236}">
                  <a16:creationId xmlns:a16="http://schemas.microsoft.com/office/drawing/2014/main" id="{FE4FC998-D5B8-48DC-88A9-18D8ED3BF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8" name="Rectangle 38">
              <a:extLst>
                <a:ext uri="{FF2B5EF4-FFF2-40B4-BE49-F238E27FC236}">
                  <a16:creationId xmlns:a16="http://schemas.microsoft.com/office/drawing/2014/main" id="{EDBFD1D4-8A5B-49C0-A5F1-AEEFC2A52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AD075F78-6558-408E-A772-C12E4E606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0" name="Group 40">
            <a:extLst>
              <a:ext uri="{FF2B5EF4-FFF2-40B4-BE49-F238E27FC236}">
                <a16:creationId xmlns:a16="http://schemas.microsoft.com/office/drawing/2014/main" id="{E98349DE-3D28-4AE4-9B01-A7835F194760}"/>
              </a:ext>
            </a:extLst>
          </p:cNvPr>
          <p:cNvGrpSpPr>
            <a:grpSpLocks/>
          </p:cNvGrpSpPr>
          <p:nvPr/>
        </p:nvGrpSpPr>
        <p:grpSpPr bwMode="auto">
          <a:xfrm>
            <a:off x="7569539" y="2841478"/>
            <a:ext cx="215900" cy="3203409"/>
            <a:chOff x="5339" y="1900"/>
            <a:chExt cx="136" cy="2349"/>
          </a:xfrm>
        </p:grpSpPr>
        <p:sp>
          <p:nvSpPr>
            <p:cNvPr id="71" name="AutoShape 41">
              <a:extLst>
                <a:ext uri="{FF2B5EF4-FFF2-40B4-BE49-F238E27FC236}">
                  <a16:creationId xmlns:a16="http://schemas.microsoft.com/office/drawing/2014/main" id="{AE976D4D-E3C7-4098-A670-100A06D1A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" name="AutoShape 42">
              <a:extLst>
                <a:ext uri="{FF2B5EF4-FFF2-40B4-BE49-F238E27FC236}">
                  <a16:creationId xmlns:a16="http://schemas.microsoft.com/office/drawing/2014/main" id="{0B10257A-3885-42F7-962F-93C1530E8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3" name="AutoShape 43">
              <a:extLst>
                <a:ext uri="{FF2B5EF4-FFF2-40B4-BE49-F238E27FC236}">
                  <a16:creationId xmlns:a16="http://schemas.microsoft.com/office/drawing/2014/main" id="{2A4B8AD5-9769-4687-BD1C-D435694F37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4" name="AutoShape 44">
              <a:extLst>
                <a:ext uri="{FF2B5EF4-FFF2-40B4-BE49-F238E27FC236}">
                  <a16:creationId xmlns:a16="http://schemas.microsoft.com/office/drawing/2014/main" id="{218CF4CA-DAC0-41DF-96C0-1841C6AD5B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5" name="Rectangle 45">
              <a:extLst>
                <a:ext uri="{FF2B5EF4-FFF2-40B4-BE49-F238E27FC236}">
                  <a16:creationId xmlns:a16="http://schemas.microsoft.com/office/drawing/2014/main" id="{1B7874BA-043C-4E13-891A-7983B8501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" name="Rectangle 46">
              <a:extLst>
                <a:ext uri="{FF2B5EF4-FFF2-40B4-BE49-F238E27FC236}">
                  <a16:creationId xmlns:a16="http://schemas.microsoft.com/office/drawing/2014/main" id="{85306853-DD70-4CA7-8E98-EDC0BE77C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" name="Rectangle 47">
              <a:extLst>
                <a:ext uri="{FF2B5EF4-FFF2-40B4-BE49-F238E27FC236}">
                  <a16:creationId xmlns:a16="http://schemas.microsoft.com/office/drawing/2014/main" id="{D09C7E3F-C71F-4AE5-B0C8-5229A95A1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8" name="Rectangle 48">
              <a:extLst>
                <a:ext uri="{FF2B5EF4-FFF2-40B4-BE49-F238E27FC236}">
                  <a16:creationId xmlns:a16="http://schemas.microsoft.com/office/drawing/2014/main" id="{3E0DB60B-E27D-4578-AE1A-65E462987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" name="Rectangle 49">
              <a:extLst>
                <a:ext uri="{FF2B5EF4-FFF2-40B4-BE49-F238E27FC236}">
                  <a16:creationId xmlns:a16="http://schemas.microsoft.com/office/drawing/2014/main" id="{6D552487-BAA0-4007-AF39-228B06E32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" name="Rectangle 50">
              <a:extLst>
                <a:ext uri="{FF2B5EF4-FFF2-40B4-BE49-F238E27FC236}">
                  <a16:creationId xmlns:a16="http://schemas.microsoft.com/office/drawing/2014/main" id="{FCD576D7-3208-4639-8DD9-0FAC3B7C2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1" name="Rectangle 51">
              <a:extLst>
                <a:ext uri="{FF2B5EF4-FFF2-40B4-BE49-F238E27FC236}">
                  <a16:creationId xmlns:a16="http://schemas.microsoft.com/office/drawing/2014/main" id="{2A2F6B83-BC43-4C8A-A5B2-ADCD9B2FB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2" name="Rectangle 52">
              <a:extLst>
                <a:ext uri="{FF2B5EF4-FFF2-40B4-BE49-F238E27FC236}">
                  <a16:creationId xmlns:a16="http://schemas.microsoft.com/office/drawing/2014/main" id="{148D0BEF-4FC6-4FB3-89E5-59A8710C5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3" name="Rectangle 53">
              <a:extLst>
                <a:ext uri="{FF2B5EF4-FFF2-40B4-BE49-F238E27FC236}">
                  <a16:creationId xmlns:a16="http://schemas.microsoft.com/office/drawing/2014/main" id="{49B0807D-4721-4F23-992F-C3C79BCB2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4" name="Rectangle 54">
              <a:extLst>
                <a:ext uri="{FF2B5EF4-FFF2-40B4-BE49-F238E27FC236}">
                  <a16:creationId xmlns:a16="http://schemas.microsoft.com/office/drawing/2014/main" id="{6459924B-5DCD-4800-8BD7-9470A8E6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Rectangle 55">
              <a:extLst>
                <a:ext uri="{FF2B5EF4-FFF2-40B4-BE49-F238E27FC236}">
                  <a16:creationId xmlns:a16="http://schemas.microsoft.com/office/drawing/2014/main" id="{C64D2179-FA2E-4DE8-8096-D29000E8B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6" name="Rectangle 56">
              <a:extLst>
                <a:ext uri="{FF2B5EF4-FFF2-40B4-BE49-F238E27FC236}">
                  <a16:creationId xmlns:a16="http://schemas.microsoft.com/office/drawing/2014/main" id="{C7F265E3-CF8C-4456-B244-91865A848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35" name="Group 40">
            <a:extLst>
              <a:ext uri="{FF2B5EF4-FFF2-40B4-BE49-F238E27FC236}">
                <a16:creationId xmlns:a16="http://schemas.microsoft.com/office/drawing/2014/main" id="{F62FC272-DC29-4CAB-96D1-4C8D7D5917C6}"/>
              </a:ext>
            </a:extLst>
          </p:cNvPr>
          <p:cNvGrpSpPr>
            <a:grpSpLocks/>
          </p:cNvGrpSpPr>
          <p:nvPr/>
        </p:nvGrpSpPr>
        <p:grpSpPr bwMode="auto">
          <a:xfrm>
            <a:off x="1348897" y="2841478"/>
            <a:ext cx="215900" cy="3203409"/>
            <a:chOff x="5339" y="1900"/>
            <a:chExt cx="136" cy="2349"/>
          </a:xfrm>
        </p:grpSpPr>
        <p:sp>
          <p:nvSpPr>
            <p:cNvPr id="153" name="AutoShape 41">
              <a:extLst>
                <a:ext uri="{FF2B5EF4-FFF2-40B4-BE49-F238E27FC236}">
                  <a16:creationId xmlns:a16="http://schemas.microsoft.com/office/drawing/2014/main" id="{A7740B67-F9F1-4D96-A680-34F00BCF9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4" name="AutoShape 42">
              <a:extLst>
                <a:ext uri="{FF2B5EF4-FFF2-40B4-BE49-F238E27FC236}">
                  <a16:creationId xmlns:a16="http://schemas.microsoft.com/office/drawing/2014/main" id="{4A524C28-335A-4D3A-93CF-E8E1236F9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5" name="AutoShape 43">
              <a:extLst>
                <a:ext uri="{FF2B5EF4-FFF2-40B4-BE49-F238E27FC236}">
                  <a16:creationId xmlns:a16="http://schemas.microsoft.com/office/drawing/2014/main" id="{4244EED3-B0D9-4936-AAB4-F4F899E161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6" name="AutoShape 44">
              <a:extLst>
                <a:ext uri="{FF2B5EF4-FFF2-40B4-BE49-F238E27FC236}">
                  <a16:creationId xmlns:a16="http://schemas.microsoft.com/office/drawing/2014/main" id="{D31959A3-ED2C-4FDA-8F70-2D384BD890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7" name="Rectangle 45">
              <a:extLst>
                <a:ext uri="{FF2B5EF4-FFF2-40B4-BE49-F238E27FC236}">
                  <a16:creationId xmlns:a16="http://schemas.microsoft.com/office/drawing/2014/main" id="{95974A2C-45ED-41A1-9253-2116FA295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8" name="Rectangle 46">
              <a:extLst>
                <a:ext uri="{FF2B5EF4-FFF2-40B4-BE49-F238E27FC236}">
                  <a16:creationId xmlns:a16="http://schemas.microsoft.com/office/drawing/2014/main" id="{99A860D0-BABA-4299-A140-0D0162CA3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9" name="Rectangle 47">
              <a:extLst>
                <a:ext uri="{FF2B5EF4-FFF2-40B4-BE49-F238E27FC236}">
                  <a16:creationId xmlns:a16="http://schemas.microsoft.com/office/drawing/2014/main" id="{67DB36EB-E1DB-46B6-8B58-FE5C4A7D2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0" name="Rectangle 48">
              <a:extLst>
                <a:ext uri="{FF2B5EF4-FFF2-40B4-BE49-F238E27FC236}">
                  <a16:creationId xmlns:a16="http://schemas.microsoft.com/office/drawing/2014/main" id="{6E7EB752-E2C2-45B7-8CD2-8CFEF13BF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1" name="Rectangle 49">
              <a:extLst>
                <a:ext uri="{FF2B5EF4-FFF2-40B4-BE49-F238E27FC236}">
                  <a16:creationId xmlns:a16="http://schemas.microsoft.com/office/drawing/2014/main" id="{AB5AF471-95A1-4593-ACCF-C498D7059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2" name="Rectangle 50">
              <a:extLst>
                <a:ext uri="{FF2B5EF4-FFF2-40B4-BE49-F238E27FC236}">
                  <a16:creationId xmlns:a16="http://schemas.microsoft.com/office/drawing/2014/main" id="{B8335A26-E905-4300-B762-6AC372B41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3" name="Rectangle 51">
              <a:extLst>
                <a:ext uri="{FF2B5EF4-FFF2-40B4-BE49-F238E27FC236}">
                  <a16:creationId xmlns:a16="http://schemas.microsoft.com/office/drawing/2014/main" id="{6244CB9C-6C41-4308-AE28-FF4F66FFC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" name="Rectangle 52">
              <a:extLst>
                <a:ext uri="{FF2B5EF4-FFF2-40B4-BE49-F238E27FC236}">
                  <a16:creationId xmlns:a16="http://schemas.microsoft.com/office/drawing/2014/main" id="{48903432-BCCD-4E39-A7C2-CE8C383BE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" name="Rectangle 53">
              <a:extLst>
                <a:ext uri="{FF2B5EF4-FFF2-40B4-BE49-F238E27FC236}">
                  <a16:creationId xmlns:a16="http://schemas.microsoft.com/office/drawing/2014/main" id="{9E00D930-50D8-4973-BCA8-45469C3DD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6" name="Rectangle 54">
              <a:extLst>
                <a:ext uri="{FF2B5EF4-FFF2-40B4-BE49-F238E27FC236}">
                  <a16:creationId xmlns:a16="http://schemas.microsoft.com/office/drawing/2014/main" id="{6A195A93-5C9D-4C4F-87C7-A8D47BDD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7" name="Rectangle 55">
              <a:extLst>
                <a:ext uri="{FF2B5EF4-FFF2-40B4-BE49-F238E27FC236}">
                  <a16:creationId xmlns:a16="http://schemas.microsoft.com/office/drawing/2014/main" id="{185EA7BC-6773-4A5C-953F-ADFC859BA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8" name="Rectangle 56">
              <a:extLst>
                <a:ext uri="{FF2B5EF4-FFF2-40B4-BE49-F238E27FC236}">
                  <a16:creationId xmlns:a16="http://schemas.microsoft.com/office/drawing/2014/main" id="{750F6D8C-1DC7-4F35-BDD1-B719F9B67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D309FC9-B780-44EB-9A57-784BE699A69D}"/>
              </a:ext>
            </a:extLst>
          </p:cNvPr>
          <p:cNvGrpSpPr/>
          <p:nvPr/>
        </p:nvGrpSpPr>
        <p:grpSpPr>
          <a:xfrm>
            <a:off x="1878756" y="2841478"/>
            <a:ext cx="215901" cy="3203409"/>
            <a:chOff x="2221656" y="2815921"/>
            <a:chExt cx="215901" cy="3203409"/>
          </a:xfrm>
        </p:grpSpPr>
        <p:sp>
          <p:nvSpPr>
            <p:cNvPr id="137" name="AutoShape 41">
              <a:extLst>
                <a:ext uri="{FF2B5EF4-FFF2-40B4-BE49-F238E27FC236}">
                  <a16:creationId xmlns:a16="http://schemas.microsoft.com/office/drawing/2014/main" id="{0A5B7AFD-6CB2-48B1-BFEC-0A9988493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656" y="2815921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8" name="AutoShape 42">
              <a:extLst>
                <a:ext uri="{FF2B5EF4-FFF2-40B4-BE49-F238E27FC236}">
                  <a16:creationId xmlns:a16="http://schemas.microsoft.com/office/drawing/2014/main" id="{93025BA7-706D-4306-AAFE-24037B93D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4017370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9" name="AutoShape 43">
              <a:extLst>
                <a:ext uri="{FF2B5EF4-FFF2-40B4-BE49-F238E27FC236}">
                  <a16:creationId xmlns:a16="http://schemas.microsoft.com/office/drawing/2014/main" id="{618B0C45-C0B4-4BA7-B671-5124F9A929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306534" y="389316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0" name="AutoShape 44">
              <a:extLst>
                <a:ext uri="{FF2B5EF4-FFF2-40B4-BE49-F238E27FC236}">
                  <a16:creationId xmlns:a16="http://schemas.microsoft.com/office/drawing/2014/main" id="{707BED87-EA45-4DCE-967F-BECA5F2B4F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306534" y="3938170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1" name="Rectangle 45">
              <a:extLst>
                <a:ext uri="{FF2B5EF4-FFF2-40B4-BE49-F238E27FC236}">
                  <a16:creationId xmlns:a16="http://schemas.microsoft.com/office/drawing/2014/main" id="{05F1E3F3-6E59-40BA-AB11-931028C62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4104649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2" name="Rectangle 46">
              <a:extLst>
                <a:ext uri="{FF2B5EF4-FFF2-40B4-BE49-F238E27FC236}">
                  <a16:creationId xmlns:a16="http://schemas.microsoft.com/office/drawing/2014/main" id="{10C5AFCA-5755-4AF7-9252-213A7C32B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2979569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3" name="Rectangle 47">
              <a:extLst>
                <a:ext uri="{FF2B5EF4-FFF2-40B4-BE49-F238E27FC236}">
                  <a16:creationId xmlns:a16="http://schemas.microsoft.com/office/drawing/2014/main" id="{655E3CBF-42C8-466D-B562-CE1DCB7B7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3244133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4" name="Rectangle 48">
              <a:extLst>
                <a:ext uri="{FF2B5EF4-FFF2-40B4-BE49-F238E27FC236}">
                  <a16:creationId xmlns:a16="http://schemas.microsoft.com/office/drawing/2014/main" id="{DF29A9D7-B910-4EC3-9EBD-869F8B9CE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656" y="3413236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5" name="Rectangle 49">
              <a:extLst>
                <a:ext uri="{FF2B5EF4-FFF2-40B4-BE49-F238E27FC236}">
                  <a16:creationId xmlns:a16="http://schemas.microsoft.com/office/drawing/2014/main" id="{A764A3F9-050B-40FB-831C-ACD2B88F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3661436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6" name="Rectangle 50">
              <a:extLst>
                <a:ext uri="{FF2B5EF4-FFF2-40B4-BE49-F238E27FC236}">
                  <a16:creationId xmlns:a16="http://schemas.microsoft.com/office/drawing/2014/main" id="{DDC51B8F-8AEB-4025-AF00-4FFF33109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3849631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7" name="Rectangle 51">
              <a:extLst>
                <a:ext uri="{FF2B5EF4-FFF2-40B4-BE49-F238E27FC236}">
                  <a16:creationId xmlns:a16="http://schemas.microsoft.com/office/drawing/2014/main" id="{527883B1-DC8B-416C-A0C9-59CF2364B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656" y="4470129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8" name="Rectangle 52">
              <a:extLst>
                <a:ext uri="{FF2B5EF4-FFF2-40B4-BE49-F238E27FC236}">
                  <a16:creationId xmlns:a16="http://schemas.microsoft.com/office/drawing/2014/main" id="{94662E23-6FB4-4837-89BD-00848315B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4655597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9" name="Rectangle 53">
              <a:extLst>
                <a:ext uri="{FF2B5EF4-FFF2-40B4-BE49-F238E27FC236}">
                  <a16:creationId xmlns:a16="http://schemas.microsoft.com/office/drawing/2014/main" id="{3A14A217-44B6-4F99-A488-403F40E7F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656" y="4954254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0" name="Rectangle 54">
              <a:extLst>
                <a:ext uri="{FF2B5EF4-FFF2-40B4-BE49-F238E27FC236}">
                  <a16:creationId xmlns:a16="http://schemas.microsoft.com/office/drawing/2014/main" id="{D3FD109D-BA63-4A2C-B430-C2C2DAECB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656" y="5049716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1" name="Rectangle 55">
              <a:extLst>
                <a:ext uri="{FF2B5EF4-FFF2-40B4-BE49-F238E27FC236}">
                  <a16:creationId xmlns:a16="http://schemas.microsoft.com/office/drawing/2014/main" id="{8EE299BE-C31F-4D63-9D5C-FA6AFA24F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5304734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2" name="Rectangle 56">
              <a:extLst>
                <a:ext uri="{FF2B5EF4-FFF2-40B4-BE49-F238E27FC236}">
                  <a16:creationId xmlns:a16="http://schemas.microsoft.com/office/drawing/2014/main" id="{AAAA2A37-90E7-447C-A2E3-6314F576B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244" y="5671578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5189924B-C4D4-4233-82AC-68738E5CBE2B}"/>
              </a:ext>
            </a:extLst>
          </p:cNvPr>
          <p:cNvSpPr txBox="1"/>
          <p:nvPr/>
        </p:nvSpPr>
        <p:spPr>
          <a:xfrm>
            <a:off x="6035258" y="2027691"/>
            <a:ext cx="140416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健常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発症しない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316" name="テキスト ボックス 315">
            <a:extLst>
              <a:ext uri="{FF2B5EF4-FFF2-40B4-BE49-F238E27FC236}">
                <a16:creationId xmlns:a16="http://schemas.microsoft.com/office/drawing/2014/main" id="{DA44DDE0-4474-49B1-805C-31C26F74ED13}"/>
              </a:ext>
            </a:extLst>
          </p:cNvPr>
          <p:cNvSpPr txBox="1"/>
          <p:nvPr/>
        </p:nvSpPr>
        <p:spPr>
          <a:xfrm>
            <a:off x="3682561" y="2027691"/>
            <a:ext cx="129917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罹患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ホモ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発症する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317" name="テキスト ボックス 316">
            <a:extLst>
              <a:ext uri="{FF2B5EF4-FFF2-40B4-BE49-F238E27FC236}">
                <a16:creationId xmlns:a16="http://schemas.microsoft.com/office/drawing/2014/main" id="{F585E2AB-15A0-4677-88F0-31745BD29E44}"/>
              </a:ext>
            </a:extLst>
          </p:cNvPr>
          <p:cNvSpPr txBox="1"/>
          <p:nvPr/>
        </p:nvSpPr>
        <p:spPr>
          <a:xfrm>
            <a:off x="1013973" y="2020007"/>
            <a:ext cx="140416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健常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発症しない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id="{9F9578CA-33BA-4E73-B938-8F62173A7C70}"/>
              </a:ext>
            </a:extLst>
          </p:cNvPr>
          <p:cNvSpPr txBox="1"/>
          <p:nvPr/>
        </p:nvSpPr>
        <p:spPr>
          <a:xfrm>
            <a:off x="2316515" y="2027691"/>
            <a:ext cx="140416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A711E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保因者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9A711E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A711E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ヘテロ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9A711E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A711E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発症しない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9A711E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321" name="テキスト ボックス 320">
            <a:extLst>
              <a:ext uri="{FF2B5EF4-FFF2-40B4-BE49-F238E27FC236}">
                <a16:creationId xmlns:a16="http://schemas.microsoft.com/office/drawing/2014/main" id="{3C14B3FE-391D-44EC-9CF3-AEBB961EAE0C}"/>
              </a:ext>
            </a:extLst>
          </p:cNvPr>
          <p:cNvSpPr txBox="1"/>
          <p:nvPr/>
        </p:nvSpPr>
        <p:spPr>
          <a:xfrm>
            <a:off x="1793239" y="6003266"/>
            <a:ext cx="500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sp>
        <p:nvSpPr>
          <p:cNvPr id="322" name="テキスト ボックス 321">
            <a:extLst>
              <a:ext uri="{FF2B5EF4-FFF2-40B4-BE49-F238E27FC236}">
                <a16:creationId xmlns:a16="http://schemas.microsoft.com/office/drawing/2014/main" id="{B8268DF4-2234-4610-A63B-456054339DA2}"/>
              </a:ext>
            </a:extLst>
          </p:cNvPr>
          <p:cNvSpPr txBox="1"/>
          <p:nvPr/>
        </p:nvSpPr>
        <p:spPr>
          <a:xfrm>
            <a:off x="1239836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grpSp>
        <p:nvGrpSpPr>
          <p:cNvPr id="323" name="Group 40">
            <a:extLst>
              <a:ext uri="{FF2B5EF4-FFF2-40B4-BE49-F238E27FC236}">
                <a16:creationId xmlns:a16="http://schemas.microsoft.com/office/drawing/2014/main" id="{EF792C04-8726-40FC-B50C-728F85D595D7}"/>
              </a:ext>
            </a:extLst>
          </p:cNvPr>
          <p:cNvGrpSpPr>
            <a:grpSpLocks/>
          </p:cNvGrpSpPr>
          <p:nvPr/>
        </p:nvGrpSpPr>
        <p:grpSpPr bwMode="auto">
          <a:xfrm>
            <a:off x="2649985" y="2841478"/>
            <a:ext cx="215900" cy="3203409"/>
            <a:chOff x="5339" y="1900"/>
            <a:chExt cx="136" cy="2349"/>
          </a:xfrm>
        </p:grpSpPr>
        <p:sp>
          <p:nvSpPr>
            <p:cNvPr id="324" name="AutoShape 41">
              <a:extLst>
                <a:ext uri="{FF2B5EF4-FFF2-40B4-BE49-F238E27FC236}">
                  <a16:creationId xmlns:a16="http://schemas.microsoft.com/office/drawing/2014/main" id="{36CA76CB-A2DE-4446-9D73-BC6D67D5C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5" name="AutoShape 42">
              <a:extLst>
                <a:ext uri="{FF2B5EF4-FFF2-40B4-BE49-F238E27FC236}">
                  <a16:creationId xmlns:a16="http://schemas.microsoft.com/office/drawing/2014/main" id="{B007FA34-87DA-49B0-BE8C-833DBE339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6" name="AutoShape 43">
              <a:extLst>
                <a:ext uri="{FF2B5EF4-FFF2-40B4-BE49-F238E27FC236}">
                  <a16:creationId xmlns:a16="http://schemas.microsoft.com/office/drawing/2014/main" id="{C260147A-FF08-4E25-8DAC-36DE501B67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7" name="AutoShape 44">
              <a:extLst>
                <a:ext uri="{FF2B5EF4-FFF2-40B4-BE49-F238E27FC236}">
                  <a16:creationId xmlns:a16="http://schemas.microsoft.com/office/drawing/2014/main" id="{4C944790-E92A-474A-ACCC-EBBAD29BE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8" name="Rectangle 45">
              <a:extLst>
                <a:ext uri="{FF2B5EF4-FFF2-40B4-BE49-F238E27FC236}">
                  <a16:creationId xmlns:a16="http://schemas.microsoft.com/office/drawing/2014/main" id="{48D04D16-9E0B-4C43-8896-2355D1053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9" name="Rectangle 46">
              <a:extLst>
                <a:ext uri="{FF2B5EF4-FFF2-40B4-BE49-F238E27FC236}">
                  <a16:creationId xmlns:a16="http://schemas.microsoft.com/office/drawing/2014/main" id="{02B2952D-070D-48D4-8024-20335B800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0" name="Rectangle 47">
              <a:extLst>
                <a:ext uri="{FF2B5EF4-FFF2-40B4-BE49-F238E27FC236}">
                  <a16:creationId xmlns:a16="http://schemas.microsoft.com/office/drawing/2014/main" id="{E30818AD-AEF7-451D-BD3D-7CD78090F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1" name="Rectangle 48">
              <a:extLst>
                <a:ext uri="{FF2B5EF4-FFF2-40B4-BE49-F238E27FC236}">
                  <a16:creationId xmlns:a16="http://schemas.microsoft.com/office/drawing/2014/main" id="{4FD0628E-AF80-406B-8099-27334CB91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2" name="Rectangle 49">
              <a:extLst>
                <a:ext uri="{FF2B5EF4-FFF2-40B4-BE49-F238E27FC236}">
                  <a16:creationId xmlns:a16="http://schemas.microsoft.com/office/drawing/2014/main" id="{E05CF4DD-2C28-4599-8374-365014060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3" name="Rectangle 50">
              <a:extLst>
                <a:ext uri="{FF2B5EF4-FFF2-40B4-BE49-F238E27FC236}">
                  <a16:creationId xmlns:a16="http://schemas.microsoft.com/office/drawing/2014/main" id="{57E09971-B376-4B77-A22C-7344C64A5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4" name="Rectangle 51">
              <a:extLst>
                <a:ext uri="{FF2B5EF4-FFF2-40B4-BE49-F238E27FC236}">
                  <a16:creationId xmlns:a16="http://schemas.microsoft.com/office/drawing/2014/main" id="{78C61650-D03E-4437-8C45-E59E663FC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5" name="Rectangle 52">
              <a:extLst>
                <a:ext uri="{FF2B5EF4-FFF2-40B4-BE49-F238E27FC236}">
                  <a16:creationId xmlns:a16="http://schemas.microsoft.com/office/drawing/2014/main" id="{2F39751B-3457-49CA-87F7-E95808F13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6" name="Rectangle 53">
              <a:extLst>
                <a:ext uri="{FF2B5EF4-FFF2-40B4-BE49-F238E27FC236}">
                  <a16:creationId xmlns:a16="http://schemas.microsoft.com/office/drawing/2014/main" id="{5A4BF80C-4801-437D-90B0-A6A00EF56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7" name="Rectangle 54">
              <a:extLst>
                <a:ext uri="{FF2B5EF4-FFF2-40B4-BE49-F238E27FC236}">
                  <a16:creationId xmlns:a16="http://schemas.microsoft.com/office/drawing/2014/main" id="{3FE578FB-96E0-47B1-A4D9-6E32ECE9A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8" name="Rectangle 55">
              <a:extLst>
                <a:ext uri="{FF2B5EF4-FFF2-40B4-BE49-F238E27FC236}">
                  <a16:creationId xmlns:a16="http://schemas.microsoft.com/office/drawing/2014/main" id="{6ECC01C4-D174-4DB3-9A5D-73C807B0D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9" name="Rectangle 56">
              <a:extLst>
                <a:ext uri="{FF2B5EF4-FFF2-40B4-BE49-F238E27FC236}">
                  <a16:creationId xmlns:a16="http://schemas.microsoft.com/office/drawing/2014/main" id="{3B8D73DC-5B1D-44AC-B779-EF4373868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715539E-BBB2-48E9-A785-1A40AB64278D}"/>
              </a:ext>
            </a:extLst>
          </p:cNvPr>
          <p:cNvGrpSpPr/>
          <p:nvPr/>
        </p:nvGrpSpPr>
        <p:grpSpPr>
          <a:xfrm>
            <a:off x="3957357" y="2841478"/>
            <a:ext cx="214314" cy="3203409"/>
            <a:chOff x="3957357" y="2841478"/>
            <a:chExt cx="214314" cy="3203409"/>
          </a:xfrm>
        </p:grpSpPr>
        <p:sp>
          <p:nvSpPr>
            <p:cNvPr id="409" name="AutoShape 41">
              <a:extLst>
                <a:ext uri="{FF2B5EF4-FFF2-40B4-BE49-F238E27FC236}">
                  <a16:creationId xmlns:a16="http://schemas.microsoft.com/office/drawing/2014/main" id="{0F1ABF12-C3E2-4521-A407-BD59FA8DA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" name="AutoShape 42">
              <a:extLst>
                <a:ext uri="{FF2B5EF4-FFF2-40B4-BE49-F238E27FC236}">
                  <a16:creationId xmlns:a16="http://schemas.microsoft.com/office/drawing/2014/main" id="{C802D5DD-9782-494A-A3A2-278C8574B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1" name="AutoShape 43">
              <a:extLst>
                <a:ext uri="{FF2B5EF4-FFF2-40B4-BE49-F238E27FC236}">
                  <a16:creationId xmlns:a16="http://schemas.microsoft.com/office/drawing/2014/main" id="{3320100B-199C-4D9A-A478-B4F2E9F421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040648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2" name="AutoShape 44">
              <a:extLst>
                <a:ext uri="{FF2B5EF4-FFF2-40B4-BE49-F238E27FC236}">
                  <a16:creationId xmlns:a16="http://schemas.microsoft.com/office/drawing/2014/main" id="{1AB159AA-8091-403A-A060-9DD7826AD2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40649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3" name="Rectangle 45">
              <a:extLst>
                <a:ext uri="{FF2B5EF4-FFF2-40B4-BE49-F238E27FC236}">
                  <a16:creationId xmlns:a16="http://schemas.microsoft.com/office/drawing/2014/main" id="{061D98BB-1EEA-4798-B65E-A19DEA09B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4" name="Rectangle 46">
              <a:extLst>
                <a:ext uri="{FF2B5EF4-FFF2-40B4-BE49-F238E27FC236}">
                  <a16:creationId xmlns:a16="http://schemas.microsoft.com/office/drawing/2014/main" id="{5BBC7ADA-289B-4FFF-B606-A9808CDCB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5" name="Rectangle 47">
              <a:extLst>
                <a:ext uri="{FF2B5EF4-FFF2-40B4-BE49-F238E27FC236}">
                  <a16:creationId xmlns:a16="http://schemas.microsoft.com/office/drawing/2014/main" id="{86C6686B-75AA-4442-8F6F-16E447EB3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6" name="Rectangle 48">
              <a:extLst>
                <a:ext uri="{FF2B5EF4-FFF2-40B4-BE49-F238E27FC236}">
                  <a16:creationId xmlns:a16="http://schemas.microsoft.com/office/drawing/2014/main" id="{007FD30F-FF75-48BA-A912-F258933E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7" name="Rectangle 49">
              <a:extLst>
                <a:ext uri="{FF2B5EF4-FFF2-40B4-BE49-F238E27FC236}">
                  <a16:creationId xmlns:a16="http://schemas.microsoft.com/office/drawing/2014/main" id="{2A30FAE0-EA68-4AF2-BB27-29C9CB04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8" name="Rectangle 50">
              <a:extLst>
                <a:ext uri="{FF2B5EF4-FFF2-40B4-BE49-F238E27FC236}">
                  <a16:creationId xmlns:a16="http://schemas.microsoft.com/office/drawing/2014/main" id="{E65E861B-2158-441B-8B1B-70CF82025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9" name="Rectangle 51">
              <a:extLst>
                <a:ext uri="{FF2B5EF4-FFF2-40B4-BE49-F238E27FC236}">
                  <a16:creationId xmlns:a16="http://schemas.microsoft.com/office/drawing/2014/main" id="{544E5277-7BC6-4F4D-9DB5-D6705BFBA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0" name="Rectangle 52">
              <a:extLst>
                <a:ext uri="{FF2B5EF4-FFF2-40B4-BE49-F238E27FC236}">
                  <a16:creationId xmlns:a16="http://schemas.microsoft.com/office/drawing/2014/main" id="{CDF3A784-607A-4C55-8C3E-83B22E64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1" name="Rectangle 53">
              <a:extLst>
                <a:ext uri="{FF2B5EF4-FFF2-40B4-BE49-F238E27FC236}">
                  <a16:creationId xmlns:a16="http://schemas.microsoft.com/office/drawing/2014/main" id="{C978A4CF-7B7B-4709-887D-46D0F01D3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2" name="Rectangle 54">
              <a:extLst>
                <a:ext uri="{FF2B5EF4-FFF2-40B4-BE49-F238E27FC236}">
                  <a16:creationId xmlns:a16="http://schemas.microsoft.com/office/drawing/2014/main" id="{2A9AFB38-4687-486D-B9E0-7AF4869DC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3" name="Rectangle 55">
              <a:extLst>
                <a:ext uri="{FF2B5EF4-FFF2-40B4-BE49-F238E27FC236}">
                  <a16:creationId xmlns:a16="http://schemas.microsoft.com/office/drawing/2014/main" id="{16ED66AA-BDEF-493F-925D-15A2860E4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4" name="Rectangle 56">
              <a:extLst>
                <a:ext uri="{FF2B5EF4-FFF2-40B4-BE49-F238E27FC236}">
                  <a16:creationId xmlns:a16="http://schemas.microsoft.com/office/drawing/2014/main" id="{1554B92B-434A-4FAB-A1AE-9217F343A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25" name="Group 40">
            <a:extLst>
              <a:ext uri="{FF2B5EF4-FFF2-40B4-BE49-F238E27FC236}">
                <a16:creationId xmlns:a16="http://schemas.microsoft.com/office/drawing/2014/main" id="{85DFED41-2D32-4C0E-B7B0-6416EEA43495}"/>
              </a:ext>
            </a:extLst>
          </p:cNvPr>
          <p:cNvGrpSpPr>
            <a:grpSpLocks/>
          </p:cNvGrpSpPr>
          <p:nvPr/>
        </p:nvGrpSpPr>
        <p:grpSpPr bwMode="auto">
          <a:xfrm>
            <a:off x="4486803" y="2841478"/>
            <a:ext cx="215900" cy="3203409"/>
            <a:chOff x="5339" y="1900"/>
            <a:chExt cx="136" cy="2349"/>
          </a:xfrm>
        </p:grpSpPr>
        <p:sp>
          <p:nvSpPr>
            <p:cNvPr id="426" name="AutoShape 41">
              <a:extLst>
                <a:ext uri="{FF2B5EF4-FFF2-40B4-BE49-F238E27FC236}">
                  <a16:creationId xmlns:a16="http://schemas.microsoft.com/office/drawing/2014/main" id="{6032642C-B9A0-4FB3-BA7B-223158C70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7" name="AutoShape 42">
              <a:extLst>
                <a:ext uri="{FF2B5EF4-FFF2-40B4-BE49-F238E27FC236}">
                  <a16:creationId xmlns:a16="http://schemas.microsoft.com/office/drawing/2014/main" id="{60A6BDB9-AA02-4482-ACCA-F6AEE5613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8" name="AutoShape 43">
              <a:extLst>
                <a:ext uri="{FF2B5EF4-FFF2-40B4-BE49-F238E27FC236}">
                  <a16:creationId xmlns:a16="http://schemas.microsoft.com/office/drawing/2014/main" id="{66174243-54BC-43F5-842E-DB6706E836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9" name="AutoShape 44">
              <a:extLst>
                <a:ext uri="{FF2B5EF4-FFF2-40B4-BE49-F238E27FC236}">
                  <a16:creationId xmlns:a16="http://schemas.microsoft.com/office/drawing/2014/main" id="{27EDA9A3-0006-4200-9673-EC214376ED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0" name="Rectangle 45">
              <a:extLst>
                <a:ext uri="{FF2B5EF4-FFF2-40B4-BE49-F238E27FC236}">
                  <a16:creationId xmlns:a16="http://schemas.microsoft.com/office/drawing/2014/main" id="{9618D6FB-50AB-46C3-BA96-3561BB2A3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1" name="Rectangle 46">
              <a:extLst>
                <a:ext uri="{FF2B5EF4-FFF2-40B4-BE49-F238E27FC236}">
                  <a16:creationId xmlns:a16="http://schemas.microsoft.com/office/drawing/2014/main" id="{D972BD67-A3F0-4F42-A22C-8DB77D3D1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2" name="Rectangle 47">
              <a:extLst>
                <a:ext uri="{FF2B5EF4-FFF2-40B4-BE49-F238E27FC236}">
                  <a16:creationId xmlns:a16="http://schemas.microsoft.com/office/drawing/2014/main" id="{BFB63F3F-CDD5-4932-BBA2-22CB09AF2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3" name="Rectangle 48">
              <a:extLst>
                <a:ext uri="{FF2B5EF4-FFF2-40B4-BE49-F238E27FC236}">
                  <a16:creationId xmlns:a16="http://schemas.microsoft.com/office/drawing/2014/main" id="{31C0B0C8-8E16-40C4-95AA-9E3D74A6B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4" name="Rectangle 49">
              <a:extLst>
                <a:ext uri="{FF2B5EF4-FFF2-40B4-BE49-F238E27FC236}">
                  <a16:creationId xmlns:a16="http://schemas.microsoft.com/office/drawing/2014/main" id="{DD28D473-2EBA-4F2A-8C4F-696D5B38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5" name="Rectangle 50">
              <a:extLst>
                <a:ext uri="{FF2B5EF4-FFF2-40B4-BE49-F238E27FC236}">
                  <a16:creationId xmlns:a16="http://schemas.microsoft.com/office/drawing/2014/main" id="{84453332-BD13-4104-BA68-F116BEF57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6" name="Rectangle 51">
              <a:extLst>
                <a:ext uri="{FF2B5EF4-FFF2-40B4-BE49-F238E27FC236}">
                  <a16:creationId xmlns:a16="http://schemas.microsoft.com/office/drawing/2014/main" id="{CD26474E-E0C9-4BBB-95E0-A592F5570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7" name="Rectangle 52">
              <a:extLst>
                <a:ext uri="{FF2B5EF4-FFF2-40B4-BE49-F238E27FC236}">
                  <a16:creationId xmlns:a16="http://schemas.microsoft.com/office/drawing/2014/main" id="{CC5ABF62-4A23-4631-AB45-B7C039E9D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8" name="Rectangle 53">
              <a:extLst>
                <a:ext uri="{FF2B5EF4-FFF2-40B4-BE49-F238E27FC236}">
                  <a16:creationId xmlns:a16="http://schemas.microsoft.com/office/drawing/2014/main" id="{B62F437F-E2B1-4093-B3A9-D7489D07C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9" name="Rectangle 54">
              <a:extLst>
                <a:ext uri="{FF2B5EF4-FFF2-40B4-BE49-F238E27FC236}">
                  <a16:creationId xmlns:a16="http://schemas.microsoft.com/office/drawing/2014/main" id="{C9117451-2E05-4314-BCEA-2F44FC728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0" name="Rectangle 55">
              <a:extLst>
                <a:ext uri="{FF2B5EF4-FFF2-40B4-BE49-F238E27FC236}">
                  <a16:creationId xmlns:a16="http://schemas.microsoft.com/office/drawing/2014/main" id="{6A54D460-E9BA-4CAC-A59B-20617CF0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1" name="Rectangle 56">
              <a:extLst>
                <a:ext uri="{FF2B5EF4-FFF2-40B4-BE49-F238E27FC236}">
                  <a16:creationId xmlns:a16="http://schemas.microsoft.com/office/drawing/2014/main" id="{2E1DAC71-0BCB-4357-8B51-FB474B7C4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42" name="テキスト ボックス 441">
            <a:extLst>
              <a:ext uri="{FF2B5EF4-FFF2-40B4-BE49-F238E27FC236}">
                <a16:creationId xmlns:a16="http://schemas.microsoft.com/office/drawing/2014/main" id="{45BB41A8-3AAA-4AAE-8D79-A5D68DA278E7}"/>
              </a:ext>
            </a:extLst>
          </p:cNvPr>
          <p:cNvSpPr txBox="1"/>
          <p:nvPr/>
        </p:nvSpPr>
        <p:spPr>
          <a:xfrm>
            <a:off x="3065676" y="6003266"/>
            <a:ext cx="500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sp>
        <p:nvSpPr>
          <p:cNvPr id="443" name="テキスト ボックス 442">
            <a:extLst>
              <a:ext uri="{FF2B5EF4-FFF2-40B4-BE49-F238E27FC236}">
                <a16:creationId xmlns:a16="http://schemas.microsoft.com/office/drawing/2014/main" id="{DF24B335-8E92-4392-B70B-C3C626ECC66C}"/>
              </a:ext>
            </a:extLst>
          </p:cNvPr>
          <p:cNvSpPr txBox="1"/>
          <p:nvPr/>
        </p:nvSpPr>
        <p:spPr>
          <a:xfrm>
            <a:off x="2512273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endParaRPr kumimoji="1" lang="en-US" altLang="ja-JP" sz="2400" b="0" i="0" u="none" strike="noStrike" kern="1200" cap="none" spc="0" normalizeH="0" baseline="30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44" name="テキスト ボックス 443">
            <a:extLst>
              <a:ext uri="{FF2B5EF4-FFF2-40B4-BE49-F238E27FC236}">
                <a16:creationId xmlns:a16="http://schemas.microsoft.com/office/drawing/2014/main" id="{01885E39-AE7C-4EF8-98E7-E69923BFAA18}"/>
              </a:ext>
            </a:extLst>
          </p:cNvPr>
          <p:cNvSpPr txBox="1"/>
          <p:nvPr/>
        </p:nvSpPr>
        <p:spPr>
          <a:xfrm>
            <a:off x="4391824" y="6003266"/>
            <a:ext cx="500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endParaRPr kumimoji="1" lang="en-US" altLang="ja-JP" sz="2400" b="0" i="0" u="none" strike="noStrike" kern="1200" cap="none" spc="0" normalizeH="0" baseline="30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45" name="テキスト ボックス 444">
            <a:extLst>
              <a:ext uri="{FF2B5EF4-FFF2-40B4-BE49-F238E27FC236}">
                <a16:creationId xmlns:a16="http://schemas.microsoft.com/office/drawing/2014/main" id="{2A0B4E75-90AD-4F7A-BE60-6EBB8205F3DF}"/>
              </a:ext>
            </a:extLst>
          </p:cNvPr>
          <p:cNvSpPr txBox="1"/>
          <p:nvPr/>
        </p:nvSpPr>
        <p:spPr>
          <a:xfrm>
            <a:off x="3838421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endParaRPr kumimoji="1" lang="en-US" altLang="ja-JP" sz="2400" b="0" i="0" u="none" strike="noStrike" kern="1200" cap="none" spc="0" normalizeH="0" baseline="30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80" name="テキスト ボックス 479">
            <a:extLst>
              <a:ext uri="{FF2B5EF4-FFF2-40B4-BE49-F238E27FC236}">
                <a16:creationId xmlns:a16="http://schemas.microsoft.com/office/drawing/2014/main" id="{9E34F47A-A9A0-4E66-90A5-EECA43F2E20B}"/>
              </a:ext>
            </a:extLst>
          </p:cNvPr>
          <p:cNvSpPr txBox="1"/>
          <p:nvPr/>
        </p:nvSpPr>
        <p:spPr>
          <a:xfrm>
            <a:off x="6796460" y="6003266"/>
            <a:ext cx="376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</a:p>
        </p:txBody>
      </p:sp>
      <p:sp>
        <p:nvSpPr>
          <p:cNvPr id="481" name="テキスト ボックス 480">
            <a:extLst>
              <a:ext uri="{FF2B5EF4-FFF2-40B4-BE49-F238E27FC236}">
                <a16:creationId xmlns:a16="http://schemas.microsoft.com/office/drawing/2014/main" id="{0FA6414F-0FF0-44EF-AF0C-EC00907B9D8F}"/>
              </a:ext>
            </a:extLst>
          </p:cNvPr>
          <p:cNvSpPr txBox="1"/>
          <p:nvPr/>
        </p:nvSpPr>
        <p:spPr>
          <a:xfrm>
            <a:off x="6243057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sp>
        <p:nvSpPr>
          <p:cNvPr id="482" name="テキスト ボックス 481">
            <a:extLst>
              <a:ext uri="{FF2B5EF4-FFF2-40B4-BE49-F238E27FC236}">
                <a16:creationId xmlns:a16="http://schemas.microsoft.com/office/drawing/2014/main" id="{B93FA9A0-DAAF-49DF-B222-E9EAA94C2913}"/>
              </a:ext>
            </a:extLst>
          </p:cNvPr>
          <p:cNvSpPr txBox="1"/>
          <p:nvPr/>
        </p:nvSpPr>
        <p:spPr>
          <a:xfrm>
            <a:off x="8024345" y="6003266"/>
            <a:ext cx="376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</a:p>
        </p:txBody>
      </p:sp>
      <p:sp>
        <p:nvSpPr>
          <p:cNvPr id="483" name="テキスト ボックス 482">
            <a:extLst>
              <a:ext uri="{FF2B5EF4-FFF2-40B4-BE49-F238E27FC236}">
                <a16:creationId xmlns:a16="http://schemas.microsoft.com/office/drawing/2014/main" id="{848B06BF-572A-4F0D-BBDD-B22AFBDD4BE0}"/>
              </a:ext>
            </a:extLst>
          </p:cNvPr>
          <p:cNvSpPr txBox="1"/>
          <p:nvPr/>
        </p:nvSpPr>
        <p:spPr>
          <a:xfrm>
            <a:off x="7470942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endParaRPr kumimoji="1" lang="en-US" altLang="ja-JP" sz="2400" b="0" i="0" u="none" strike="noStrike" kern="1200" cap="none" spc="0" normalizeH="0" baseline="30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85" name="Rectangle 51">
            <a:extLst>
              <a:ext uri="{FF2B5EF4-FFF2-40B4-BE49-F238E27FC236}">
                <a16:creationId xmlns:a16="http://schemas.microsoft.com/office/drawing/2014/main" id="{E2964092-D803-4A51-9DDD-3BDBB76A1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897" y="5073112"/>
            <a:ext cx="215900" cy="129600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86" name="Rectangle 69">
            <a:extLst>
              <a:ext uri="{FF2B5EF4-FFF2-40B4-BE49-F238E27FC236}">
                <a16:creationId xmlns:a16="http://schemas.microsoft.com/office/drawing/2014/main" id="{5037BD32-8159-48EA-B847-37E20A7C2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85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87" name="Rectangle 51">
            <a:extLst>
              <a:ext uri="{FF2B5EF4-FFF2-40B4-BE49-F238E27FC236}">
                <a16:creationId xmlns:a16="http://schemas.microsoft.com/office/drawing/2014/main" id="{902CE027-FD9D-4CA8-AF95-A108A2D30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756" y="5073112"/>
            <a:ext cx="215900" cy="129600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88" name="Rectangle 69">
            <a:extLst>
              <a:ext uri="{FF2B5EF4-FFF2-40B4-BE49-F238E27FC236}">
                <a16:creationId xmlns:a16="http://schemas.microsoft.com/office/drawing/2014/main" id="{7448AD07-1F2F-43EB-A05B-2B6B0EF73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564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89" name="Rectangle 69">
            <a:extLst>
              <a:ext uri="{FF2B5EF4-FFF2-40B4-BE49-F238E27FC236}">
                <a16:creationId xmlns:a16="http://schemas.microsoft.com/office/drawing/2014/main" id="{6A866CF1-44A0-47A7-AC40-6278AD6F8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803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1680" name="グループ化 71679">
            <a:extLst>
              <a:ext uri="{FF2B5EF4-FFF2-40B4-BE49-F238E27FC236}">
                <a16:creationId xmlns:a16="http://schemas.microsoft.com/office/drawing/2014/main" id="{B3974C72-EDB0-43BE-B1E1-3C52B969A98F}"/>
              </a:ext>
            </a:extLst>
          </p:cNvPr>
          <p:cNvGrpSpPr/>
          <p:nvPr/>
        </p:nvGrpSpPr>
        <p:grpSpPr>
          <a:xfrm>
            <a:off x="3180620" y="2841478"/>
            <a:ext cx="216000" cy="3203409"/>
            <a:chOff x="3180620" y="2841478"/>
            <a:chExt cx="216000" cy="3203409"/>
          </a:xfrm>
        </p:grpSpPr>
        <p:sp>
          <p:nvSpPr>
            <p:cNvPr id="341" name="AutoShape 41">
              <a:extLst>
                <a:ext uri="{FF2B5EF4-FFF2-40B4-BE49-F238E27FC236}">
                  <a16:creationId xmlns:a16="http://schemas.microsoft.com/office/drawing/2014/main" id="{71AA5E57-56BA-4E3D-8056-541994D4E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2" name="AutoShape 42">
              <a:extLst>
                <a:ext uri="{FF2B5EF4-FFF2-40B4-BE49-F238E27FC236}">
                  <a16:creationId xmlns:a16="http://schemas.microsoft.com/office/drawing/2014/main" id="{731707C4-91CE-4312-87FB-2FEB02B93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3" name="AutoShape 43">
              <a:extLst>
                <a:ext uri="{FF2B5EF4-FFF2-40B4-BE49-F238E27FC236}">
                  <a16:creationId xmlns:a16="http://schemas.microsoft.com/office/drawing/2014/main" id="{4F53F57A-7B56-499B-BBA5-40F66840FB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64755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4" name="AutoShape 44">
              <a:extLst>
                <a:ext uri="{FF2B5EF4-FFF2-40B4-BE49-F238E27FC236}">
                  <a16:creationId xmlns:a16="http://schemas.microsoft.com/office/drawing/2014/main" id="{327B037C-3602-48ED-840D-F40CFBD66C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64755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5" name="Rectangle 45">
              <a:extLst>
                <a:ext uri="{FF2B5EF4-FFF2-40B4-BE49-F238E27FC236}">
                  <a16:creationId xmlns:a16="http://schemas.microsoft.com/office/drawing/2014/main" id="{39D430B4-8ED3-4B83-A4EC-FD1F8A27E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6" name="Rectangle 46">
              <a:extLst>
                <a:ext uri="{FF2B5EF4-FFF2-40B4-BE49-F238E27FC236}">
                  <a16:creationId xmlns:a16="http://schemas.microsoft.com/office/drawing/2014/main" id="{38A8AE8F-130C-4822-B741-708F15DB1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7" name="Rectangle 47">
              <a:extLst>
                <a:ext uri="{FF2B5EF4-FFF2-40B4-BE49-F238E27FC236}">
                  <a16:creationId xmlns:a16="http://schemas.microsoft.com/office/drawing/2014/main" id="{5C206F73-27FF-4890-9B33-96B9D0D9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8" name="Rectangle 48">
              <a:extLst>
                <a:ext uri="{FF2B5EF4-FFF2-40B4-BE49-F238E27FC236}">
                  <a16:creationId xmlns:a16="http://schemas.microsoft.com/office/drawing/2014/main" id="{A1D87BD8-35EC-4199-8A44-9AB351565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9" name="Rectangle 49">
              <a:extLst>
                <a:ext uri="{FF2B5EF4-FFF2-40B4-BE49-F238E27FC236}">
                  <a16:creationId xmlns:a16="http://schemas.microsoft.com/office/drawing/2014/main" id="{460E9832-20A5-45E9-89F8-CD1BBECB4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0" name="Rectangle 50">
              <a:extLst>
                <a:ext uri="{FF2B5EF4-FFF2-40B4-BE49-F238E27FC236}">
                  <a16:creationId xmlns:a16="http://schemas.microsoft.com/office/drawing/2014/main" id="{7391699F-0AA6-483C-ABFA-92BFA6571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1" name="Rectangle 51">
              <a:extLst>
                <a:ext uri="{FF2B5EF4-FFF2-40B4-BE49-F238E27FC236}">
                  <a16:creationId xmlns:a16="http://schemas.microsoft.com/office/drawing/2014/main" id="{BBF58BC6-C6BF-41D2-A2E7-2E01AE559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2" name="Rectangle 52">
              <a:extLst>
                <a:ext uri="{FF2B5EF4-FFF2-40B4-BE49-F238E27FC236}">
                  <a16:creationId xmlns:a16="http://schemas.microsoft.com/office/drawing/2014/main" id="{7FCDA815-DC84-4EF2-9BAE-93A0B0985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3" name="Rectangle 53">
              <a:extLst>
                <a:ext uri="{FF2B5EF4-FFF2-40B4-BE49-F238E27FC236}">
                  <a16:creationId xmlns:a16="http://schemas.microsoft.com/office/drawing/2014/main" id="{C469539C-E554-47B7-8FB6-461B641A3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4" name="Rectangle 54">
              <a:extLst>
                <a:ext uri="{FF2B5EF4-FFF2-40B4-BE49-F238E27FC236}">
                  <a16:creationId xmlns:a16="http://schemas.microsoft.com/office/drawing/2014/main" id="{E78F2E47-CB5A-4C37-9813-0EB35811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620" y="5075273"/>
              <a:ext cx="216000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5" name="Rectangle 55">
              <a:extLst>
                <a:ext uri="{FF2B5EF4-FFF2-40B4-BE49-F238E27FC236}">
                  <a16:creationId xmlns:a16="http://schemas.microsoft.com/office/drawing/2014/main" id="{4FB237B3-4CD9-408B-AC7C-E89C0EE70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6" name="Rectangle 56">
              <a:extLst>
                <a:ext uri="{FF2B5EF4-FFF2-40B4-BE49-F238E27FC236}">
                  <a16:creationId xmlns:a16="http://schemas.microsoft.com/office/drawing/2014/main" id="{B03E6B5D-A41A-4B0B-BCF1-7C78905A9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90" name="Rectangle 51">
              <a:extLst>
                <a:ext uri="{FF2B5EF4-FFF2-40B4-BE49-F238E27FC236}">
                  <a16:creationId xmlns:a16="http://schemas.microsoft.com/office/drawing/2014/main" id="{1FA1F736-214A-468C-BF6B-693C775E0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620" y="5073112"/>
              <a:ext cx="216000" cy="1296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91" name="Rectangle 51">
            <a:extLst>
              <a:ext uri="{FF2B5EF4-FFF2-40B4-BE49-F238E27FC236}">
                <a16:creationId xmlns:a16="http://schemas.microsoft.com/office/drawing/2014/main" id="{6A002D37-0E93-455B-8A15-AF7610387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033" y="5073112"/>
            <a:ext cx="215900" cy="129600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92" name="Rectangle 69">
            <a:extLst>
              <a:ext uri="{FF2B5EF4-FFF2-40B4-BE49-F238E27FC236}">
                <a16:creationId xmlns:a16="http://schemas.microsoft.com/office/drawing/2014/main" id="{85EF4493-DAA1-44C9-994E-3B2F08257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539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D2A839E8-D578-4CF5-BD11-1A96DA4552AB}"/>
              </a:ext>
            </a:extLst>
          </p:cNvPr>
          <p:cNvSpPr txBox="1"/>
          <p:nvPr/>
        </p:nvSpPr>
        <p:spPr>
          <a:xfrm>
            <a:off x="7311614" y="2027691"/>
            <a:ext cx="129917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罹患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ヘミ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発症する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98" name="テキスト ボックス 497">
            <a:extLst>
              <a:ext uri="{FF2B5EF4-FFF2-40B4-BE49-F238E27FC236}">
                <a16:creationId xmlns:a16="http://schemas.microsoft.com/office/drawing/2014/main" id="{8E54EF38-6655-4D39-B2EB-F481A653DD3B}"/>
              </a:ext>
            </a:extLst>
          </p:cNvPr>
          <p:cNvSpPr txBox="1"/>
          <p:nvPr/>
        </p:nvSpPr>
        <p:spPr>
          <a:xfrm>
            <a:off x="2243328" y="841248"/>
            <a:ext cx="4567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50" charset="-128"/>
              </a:rPr>
              <a:t>X-linked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(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50" charset="-128"/>
              </a:rPr>
              <a:t>recessive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)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50" charset="-128"/>
              </a:rPr>
              <a:t> inheritance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B54050-AB8F-4C4B-ACF6-5216A5D65928}"/>
              </a:ext>
            </a:extLst>
          </p:cNvPr>
          <p:cNvSpPr txBox="1"/>
          <p:nvPr/>
        </p:nvSpPr>
        <p:spPr>
          <a:xfrm>
            <a:off x="443237" y="1649803"/>
            <a:ext cx="8034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女性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XX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99" name="テキスト ボックス 498">
            <a:extLst>
              <a:ext uri="{FF2B5EF4-FFF2-40B4-BE49-F238E27FC236}">
                <a16:creationId xmlns:a16="http://schemas.microsoft.com/office/drawing/2014/main" id="{CD850462-22C3-4D8B-9295-3FCDE2D31DB5}"/>
              </a:ext>
            </a:extLst>
          </p:cNvPr>
          <p:cNvSpPr txBox="1"/>
          <p:nvPr/>
        </p:nvSpPr>
        <p:spPr>
          <a:xfrm>
            <a:off x="5147350" y="1649803"/>
            <a:ext cx="803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129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男性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12999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12999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XY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2999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5807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8750" y="971550"/>
            <a:ext cx="8820150" cy="4114800"/>
          </a:xfrm>
          <a:noFill/>
        </p:spPr>
        <p:txBody>
          <a:bodyPr/>
          <a:lstStyle/>
          <a:p>
            <a:pPr marL="266700" indent="-266700" eaLnBrk="1" hangingPunct="1"/>
            <a:r>
              <a:rPr lang="ja-JP" altLang="en-US" sz="1800" dirty="0"/>
              <a:t>原因遺伝子は</a:t>
            </a:r>
            <a:r>
              <a:rPr lang="en-US" altLang="ja-JP" sz="1800" dirty="0"/>
              <a:t>X</a:t>
            </a:r>
            <a:r>
              <a:rPr lang="ja-JP" altLang="en-US" sz="1800" dirty="0"/>
              <a:t>染色体上にある．</a:t>
            </a:r>
          </a:p>
          <a:p>
            <a:pPr marL="266700" indent="-266700" eaLnBrk="1" hangingPunct="1"/>
            <a:r>
              <a:rPr lang="ja-JP" altLang="en-US" sz="1800" dirty="0"/>
              <a:t>変異遺伝子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en-US" altLang="ja-JP" sz="1800" dirty="0"/>
              <a:t>1</a:t>
            </a:r>
            <a:r>
              <a:rPr lang="ja-JP" altLang="en-US" sz="1800" dirty="0"/>
              <a:t>個だけで正常遺伝子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を持たない，男性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が罹患する．</a:t>
            </a:r>
          </a:p>
          <a:p>
            <a:pPr marL="266700" indent="-266700" eaLnBrk="1" hangingPunct="1"/>
            <a:r>
              <a:rPr lang="ja-JP" altLang="en-US" sz="1800" dirty="0"/>
              <a:t>変異遺伝子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と正常遺伝子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との組み合わせを持つ女性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は原則的に無症状であり，保因者である．</a:t>
            </a:r>
          </a:p>
          <a:p>
            <a:pPr marL="266700" indent="-266700" eaLnBrk="1" hangingPunct="1"/>
            <a:r>
              <a:rPr lang="ja-JP" altLang="en-US" sz="1800" dirty="0"/>
              <a:t>変異遺伝子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同士の組み合わせを持つ女性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がまれに存在し，罹患する．</a:t>
            </a:r>
          </a:p>
          <a:p>
            <a:pPr marL="266700" indent="-266700" eaLnBrk="1" hangingPunct="1"/>
            <a:r>
              <a:rPr lang="ja-JP" altLang="en-US" sz="1800" dirty="0"/>
              <a:t>罹患男性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の娘は，男性の妻が保因者</a:t>
            </a:r>
            <a:r>
              <a:rPr lang="en-US" altLang="ja-JP" sz="1800" dirty="0"/>
              <a:t>(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1800" dirty="0"/>
              <a:t>)</a:t>
            </a:r>
            <a:r>
              <a:rPr lang="ja-JP" altLang="en-US" sz="1800" dirty="0"/>
              <a:t>でない限り全て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の保因者となり，この保因者を通じて男孫の半分が罹患する．即ち，一世代おきに男性が発病する．</a:t>
            </a:r>
            <a:r>
              <a:rPr lang="en-US" altLang="ja-JP" sz="1800" dirty="0"/>
              <a:t>(</a:t>
            </a:r>
            <a:r>
              <a:rPr lang="ja-JP" altLang="en-US" sz="1800" dirty="0"/>
              <a:t>子が女性</a:t>
            </a:r>
            <a:r>
              <a:rPr lang="ja-JP" altLang="en-US" sz="900" dirty="0"/>
              <a:t> </a:t>
            </a:r>
            <a:r>
              <a:rPr lang="en-US" altLang="ja-JP" sz="1800" dirty="0">
                <a:latin typeface="Trebuchet MS" panose="020B0603020202020204" pitchFamily="34" charset="0"/>
              </a:rPr>
              <a:t>XX</a:t>
            </a:r>
            <a:r>
              <a:rPr lang="en-US" altLang="ja-JP" sz="900" dirty="0"/>
              <a:t> </a:t>
            </a:r>
            <a:r>
              <a:rPr lang="ja-JP" altLang="en-US" sz="1800" dirty="0"/>
              <a:t>である限り，患者男性の</a:t>
            </a:r>
            <a:r>
              <a:rPr lang="ja-JP" altLang="en-US" sz="900" dirty="0"/>
              <a:t> </a:t>
            </a:r>
            <a:r>
              <a:rPr lang="en-US" altLang="ja-JP" sz="1800" dirty="0">
                <a:latin typeface="Trebuchet MS" panose="020B0603020202020204" pitchFamily="34" charset="0"/>
              </a:rPr>
              <a:t>Y</a:t>
            </a:r>
            <a:r>
              <a:rPr lang="en-US" altLang="ja-JP" sz="900" dirty="0">
                <a:latin typeface="Trebuchet MS" panose="020B0603020202020204" pitchFamily="34" charset="0"/>
              </a:rPr>
              <a:t> </a:t>
            </a:r>
            <a:r>
              <a:rPr lang="ja-JP" altLang="en-US" sz="1800" dirty="0"/>
              <a:t>は伝わらず，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のみが伝わるため</a:t>
            </a:r>
            <a:r>
              <a:rPr lang="en-US" altLang="ja-JP" sz="1800" dirty="0"/>
              <a:t>)</a:t>
            </a:r>
            <a:endParaRPr lang="ja-JP" altLang="en-US" sz="1800" dirty="0"/>
          </a:p>
          <a:p>
            <a:pPr marL="266700" indent="-266700" eaLnBrk="1" hangingPunct="1"/>
            <a:r>
              <a:rPr lang="ja-JP" altLang="en-US" sz="1800" dirty="0"/>
              <a:t>罹患男性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の息子は，男性の妻が保因者</a:t>
            </a:r>
            <a:r>
              <a:rPr lang="en-US" altLang="ja-JP" sz="1800" dirty="0"/>
              <a:t>(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1800" dirty="0"/>
              <a:t>)</a:t>
            </a:r>
            <a:r>
              <a:rPr lang="ja-JP" altLang="en-US" sz="1800" dirty="0"/>
              <a:t>でない限り全て正常である．即ち，男性から男性への変異遺伝子の伝達はない．</a:t>
            </a:r>
            <a:r>
              <a:rPr lang="en-US" altLang="ja-JP" sz="1800" dirty="0"/>
              <a:t>(</a:t>
            </a:r>
            <a:r>
              <a:rPr lang="ja-JP" altLang="en-US" sz="1800" dirty="0"/>
              <a:t>子が男</a:t>
            </a:r>
            <a:r>
              <a:rPr lang="ja-JP" altLang="en-US" sz="900" dirty="0"/>
              <a:t> </a:t>
            </a:r>
            <a:r>
              <a:rPr lang="en-US" altLang="ja-JP" sz="1800" dirty="0">
                <a:latin typeface="Trebuchet MS" panose="020B0603020202020204" pitchFamily="34" charset="0"/>
              </a:rPr>
              <a:t>XY</a:t>
            </a:r>
            <a:r>
              <a:rPr lang="en-US" altLang="ja-JP" sz="900" dirty="0">
                <a:latin typeface="Trebuchet MS" panose="020B0603020202020204" pitchFamily="34" charset="0"/>
              </a:rPr>
              <a:t> </a:t>
            </a:r>
            <a:r>
              <a:rPr lang="ja-JP" altLang="en-US" sz="1800" dirty="0"/>
              <a:t>である限り，患者男性の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は伝わらず，</a:t>
            </a:r>
            <a:r>
              <a:rPr lang="en-US" altLang="ja-JP" sz="1800" dirty="0">
                <a:latin typeface="Trebuchet MS" panose="020B0603020202020204" pitchFamily="34" charset="0"/>
              </a:rPr>
              <a:t>Y</a:t>
            </a:r>
            <a:r>
              <a:rPr lang="en-US" altLang="ja-JP" sz="900" dirty="0">
                <a:latin typeface="Trebuchet MS" panose="020B0603020202020204" pitchFamily="34" charset="0"/>
              </a:rPr>
              <a:t> </a:t>
            </a:r>
            <a:r>
              <a:rPr lang="ja-JP" altLang="en-US" sz="1800" dirty="0"/>
              <a:t>のみが伝わるため</a:t>
            </a:r>
            <a:r>
              <a:rPr lang="en-US" altLang="ja-JP" sz="1800" dirty="0"/>
              <a:t>)</a:t>
            </a:r>
            <a:endParaRPr lang="ja-JP" altLang="en-US" sz="1800" dirty="0"/>
          </a:p>
          <a:p>
            <a:pPr marL="266700" indent="-266700" eaLnBrk="1" hangingPunct="1"/>
            <a:r>
              <a:rPr lang="ja-JP" altLang="en-US" sz="1800" dirty="0"/>
              <a:t>女性保因者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は，軽度の症状を示すことがある．</a:t>
            </a:r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228600" y="6334539"/>
            <a:ext cx="1800493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女性は全員保因者，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男性は全員正常</a:t>
            </a:r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3149600" y="6334539"/>
            <a:ext cx="1980029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女性は半数が保因者，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男性は半数が患者</a:t>
            </a:r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6045200" y="6334539"/>
            <a:ext cx="2698175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女性は保因者：患者＝１：１，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男性は半数が患者</a:t>
            </a:r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635" name="Rectangle 5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rgbClr val="006600"/>
                </a:solidFill>
              </a:rPr>
              <a:t>X</a:t>
            </a:r>
            <a:r>
              <a:rPr lang="zh-TW" altLang="en-US" dirty="0">
                <a:solidFill>
                  <a:srgbClr val="006600"/>
                </a:solidFill>
              </a:rPr>
              <a:t>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zh-TW" altLang="en-US" dirty="0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zh-TW" altLang="en-US" dirty="0">
                <a:solidFill>
                  <a:srgbClr val="006600"/>
                </a:solidFill>
              </a:rPr>
              <a:t>遺伝 総説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aphicFrame>
        <p:nvGraphicFramePr>
          <p:cNvPr id="11" name="Group 2">
            <a:extLst>
              <a:ext uri="{FF2B5EF4-FFF2-40B4-BE49-F238E27FC236}">
                <a16:creationId xmlns:a16="http://schemas.microsoft.com/office/drawing/2014/main" id="{2A4E687F-3C60-456D-9016-58AB769AA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289487"/>
              </p:ext>
            </p:extLst>
          </p:nvPr>
        </p:nvGraphicFramePr>
        <p:xfrm>
          <a:off x="273270" y="4690200"/>
          <a:ext cx="2819400" cy="1642779"/>
        </p:xfrm>
        <a:graphic>
          <a:graphicData uri="http://schemas.openxmlformats.org/drawingml/2006/table">
            <a:tbl>
              <a:tblPr/>
              <a:tblGrid>
                <a:gridCol w="73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79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HG丸ｺﾞｼｯｸM-PRO" panose="020F0600000000000000" pitchFamily="50" charset="-128"/>
                        </a:rPr>
                        <a:t>XR-1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罹患父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5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正常母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保因者女性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正常男性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0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保因者女性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正常男性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Group 2">
            <a:extLst>
              <a:ext uri="{FF2B5EF4-FFF2-40B4-BE49-F238E27FC236}">
                <a16:creationId xmlns:a16="http://schemas.microsoft.com/office/drawing/2014/main" id="{2A9302AC-1779-41AA-9C29-A91736B07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104789"/>
              </p:ext>
            </p:extLst>
          </p:nvPr>
        </p:nvGraphicFramePr>
        <p:xfrm>
          <a:off x="3189869" y="4690200"/>
          <a:ext cx="2819400" cy="1642779"/>
        </p:xfrm>
        <a:graphic>
          <a:graphicData uri="http://schemas.openxmlformats.org/drawingml/2006/table">
            <a:tbl>
              <a:tblPr/>
              <a:tblGrid>
                <a:gridCol w="73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79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HG丸ｺﾞｼｯｸM-PRO" panose="020F0600000000000000" pitchFamily="50" charset="-128"/>
                        </a:rPr>
                        <a:t>XR-2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正常父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5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保因者母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正常女性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正常男性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0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保因者女性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罹患男性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Group 2">
            <a:extLst>
              <a:ext uri="{FF2B5EF4-FFF2-40B4-BE49-F238E27FC236}">
                <a16:creationId xmlns:a16="http://schemas.microsoft.com/office/drawing/2014/main" id="{6A0D85C5-A670-4D5F-A3E5-7F664BCCC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21871"/>
              </p:ext>
            </p:extLst>
          </p:nvPr>
        </p:nvGraphicFramePr>
        <p:xfrm>
          <a:off x="6077610" y="4690200"/>
          <a:ext cx="2819400" cy="1642779"/>
        </p:xfrm>
        <a:graphic>
          <a:graphicData uri="http://schemas.openxmlformats.org/drawingml/2006/table">
            <a:tbl>
              <a:tblPr/>
              <a:tblGrid>
                <a:gridCol w="760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79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HG丸ｺﾞｼｯｸM-PRO" panose="020F0600000000000000" pitchFamily="50" charset="-128"/>
                        </a:rPr>
                        <a:t>XR-3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罹患父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5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保因者女性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正常男性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0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罹患女性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14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罹患男性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23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49040"/>
            <a:ext cx="8905875" cy="57150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1800" dirty="0"/>
              <a:t>原因遺伝子は</a:t>
            </a:r>
            <a:r>
              <a:rPr lang="en-US" altLang="ja-JP" sz="1800" dirty="0"/>
              <a:t>X</a:t>
            </a:r>
            <a:r>
              <a:rPr lang="ja-JP" altLang="en-US" sz="1800" dirty="0"/>
              <a:t>染色体上にある．</a:t>
            </a:r>
          </a:p>
          <a:p>
            <a:pPr marL="0" indent="0" eaLnBrk="1" hangingPunct="1">
              <a:buNone/>
            </a:pPr>
            <a:r>
              <a:rPr lang="ja-JP" altLang="en-US" sz="1800" dirty="0"/>
              <a:t>変異遺伝子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en-US" altLang="ja-JP" sz="1800" dirty="0"/>
              <a:t>1</a:t>
            </a:r>
            <a:r>
              <a:rPr lang="ja-JP" altLang="en-US" sz="1800" dirty="0"/>
              <a:t>個だけで正常遺</a:t>
            </a:r>
            <a:endParaRPr lang="en-US" altLang="ja-JP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1800" dirty="0"/>
              <a:t>伝子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を持たない，男性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が</a:t>
            </a:r>
            <a:endParaRPr lang="en-US" altLang="ja-JP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1800" dirty="0"/>
              <a:t>罹患する．</a:t>
            </a:r>
          </a:p>
          <a:p>
            <a:pPr marL="0" indent="0" eaLnBrk="1" hangingPunct="1">
              <a:buNone/>
            </a:pPr>
            <a:r>
              <a:rPr lang="ja-JP" altLang="en-US" sz="1800" dirty="0"/>
              <a:t>変異遺伝子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と正常遺伝子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と</a:t>
            </a:r>
            <a:endParaRPr lang="en-US" altLang="ja-JP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1800" dirty="0"/>
              <a:t>の組み合わせを持つ女性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は</a:t>
            </a:r>
            <a:endParaRPr lang="en-US" altLang="ja-JP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1800" dirty="0"/>
              <a:t>原則的に無症状であり，保因者</a:t>
            </a:r>
            <a:endParaRPr lang="en-US" altLang="ja-JP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1800" dirty="0"/>
              <a:t>である．</a:t>
            </a:r>
          </a:p>
          <a:p>
            <a:pPr marL="0" indent="0" eaLnBrk="1" hangingPunct="1">
              <a:buNone/>
            </a:pPr>
            <a:r>
              <a:rPr lang="ja-JP" altLang="en-US" sz="1800" dirty="0"/>
              <a:t>変異遺伝子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同士の組み合わせ</a:t>
            </a:r>
            <a:endParaRPr lang="en-US" altLang="ja-JP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1800" dirty="0"/>
              <a:t>を持つ女性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がまれに存在し，</a:t>
            </a:r>
            <a:endParaRPr lang="en-US" altLang="ja-JP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1800" dirty="0"/>
              <a:t>罹患する．</a:t>
            </a:r>
          </a:p>
          <a:p>
            <a:pPr marL="0" indent="0" eaLnBrk="1" hangingPunct="1">
              <a:buNone/>
            </a:pPr>
            <a:r>
              <a:rPr lang="ja-JP" altLang="en-US" sz="1800" dirty="0"/>
              <a:t>罹患男性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の娘は，男性の妻が保因者</a:t>
            </a:r>
            <a:r>
              <a:rPr lang="en-US" altLang="ja-JP" sz="1800" dirty="0"/>
              <a:t>(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1800" dirty="0"/>
              <a:t>)</a:t>
            </a:r>
            <a:r>
              <a:rPr lang="ja-JP" altLang="en-US" sz="1800" dirty="0"/>
              <a:t>でない限り全て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の保因者となり，この保因者を通じて男孫の半分が罹患する．即ち，一世代おきに男性が発病する．</a:t>
            </a:r>
            <a:r>
              <a:rPr lang="en-US" altLang="ja-JP" sz="1800" dirty="0"/>
              <a:t>(</a:t>
            </a:r>
            <a:r>
              <a:rPr lang="ja-JP" altLang="en-US" sz="1800" dirty="0"/>
              <a:t>子が女性</a:t>
            </a:r>
            <a:r>
              <a:rPr lang="ja-JP" altLang="en-US" sz="900" dirty="0"/>
              <a:t> </a:t>
            </a:r>
            <a:r>
              <a:rPr lang="en-US" altLang="ja-JP" sz="1800" dirty="0">
                <a:latin typeface="Trebuchet MS" panose="020B0603020202020204" pitchFamily="34" charset="0"/>
              </a:rPr>
              <a:t>XX</a:t>
            </a:r>
            <a:r>
              <a:rPr lang="en-US" altLang="ja-JP" sz="900" dirty="0"/>
              <a:t> </a:t>
            </a:r>
            <a:r>
              <a:rPr lang="ja-JP" altLang="en-US" sz="1800" dirty="0"/>
              <a:t>である限り，患者男性の</a:t>
            </a:r>
            <a:r>
              <a:rPr lang="ja-JP" altLang="en-US" sz="900" dirty="0"/>
              <a:t> </a:t>
            </a:r>
            <a:r>
              <a:rPr lang="en-US" altLang="ja-JP" sz="1800" dirty="0">
                <a:latin typeface="Trebuchet MS" panose="020B0603020202020204" pitchFamily="34" charset="0"/>
              </a:rPr>
              <a:t>Y</a:t>
            </a:r>
            <a:r>
              <a:rPr lang="en-US" altLang="ja-JP" sz="900" dirty="0">
                <a:latin typeface="Trebuchet MS" panose="020B0603020202020204" pitchFamily="34" charset="0"/>
              </a:rPr>
              <a:t> </a:t>
            </a:r>
            <a:r>
              <a:rPr lang="ja-JP" altLang="en-US" sz="1800" dirty="0"/>
              <a:t>は伝わらず，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のみが伝わるため</a:t>
            </a:r>
            <a:r>
              <a:rPr lang="en-US" altLang="ja-JP" sz="1800" dirty="0"/>
              <a:t>)</a:t>
            </a:r>
            <a:endParaRPr lang="ja-JP" altLang="en-US" sz="1800" dirty="0"/>
          </a:p>
          <a:p>
            <a:pPr marL="0" indent="0" eaLnBrk="1" hangingPunct="1">
              <a:buNone/>
            </a:pPr>
            <a:r>
              <a:rPr lang="ja-JP" altLang="en-US" sz="1800" dirty="0"/>
              <a:t>罹患男性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の息子は，男性の妻が保因者</a:t>
            </a:r>
            <a:r>
              <a:rPr lang="en-US" altLang="ja-JP" sz="1800" dirty="0"/>
              <a:t>(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1800" dirty="0"/>
              <a:t>)</a:t>
            </a:r>
            <a:r>
              <a:rPr lang="ja-JP" altLang="en-US" sz="1800" dirty="0"/>
              <a:t>でない限り全て正常である．即ち，男性から男性への変異遺伝子の伝達はない．</a:t>
            </a:r>
            <a:r>
              <a:rPr lang="en-US" altLang="ja-JP" sz="1800" dirty="0"/>
              <a:t>(</a:t>
            </a:r>
            <a:r>
              <a:rPr lang="ja-JP" altLang="en-US" sz="1800" dirty="0"/>
              <a:t>子が男</a:t>
            </a:r>
            <a:r>
              <a:rPr lang="ja-JP" altLang="en-US" sz="900" dirty="0"/>
              <a:t> </a:t>
            </a:r>
            <a:r>
              <a:rPr lang="en-US" altLang="ja-JP" sz="1800" dirty="0">
                <a:latin typeface="Trebuchet MS" panose="020B0603020202020204" pitchFamily="34" charset="0"/>
              </a:rPr>
              <a:t>XY</a:t>
            </a:r>
            <a:r>
              <a:rPr lang="en-US" altLang="ja-JP" sz="900" dirty="0">
                <a:latin typeface="Trebuchet MS" panose="020B0603020202020204" pitchFamily="34" charset="0"/>
              </a:rPr>
              <a:t> </a:t>
            </a:r>
            <a:r>
              <a:rPr lang="ja-JP" altLang="en-US" sz="1800" dirty="0"/>
              <a:t>である限り，患者男性の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は伝わらず，</a:t>
            </a:r>
            <a:r>
              <a:rPr lang="en-US" altLang="ja-JP" sz="1800" dirty="0">
                <a:latin typeface="Trebuchet MS" panose="020B0603020202020204" pitchFamily="34" charset="0"/>
              </a:rPr>
              <a:t>Y</a:t>
            </a:r>
            <a:r>
              <a:rPr lang="en-US" altLang="ja-JP" sz="900" dirty="0">
                <a:latin typeface="Trebuchet MS" panose="020B0603020202020204" pitchFamily="34" charset="0"/>
              </a:rPr>
              <a:t> </a:t>
            </a:r>
            <a:r>
              <a:rPr lang="ja-JP" altLang="en-US" sz="1800" dirty="0"/>
              <a:t>のみが伝わるため</a:t>
            </a:r>
            <a:r>
              <a:rPr lang="en-US" altLang="ja-JP" sz="1800" dirty="0"/>
              <a:t>)</a:t>
            </a:r>
            <a:endParaRPr lang="ja-JP" altLang="en-US" sz="1800" dirty="0"/>
          </a:p>
          <a:p>
            <a:pPr marL="0" indent="0" eaLnBrk="1" hangingPunct="1">
              <a:buNone/>
            </a:pPr>
            <a:r>
              <a:rPr lang="ja-JP" altLang="en-US" sz="1800" dirty="0"/>
              <a:t>女性保因者</a:t>
            </a:r>
            <a:r>
              <a:rPr lang="ja-JP" altLang="en-US" sz="900" dirty="0"/>
              <a:t>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9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1800" dirty="0"/>
              <a:t>は，軽度の症状を示すことがある．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en-US" altLang="zh-TW" dirty="0" err="1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家系図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pSp>
        <p:nvGrpSpPr>
          <p:cNvPr id="68621" name="グループ化 68620">
            <a:extLst>
              <a:ext uri="{FF2B5EF4-FFF2-40B4-BE49-F238E27FC236}">
                <a16:creationId xmlns:a16="http://schemas.microsoft.com/office/drawing/2014/main" id="{58A367BA-4CD6-48EC-BE41-163953FE9436}"/>
              </a:ext>
            </a:extLst>
          </p:cNvPr>
          <p:cNvGrpSpPr/>
          <p:nvPr/>
        </p:nvGrpSpPr>
        <p:grpSpPr>
          <a:xfrm>
            <a:off x="3786621" y="1139825"/>
            <a:ext cx="5121905" cy="3058252"/>
            <a:chOff x="3786621" y="1139825"/>
            <a:chExt cx="5121905" cy="3058252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3C62B2E5-133D-4380-881C-3AD68398D678}"/>
                </a:ext>
              </a:extLst>
            </p:cNvPr>
            <p:cNvSpPr/>
            <p:nvPr/>
          </p:nvSpPr>
          <p:spPr>
            <a:xfrm>
              <a:off x="7814318" y="3537192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4EB897C1-3684-4338-AABB-4108E356379A}"/>
                </a:ext>
              </a:extLst>
            </p:cNvPr>
            <p:cNvSpPr/>
            <p:nvPr/>
          </p:nvSpPr>
          <p:spPr>
            <a:xfrm>
              <a:off x="5859236" y="3526686"/>
              <a:ext cx="332574" cy="33257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0C68C20-2ABA-46E9-8B67-2825A7923D29}"/>
                </a:ext>
              </a:extLst>
            </p:cNvPr>
            <p:cNvSpPr/>
            <p:nvPr/>
          </p:nvSpPr>
          <p:spPr>
            <a:xfrm>
              <a:off x="4574519" y="3526686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01F5CB10-87B8-43CF-85C9-B395C9493D72}"/>
                </a:ext>
              </a:extLst>
            </p:cNvPr>
            <p:cNvSpPr/>
            <p:nvPr/>
          </p:nvSpPr>
          <p:spPr>
            <a:xfrm>
              <a:off x="5216878" y="3526686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19" name="コネクタ: カギ線 18">
              <a:extLst>
                <a:ext uri="{FF2B5EF4-FFF2-40B4-BE49-F238E27FC236}">
                  <a16:creationId xmlns:a16="http://schemas.microsoft.com/office/drawing/2014/main" id="{C5CB471A-F8E8-4FCD-9D01-B9096419643F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rot="5400000" flipH="1" flipV="1">
              <a:off x="6028722" y="3523487"/>
              <a:ext cx="12700" cy="639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E23137E5-83DD-4724-BF95-FF299B6C9138}"/>
                </a:ext>
              </a:extLst>
            </p:cNvPr>
            <p:cNvCxnSpPr>
              <a:stCxn id="17" idx="0"/>
            </p:cNvCxnSpPr>
            <p:nvPr/>
          </p:nvCxnSpPr>
          <p:spPr>
            <a:xfrm flipH="1" flipV="1">
              <a:off x="4731007" y="3318646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D695027F-7E77-44D0-9A77-91057411B504}"/>
                </a:ext>
              </a:extLst>
            </p:cNvPr>
            <p:cNvCxnSpPr>
              <a:stCxn id="18" idx="0"/>
            </p:cNvCxnSpPr>
            <p:nvPr/>
          </p:nvCxnSpPr>
          <p:spPr>
            <a:xfrm flipH="1" flipV="1">
              <a:off x="5380023" y="3303196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118B75E1-7BA1-458A-B9A9-E1E66CE1DFB2}"/>
                </a:ext>
              </a:extLst>
            </p:cNvPr>
            <p:cNvSpPr/>
            <p:nvPr/>
          </p:nvSpPr>
          <p:spPr>
            <a:xfrm>
              <a:off x="6515431" y="3537192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14BAD5D-CB93-4A74-A494-33DEF9DA8FDF}"/>
                </a:ext>
              </a:extLst>
            </p:cNvPr>
            <p:cNvSpPr/>
            <p:nvPr/>
          </p:nvSpPr>
          <p:spPr>
            <a:xfrm>
              <a:off x="8468098" y="3537192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5" name="コネクタ: カギ線 24">
              <a:extLst>
                <a:ext uri="{FF2B5EF4-FFF2-40B4-BE49-F238E27FC236}">
                  <a16:creationId xmlns:a16="http://schemas.microsoft.com/office/drawing/2014/main" id="{E31BEA92-660A-4653-B5A6-CC5DAFAB0E05}"/>
                </a:ext>
              </a:extLst>
            </p:cNvPr>
            <p:cNvCxnSpPr>
              <a:stCxn id="22" idx="0"/>
              <a:endCxn id="23" idx="0"/>
            </p:cNvCxnSpPr>
            <p:nvPr/>
          </p:nvCxnSpPr>
          <p:spPr>
            <a:xfrm rot="5400000" flipH="1" flipV="1">
              <a:off x="7657708" y="2561202"/>
              <a:ext cx="12700" cy="1951980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2CF62F3-1DA5-4E38-86C3-55B469B326D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27073" y="3329152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91D9A51-07AB-4947-A89D-B2A86B2F00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76089" y="3313702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DA048DF9-ED83-460C-92B6-6DDC9726344F}"/>
                </a:ext>
              </a:extLst>
            </p:cNvPr>
            <p:cNvSpPr/>
            <p:nvPr/>
          </p:nvSpPr>
          <p:spPr>
            <a:xfrm>
              <a:off x="3919364" y="3526686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9" name="コネクタ: カギ線 28">
              <a:extLst>
                <a:ext uri="{FF2B5EF4-FFF2-40B4-BE49-F238E27FC236}">
                  <a16:creationId xmlns:a16="http://schemas.microsoft.com/office/drawing/2014/main" id="{10476659-1C9F-4CEC-9D8E-C27BDAEE26E2}"/>
                </a:ext>
              </a:extLst>
            </p:cNvPr>
            <p:cNvCxnSpPr>
              <a:cxnSpLocks/>
              <a:stCxn id="28" idx="0"/>
              <a:endCxn id="16" idx="0"/>
            </p:cNvCxnSpPr>
            <p:nvPr/>
          </p:nvCxnSpPr>
          <p:spPr>
            <a:xfrm rot="5400000" flipH="1" flipV="1">
              <a:off x="5055243" y="2556407"/>
              <a:ext cx="12700" cy="194055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2660ECDD-B8C3-43CE-9B31-7ABA9DF2F67E}"/>
                </a:ext>
              </a:extLst>
            </p:cNvPr>
            <p:cNvSpPr txBox="1"/>
            <p:nvPr/>
          </p:nvSpPr>
          <p:spPr>
            <a:xfrm>
              <a:off x="5100329" y="3859523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7FE68EC-9669-4E54-8726-B451CBB7429B}"/>
                </a:ext>
              </a:extLst>
            </p:cNvPr>
            <p:cNvSpPr txBox="1"/>
            <p:nvPr/>
          </p:nvSpPr>
          <p:spPr>
            <a:xfrm>
              <a:off x="8393282" y="3859523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EF11B44C-CEEC-45DB-A949-014AFA8EBD62}"/>
                </a:ext>
              </a:extLst>
            </p:cNvPr>
            <p:cNvSpPr txBox="1"/>
            <p:nvPr/>
          </p:nvSpPr>
          <p:spPr>
            <a:xfrm>
              <a:off x="7733556" y="3859523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84345337-7583-47EB-98FE-2C496232D4A5}"/>
                </a:ext>
              </a:extLst>
            </p:cNvPr>
            <p:cNvSpPr txBox="1"/>
            <p:nvPr/>
          </p:nvSpPr>
          <p:spPr>
            <a:xfrm>
              <a:off x="7053128" y="3859523"/>
              <a:ext cx="584606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6B2A9D09-41DB-4782-91C2-500A40587D1A}"/>
                </a:ext>
              </a:extLst>
            </p:cNvPr>
            <p:cNvSpPr txBox="1"/>
            <p:nvPr/>
          </p:nvSpPr>
          <p:spPr>
            <a:xfrm>
              <a:off x="6434832" y="3859523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B67DF262-B9E0-4CB8-B892-74C84F2BCB24}"/>
                </a:ext>
              </a:extLst>
            </p:cNvPr>
            <p:cNvSpPr txBox="1"/>
            <p:nvPr/>
          </p:nvSpPr>
          <p:spPr>
            <a:xfrm>
              <a:off x="5734493" y="3859523"/>
              <a:ext cx="596699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525AC39-D443-442A-9447-4FA046D537EB}"/>
                </a:ext>
              </a:extLst>
            </p:cNvPr>
            <p:cNvSpPr txBox="1"/>
            <p:nvPr/>
          </p:nvSpPr>
          <p:spPr>
            <a:xfrm>
              <a:off x="3786621" y="3859523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1D25D2C4-0BDD-4BF1-9D40-4BECB0E43466}"/>
                </a:ext>
              </a:extLst>
            </p:cNvPr>
            <p:cNvSpPr txBox="1"/>
            <p:nvPr/>
          </p:nvSpPr>
          <p:spPr>
            <a:xfrm>
              <a:off x="4440452" y="3859523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37370048-7BED-410E-BF38-858655F31E75}"/>
                </a:ext>
              </a:extLst>
            </p:cNvPr>
            <p:cNvSpPr/>
            <p:nvPr/>
          </p:nvSpPr>
          <p:spPr>
            <a:xfrm>
              <a:off x="7168259" y="3537192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60397035-C865-4E62-9739-9398092ACE21}"/>
                </a:ext>
              </a:extLst>
            </p:cNvPr>
            <p:cNvSpPr/>
            <p:nvPr/>
          </p:nvSpPr>
          <p:spPr>
            <a:xfrm>
              <a:off x="7298546" y="366747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楕円 62">
              <a:extLst>
                <a:ext uri="{FF2B5EF4-FFF2-40B4-BE49-F238E27FC236}">
                  <a16:creationId xmlns:a16="http://schemas.microsoft.com/office/drawing/2014/main" id="{83B9B512-67A6-4E6F-B671-F0943101C45F}"/>
                </a:ext>
              </a:extLst>
            </p:cNvPr>
            <p:cNvSpPr/>
            <p:nvPr/>
          </p:nvSpPr>
          <p:spPr>
            <a:xfrm>
              <a:off x="5347165" y="365697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29157509-81ED-44B6-89DA-58BEEF086480}"/>
                </a:ext>
              </a:extLst>
            </p:cNvPr>
            <p:cNvSpPr/>
            <p:nvPr/>
          </p:nvSpPr>
          <p:spPr>
            <a:xfrm>
              <a:off x="6532358" y="1139825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F2569194-D464-4CC5-91AE-7861EBB9E3B1}"/>
                </a:ext>
              </a:extLst>
            </p:cNvPr>
            <p:cNvSpPr txBox="1"/>
            <p:nvPr/>
          </p:nvSpPr>
          <p:spPr>
            <a:xfrm>
              <a:off x="6411566" y="1482739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83752983-4963-47B0-B2B0-ADAC568E3DD6}"/>
                </a:ext>
              </a:extLst>
            </p:cNvPr>
            <p:cNvSpPr/>
            <p:nvPr/>
          </p:nvSpPr>
          <p:spPr>
            <a:xfrm>
              <a:off x="5812683" y="1140312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73461057-336A-4940-BDEB-165C6C037284}"/>
                </a:ext>
              </a:extLst>
            </p:cNvPr>
            <p:cNvSpPr txBox="1"/>
            <p:nvPr/>
          </p:nvSpPr>
          <p:spPr>
            <a:xfrm>
              <a:off x="5738660" y="1482739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9692AB09-B744-43C7-B893-9989411E0663}"/>
                </a:ext>
              </a:extLst>
            </p:cNvPr>
            <p:cNvCxnSpPr>
              <a:cxnSpLocks/>
              <a:stCxn id="66" idx="3"/>
              <a:endCxn id="64" idx="2"/>
            </p:cNvCxnSpPr>
            <p:nvPr/>
          </p:nvCxnSpPr>
          <p:spPr>
            <a:xfrm flipV="1">
              <a:off x="6143883" y="1306112"/>
              <a:ext cx="388475" cy="4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519B5733-3671-425A-A0D3-D870214F7776}"/>
                </a:ext>
              </a:extLst>
            </p:cNvPr>
            <p:cNvSpPr/>
            <p:nvPr/>
          </p:nvSpPr>
          <p:spPr>
            <a:xfrm>
              <a:off x="6505666" y="2403838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7E4F7C31-E79F-4704-809D-10F26C202E14}"/>
                </a:ext>
              </a:extLst>
            </p:cNvPr>
            <p:cNvSpPr/>
            <p:nvPr/>
          </p:nvSpPr>
          <p:spPr>
            <a:xfrm>
              <a:off x="5206779" y="2403838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44" name="コネクタ: カギ線 43">
              <a:extLst>
                <a:ext uri="{FF2B5EF4-FFF2-40B4-BE49-F238E27FC236}">
                  <a16:creationId xmlns:a16="http://schemas.microsoft.com/office/drawing/2014/main" id="{BF5CF52B-442C-4BF0-8ADB-2D49BE27ABAA}"/>
                </a:ext>
              </a:extLst>
            </p:cNvPr>
            <p:cNvCxnSpPr>
              <a:cxnSpLocks/>
              <a:stCxn id="42" idx="0"/>
              <a:endCxn id="51" idx="0"/>
            </p:cNvCxnSpPr>
            <p:nvPr/>
          </p:nvCxnSpPr>
          <p:spPr>
            <a:xfrm rot="5400000" flipH="1" flipV="1">
              <a:off x="6349399" y="1427505"/>
              <a:ext cx="12700" cy="1952667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3A85617-8BBF-46E2-9D82-781C826230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18421" y="2195798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00BE46C3-71D4-4248-8B07-1263128AE92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67437" y="2180348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D6E95A82-BD70-4CB0-9CD7-A31B2AF32F9D}"/>
                </a:ext>
              </a:extLst>
            </p:cNvPr>
            <p:cNvSpPr txBox="1"/>
            <p:nvPr/>
          </p:nvSpPr>
          <p:spPr>
            <a:xfrm>
              <a:off x="7064534" y="2741667"/>
              <a:ext cx="55310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790A3B78-2D7D-489D-AEC5-FC9C2E24E38A}"/>
                </a:ext>
              </a:extLst>
            </p:cNvPr>
            <p:cNvSpPr txBox="1"/>
            <p:nvPr/>
          </p:nvSpPr>
          <p:spPr>
            <a:xfrm>
              <a:off x="6424904" y="2741667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D6663619-D618-4295-995C-EDD107472208}"/>
                </a:ext>
              </a:extLst>
            </p:cNvPr>
            <p:cNvSpPr txBox="1"/>
            <p:nvPr/>
          </p:nvSpPr>
          <p:spPr>
            <a:xfrm>
              <a:off x="5085987" y="2741667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FE82EB28-21BF-4B2F-8ED5-4F0E433A90C2}"/>
                </a:ext>
              </a:extLst>
            </p:cNvPr>
            <p:cNvSpPr/>
            <p:nvPr/>
          </p:nvSpPr>
          <p:spPr>
            <a:xfrm>
              <a:off x="7159446" y="2403838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6CA45160-40A1-4AAF-A455-FDF84B8906AD}"/>
                </a:ext>
              </a:extLst>
            </p:cNvPr>
            <p:cNvSpPr/>
            <p:nvPr/>
          </p:nvSpPr>
          <p:spPr>
            <a:xfrm>
              <a:off x="5862841" y="2403838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31EC992F-9A5A-475B-AF0B-22866E336949}"/>
                </a:ext>
              </a:extLst>
            </p:cNvPr>
            <p:cNvSpPr txBox="1"/>
            <p:nvPr/>
          </p:nvSpPr>
          <p:spPr>
            <a:xfrm>
              <a:off x="5788025" y="2741667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F7322089-53AC-42B3-8D0E-17CAD3ABAFAB}"/>
                </a:ext>
              </a:extLst>
            </p:cNvPr>
            <p:cNvSpPr/>
            <p:nvPr/>
          </p:nvSpPr>
          <p:spPr>
            <a:xfrm>
              <a:off x="4487104" y="2405479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A47EA78-2407-4EF2-8A14-4D25E0B3DC0A}"/>
                </a:ext>
              </a:extLst>
            </p:cNvPr>
            <p:cNvSpPr txBox="1"/>
            <p:nvPr/>
          </p:nvSpPr>
          <p:spPr>
            <a:xfrm>
              <a:off x="4413081" y="2753395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2E02CA86-6968-47FA-BD01-E262266003CB}"/>
                </a:ext>
              </a:extLst>
            </p:cNvPr>
            <p:cNvSpPr/>
            <p:nvPr/>
          </p:nvSpPr>
          <p:spPr>
            <a:xfrm>
              <a:off x="7878304" y="2403838"/>
              <a:ext cx="331200" cy="33257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6DAE253C-786F-4D66-902E-E2B25C981935}"/>
                </a:ext>
              </a:extLst>
            </p:cNvPr>
            <p:cNvSpPr txBox="1"/>
            <p:nvPr/>
          </p:nvSpPr>
          <p:spPr>
            <a:xfrm>
              <a:off x="7785476" y="2741667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9246BCB2-42AE-4391-8553-F33EEA879E6D}"/>
                </a:ext>
              </a:extLst>
            </p:cNvPr>
            <p:cNvSpPr/>
            <p:nvPr/>
          </p:nvSpPr>
          <p:spPr>
            <a:xfrm>
              <a:off x="7289733" y="253412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1D4F6839-2A36-4801-BF75-A789386FF59A}"/>
                </a:ext>
              </a:extLst>
            </p:cNvPr>
            <p:cNvSpPr/>
            <p:nvPr/>
          </p:nvSpPr>
          <p:spPr>
            <a:xfrm>
              <a:off x="5337066" y="253412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31476E4-4032-45B0-8619-20A09AC5D894}"/>
                </a:ext>
              </a:extLst>
            </p:cNvPr>
            <p:cNvCxnSpPr>
              <a:stCxn id="56" idx="3"/>
              <a:endCxn id="42" idx="2"/>
            </p:cNvCxnSpPr>
            <p:nvPr/>
          </p:nvCxnSpPr>
          <p:spPr>
            <a:xfrm flipV="1">
              <a:off x="4818304" y="2570125"/>
              <a:ext cx="388475" cy="1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FCAB35E1-4509-49E0-B4A6-D0EFBF944DA7}"/>
                </a:ext>
              </a:extLst>
            </p:cNvPr>
            <p:cNvCxnSpPr>
              <a:cxnSpLocks/>
              <a:stCxn id="51" idx="6"/>
              <a:endCxn id="58" idx="1"/>
            </p:cNvCxnSpPr>
            <p:nvPr/>
          </p:nvCxnSpPr>
          <p:spPr>
            <a:xfrm>
              <a:off x="7492020" y="2570125"/>
              <a:ext cx="3862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19" name="直線コネクタ 68618">
              <a:extLst>
                <a:ext uri="{FF2B5EF4-FFF2-40B4-BE49-F238E27FC236}">
                  <a16:creationId xmlns:a16="http://schemas.microsoft.com/office/drawing/2014/main" id="{A523A36A-6B31-4C07-ACCF-0134D5E0E900}"/>
                </a:ext>
              </a:extLst>
            </p:cNvPr>
            <p:cNvCxnSpPr/>
            <p:nvPr/>
          </p:nvCxnSpPr>
          <p:spPr>
            <a:xfrm>
              <a:off x="6338120" y="1306112"/>
              <a:ext cx="0" cy="874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BD7FD09-9E0F-44E2-91DB-C8E8980BFA57}"/>
                </a:ext>
              </a:extLst>
            </p:cNvPr>
            <p:cNvCxnSpPr>
              <a:cxnSpLocks/>
            </p:cNvCxnSpPr>
            <p:nvPr/>
          </p:nvCxnSpPr>
          <p:spPr>
            <a:xfrm>
              <a:off x="5049796" y="2573873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611030AD-8746-4DE4-819A-A75BF637F5A0}"/>
                </a:ext>
              </a:extLst>
            </p:cNvPr>
            <p:cNvCxnSpPr>
              <a:cxnSpLocks/>
            </p:cNvCxnSpPr>
            <p:nvPr/>
          </p:nvCxnSpPr>
          <p:spPr>
            <a:xfrm>
              <a:off x="7664040" y="2565501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320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5894388" y="2536825"/>
            <a:ext cx="215900" cy="3729038"/>
            <a:chOff x="5339" y="1900"/>
            <a:chExt cx="136" cy="2349"/>
          </a:xfrm>
        </p:grpSpPr>
        <p:sp>
          <p:nvSpPr>
            <p:cNvPr id="69794" name="AutoShape 3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5" name="AutoShape 4"/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9796" name="Group 5"/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69809" name="AutoShape 6" descr="右上がり対角線 (太)"/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9810" name="AutoShape 7" descr="右上がり対角線 (太)"/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9797" name="Rectangle 8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8" name="Rectangle 9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9" name="Rectangle 10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0" name="Rectangle 11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1" name="Rectangle 12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2" name="Rectangle 13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3" name="Rectangle 14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4" name="Rectangle 15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5" name="Rectangle 16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6" name="Rectangle 17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7" name="Rectangle 18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8" name="Rectangle 19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777" name="AutoShape 21"/>
          <p:cNvSpPr>
            <a:spLocks noChangeArrowheads="1"/>
          </p:cNvSpPr>
          <p:nvPr/>
        </p:nvSpPr>
        <p:spPr bwMode="auto">
          <a:xfrm>
            <a:off x="6617494" y="2536825"/>
            <a:ext cx="214313" cy="1401763"/>
          </a:xfrm>
          <a:prstGeom prst="roundRect">
            <a:avLst>
              <a:gd name="adj" fmla="val 26042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78" name="AutoShape 22"/>
          <p:cNvSpPr>
            <a:spLocks noChangeArrowheads="1"/>
          </p:cNvSpPr>
          <p:nvPr/>
        </p:nvSpPr>
        <p:spPr bwMode="auto">
          <a:xfrm>
            <a:off x="6617494" y="3944938"/>
            <a:ext cx="214313" cy="2320925"/>
          </a:xfrm>
          <a:prstGeom prst="roundRect">
            <a:avLst>
              <a:gd name="adj" fmla="val 26042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69779" name="Group 23"/>
          <p:cNvGrpSpPr>
            <a:grpSpLocks/>
          </p:cNvGrpSpPr>
          <p:nvPr/>
        </p:nvGrpSpPr>
        <p:grpSpPr bwMode="auto">
          <a:xfrm>
            <a:off x="6617494" y="3887788"/>
            <a:ext cx="214313" cy="107950"/>
            <a:chOff x="6214" y="11"/>
            <a:chExt cx="204" cy="76"/>
          </a:xfrm>
        </p:grpSpPr>
        <p:sp>
          <p:nvSpPr>
            <p:cNvPr id="69792" name="AutoShape 24" descr="右上がり対角線 (太)"/>
            <p:cNvSpPr>
              <a:spLocks noChangeArrowheads="1"/>
            </p:cNvSpPr>
            <p:nvPr/>
          </p:nvSpPr>
          <p:spPr bwMode="auto">
            <a:xfrm rot="5400000" flipV="1">
              <a:off x="6296" y="-71"/>
              <a:ext cx="39" cy="204"/>
            </a:xfrm>
            <a:prstGeom prst="flowChartDelay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3" name="AutoShape 25" descr="右上がり対角線 (太)"/>
            <p:cNvSpPr>
              <a:spLocks noChangeArrowheads="1"/>
            </p:cNvSpPr>
            <p:nvPr/>
          </p:nvSpPr>
          <p:spPr bwMode="auto">
            <a:xfrm rot="-5400000">
              <a:off x="6296" y="-34"/>
              <a:ext cx="39" cy="204"/>
            </a:xfrm>
            <a:prstGeom prst="flowChartDelay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780" name="Rectangle 26"/>
          <p:cNvSpPr>
            <a:spLocks noChangeArrowheads="1"/>
          </p:cNvSpPr>
          <p:nvPr/>
        </p:nvSpPr>
        <p:spPr bwMode="auto">
          <a:xfrm>
            <a:off x="6617494" y="4037013"/>
            <a:ext cx="214313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1" name="Rectangle 27"/>
          <p:cNvSpPr>
            <a:spLocks noChangeArrowheads="1"/>
          </p:cNvSpPr>
          <p:nvPr/>
        </p:nvSpPr>
        <p:spPr bwMode="auto">
          <a:xfrm>
            <a:off x="6617494" y="2727325"/>
            <a:ext cx="214313" cy="809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2" name="Rectangle 28"/>
          <p:cNvSpPr>
            <a:spLocks noChangeArrowheads="1"/>
          </p:cNvSpPr>
          <p:nvPr/>
        </p:nvSpPr>
        <p:spPr bwMode="auto">
          <a:xfrm>
            <a:off x="6617494" y="3035300"/>
            <a:ext cx="214313" cy="1476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3" name="Rectangle 29"/>
          <p:cNvSpPr>
            <a:spLocks noChangeArrowheads="1"/>
          </p:cNvSpPr>
          <p:nvPr/>
        </p:nvSpPr>
        <p:spPr bwMode="auto">
          <a:xfrm>
            <a:off x="6617494" y="3232150"/>
            <a:ext cx="214313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4" name="Rectangle 30"/>
          <p:cNvSpPr>
            <a:spLocks noChangeArrowheads="1"/>
          </p:cNvSpPr>
          <p:nvPr/>
        </p:nvSpPr>
        <p:spPr bwMode="auto">
          <a:xfrm>
            <a:off x="6617494" y="3521075"/>
            <a:ext cx="214313" cy="73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5" name="Rectangle 31"/>
          <p:cNvSpPr>
            <a:spLocks noChangeArrowheads="1"/>
          </p:cNvSpPr>
          <p:nvPr/>
        </p:nvSpPr>
        <p:spPr bwMode="auto">
          <a:xfrm>
            <a:off x="6617494" y="3740150"/>
            <a:ext cx="214313" cy="73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6" name="Rectangle 32"/>
          <p:cNvSpPr>
            <a:spLocks noChangeArrowheads="1"/>
          </p:cNvSpPr>
          <p:nvPr/>
        </p:nvSpPr>
        <p:spPr bwMode="auto">
          <a:xfrm>
            <a:off x="6617494" y="4462463"/>
            <a:ext cx="214313" cy="155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7" name="Rectangle 33"/>
          <p:cNvSpPr>
            <a:spLocks noChangeArrowheads="1"/>
          </p:cNvSpPr>
          <p:nvPr/>
        </p:nvSpPr>
        <p:spPr bwMode="auto">
          <a:xfrm>
            <a:off x="6617494" y="4678363"/>
            <a:ext cx="214313" cy="2587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8" name="Rectangle 34"/>
          <p:cNvSpPr>
            <a:spLocks noChangeArrowheads="1"/>
          </p:cNvSpPr>
          <p:nvPr/>
        </p:nvSpPr>
        <p:spPr bwMode="auto">
          <a:xfrm>
            <a:off x="6617494" y="5026025"/>
            <a:ext cx="214313" cy="222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9" name="Rectangle 35"/>
          <p:cNvSpPr>
            <a:spLocks noChangeArrowheads="1"/>
          </p:cNvSpPr>
          <p:nvPr/>
        </p:nvSpPr>
        <p:spPr bwMode="auto">
          <a:xfrm>
            <a:off x="6617494" y="5137150"/>
            <a:ext cx="214313" cy="15081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90" name="Rectangle 36"/>
          <p:cNvSpPr>
            <a:spLocks noChangeArrowheads="1"/>
          </p:cNvSpPr>
          <p:nvPr/>
        </p:nvSpPr>
        <p:spPr bwMode="auto">
          <a:xfrm>
            <a:off x="6617494" y="5434013"/>
            <a:ext cx="214313" cy="2222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91" name="Rectangle 37"/>
          <p:cNvSpPr>
            <a:spLocks noChangeArrowheads="1"/>
          </p:cNvSpPr>
          <p:nvPr/>
        </p:nvSpPr>
        <p:spPr bwMode="auto">
          <a:xfrm>
            <a:off x="6617494" y="5861050"/>
            <a:ext cx="214313" cy="215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52A7303-5A66-40E5-862C-DE76A457BCD3}"/>
              </a:ext>
            </a:extLst>
          </p:cNvPr>
          <p:cNvGrpSpPr/>
          <p:nvPr/>
        </p:nvGrpSpPr>
        <p:grpSpPr>
          <a:xfrm>
            <a:off x="7841457" y="2536825"/>
            <a:ext cx="214313" cy="3729038"/>
            <a:chOff x="7841457" y="2536825"/>
            <a:chExt cx="214313" cy="3729038"/>
          </a:xfrm>
        </p:grpSpPr>
        <p:sp>
          <p:nvSpPr>
            <p:cNvPr id="69761" name="AutoShape 39"/>
            <p:cNvSpPr>
              <a:spLocks noChangeArrowheads="1"/>
            </p:cNvSpPr>
            <p:nvPr/>
          </p:nvSpPr>
          <p:spPr bwMode="auto">
            <a:xfrm>
              <a:off x="7841457" y="2536825"/>
              <a:ext cx="214313" cy="14017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2" name="AutoShape 40"/>
            <p:cNvSpPr>
              <a:spLocks noChangeArrowheads="1"/>
            </p:cNvSpPr>
            <p:nvPr/>
          </p:nvSpPr>
          <p:spPr bwMode="auto">
            <a:xfrm>
              <a:off x="7841457" y="3935413"/>
              <a:ext cx="214313" cy="233045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3" name="AutoShape 41"/>
            <p:cNvSpPr>
              <a:spLocks noChangeArrowheads="1"/>
            </p:cNvSpPr>
            <p:nvPr/>
          </p:nvSpPr>
          <p:spPr bwMode="auto">
            <a:xfrm rot="5400000" flipV="1">
              <a:off x="7920832" y="3808413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4" name="AutoShape 42"/>
            <p:cNvSpPr>
              <a:spLocks noChangeArrowheads="1"/>
            </p:cNvSpPr>
            <p:nvPr/>
          </p:nvSpPr>
          <p:spPr bwMode="auto">
            <a:xfrm rot="16200000">
              <a:off x="7920832" y="3860800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5" name="Rectangle 43"/>
            <p:cNvSpPr>
              <a:spLocks noChangeArrowheads="1"/>
            </p:cNvSpPr>
            <p:nvPr/>
          </p:nvSpPr>
          <p:spPr bwMode="auto">
            <a:xfrm>
              <a:off x="7841457" y="4037013"/>
              <a:ext cx="214313" cy="88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6" name="Rectangle 44"/>
            <p:cNvSpPr>
              <a:spLocks noChangeArrowheads="1"/>
            </p:cNvSpPr>
            <p:nvPr/>
          </p:nvSpPr>
          <p:spPr bwMode="auto">
            <a:xfrm>
              <a:off x="7841457" y="2727325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7" name="Rectangle 45"/>
            <p:cNvSpPr>
              <a:spLocks noChangeArrowheads="1"/>
            </p:cNvSpPr>
            <p:nvPr/>
          </p:nvSpPr>
          <p:spPr bwMode="auto">
            <a:xfrm>
              <a:off x="7841457" y="3035300"/>
              <a:ext cx="214313" cy="1476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8" name="Rectangle 46"/>
            <p:cNvSpPr>
              <a:spLocks noChangeArrowheads="1"/>
            </p:cNvSpPr>
            <p:nvPr/>
          </p:nvSpPr>
          <p:spPr bwMode="auto">
            <a:xfrm>
              <a:off x="7841457" y="3232150"/>
              <a:ext cx="214313" cy="1524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9" name="Rectangle 47"/>
            <p:cNvSpPr>
              <a:spLocks noChangeArrowheads="1"/>
            </p:cNvSpPr>
            <p:nvPr/>
          </p:nvSpPr>
          <p:spPr bwMode="auto">
            <a:xfrm>
              <a:off x="7841457" y="3521075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0" name="Rectangle 48"/>
            <p:cNvSpPr>
              <a:spLocks noChangeArrowheads="1"/>
            </p:cNvSpPr>
            <p:nvPr/>
          </p:nvSpPr>
          <p:spPr bwMode="auto">
            <a:xfrm>
              <a:off x="7841457" y="3740150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1" name="Rectangle 49"/>
            <p:cNvSpPr>
              <a:spLocks noChangeArrowheads="1"/>
            </p:cNvSpPr>
            <p:nvPr/>
          </p:nvSpPr>
          <p:spPr bwMode="auto">
            <a:xfrm>
              <a:off x="7841457" y="4462463"/>
              <a:ext cx="214313" cy="1555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2" name="Rectangle 50"/>
            <p:cNvSpPr>
              <a:spLocks noChangeArrowheads="1"/>
            </p:cNvSpPr>
            <p:nvPr/>
          </p:nvSpPr>
          <p:spPr bwMode="auto">
            <a:xfrm>
              <a:off x="7841457" y="4678363"/>
              <a:ext cx="214313" cy="2587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3" name="Rectangle 51"/>
            <p:cNvSpPr>
              <a:spLocks noChangeArrowheads="1"/>
            </p:cNvSpPr>
            <p:nvPr/>
          </p:nvSpPr>
          <p:spPr bwMode="auto">
            <a:xfrm>
              <a:off x="7841457" y="5026025"/>
              <a:ext cx="214313" cy="222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4" name="Rectangle 52"/>
            <p:cNvSpPr>
              <a:spLocks noChangeArrowheads="1"/>
            </p:cNvSpPr>
            <p:nvPr/>
          </p:nvSpPr>
          <p:spPr bwMode="auto">
            <a:xfrm>
              <a:off x="7841457" y="5137150"/>
              <a:ext cx="214313" cy="1508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5" name="Rectangle 53"/>
            <p:cNvSpPr>
              <a:spLocks noChangeArrowheads="1"/>
            </p:cNvSpPr>
            <p:nvPr/>
          </p:nvSpPr>
          <p:spPr bwMode="auto">
            <a:xfrm>
              <a:off x="7841457" y="5434013"/>
              <a:ext cx="214313" cy="2222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6" name="Rectangle 54"/>
            <p:cNvSpPr>
              <a:spLocks noChangeArrowheads="1"/>
            </p:cNvSpPr>
            <p:nvPr/>
          </p:nvSpPr>
          <p:spPr bwMode="auto">
            <a:xfrm>
              <a:off x="7841457" y="5861050"/>
              <a:ext cx="214313" cy="215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9637" name="Group 55"/>
          <p:cNvGrpSpPr>
            <a:grpSpLocks/>
          </p:cNvGrpSpPr>
          <p:nvPr/>
        </p:nvGrpSpPr>
        <p:grpSpPr bwMode="auto">
          <a:xfrm>
            <a:off x="8561388" y="2536825"/>
            <a:ext cx="215900" cy="3729038"/>
            <a:chOff x="5339" y="1900"/>
            <a:chExt cx="136" cy="2349"/>
          </a:xfrm>
        </p:grpSpPr>
        <p:sp>
          <p:nvSpPr>
            <p:cNvPr id="69745" name="AutoShape 56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6" name="AutoShape 57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7" name="AutoShape 58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8" name="AutoShape 59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9" name="Rectangle 60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0" name="Rectangle 61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1" name="Rectangle 62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2" name="Rectangle 63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3" name="Rectangle 64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4" name="Rectangle 65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5" name="Rectangle 66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6" name="Rectangle 67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7" name="Rectangle 68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8" name="Rectangle 69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9" name="Rectangle 70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0" name="Rectangle 71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638" name="Text Box 72"/>
          <p:cNvSpPr txBox="1">
            <a:spLocks noChangeArrowheads="1"/>
          </p:cNvSpPr>
          <p:nvPr/>
        </p:nvSpPr>
        <p:spPr bwMode="auto">
          <a:xfrm>
            <a:off x="5391150" y="25161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69639" name="Text Box 73"/>
          <p:cNvSpPr txBox="1">
            <a:spLocks noChangeArrowheads="1"/>
          </p:cNvSpPr>
          <p:nvPr/>
        </p:nvSpPr>
        <p:spPr bwMode="auto">
          <a:xfrm>
            <a:off x="5391150" y="27908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69640" name="Text Box 74"/>
          <p:cNvSpPr txBox="1">
            <a:spLocks noChangeArrowheads="1"/>
          </p:cNvSpPr>
          <p:nvPr/>
        </p:nvSpPr>
        <p:spPr bwMode="auto">
          <a:xfrm>
            <a:off x="5391150" y="309245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69641" name="Text Box 75"/>
          <p:cNvSpPr txBox="1">
            <a:spLocks noChangeArrowheads="1"/>
          </p:cNvSpPr>
          <p:nvPr/>
        </p:nvSpPr>
        <p:spPr bwMode="auto">
          <a:xfrm>
            <a:off x="5391150" y="34401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11.3</a:t>
            </a:r>
          </a:p>
        </p:txBody>
      </p:sp>
      <p:sp>
        <p:nvSpPr>
          <p:cNvPr id="69642" name="Text Box 76"/>
          <p:cNvSpPr txBox="1">
            <a:spLocks noChangeArrowheads="1"/>
          </p:cNvSpPr>
          <p:nvPr/>
        </p:nvSpPr>
        <p:spPr bwMode="auto">
          <a:xfrm>
            <a:off x="5391150" y="370681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11.21</a:t>
            </a:r>
          </a:p>
        </p:txBody>
      </p:sp>
      <p:sp>
        <p:nvSpPr>
          <p:cNvPr id="69643" name="Text Box 77"/>
          <p:cNvSpPr txBox="1">
            <a:spLocks noChangeArrowheads="1"/>
          </p:cNvSpPr>
          <p:nvPr/>
        </p:nvSpPr>
        <p:spPr bwMode="auto">
          <a:xfrm>
            <a:off x="5391150" y="38592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44" name="Text Box 78"/>
          <p:cNvSpPr txBox="1">
            <a:spLocks noChangeArrowheads="1"/>
          </p:cNvSpPr>
          <p:nvPr/>
        </p:nvSpPr>
        <p:spPr bwMode="auto">
          <a:xfrm>
            <a:off x="5391150" y="44116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69645" name="Text Box 79"/>
          <p:cNvSpPr txBox="1">
            <a:spLocks noChangeArrowheads="1"/>
          </p:cNvSpPr>
          <p:nvPr/>
        </p:nvSpPr>
        <p:spPr bwMode="auto">
          <a:xfrm>
            <a:off x="5391150" y="46990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69646" name="Text Box 80"/>
          <p:cNvSpPr txBox="1">
            <a:spLocks noChangeArrowheads="1"/>
          </p:cNvSpPr>
          <p:nvPr/>
        </p:nvSpPr>
        <p:spPr bwMode="auto">
          <a:xfrm>
            <a:off x="5391150" y="48561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69647" name="Text Box 81"/>
          <p:cNvSpPr txBox="1">
            <a:spLocks noChangeArrowheads="1"/>
          </p:cNvSpPr>
          <p:nvPr/>
        </p:nvSpPr>
        <p:spPr bwMode="auto">
          <a:xfrm>
            <a:off x="5391150" y="49276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69648" name="Text Box 82"/>
          <p:cNvSpPr txBox="1">
            <a:spLocks noChangeArrowheads="1"/>
          </p:cNvSpPr>
          <p:nvPr/>
        </p:nvSpPr>
        <p:spPr bwMode="auto">
          <a:xfrm>
            <a:off x="5391150" y="52530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9649" name="Text Box 83"/>
          <p:cNvSpPr txBox="1">
            <a:spLocks noChangeArrowheads="1"/>
          </p:cNvSpPr>
          <p:nvPr/>
        </p:nvSpPr>
        <p:spPr bwMode="auto">
          <a:xfrm>
            <a:off x="5102225" y="3084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9650" name="Text Box 84"/>
          <p:cNvSpPr txBox="1">
            <a:spLocks noChangeArrowheads="1"/>
          </p:cNvSpPr>
          <p:nvPr/>
        </p:nvSpPr>
        <p:spPr bwMode="auto">
          <a:xfrm>
            <a:off x="5102225" y="49482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q</a:t>
            </a:r>
          </a:p>
        </p:txBody>
      </p:sp>
      <p:sp>
        <p:nvSpPr>
          <p:cNvPr id="69651" name="Text Box 85"/>
          <p:cNvSpPr txBox="1">
            <a:spLocks noChangeArrowheads="1"/>
          </p:cNvSpPr>
          <p:nvPr/>
        </p:nvSpPr>
        <p:spPr bwMode="auto">
          <a:xfrm>
            <a:off x="5391150" y="29845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69652" name="Text Box 86"/>
          <p:cNvSpPr txBox="1">
            <a:spLocks noChangeArrowheads="1"/>
          </p:cNvSpPr>
          <p:nvPr/>
        </p:nvSpPr>
        <p:spPr bwMode="auto">
          <a:xfrm>
            <a:off x="5391150" y="33321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11.4</a:t>
            </a:r>
          </a:p>
        </p:txBody>
      </p:sp>
      <p:sp>
        <p:nvSpPr>
          <p:cNvPr id="69653" name="Text Box 87"/>
          <p:cNvSpPr txBox="1">
            <a:spLocks noChangeArrowheads="1"/>
          </p:cNvSpPr>
          <p:nvPr/>
        </p:nvSpPr>
        <p:spPr bwMode="auto">
          <a:xfrm>
            <a:off x="5391150" y="510857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9654" name="Text Box 88"/>
          <p:cNvSpPr txBox="1">
            <a:spLocks noChangeArrowheads="1"/>
          </p:cNvSpPr>
          <p:nvPr/>
        </p:nvSpPr>
        <p:spPr bwMode="auto">
          <a:xfrm>
            <a:off x="5391150" y="50006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69655" name="Text Box 89"/>
          <p:cNvSpPr txBox="1">
            <a:spLocks noChangeArrowheads="1"/>
          </p:cNvSpPr>
          <p:nvPr/>
        </p:nvSpPr>
        <p:spPr bwMode="auto">
          <a:xfrm>
            <a:off x="5391150" y="264795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69656" name="Text Box 90"/>
          <p:cNvSpPr txBox="1">
            <a:spLocks noChangeArrowheads="1"/>
          </p:cNvSpPr>
          <p:nvPr/>
        </p:nvSpPr>
        <p:spPr bwMode="auto">
          <a:xfrm>
            <a:off x="5391150" y="45323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69657" name="Text Box 91"/>
          <p:cNvSpPr txBox="1">
            <a:spLocks noChangeArrowheads="1"/>
          </p:cNvSpPr>
          <p:nvPr/>
        </p:nvSpPr>
        <p:spPr bwMode="auto">
          <a:xfrm>
            <a:off x="5391150" y="543242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9658" name="Text Box 92"/>
          <p:cNvSpPr txBox="1">
            <a:spLocks noChangeArrowheads="1"/>
          </p:cNvSpPr>
          <p:nvPr/>
        </p:nvSpPr>
        <p:spPr bwMode="auto">
          <a:xfrm>
            <a:off x="5391150" y="56721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9659" name="Text Box 93"/>
          <p:cNvSpPr txBox="1">
            <a:spLocks noChangeArrowheads="1"/>
          </p:cNvSpPr>
          <p:nvPr/>
        </p:nvSpPr>
        <p:spPr bwMode="auto">
          <a:xfrm>
            <a:off x="5391150" y="3635375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</a:t>
            </a:r>
          </a:p>
        </p:txBody>
      </p:sp>
      <p:sp>
        <p:nvSpPr>
          <p:cNvPr id="69660" name="Text Box 94"/>
          <p:cNvSpPr txBox="1">
            <a:spLocks noChangeArrowheads="1"/>
          </p:cNvSpPr>
          <p:nvPr/>
        </p:nvSpPr>
        <p:spPr bwMode="auto">
          <a:xfrm>
            <a:off x="5391150" y="377983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61" name="Text Box 95"/>
          <p:cNvSpPr txBox="1">
            <a:spLocks noChangeArrowheads="1"/>
          </p:cNvSpPr>
          <p:nvPr/>
        </p:nvSpPr>
        <p:spPr bwMode="auto">
          <a:xfrm>
            <a:off x="5391150" y="4171950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9662" name="Text Box 96"/>
          <p:cNvSpPr txBox="1">
            <a:spLocks noChangeArrowheads="1"/>
          </p:cNvSpPr>
          <p:nvPr/>
        </p:nvSpPr>
        <p:spPr bwMode="auto">
          <a:xfrm>
            <a:off x="5391150" y="32004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69663" name="Text Box 97"/>
          <p:cNvSpPr txBox="1">
            <a:spLocks noChangeArrowheads="1"/>
          </p:cNvSpPr>
          <p:nvPr/>
        </p:nvSpPr>
        <p:spPr bwMode="auto">
          <a:xfrm>
            <a:off x="5391150" y="354806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11.23</a:t>
            </a:r>
          </a:p>
        </p:txBody>
      </p:sp>
      <p:sp>
        <p:nvSpPr>
          <p:cNvPr id="69664" name="Text Box 98"/>
          <p:cNvSpPr txBox="1">
            <a:spLocks noChangeArrowheads="1"/>
          </p:cNvSpPr>
          <p:nvPr/>
        </p:nvSpPr>
        <p:spPr bwMode="auto">
          <a:xfrm>
            <a:off x="5391150" y="39163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</a:t>
            </a:r>
          </a:p>
        </p:txBody>
      </p:sp>
      <p:sp>
        <p:nvSpPr>
          <p:cNvPr id="69665" name="Text Box 99"/>
          <p:cNvSpPr txBox="1">
            <a:spLocks noChangeArrowheads="1"/>
          </p:cNvSpPr>
          <p:nvPr/>
        </p:nvSpPr>
        <p:spPr bwMode="auto">
          <a:xfrm>
            <a:off x="5391150" y="397986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9666" name="Text Box 100"/>
          <p:cNvSpPr txBox="1">
            <a:spLocks noChangeArrowheads="1"/>
          </p:cNvSpPr>
          <p:nvPr/>
        </p:nvSpPr>
        <p:spPr bwMode="auto">
          <a:xfrm>
            <a:off x="5391150" y="586422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9667" name="Text Box 101"/>
          <p:cNvSpPr txBox="1">
            <a:spLocks noChangeArrowheads="1"/>
          </p:cNvSpPr>
          <p:nvPr/>
        </p:nvSpPr>
        <p:spPr bwMode="auto">
          <a:xfrm>
            <a:off x="5391150" y="604361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668" name="Line 102"/>
          <p:cNvSpPr>
            <a:spLocks noChangeShapeType="1"/>
          </p:cNvSpPr>
          <p:nvPr/>
        </p:nvSpPr>
        <p:spPr bwMode="auto">
          <a:xfrm flipH="1">
            <a:off x="5176838" y="3941763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69" name="Line 103"/>
          <p:cNvSpPr>
            <a:spLocks noChangeShapeType="1"/>
          </p:cNvSpPr>
          <p:nvPr/>
        </p:nvSpPr>
        <p:spPr bwMode="auto">
          <a:xfrm flipH="1">
            <a:off x="5176838" y="2538413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70" name="Line 104"/>
          <p:cNvSpPr>
            <a:spLocks noChangeShapeType="1"/>
          </p:cNvSpPr>
          <p:nvPr/>
        </p:nvSpPr>
        <p:spPr bwMode="auto">
          <a:xfrm flipH="1">
            <a:off x="5176838" y="6265863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69671" name="Group 105"/>
          <p:cNvGrpSpPr>
            <a:grpSpLocks/>
          </p:cNvGrpSpPr>
          <p:nvPr/>
        </p:nvGrpSpPr>
        <p:grpSpPr bwMode="auto">
          <a:xfrm>
            <a:off x="1179513" y="4670425"/>
            <a:ext cx="219075" cy="1590675"/>
            <a:chOff x="5580" y="3247"/>
            <a:chExt cx="138" cy="1002"/>
          </a:xfrm>
        </p:grpSpPr>
        <p:sp>
          <p:nvSpPr>
            <p:cNvPr id="69736" name="AutoShape 106"/>
            <p:cNvSpPr>
              <a:spLocks noChangeArrowheads="1"/>
            </p:cNvSpPr>
            <p:nvPr/>
          </p:nvSpPr>
          <p:spPr bwMode="auto">
            <a:xfrm>
              <a:off x="5580" y="3247"/>
              <a:ext cx="136" cy="163"/>
            </a:xfrm>
            <a:prstGeom prst="roundRect">
              <a:avLst>
                <a:gd name="adj" fmla="val 2604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7" name="AutoShape 107"/>
            <p:cNvSpPr>
              <a:spLocks noChangeArrowheads="1"/>
            </p:cNvSpPr>
            <p:nvPr/>
          </p:nvSpPr>
          <p:spPr bwMode="auto">
            <a:xfrm>
              <a:off x="5580" y="3577"/>
              <a:ext cx="136" cy="420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8" name="AutoShape 108" descr="20%"/>
            <p:cNvSpPr>
              <a:spLocks noChangeArrowheads="1"/>
            </p:cNvSpPr>
            <p:nvPr/>
          </p:nvSpPr>
          <p:spPr bwMode="auto">
            <a:xfrm rot="-5400000">
              <a:off x="5631" y="3524"/>
              <a:ext cx="35" cy="138"/>
            </a:xfrm>
            <a:prstGeom prst="flowChartDelay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9" name="AutoShape 109" descr="20%"/>
            <p:cNvSpPr>
              <a:spLocks noChangeArrowheads="1"/>
            </p:cNvSpPr>
            <p:nvPr/>
          </p:nvSpPr>
          <p:spPr bwMode="auto">
            <a:xfrm>
              <a:off x="5580" y="3498"/>
              <a:ext cx="136" cy="72"/>
            </a:xfrm>
            <a:prstGeom prst="roundRect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0" name="Rectangle 110"/>
            <p:cNvSpPr>
              <a:spLocks noChangeArrowheads="1"/>
            </p:cNvSpPr>
            <p:nvPr/>
          </p:nvSpPr>
          <p:spPr bwMode="auto">
            <a:xfrm>
              <a:off x="5580" y="3338"/>
              <a:ext cx="136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1" name="AutoShape 111" descr="20%"/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2" name="Rectangle 112"/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3" name="Rectangle 113"/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4" name="Rectangle 114"/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9672" name="Group 115"/>
          <p:cNvGrpSpPr>
            <a:grpSpLocks/>
          </p:cNvGrpSpPr>
          <p:nvPr/>
        </p:nvGrpSpPr>
        <p:grpSpPr bwMode="auto">
          <a:xfrm>
            <a:off x="1901825" y="2532063"/>
            <a:ext cx="215900" cy="3729037"/>
            <a:chOff x="5339" y="1900"/>
            <a:chExt cx="136" cy="2349"/>
          </a:xfrm>
        </p:grpSpPr>
        <p:sp>
          <p:nvSpPr>
            <p:cNvPr id="69719" name="AutoShape 116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0" name="AutoShape 117"/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9721" name="Group 118"/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69734" name="AutoShape 119" descr="右上がり対角線 (太)"/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9735" name="AutoShape 120" descr="右上がり対角線 (太)"/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9722" name="Rectangle 121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3" name="Rectangle 122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4" name="Rectangle 123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5" name="Rectangle 124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6" name="Rectangle 125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7" name="Rectangle 126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8" name="Rectangle 127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9" name="Rectangle 128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0" name="Rectangle 129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1" name="Rectangle 130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2" name="Rectangle 131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3" name="Rectangle 132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9673" name="Group 133"/>
          <p:cNvGrpSpPr>
            <a:grpSpLocks/>
          </p:cNvGrpSpPr>
          <p:nvPr/>
        </p:nvGrpSpPr>
        <p:grpSpPr bwMode="auto">
          <a:xfrm>
            <a:off x="3160713" y="4673600"/>
            <a:ext cx="215900" cy="1587500"/>
            <a:chOff x="5580" y="3249"/>
            <a:chExt cx="136" cy="1000"/>
          </a:xfrm>
        </p:grpSpPr>
        <p:sp>
          <p:nvSpPr>
            <p:cNvPr id="69710" name="AutoShape 134"/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1" name="AutoShape 135"/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2" name="AutoShape 136"/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3" name="AutoShape 137"/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4" name="Rectangle 138"/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5" name="AutoShape 139"/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6" name="Rectangle 140"/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7" name="Rectangle 141"/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8" name="Rectangle 142"/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694" name="AutoShape 144"/>
          <p:cNvSpPr>
            <a:spLocks noChangeArrowheads="1"/>
          </p:cNvSpPr>
          <p:nvPr/>
        </p:nvSpPr>
        <p:spPr bwMode="auto">
          <a:xfrm>
            <a:off x="3882232" y="2532063"/>
            <a:ext cx="214313" cy="1401762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5" name="AutoShape 145"/>
          <p:cNvSpPr>
            <a:spLocks noChangeArrowheads="1"/>
          </p:cNvSpPr>
          <p:nvPr/>
        </p:nvSpPr>
        <p:spPr bwMode="auto">
          <a:xfrm>
            <a:off x="3882232" y="3930650"/>
            <a:ext cx="214313" cy="2330450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6" name="AutoShape 146"/>
          <p:cNvSpPr>
            <a:spLocks noChangeArrowheads="1"/>
          </p:cNvSpPr>
          <p:nvPr/>
        </p:nvSpPr>
        <p:spPr bwMode="auto">
          <a:xfrm rot="5400000" flipV="1">
            <a:off x="3961607" y="3803650"/>
            <a:ext cx="55562" cy="21431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7" name="AutoShape 147"/>
          <p:cNvSpPr>
            <a:spLocks noChangeArrowheads="1"/>
          </p:cNvSpPr>
          <p:nvPr/>
        </p:nvSpPr>
        <p:spPr bwMode="auto">
          <a:xfrm rot="16200000">
            <a:off x="3961607" y="3856038"/>
            <a:ext cx="55562" cy="21431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8" name="Rectangle 148"/>
          <p:cNvSpPr>
            <a:spLocks noChangeArrowheads="1"/>
          </p:cNvSpPr>
          <p:nvPr/>
        </p:nvSpPr>
        <p:spPr bwMode="auto">
          <a:xfrm>
            <a:off x="3882232" y="4032250"/>
            <a:ext cx="214313" cy="88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9" name="Rectangle 149"/>
          <p:cNvSpPr>
            <a:spLocks noChangeArrowheads="1"/>
          </p:cNvSpPr>
          <p:nvPr/>
        </p:nvSpPr>
        <p:spPr bwMode="auto">
          <a:xfrm>
            <a:off x="3882232" y="2722563"/>
            <a:ext cx="214313" cy="8096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0" name="Rectangle 150"/>
          <p:cNvSpPr>
            <a:spLocks noChangeArrowheads="1"/>
          </p:cNvSpPr>
          <p:nvPr/>
        </p:nvSpPr>
        <p:spPr bwMode="auto">
          <a:xfrm>
            <a:off x="3882232" y="3030538"/>
            <a:ext cx="214313" cy="1476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1" name="Rectangle 151"/>
          <p:cNvSpPr>
            <a:spLocks noChangeArrowheads="1"/>
          </p:cNvSpPr>
          <p:nvPr/>
        </p:nvSpPr>
        <p:spPr bwMode="auto">
          <a:xfrm>
            <a:off x="3882232" y="3227388"/>
            <a:ext cx="214313" cy="1524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2" name="Rectangle 152"/>
          <p:cNvSpPr>
            <a:spLocks noChangeArrowheads="1"/>
          </p:cNvSpPr>
          <p:nvPr/>
        </p:nvSpPr>
        <p:spPr bwMode="auto">
          <a:xfrm>
            <a:off x="3882232" y="3516313"/>
            <a:ext cx="214313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3" name="Rectangle 153"/>
          <p:cNvSpPr>
            <a:spLocks noChangeArrowheads="1"/>
          </p:cNvSpPr>
          <p:nvPr/>
        </p:nvSpPr>
        <p:spPr bwMode="auto">
          <a:xfrm>
            <a:off x="3882232" y="3735388"/>
            <a:ext cx="214313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4" name="Rectangle 154"/>
          <p:cNvSpPr>
            <a:spLocks noChangeArrowheads="1"/>
          </p:cNvSpPr>
          <p:nvPr/>
        </p:nvSpPr>
        <p:spPr bwMode="auto">
          <a:xfrm>
            <a:off x="3882232" y="4457700"/>
            <a:ext cx="214313" cy="15557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5" name="Rectangle 155"/>
          <p:cNvSpPr>
            <a:spLocks noChangeArrowheads="1"/>
          </p:cNvSpPr>
          <p:nvPr/>
        </p:nvSpPr>
        <p:spPr bwMode="auto">
          <a:xfrm>
            <a:off x="3882232" y="4673600"/>
            <a:ext cx="214313" cy="25876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6" name="Rectangle 156"/>
          <p:cNvSpPr>
            <a:spLocks noChangeArrowheads="1"/>
          </p:cNvSpPr>
          <p:nvPr/>
        </p:nvSpPr>
        <p:spPr bwMode="auto">
          <a:xfrm>
            <a:off x="3882232" y="5021263"/>
            <a:ext cx="214313" cy="222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7" name="Rectangle 157"/>
          <p:cNvSpPr>
            <a:spLocks noChangeArrowheads="1"/>
          </p:cNvSpPr>
          <p:nvPr/>
        </p:nvSpPr>
        <p:spPr bwMode="auto">
          <a:xfrm>
            <a:off x="3882232" y="5132388"/>
            <a:ext cx="214313" cy="15081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8" name="Rectangle 158"/>
          <p:cNvSpPr>
            <a:spLocks noChangeArrowheads="1"/>
          </p:cNvSpPr>
          <p:nvPr/>
        </p:nvSpPr>
        <p:spPr bwMode="auto">
          <a:xfrm>
            <a:off x="3882232" y="5429250"/>
            <a:ext cx="214313" cy="22225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9" name="Rectangle 159"/>
          <p:cNvSpPr>
            <a:spLocks noChangeArrowheads="1"/>
          </p:cNvSpPr>
          <p:nvPr/>
        </p:nvSpPr>
        <p:spPr bwMode="auto">
          <a:xfrm>
            <a:off x="3882232" y="5856288"/>
            <a:ext cx="214313" cy="215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75" name="Text Box 160"/>
          <p:cNvSpPr txBox="1">
            <a:spLocks noChangeArrowheads="1"/>
          </p:cNvSpPr>
          <p:nvPr/>
        </p:nvSpPr>
        <p:spPr bwMode="auto">
          <a:xfrm>
            <a:off x="676275" y="48752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</a:t>
            </a:r>
          </a:p>
        </p:txBody>
      </p:sp>
      <p:sp>
        <p:nvSpPr>
          <p:cNvPr id="69676" name="Text Box 161"/>
          <p:cNvSpPr txBox="1">
            <a:spLocks noChangeArrowheads="1"/>
          </p:cNvSpPr>
          <p:nvPr/>
        </p:nvSpPr>
        <p:spPr bwMode="auto">
          <a:xfrm>
            <a:off x="676275" y="554831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11.23</a:t>
            </a:r>
          </a:p>
        </p:txBody>
      </p:sp>
      <p:sp>
        <p:nvSpPr>
          <p:cNvPr id="69677" name="Text Box 162"/>
          <p:cNvSpPr txBox="1">
            <a:spLocks noChangeArrowheads="1"/>
          </p:cNvSpPr>
          <p:nvPr/>
        </p:nvSpPr>
        <p:spPr bwMode="auto">
          <a:xfrm>
            <a:off x="387350" y="47752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9678" name="Text Box 163"/>
          <p:cNvSpPr txBox="1">
            <a:spLocks noChangeArrowheads="1"/>
          </p:cNvSpPr>
          <p:nvPr/>
        </p:nvSpPr>
        <p:spPr bwMode="auto">
          <a:xfrm>
            <a:off x="387350" y="55705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q</a:t>
            </a:r>
          </a:p>
        </p:txBody>
      </p:sp>
      <p:sp>
        <p:nvSpPr>
          <p:cNvPr id="69679" name="Text Box 164"/>
          <p:cNvSpPr txBox="1">
            <a:spLocks noChangeArrowheads="1"/>
          </p:cNvSpPr>
          <p:nvPr/>
        </p:nvSpPr>
        <p:spPr bwMode="auto">
          <a:xfrm>
            <a:off x="676275" y="5170488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11.21</a:t>
            </a:r>
          </a:p>
        </p:txBody>
      </p:sp>
      <p:sp>
        <p:nvSpPr>
          <p:cNvPr id="69680" name="Text Box 165"/>
          <p:cNvSpPr txBox="1">
            <a:spLocks noChangeArrowheads="1"/>
          </p:cNvSpPr>
          <p:nvPr/>
        </p:nvSpPr>
        <p:spPr bwMode="auto">
          <a:xfrm>
            <a:off x="676275" y="585946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9681" name="Text Box 166"/>
          <p:cNvSpPr txBox="1">
            <a:spLocks noChangeArrowheads="1"/>
          </p:cNvSpPr>
          <p:nvPr/>
        </p:nvSpPr>
        <p:spPr bwMode="auto">
          <a:xfrm>
            <a:off x="676275" y="50307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82" name="Text Box 167"/>
          <p:cNvSpPr txBox="1">
            <a:spLocks noChangeArrowheads="1"/>
          </p:cNvSpPr>
          <p:nvPr/>
        </p:nvSpPr>
        <p:spPr bwMode="auto">
          <a:xfrm>
            <a:off x="676275" y="51054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83" name="Text Box 168"/>
          <p:cNvSpPr txBox="1">
            <a:spLocks noChangeArrowheads="1"/>
          </p:cNvSpPr>
          <p:nvPr/>
        </p:nvSpPr>
        <p:spPr bwMode="auto">
          <a:xfrm>
            <a:off x="676275" y="46355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11.3</a:t>
            </a:r>
          </a:p>
        </p:txBody>
      </p:sp>
      <p:sp>
        <p:nvSpPr>
          <p:cNvPr id="69684" name="Text Box 169"/>
          <p:cNvSpPr txBox="1">
            <a:spLocks noChangeArrowheads="1"/>
          </p:cNvSpPr>
          <p:nvPr/>
        </p:nvSpPr>
        <p:spPr bwMode="auto">
          <a:xfrm>
            <a:off x="676275" y="535622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11.222</a:t>
            </a:r>
          </a:p>
        </p:txBody>
      </p:sp>
      <p:sp>
        <p:nvSpPr>
          <p:cNvPr id="69685" name="Text Box 170"/>
          <p:cNvSpPr txBox="1">
            <a:spLocks noChangeArrowheads="1"/>
          </p:cNvSpPr>
          <p:nvPr/>
        </p:nvSpPr>
        <p:spPr bwMode="auto">
          <a:xfrm>
            <a:off x="676275" y="545147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11.223</a:t>
            </a:r>
          </a:p>
        </p:txBody>
      </p:sp>
      <p:sp>
        <p:nvSpPr>
          <p:cNvPr id="69686" name="Text Box 171"/>
          <p:cNvSpPr txBox="1">
            <a:spLocks noChangeArrowheads="1"/>
          </p:cNvSpPr>
          <p:nvPr/>
        </p:nvSpPr>
        <p:spPr bwMode="auto">
          <a:xfrm>
            <a:off x="676275" y="524827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11.221</a:t>
            </a:r>
          </a:p>
        </p:txBody>
      </p:sp>
      <p:sp>
        <p:nvSpPr>
          <p:cNvPr id="69687" name="Line 172"/>
          <p:cNvSpPr>
            <a:spLocks noChangeShapeType="1"/>
          </p:cNvSpPr>
          <p:nvPr/>
        </p:nvSpPr>
        <p:spPr bwMode="auto">
          <a:xfrm flipH="1">
            <a:off x="461963" y="5189538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88" name="Line 173"/>
          <p:cNvSpPr>
            <a:spLocks noChangeShapeType="1"/>
          </p:cNvSpPr>
          <p:nvPr/>
        </p:nvSpPr>
        <p:spPr bwMode="auto">
          <a:xfrm flipH="1">
            <a:off x="461963" y="4670425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89" name="Line 174"/>
          <p:cNvSpPr>
            <a:spLocks noChangeShapeType="1"/>
          </p:cNvSpPr>
          <p:nvPr/>
        </p:nvSpPr>
        <p:spPr bwMode="auto">
          <a:xfrm flipH="1">
            <a:off x="461963" y="6261100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0" name="Text Box 175"/>
          <p:cNvSpPr txBox="1">
            <a:spLocks noChangeArrowheads="1"/>
          </p:cNvSpPr>
          <p:nvPr/>
        </p:nvSpPr>
        <p:spPr bwMode="auto">
          <a:xfrm>
            <a:off x="327025" y="1760538"/>
            <a:ext cx="449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　＋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</a:t>
            </a:r>
          </a:p>
        </p:txBody>
      </p:sp>
      <p:sp>
        <p:nvSpPr>
          <p:cNvPr id="69691" name="Text Box 176"/>
          <p:cNvSpPr txBox="1">
            <a:spLocks noChangeArrowheads="1"/>
          </p:cNvSpPr>
          <p:nvPr/>
        </p:nvSpPr>
        <p:spPr bwMode="auto">
          <a:xfrm>
            <a:off x="5421313" y="1754188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 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 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２本</a:t>
            </a:r>
          </a:p>
        </p:txBody>
      </p:sp>
      <p:sp>
        <p:nvSpPr>
          <p:cNvPr id="69692" name="Text Box 177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CC99FF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693" name="Rectangle 17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660066"/>
                </a:solidFill>
              </a:rPr>
              <a:t>男性と女性の性染色体構成</a:t>
            </a:r>
          </a:p>
        </p:txBody>
      </p:sp>
    </p:spTree>
    <p:extLst>
      <p:ext uri="{BB962C8B-B14F-4D97-AF65-F5344CB8AC3E}">
        <p14:creationId xmlns:p14="http://schemas.microsoft.com/office/powerpoint/2010/main" val="373015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ChangeArrowheads="1"/>
          </p:cNvSpPr>
          <p:nvPr/>
        </p:nvSpPr>
        <p:spPr bwMode="auto">
          <a:xfrm>
            <a:off x="1695450" y="1392238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 rot="10800000" flipH="1" flipV="1">
            <a:off x="2909888" y="1392238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5340350" y="1392238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 rot="10800000" flipV="1">
            <a:off x="4125913" y="1392238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6556375" y="1392238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 rot="10800000" flipV="1">
            <a:off x="7772400" y="1392238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2449513" y="1497013"/>
            <a:ext cx="214312" cy="1933575"/>
            <a:chOff x="1543" y="1081"/>
            <a:chExt cx="135" cy="1218"/>
          </a:xfrm>
        </p:grpSpPr>
        <p:sp>
          <p:nvSpPr>
            <p:cNvPr id="77236" name="AutoShape 9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7" name="AutoShape 10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8" name="AutoShape 11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9" name="AutoShape 12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0" name="Rectangle 13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1" name="Rectangle 14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2" name="Rectangle 15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3" name="Rectangle 16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4" name="Rectangle 17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5" name="Rectangle 18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6" name="Rectangle 19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7" name="Rectangle 20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8" name="Rectangle 21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9" name="Rectangle 22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50" name="Rectangle 23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51" name="Rectangle 24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09" name="Group 25"/>
          <p:cNvGrpSpPr>
            <a:grpSpLocks/>
          </p:cNvGrpSpPr>
          <p:nvPr/>
        </p:nvGrpSpPr>
        <p:grpSpPr bwMode="auto">
          <a:xfrm>
            <a:off x="3663950" y="1497013"/>
            <a:ext cx="214313" cy="1933575"/>
            <a:chOff x="1543" y="1081"/>
            <a:chExt cx="135" cy="1218"/>
          </a:xfrm>
        </p:grpSpPr>
        <p:sp>
          <p:nvSpPr>
            <p:cNvPr id="77220" name="AutoShape 26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1" name="AutoShape 27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2" name="AutoShape 28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3" name="AutoShape 29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4" name="Rectangle 30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5" name="Rectangle 31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6" name="Rectangle 32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7" name="Rectangle 33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8" name="Rectangle 34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9" name="Rectangle 35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0" name="Rectangle 36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1" name="Rectangle 37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2" name="Rectangle 38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3" name="Rectangle 39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4" name="Rectangle 40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5" name="Rectangle 41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0" name="Group 42"/>
          <p:cNvGrpSpPr>
            <a:grpSpLocks/>
          </p:cNvGrpSpPr>
          <p:nvPr/>
        </p:nvGrpSpPr>
        <p:grpSpPr bwMode="auto">
          <a:xfrm>
            <a:off x="4357688" y="1497013"/>
            <a:ext cx="214312" cy="1933575"/>
            <a:chOff x="1543" y="1081"/>
            <a:chExt cx="135" cy="1218"/>
          </a:xfrm>
        </p:grpSpPr>
        <p:sp>
          <p:nvSpPr>
            <p:cNvPr id="77204" name="AutoShape 43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5" name="AutoShape 44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6" name="AutoShape 45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7" name="AutoShape 46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8" name="Rectangle 47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9" name="Rectangle 48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0" name="Rectangle 49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1" name="Rectangle 50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2" name="Rectangle 51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3" name="Rectangle 52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4" name="Rectangle 53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5" name="Rectangle 54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6" name="Rectangle 55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7" name="Rectangle 56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8" name="Rectangle 57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9" name="Rectangle 58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1" name="Group 59"/>
          <p:cNvGrpSpPr>
            <a:grpSpLocks/>
          </p:cNvGrpSpPr>
          <p:nvPr/>
        </p:nvGrpSpPr>
        <p:grpSpPr bwMode="auto">
          <a:xfrm>
            <a:off x="6092825" y="1497013"/>
            <a:ext cx="214313" cy="1933575"/>
            <a:chOff x="1543" y="1081"/>
            <a:chExt cx="135" cy="1218"/>
          </a:xfrm>
        </p:grpSpPr>
        <p:sp>
          <p:nvSpPr>
            <p:cNvPr id="77188" name="AutoShape 60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9" name="AutoShape 61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0" name="AutoShape 62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1" name="AutoShape 63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2" name="Rectangle 64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3" name="Rectangle 65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4" name="Rectangle 66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5" name="Rectangle 67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6" name="Rectangle 68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7" name="Rectangle 69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8" name="Rectangle 70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9" name="Rectangle 71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0" name="Rectangle 72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1" name="Rectangle 73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2" name="Rectangle 74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3" name="Rectangle 75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2" name="Group 76"/>
          <p:cNvGrpSpPr>
            <a:grpSpLocks/>
          </p:cNvGrpSpPr>
          <p:nvPr/>
        </p:nvGrpSpPr>
        <p:grpSpPr bwMode="auto">
          <a:xfrm>
            <a:off x="7305675" y="1497013"/>
            <a:ext cx="214313" cy="1933575"/>
            <a:chOff x="1543" y="1081"/>
            <a:chExt cx="135" cy="1218"/>
          </a:xfrm>
        </p:grpSpPr>
        <p:sp>
          <p:nvSpPr>
            <p:cNvPr id="77172" name="AutoShape 77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3" name="AutoShape 78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4" name="AutoShape 79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5" name="AutoShape 80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6" name="Rectangle 81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7" name="Rectangle 82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8" name="Rectangle 83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9" name="Rectangle 84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0" name="Rectangle 85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1" name="Rectangle 86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2" name="Rectangle 87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3" name="Rectangle 88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4" name="Rectangle 89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5" name="Rectangle 90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6" name="Rectangle 91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7" name="Rectangle 92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3" name="Group 93"/>
          <p:cNvGrpSpPr>
            <a:grpSpLocks/>
          </p:cNvGrpSpPr>
          <p:nvPr/>
        </p:nvGrpSpPr>
        <p:grpSpPr bwMode="auto">
          <a:xfrm>
            <a:off x="7997825" y="1497013"/>
            <a:ext cx="214313" cy="1933575"/>
            <a:chOff x="1543" y="1081"/>
            <a:chExt cx="135" cy="1218"/>
          </a:xfrm>
        </p:grpSpPr>
        <p:sp>
          <p:nvSpPr>
            <p:cNvPr id="77156" name="AutoShape 94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7" name="AutoShape 95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8" name="AutoShape 96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9" name="AutoShape 97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0" name="Rectangle 98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1" name="Rectangle 99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2" name="Rectangle 100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3" name="Rectangle 101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4" name="Rectangle 102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5" name="Rectangle 103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6" name="Rectangle 104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7" name="Rectangle 105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8" name="Rectangle 106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9" name="Rectangle 107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0" name="Rectangle 108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1" name="Rectangle 109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2809DB2-C440-4B8B-997D-B8FC53BA8339}"/>
              </a:ext>
            </a:extLst>
          </p:cNvPr>
          <p:cNvGrpSpPr/>
          <p:nvPr/>
        </p:nvGrpSpPr>
        <p:grpSpPr>
          <a:xfrm>
            <a:off x="1054893" y="1506538"/>
            <a:ext cx="214314" cy="1933575"/>
            <a:chOff x="1054893" y="1506538"/>
            <a:chExt cx="214314" cy="1933575"/>
          </a:xfrm>
        </p:grpSpPr>
        <p:sp>
          <p:nvSpPr>
            <p:cNvPr id="77140" name="AutoShape 111"/>
            <p:cNvSpPr>
              <a:spLocks noChangeArrowheads="1"/>
            </p:cNvSpPr>
            <p:nvPr/>
          </p:nvSpPr>
          <p:spPr bwMode="auto">
            <a:xfrm>
              <a:off x="1054894" y="1506538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1" name="AutoShape 112"/>
            <p:cNvSpPr>
              <a:spLocks noChangeArrowheads="1"/>
            </p:cNvSpPr>
            <p:nvPr/>
          </p:nvSpPr>
          <p:spPr bwMode="auto">
            <a:xfrm>
              <a:off x="1054894" y="2231732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2" name="AutoShape 113"/>
            <p:cNvSpPr>
              <a:spLocks noChangeArrowheads="1"/>
            </p:cNvSpPr>
            <p:nvPr/>
          </p:nvSpPr>
          <p:spPr bwMode="auto">
            <a:xfrm rot="5400000" flipV="1">
              <a:off x="1147645" y="2114286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3" name="AutoShape 114"/>
            <p:cNvSpPr>
              <a:spLocks noChangeArrowheads="1"/>
            </p:cNvSpPr>
            <p:nvPr/>
          </p:nvSpPr>
          <p:spPr bwMode="auto">
            <a:xfrm rot="16200000">
              <a:off x="1147645" y="2141450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4" name="Rectangle 115"/>
            <p:cNvSpPr>
              <a:spLocks noChangeArrowheads="1"/>
            </p:cNvSpPr>
            <p:nvPr/>
          </p:nvSpPr>
          <p:spPr bwMode="auto">
            <a:xfrm>
              <a:off x="1054894" y="2284413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5" name="Rectangle 116"/>
            <p:cNvSpPr>
              <a:spLocks noChangeArrowheads="1"/>
            </p:cNvSpPr>
            <p:nvPr/>
          </p:nvSpPr>
          <p:spPr bwMode="auto">
            <a:xfrm>
              <a:off x="1054894" y="1605316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6" name="Rectangle 117"/>
            <p:cNvSpPr>
              <a:spLocks noChangeArrowheads="1"/>
            </p:cNvSpPr>
            <p:nvPr/>
          </p:nvSpPr>
          <p:spPr bwMode="auto">
            <a:xfrm>
              <a:off x="1054894" y="1765007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7" name="Rectangle 118"/>
            <p:cNvSpPr>
              <a:spLocks noChangeArrowheads="1"/>
            </p:cNvSpPr>
            <p:nvPr/>
          </p:nvSpPr>
          <p:spPr bwMode="auto">
            <a:xfrm>
              <a:off x="1054894" y="1867077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8" name="Rectangle 119"/>
            <p:cNvSpPr>
              <a:spLocks noChangeArrowheads="1"/>
            </p:cNvSpPr>
            <p:nvPr/>
          </p:nvSpPr>
          <p:spPr bwMode="auto">
            <a:xfrm>
              <a:off x="1054894" y="2016890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9" name="Rectangle 120"/>
            <p:cNvSpPr>
              <a:spLocks noChangeArrowheads="1"/>
            </p:cNvSpPr>
            <p:nvPr/>
          </p:nvSpPr>
          <p:spPr bwMode="auto">
            <a:xfrm>
              <a:off x="1054894" y="2130484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0" name="Rectangle 121"/>
            <p:cNvSpPr>
              <a:spLocks noChangeArrowheads="1"/>
            </p:cNvSpPr>
            <p:nvPr/>
          </p:nvSpPr>
          <p:spPr bwMode="auto">
            <a:xfrm>
              <a:off x="1054894" y="2505017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1" name="Rectangle 122"/>
            <p:cNvSpPr>
              <a:spLocks noChangeArrowheads="1"/>
            </p:cNvSpPr>
            <p:nvPr/>
          </p:nvSpPr>
          <p:spPr bwMode="auto">
            <a:xfrm>
              <a:off x="1054894" y="2616965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2" name="Rectangle 123"/>
            <p:cNvSpPr>
              <a:spLocks noChangeArrowheads="1"/>
            </p:cNvSpPr>
            <p:nvPr/>
          </p:nvSpPr>
          <p:spPr bwMode="auto">
            <a:xfrm>
              <a:off x="1054894" y="2797234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3" name="Rectangle 124"/>
            <p:cNvSpPr>
              <a:spLocks noChangeArrowheads="1"/>
            </p:cNvSpPr>
            <p:nvPr/>
          </p:nvSpPr>
          <p:spPr bwMode="auto">
            <a:xfrm>
              <a:off x="1054894" y="2854855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4" name="Rectangle 125"/>
            <p:cNvSpPr>
              <a:spLocks noChangeArrowheads="1"/>
            </p:cNvSpPr>
            <p:nvPr/>
          </p:nvSpPr>
          <p:spPr bwMode="auto">
            <a:xfrm>
              <a:off x="1054894" y="3008783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5" name="Rectangle 126"/>
            <p:cNvSpPr>
              <a:spLocks noChangeArrowheads="1"/>
            </p:cNvSpPr>
            <p:nvPr/>
          </p:nvSpPr>
          <p:spPr bwMode="auto">
            <a:xfrm>
              <a:off x="1054894" y="3230210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1A61631-70A7-420A-A1A5-F96045DAF62B}"/>
              </a:ext>
            </a:extLst>
          </p:cNvPr>
          <p:cNvGrpSpPr/>
          <p:nvPr/>
        </p:nvGrpSpPr>
        <p:grpSpPr>
          <a:xfrm>
            <a:off x="1937543" y="1497013"/>
            <a:ext cx="214314" cy="1933575"/>
            <a:chOff x="1937543" y="1497013"/>
            <a:chExt cx="214314" cy="1933575"/>
          </a:xfrm>
        </p:grpSpPr>
        <p:sp>
          <p:nvSpPr>
            <p:cNvPr id="77124" name="AutoShape 128"/>
            <p:cNvSpPr>
              <a:spLocks noChangeArrowheads="1"/>
            </p:cNvSpPr>
            <p:nvPr/>
          </p:nvSpPr>
          <p:spPr bwMode="auto">
            <a:xfrm>
              <a:off x="1937544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5" name="AutoShape 129"/>
            <p:cNvSpPr>
              <a:spLocks noChangeArrowheads="1"/>
            </p:cNvSpPr>
            <p:nvPr/>
          </p:nvSpPr>
          <p:spPr bwMode="auto">
            <a:xfrm>
              <a:off x="1937544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6" name="AutoShape 130"/>
            <p:cNvSpPr>
              <a:spLocks noChangeArrowheads="1"/>
            </p:cNvSpPr>
            <p:nvPr/>
          </p:nvSpPr>
          <p:spPr bwMode="auto">
            <a:xfrm rot="5400000" flipV="1">
              <a:off x="2030295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7" name="AutoShape 131"/>
            <p:cNvSpPr>
              <a:spLocks noChangeArrowheads="1"/>
            </p:cNvSpPr>
            <p:nvPr/>
          </p:nvSpPr>
          <p:spPr bwMode="auto">
            <a:xfrm rot="16200000">
              <a:off x="2030295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8" name="Rectangle 132"/>
            <p:cNvSpPr>
              <a:spLocks noChangeArrowheads="1"/>
            </p:cNvSpPr>
            <p:nvPr/>
          </p:nvSpPr>
          <p:spPr bwMode="auto">
            <a:xfrm>
              <a:off x="1937544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9" name="Rectangle 133"/>
            <p:cNvSpPr>
              <a:spLocks noChangeArrowheads="1"/>
            </p:cNvSpPr>
            <p:nvPr/>
          </p:nvSpPr>
          <p:spPr bwMode="auto">
            <a:xfrm>
              <a:off x="1937544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0" name="Rectangle 134"/>
            <p:cNvSpPr>
              <a:spLocks noChangeArrowheads="1"/>
            </p:cNvSpPr>
            <p:nvPr/>
          </p:nvSpPr>
          <p:spPr bwMode="auto">
            <a:xfrm>
              <a:off x="1937544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1" name="Rectangle 135"/>
            <p:cNvSpPr>
              <a:spLocks noChangeArrowheads="1"/>
            </p:cNvSpPr>
            <p:nvPr/>
          </p:nvSpPr>
          <p:spPr bwMode="auto">
            <a:xfrm>
              <a:off x="1937544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2" name="Rectangle 136"/>
            <p:cNvSpPr>
              <a:spLocks noChangeArrowheads="1"/>
            </p:cNvSpPr>
            <p:nvPr/>
          </p:nvSpPr>
          <p:spPr bwMode="auto">
            <a:xfrm>
              <a:off x="1937544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3" name="Rectangle 137"/>
            <p:cNvSpPr>
              <a:spLocks noChangeArrowheads="1"/>
            </p:cNvSpPr>
            <p:nvPr/>
          </p:nvSpPr>
          <p:spPr bwMode="auto">
            <a:xfrm>
              <a:off x="1937544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4" name="Rectangle 138"/>
            <p:cNvSpPr>
              <a:spLocks noChangeArrowheads="1"/>
            </p:cNvSpPr>
            <p:nvPr/>
          </p:nvSpPr>
          <p:spPr bwMode="auto">
            <a:xfrm>
              <a:off x="1937544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5" name="Rectangle 139"/>
            <p:cNvSpPr>
              <a:spLocks noChangeArrowheads="1"/>
            </p:cNvSpPr>
            <p:nvPr/>
          </p:nvSpPr>
          <p:spPr bwMode="auto">
            <a:xfrm>
              <a:off x="1937544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6" name="Rectangle 140"/>
            <p:cNvSpPr>
              <a:spLocks noChangeArrowheads="1"/>
            </p:cNvSpPr>
            <p:nvPr/>
          </p:nvSpPr>
          <p:spPr bwMode="auto">
            <a:xfrm>
              <a:off x="1937544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7" name="Rectangle 141"/>
            <p:cNvSpPr>
              <a:spLocks noChangeArrowheads="1"/>
            </p:cNvSpPr>
            <p:nvPr/>
          </p:nvSpPr>
          <p:spPr bwMode="auto">
            <a:xfrm>
              <a:off x="1937544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8" name="Rectangle 142"/>
            <p:cNvSpPr>
              <a:spLocks noChangeArrowheads="1"/>
            </p:cNvSpPr>
            <p:nvPr/>
          </p:nvSpPr>
          <p:spPr bwMode="auto">
            <a:xfrm>
              <a:off x="1937544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9" name="Rectangle 143"/>
            <p:cNvSpPr>
              <a:spLocks noChangeArrowheads="1"/>
            </p:cNvSpPr>
            <p:nvPr/>
          </p:nvSpPr>
          <p:spPr bwMode="auto">
            <a:xfrm>
              <a:off x="1937544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BE0C6C2-0C44-46D6-B2C8-EB50068F0436}"/>
              </a:ext>
            </a:extLst>
          </p:cNvPr>
          <p:cNvGrpSpPr/>
          <p:nvPr/>
        </p:nvGrpSpPr>
        <p:grpSpPr>
          <a:xfrm>
            <a:off x="3151981" y="1497013"/>
            <a:ext cx="214314" cy="1933575"/>
            <a:chOff x="3151981" y="1497013"/>
            <a:chExt cx="214314" cy="1933575"/>
          </a:xfrm>
        </p:grpSpPr>
        <p:sp>
          <p:nvSpPr>
            <p:cNvPr id="77108" name="AutoShape 145"/>
            <p:cNvSpPr>
              <a:spLocks noChangeArrowheads="1"/>
            </p:cNvSpPr>
            <p:nvPr/>
          </p:nvSpPr>
          <p:spPr bwMode="auto">
            <a:xfrm rot="10800000" flipH="1" flipV="1">
              <a:off x="3151982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9" name="AutoShape 146"/>
            <p:cNvSpPr>
              <a:spLocks noChangeArrowheads="1"/>
            </p:cNvSpPr>
            <p:nvPr/>
          </p:nvSpPr>
          <p:spPr bwMode="auto">
            <a:xfrm rot="10800000" flipH="1" flipV="1">
              <a:off x="3151982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0" name="AutoShape 147"/>
            <p:cNvSpPr>
              <a:spLocks noChangeArrowheads="1"/>
            </p:cNvSpPr>
            <p:nvPr/>
          </p:nvSpPr>
          <p:spPr bwMode="auto">
            <a:xfrm rot="16200000" flipH="1">
              <a:off x="3244733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1" name="AutoShape 148"/>
            <p:cNvSpPr>
              <a:spLocks noChangeArrowheads="1"/>
            </p:cNvSpPr>
            <p:nvPr/>
          </p:nvSpPr>
          <p:spPr bwMode="auto">
            <a:xfrm rot="5400000" flipH="1" flipV="1">
              <a:off x="3244733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2" name="Rectangle 149"/>
            <p:cNvSpPr>
              <a:spLocks noChangeArrowheads="1"/>
            </p:cNvSpPr>
            <p:nvPr/>
          </p:nvSpPr>
          <p:spPr bwMode="auto">
            <a:xfrm rot="10800000" flipH="1" flipV="1">
              <a:off x="3151982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3" name="Rectangle 150"/>
            <p:cNvSpPr>
              <a:spLocks noChangeArrowheads="1"/>
            </p:cNvSpPr>
            <p:nvPr/>
          </p:nvSpPr>
          <p:spPr bwMode="auto">
            <a:xfrm rot="10800000" flipH="1" flipV="1">
              <a:off x="3151982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4" name="Rectangle 151"/>
            <p:cNvSpPr>
              <a:spLocks noChangeArrowheads="1"/>
            </p:cNvSpPr>
            <p:nvPr/>
          </p:nvSpPr>
          <p:spPr bwMode="auto">
            <a:xfrm rot="10800000" flipH="1" flipV="1">
              <a:off x="3151982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5" name="Rectangle 152"/>
            <p:cNvSpPr>
              <a:spLocks noChangeArrowheads="1"/>
            </p:cNvSpPr>
            <p:nvPr/>
          </p:nvSpPr>
          <p:spPr bwMode="auto">
            <a:xfrm rot="10800000" flipH="1" flipV="1">
              <a:off x="3151982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6" name="Rectangle 153"/>
            <p:cNvSpPr>
              <a:spLocks noChangeArrowheads="1"/>
            </p:cNvSpPr>
            <p:nvPr/>
          </p:nvSpPr>
          <p:spPr bwMode="auto">
            <a:xfrm rot="10800000" flipH="1" flipV="1">
              <a:off x="3151982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7" name="Rectangle 154"/>
            <p:cNvSpPr>
              <a:spLocks noChangeArrowheads="1"/>
            </p:cNvSpPr>
            <p:nvPr/>
          </p:nvSpPr>
          <p:spPr bwMode="auto">
            <a:xfrm rot="10800000" flipH="1" flipV="1">
              <a:off x="3151982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8" name="Rectangle 155"/>
            <p:cNvSpPr>
              <a:spLocks noChangeArrowheads="1"/>
            </p:cNvSpPr>
            <p:nvPr/>
          </p:nvSpPr>
          <p:spPr bwMode="auto">
            <a:xfrm rot="10800000" flipH="1" flipV="1">
              <a:off x="3151982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9" name="Rectangle 156"/>
            <p:cNvSpPr>
              <a:spLocks noChangeArrowheads="1"/>
            </p:cNvSpPr>
            <p:nvPr/>
          </p:nvSpPr>
          <p:spPr bwMode="auto">
            <a:xfrm rot="10800000" flipH="1" flipV="1">
              <a:off x="3151982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0" name="Rectangle 157"/>
            <p:cNvSpPr>
              <a:spLocks noChangeArrowheads="1"/>
            </p:cNvSpPr>
            <p:nvPr/>
          </p:nvSpPr>
          <p:spPr bwMode="auto">
            <a:xfrm rot="10800000" flipH="1" flipV="1">
              <a:off x="3151982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1" name="Rectangle 158"/>
            <p:cNvSpPr>
              <a:spLocks noChangeArrowheads="1"/>
            </p:cNvSpPr>
            <p:nvPr/>
          </p:nvSpPr>
          <p:spPr bwMode="auto">
            <a:xfrm rot="10800000" flipH="1" flipV="1">
              <a:off x="3151982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2" name="Rectangle 159"/>
            <p:cNvSpPr>
              <a:spLocks noChangeArrowheads="1"/>
            </p:cNvSpPr>
            <p:nvPr/>
          </p:nvSpPr>
          <p:spPr bwMode="auto">
            <a:xfrm rot="10800000" flipH="1" flipV="1">
              <a:off x="3151982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3" name="Rectangle 160"/>
            <p:cNvSpPr>
              <a:spLocks noChangeArrowheads="1"/>
            </p:cNvSpPr>
            <p:nvPr/>
          </p:nvSpPr>
          <p:spPr bwMode="auto">
            <a:xfrm rot="10800000" flipH="1" flipV="1">
              <a:off x="3151982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7" name="Group 161"/>
          <p:cNvGrpSpPr>
            <a:grpSpLocks/>
          </p:cNvGrpSpPr>
          <p:nvPr/>
        </p:nvGrpSpPr>
        <p:grpSpPr bwMode="auto">
          <a:xfrm>
            <a:off x="5581650" y="1497013"/>
            <a:ext cx="215900" cy="1933575"/>
            <a:chOff x="5339" y="1900"/>
            <a:chExt cx="136" cy="2349"/>
          </a:xfrm>
        </p:grpSpPr>
        <p:sp>
          <p:nvSpPr>
            <p:cNvPr id="77092" name="AutoShape 162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3" name="AutoShape 163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4" name="AutoShape 164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5" name="AutoShape 165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6" name="Rectangle 166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7" name="Rectangle 167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8" name="Rectangle 168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9" name="Rectangle 169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0" name="Rectangle 170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1" name="Rectangle 171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2" name="Rectangle 172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3" name="Rectangle 173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4" name="Rectangle 174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5" name="Rectangle 175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6" name="Rectangle 176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7" name="Rectangle 177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3A4B2CA-FDAB-4063-9623-8195E4D07E43}"/>
              </a:ext>
            </a:extLst>
          </p:cNvPr>
          <p:cNvGrpSpPr/>
          <p:nvPr/>
        </p:nvGrpSpPr>
        <p:grpSpPr>
          <a:xfrm>
            <a:off x="4869656" y="1497013"/>
            <a:ext cx="214314" cy="1933575"/>
            <a:chOff x="4869656" y="1497013"/>
            <a:chExt cx="214314" cy="1933575"/>
          </a:xfrm>
        </p:grpSpPr>
        <p:sp>
          <p:nvSpPr>
            <p:cNvPr id="77076" name="AutoShape 179"/>
            <p:cNvSpPr>
              <a:spLocks noChangeArrowheads="1"/>
            </p:cNvSpPr>
            <p:nvPr/>
          </p:nvSpPr>
          <p:spPr bwMode="auto">
            <a:xfrm rot="10800000" flipV="1">
              <a:off x="4869657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7" name="AutoShape 180"/>
            <p:cNvSpPr>
              <a:spLocks noChangeArrowheads="1"/>
            </p:cNvSpPr>
            <p:nvPr/>
          </p:nvSpPr>
          <p:spPr bwMode="auto">
            <a:xfrm rot="10800000" flipV="1">
              <a:off x="4869657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8" name="AutoShape 181"/>
            <p:cNvSpPr>
              <a:spLocks noChangeArrowheads="1"/>
            </p:cNvSpPr>
            <p:nvPr/>
          </p:nvSpPr>
          <p:spPr bwMode="auto">
            <a:xfrm rot="5400000">
              <a:off x="4962408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9" name="AutoShape 182"/>
            <p:cNvSpPr>
              <a:spLocks noChangeArrowheads="1"/>
            </p:cNvSpPr>
            <p:nvPr/>
          </p:nvSpPr>
          <p:spPr bwMode="auto">
            <a:xfrm rot="16200000" flipV="1">
              <a:off x="4962408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0" name="Rectangle 183"/>
            <p:cNvSpPr>
              <a:spLocks noChangeArrowheads="1"/>
            </p:cNvSpPr>
            <p:nvPr/>
          </p:nvSpPr>
          <p:spPr bwMode="auto">
            <a:xfrm rot="10800000" flipV="1">
              <a:off x="4869657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1" name="Rectangle 184"/>
            <p:cNvSpPr>
              <a:spLocks noChangeArrowheads="1"/>
            </p:cNvSpPr>
            <p:nvPr/>
          </p:nvSpPr>
          <p:spPr bwMode="auto">
            <a:xfrm rot="10800000" flipV="1">
              <a:off x="4869657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2" name="Rectangle 185"/>
            <p:cNvSpPr>
              <a:spLocks noChangeArrowheads="1"/>
            </p:cNvSpPr>
            <p:nvPr/>
          </p:nvSpPr>
          <p:spPr bwMode="auto">
            <a:xfrm rot="10800000" flipV="1">
              <a:off x="4869657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3" name="Rectangle 186"/>
            <p:cNvSpPr>
              <a:spLocks noChangeArrowheads="1"/>
            </p:cNvSpPr>
            <p:nvPr/>
          </p:nvSpPr>
          <p:spPr bwMode="auto">
            <a:xfrm rot="10800000" flipV="1">
              <a:off x="4869657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4" name="Rectangle 187"/>
            <p:cNvSpPr>
              <a:spLocks noChangeArrowheads="1"/>
            </p:cNvSpPr>
            <p:nvPr/>
          </p:nvSpPr>
          <p:spPr bwMode="auto">
            <a:xfrm rot="10800000" flipV="1">
              <a:off x="4869657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5" name="Rectangle 188"/>
            <p:cNvSpPr>
              <a:spLocks noChangeArrowheads="1"/>
            </p:cNvSpPr>
            <p:nvPr/>
          </p:nvSpPr>
          <p:spPr bwMode="auto">
            <a:xfrm rot="10800000" flipV="1">
              <a:off x="4869657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6" name="Rectangle 189"/>
            <p:cNvSpPr>
              <a:spLocks noChangeArrowheads="1"/>
            </p:cNvSpPr>
            <p:nvPr/>
          </p:nvSpPr>
          <p:spPr bwMode="auto">
            <a:xfrm rot="10800000" flipV="1">
              <a:off x="4869657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7" name="Rectangle 190"/>
            <p:cNvSpPr>
              <a:spLocks noChangeArrowheads="1"/>
            </p:cNvSpPr>
            <p:nvPr/>
          </p:nvSpPr>
          <p:spPr bwMode="auto">
            <a:xfrm rot="10800000" flipV="1">
              <a:off x="4869657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8" name="Rectangle 191"/>
            <p:cNvSpPr>
              <a:spLocks noChangeArrowheads="1"/>
            </p:cNvSpPr>
            <p:nvPr/>
          </p:nvSpPr>
          <p:spPr bwMode="auto">
            <a:xfrm rot="10800000" flipV="1">
              <a:off x="4869657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9" name="Rectangle 192"/>
            <p:cNvSpPr>
              <a:spLocks noChangeArrowheads="1"/>
            </p:cNvSpPr>
            <p:nvPr/>
          </p:nvSpPr>
          <p:spPr bwMode="auto">
            <a:xfrm rot="10800000" flipV="1">
              <a:off x="4869657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0" name="Rectangle 193"/>
            <p:cNvSpPr>
              <a:spLocks noChangeArrowheads="1"/>
            </p:cNvSpPr>
            <p:nvPr/>
          </p:nvSpPr>
          <p:spPr bwMode="auto">
            <a:xfrm rot="10800000" flipV="1">
              <a:off x="4869657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1" name="Rectangle 194"/>
            <p:cNvSpPr>
              <a:spLocks noChangeArrowheads="1"/>
            </p:cNvSpPr>
            <p:nvPr/>
          </p:nvSpPr>
          <p:spPr bwMode="auto">
            <a:xfrm rot="10800000" flipV="1">
              <a:off x="4869657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F2F71F2-3B3F-4719-BB74-CE97DB2481CE}"/>
              </a:ext>
            </a:extLst>
          </p:cNvPr>
          <p:cNvGrpSpPr/>
          <p:nvPr/>
        </p:nvGrpSpPr>
        <p:grpSpPr>
          <a:xfrm>
            <a:off x="6798468" y="1497013"/>
            <a:ext cx="214314" cy="1933575"/>
            <a:chOff x="6798468" y="1497013"/>
            <a:chExt cx="214314" cy="1933575"/>
          </a:xfrm>
        </p:grpSpPr>
        <p:sp>
          <p:nvSpPr>
            <p:cNvPr id="77060" name="AutoShape 196"/>
            <p:cNvSpPr>
              <a:spLocks noChangeArrowheads="1"/>
            </p:cNvSpPr>
            <p:nvPr/>
          </p:nvSpPr>
          <p:spPr bwMode="auto">
            <a:xfrm>
              <a:off x="6798469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1" name="AutoShape 197"/>
            <p:cNvSpPr>
              <a:spLocks noChangeArrowheads="1"/>
            </p:cNvSpPr>
            <p:nvPr/>
          </p:nvSpPr>
          <p:spPr bwMode="auto">
            <a:xfrm>
              <a:off x="6798469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2" name="AutoShape 198"/>
            <p:cNvSpPr>
              <a:spLocks noChangeArrowheads="1"/>
            </p:cNvSpPr>
            <p:nvPr/>
          </p:nvSpPr>
          <p:spPr bwMode="auto">
            <a:xfrm rot="5400000" flipV="1">
              <a:off x="6891220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3" name="AutoShape 199"/>
            <p:cNvSpPr>
              <a:spLocks noChangeArrowheads="1"/>
            </p:cNvSpPr>
            <p:nvPr/>
          </p:nvSpPr>
          <p:spPr bwMode="auto">
            <a:xfrm rot="16200000">
              <a:off x="6891220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4" name="Rectangle 200"/>
            <p:cNvSpPr>
              <a:spLocks noChangeArrowheads="1"/>
            </p:cNvSpPr>
            <p:nvPr/>
          </p:nvSpPr>
          <p:spPr bwMode="auto">
            <a:xfrm>
              <a:off x="6798469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5" name="Rectangle 201"/>
            <p:cNvSpPr>
              <a:spLocks noChangeArrowheads="1"/>
            </p:cNvSpPr>
            <p:nvPr/>
          </p:nvSpPr>
          <p:spPr bwMode="auto">
            <a:xfrm>
              <a:off x="6798469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6" name="Rectangle 202"/>
            <p:cNvSpPr>
              <a:spLocks noChangeArrowheads="1"/>
            </p:cNvSpPr>
            <p:nvPr/>
          </p:nvSpPr>
          <p:spPr bwMode="auto">
            <a:xfrm>
              <a:off x="6798469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7" name="Rectangle 203"/>
            <p:cNvSpPr>
              <a:spLocks noChangeArrowheads="1"/>
            </p:cNvSpPr>
            <p:nvPr/>
          </p:nvSpPr>
          <p:spPr bwMode="auto">
            <a:xfrm>
              <a:off x="6798469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8" name="Rectangle 204"/>
            <p:cNvSpPr>
              <a:spLocks noChangeArrowheads="1"/>
            </p:cNvSpPr>
            <p:nvPr/>
          </p:nvSpPr>
          <p:spPr bwMode="auto">
            <a:xfrm>
              <a:off x="6798469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9" name="Rectangle 205"/>
            <p:cNvSpPr>
              <a:spLocks noChangeArrowheads="1"/>
            </p:cNvSpPr>
            <p:nvPr/>
          </p:nvSpPr>
          <p:spPr bwMode="auto">
            <a:xfrm>
              <a:off x="6798469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0" name="Rectangle 206"/>
            <p:cNvSpPr>
              <a:spLocks noChangeArrowheads="1"/>
            </p:cNvSpPr>
            <p:nvPr/>
          </p:nvSpPr>
          <p:spPr bwMode="auto">
            <a:xfrm>
              <a:off x="6798469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1" name="Rectangle 207"/>
            <p:cNvSpPr>
              <a:spLocks noChangeArrowheads="1"/>
            </p:cNvSpPr>
            <p:nvPr/>
          </p:nvSpPr>
          <p:spPr bwMode="auto">
            <a:xfrm>
              <a:off x="6798469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2" name="Rectangle 208"/>
            <p:cNvSpPr>
              <a:spLocks noChangeArrowheads="1"/>
            </p:cNvSpPr>
            <p:nvPr/>
          </p:nvSpPr>
          <p:spPr bwMode="auto">
            <a:xfrm>
              <a:off x="6798469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3" name="Rectangle 209"/>
            <p:cNvSpPr>
              <a:spLocks noChangeArrowheads="1"/>
            </p:cNvSpPr>
            <p:nvPr/>
          </p:nvSpPr>
          <p:spPr bwMode="auto">
            <a:xfrm>
              <a:off x="6798469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4" name="Rectangle 210"/>
            <p:cNvSpPr>
              <a:spLocks noChangeArrowheads="1"/>
            </p:cNvSpPr>
            <p:nvPr/>
          </p:nvSpPr>
          <p:spPr bwMode="auto">
            <a:xfrm>
              <a:off x="6798469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5" name="Rectangle 211"/>
            <p:cNvSpPr>
              <a:spLocks noChangeArrowheads="1"/>
            </p:cNvSpPr>
            <p:nvPr/>
          </p:nvSpPr>
          <p:spPr bwMode="auto">
            <a:xfrm>
              <a:off x="6798469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20" name="Group 212"/>
          <p:cNvGrpSpPr>
            <a:grpSpLocks/>
          </p:cNvGrpSpPr>
          <p:nvPr/>
        </p:nvGrpSpPr>
        <p:grpSpPr bwMode="auto">
          <a:xfrm rot="10800000" flipV="1">
            <a:off x="8515350" y="1497013"/>
            <a:ext cx="215900" cy="1933575"/>
            <a:chOff x="5339" y="1900"/>
            <a:chExt cx="136" cy="2349"/>
          </a:xfrm>
        </p:grpSpPr>
        <p:sp>
          <p:nvSpPr>
            <p:cNvPr id="77044" name="AutoShape 213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5" name="AutoShape 214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6" name="AutoShape 215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7" name="AutoShape 216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8" name="Rectangle 217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9" name="Rectangle 218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0" name="Rectangle 219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1" name="Rectangle 220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2" name="Rectangle 221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3" name="Rectangle 222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4" name="Rectangle 223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5" name="Rectangle 224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6" name="Rectangle 225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7" name="Rectangle 226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8" name="Rectangle 227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9" name="Rectangle 228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6821" name="AutoShape 229"/>
          <p:cNvSpPr>
            <a:spLocks noChangeArrowheads="1"/>
          </p:cNvSpPr>
          <p:nvPr/>
        </p:nvSpPr>
        <p:spPr bwMode="auto">
          <a:xfrm rot="10800000" flipV="1">
            <a:off x="1695450" y="4229100"/>
            <a:ext cx="1200150" cy="209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6822" name="Group 230"/>
          <p:cNvGrpSpPr>
            <a:grpSpLocks/>
          </p:cNvGrpSpPr>
          <p:nvPr/>
        </p:nvGrpSpPr>
        <p:grpSpPr bwMode="auto">
          <a:xfrm>
            <a:off x="1924050" y="4330700"/>
            <a:ext cx="215900" cy="1931988"/>
            <a:chOff x="5339" y="1900"/>
            <a:chExt cx="136" cy="2349"/>
          </a:xfrm>
        </p:grpSpPr>
        <p:sp>
          <p:nvSpPr>
            <p:cNvPr id="77028" name="AutoShape 231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9" name="AutoShape 232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0" name="AutoShape 233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1" name="AutoShape 234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2" name="Rectangle 235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3" name="Rectangle 236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4" name="Rectangle 237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5" name="Rectangle 238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6" name="Rectangle 239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7" name="Rectangle 240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8" name="Rectangle 241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9" name="Rectangle 242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0" name="Rectangle 243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1" name="Rectangle 244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2" name="Rectangle 245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3" name="Rectangle 246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23" name="Group 247"/>
          <p:cNvGrpSpPr>
            <a:grpSpLocks/>
          </p:cNvGrpSpPr>
          <p:nvPr/>
        </p:nvGrpSpPr>
        <p:grpSpPr bwMode="auto">
          <a:xfrm>
            <a:off x="2435225" y="5440363"/>
            <a:ext cx="215900" cy="822325"/>
            <a:chOff x="5580" y="3249"/>
            <a:chExt cx="136" cy="1000"/>
          </a:xfrm>
        </p:grpSpPr>
        <p:sp>
          <p:nvSpPr>
            <p:cNvPr id="77019" name="AutoShape 248"/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0" name="AutoShape 249"/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1" name="AutoShape 250"/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2" name="AutoShape 251"/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3" name="Rectangle 252"/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4" name="AutoShape 253"/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5" name="Rectangle 254"/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6" name="Rectangle 255"/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7" name="Rectangle 256"/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24" name="Group 257"/>
          <p:cNvGrpSpPr>
            <a:grpSpLocks/>
          </p:cNvGrpSpPr>
          <p:nvPr/>
        </p:nvGrpSpPr>
        <p:grpSpPr bwMode="auto">
          <a:xfrm>
            <a:off x="2909888" y="4229100"/>
            <a:ext cx="1200150" cy="2095500"/>
            <a:chOff x="2502" y="2690"/>
            <a:chExt cx="756" cy="1630"/>
          </a:xfrm>
        </p:grpSpPr>
        <p:sp>
          <p:nvSpPr>
            <p:cNvPr id="76991" name="AutoShape 258"/>
            <p:cNvSpPr>
              <a:spLocks noChangeArrowheads="1"/>
            </p:cNvSpPr>
            <p:nvPr/>
          </p:nvSpPr>
          <p:spPr bwMode="auto">
            <a:xfrm rot="10800000" flipV="1">
              <a:off x="2502" y="2690"/>
              <a:ext cx="756" cy="16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76992" name="Group 259"/>
            <p:cNvGrpSpPr>
              <a:grpSpLocks/>
            </p:cNvGrpSpPr>
            <p:nvPr/>
          </p:nvGrpSpPr>
          <p:grpSpPr bwMode="auto">
            <a:xfrm>
              <a:off x="2646" y="2769"/>
              <a:ext cx="136" cy="1503"/>
              <a:chOff x="5339" y="1900"/>
              <a:chExt cx="136" cy="2349"/>
            </a:xfrm>
          </p:grpSpPr>
          <p:sp>
            <p:nvSpPr>
              <p:cNvPr id="77003" name="AutoShape 260"/>
              <p:cNvSpPr>
                <a:spLocks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4" name="AutoShape 261"/>
              <p:cNvSpPr>
                <a:spLocks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5" name="AutoShape 262"/>
              <p:cNvSpPr>
                <a:spLocks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6" name="AutoShape 263"/>
              <p:cNvSpPr>
                <a:spLocks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7" name="Rectangle 264"/>
              <p:cNvSpPr>
                <a:spLocks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8" name="Rectangle 265"/>
              <p:cNvSpPr>
                <a:spLocks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9" name="Rectangle 266"/>
              <p:cNvSpPr>
                <a:spLocks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0" name="Rectangle 267"/>
              <p:cNvSpPr>
                <a:spLocks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1" name="Rectangle 268"/>
              <p:cNvSpPr>
                <a:spLocks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2" name="Rectangle 269"/>
              <p:cNvSpPr>
                <a:spLocks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3" name="Rectangle 270"/>
              <p:cNvSpPr>
                <a:spLocks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4" name="Rectangle 271"/>
              <p:cNvSpPr>
                <a:spLocks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5" name="Rectangle 272"/>
              <p:cNvSpPr>
                <a:spLocks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6" name="Rectangle 273"/>
              <p:cNvSpPr>
                <a:spLocks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7" name="Rectangle 274"/>
              <p:cNvSpPr>
                <a:spLocks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8" name="Rectangle 275"/>
              <p:cNvSpPr>
                <a:spLocks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93" name="Group 276"/>
            <p:cNvGrpSpPr>
              <a:grpSpLocks/>
            </p:cNvGrpSpPr>
            <p:nvPr/>
          </p:nvGrpSpPr>
          <p:grpSpPr bwMode="auto">
            <a:xfrm>
              <a:off x="2968" y="3632"/>
              <a:ext cx="136" cy="640"/>
              <a:chOff x="5580" y="3249"/>
              <a:chExt cx="136" cy="1000"/>
            </a:xfrm>
          </p:grpSpPr>
          <p:sp>
            <p:nvSpPr>
              <p:cNvPr id="76994" name="AutoShape 277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5" name="AutoShape 278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6" name="AutoShape 279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7" name="AutoShape 280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8" name="Rectangle 281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9" name="AutoShape 282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0" name="Rectangle 283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1" name="Rectangle 284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2" name="Rectangle 285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9B2680E-D9DB-4D3A-9044-5251F2611F24}"/>
              </a:ext>
            </a:extLst>
          </p:cNvPr>
          <p:cNvGrpSpPr/>
          <p:nvPr/>
        </p:nvGrpSpPr>
        <p:grpSpPr>
          <a:xfrm>
            <a:off x="4125913" y="4229100"/>
            <a:ext cx="1200150" cy="2095500"/>
            <a:chOff x="4125913" y="4229100"/>
            <a:chExt cx="1200150" cy="2095500"/>
          </a:xfrm>
        </p:grpSpPr>
        <p:sp>
          <p:nvSpPr>
            <p:cNvPr id="76963" name="AutoShape 287"/>
            <p:cNvSpPr>
              <a:spLocks noChangeArrowheads="1"/>
            </p:cNvSpPr>
            <p:nvPr/>
          </p:nvSpPr>
          <p:spPr bwMode="auto">
            <a:xfrm rot="10800000" flipV="1">
              <a:off x="4125913" y="4229100"/>
              <a:ext cx="1200150" cy="20955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F763594-3D78-478E-BE67-FC59C280D84F}"/>
                </a:ext>
              </a:extLst>
            </p:cNvPr>
            <p:cNvGrpSpPr/>
            <p:nvPr/>
          </p:nvGrpSpPr>
          <p:grpSpPr>
            <a:xfrm>
              <a:off x="4355306" y="4330661"/>
              <a:ext cx="214314" cy="1932231"/>
              <a:chOff x="4355306" y="4330661"/>
              <a:chExt cx="214314" cy="1932231"/>
            </a:xfrm>
          </p:grpSpPr>
          <p:sp>
            <p:nvSpPr>
              <p:cNvPr id="76975" name="AutoShape 289"/>
              <p:cNvSpPr>
                <a:spLocks noChangeArrowheads="1"/>
              </p:cNvSpPr>
              <p:nvPr/>
            </p:nvSpPr>
            <p:spPr bwMode="auto">
              <a:xfrm>
                <a:off x="4355307" y="4330661"/>
                <a:ext cx="214313" cy="72633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6" name="AutoShape 290"/>
              <p:cNvSpPr>
                <a:spLocks noChangeArrowheads="1"/>
              </p:cNvSpPr>
              <p:nvPr/>
            </p:nvSpPr>
            <p:spPr bwMode="auto">
              <a:xfrm>
                <a:off x="4355307" y="5055350"/>
                <a:ext cx="214313" cy="120754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7" name="AutoShape 291"/>
              <p:cNvSpPr>
                <a:spLocks noChangeArrowheads="1"/>
              </p:cNvSpPr>
              <p:nvPr/>
            </p:nvSpPr>
            <p:spPr bwMode="auto">
              <a:xfrm rot="5400000" flipV="1">
                <a:off x="4448068" y="4937912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8" name="AutoShape 292"/>
              <p:cNvSpPr>
                <a:spLocks noChangeArrowheads="1"/>
              </p:cNvSpPr>
              <p:nvPr/>
            </p:nvSpPr>
            <p:spPr bwMode="auto">
              <a:xfrm rot="16200000">
                <a:off x="4448068" y="4965057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9" name="Rectangle 293"/>
              <p:cNvSpPr>
                <a:spLocks noChangeArrowheads="1"/>
              </p:cNvSpPr>
              <p:nvPr/>
            </p:nvSpPr>
            <p:spPr bwMode="auto">
              <a:xfrm>
                <a:off x="4355307" y="5107995"/>
                <a:ext cx="214313" cy="4606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0" name="Rectangle 294"/>
              <p:cNvSpPr>
                <a:spLocks noChangeArrowheads="1"/>
              </p:cNvSpPr>
              <p:nvPr/>
            </p:nvSpPr>
            <p:spPr bwMode="auto">
              <a:xfrm>
                <a:off x="4355307" y="4429370"/>
                <a:ext cx="214313" cy="419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1" name="Rectangle 295"/>
              <p:cNvSpPr>
                <a:spLocks noChangeArrowheads="1"/>
              </p:cNvSpPr>
              <p:nvPr/>
            </p:nvSpPr>
            <p:spPr bwMode="auto">
              <a:xfrm>
                <a:off x="4355307" y="4588950"/>
                <a:ext cx="214313" cy="765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2" name="Rectangle 296"/>
              <p:cNvSpPr>
                <a:spLocks noChangeArrowheads="1"/>
              </p:cNvSpPr>
              <p:nvPr/>
            </p:nvSpPr>
            <p:spPr bwMode="auto">
              <a:xfrm>
                <a:off x="4355307" y="4690949"/>
                <a:ext cx="214313" cy="7896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3" name="Rectangle 297"/>
              <p:cNvSpPr>
                <a:spLocks noChangeArrowheads="1"/>
              </p:cNvSpPr>
              <p:nvPr/>
            </p:nvSpPr>
            <p:spPr bwMode="auto">
              <a:xfrm>
                <a:off x="4355307" y="4840658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4" name="Rectangle 298"/>
              <p:cNvSpPr>
                <a:spLocks noChangeArrowheads="1"/>
              </p:cNvSpPr>
              <p:nvPr/>
            </p:nvSpPr>
            <p:spPr bwMode="auto">
              <a:xfrm>
                <a:off x="4355307" y="4954174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5" name="Rectangle 299"/>
              <p:cNvSpPr>
                <a:spLocks noChangeArrowheads="1"/>
              </p:cNvSpPr>
              <p:nvPr/>
            </p:nvSpPr>
            <p:spPr bwMode="auto">
              <a:xfrm>
                <a:off x="4355307" y="5328446"/>
                <a:ext cx="214313" cy="806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6" name="Rectangle 300"/>
              <p:cNvSpPr>
                <a:spLocks noChangeArrowheads="1"/>
              </p:cNvSpPr>
              <p:nvPr/>
            </p:nvSpPr>
            <p:spPr bwMode="auto">
              <a:xfrm>
                <a:off x="4355307" y="5440316"/>
                <a:ext cx="214313" cy="1340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7" name="Rectangle 301"/>
              <p:cNvSpPr>
                <a:spLocks noChangeArrowheads="1"/>
              </p:cNvSpPr>
              <p:nvPr/>
            </p:nvSpPr>
            <p:spPr bwMode="auto">
              <a:xfrm>
                <a:off x="4355307" y="5620460"/>
                <a:ext cx="214313" cy="115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8" name="Rectangle 302"/>
              <p:cNvSpPr>
                <a:spLocks noChangeArrowheads="1"/>
              </p:cNvSpPr>
              <p:nvPr/>
            </p:nvSpPr>
            <p:spPr bwMode="auto">
              <a:xfrm>
                <a:off x="4355307" y="5678040"/>
                <a:ext cx="214313" cy="78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9" name="Rectangle 303"/>
              <p:cNvSpPr>
                <a:spLocks noChangeArrowheads="1"/>
              </p:cNvSpPr>
              <p:nvPr/>
            </p:nvSpPr>
            <p:spPr bwMode="auto">
              <a:xfrm>
                <a:off x="4355307" y="5831862"/>
                <a:ext cx="214313" cy="115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0" name="Rectangle 304"/>
              <p:cNvSpPr>
                <a:spLocks noChangeArrowheads="1"/>
              </p:cNvSpPr>
              <p:nvPr/>
            </p:nvSpPr>
            <p:spPr bwMode="auto">
              <a:xfrm>
                <a:off x="4355307" y="6053135"/>
                <a:ext cx="214313" cy="11187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65" name="Group 305"/>
            <p:cNvGrpSpPr>
              <a:grpSpLocks/>
            </p:cNvGrpSpPr>
            <p:nvPr/>
          </p:nvGrpSpPr>
          <p:grpSpPr bwMode="auto">
            <a:xfrm>
              <a:off x="4865688" y="5440119"/>
              <a:ext cx="215900" cy="822773"/>
              <a:chOff x="5580" y="3249"/>
              <a:chExt cx="136" cy="1000"/>
            </a:xfrm>
          </p:grpSpPr>
          <p:sp>
            <p:nvSpPr>
              <p:cNvPr id="76966" name="AutoShape 306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7" name="AutoShape 307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8" name="AutoShape 308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9" name="AutoShape 309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0" name="Rectangle 310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1" name="AutoShape 311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2" name="Rectangle 312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3" name="Rectangle 313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4" name="Rectangle 314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D18AFF0-746D-4182-9B7B-6FC005674B5B}"/>
              </a:ext>
            </a:extLst>
          </p:cNvPr>
          <p:cNvGrpSpPr/>
          <p:nvPr/>
        </p:nvGrpSpPr>
        <p:grpSpPr>
          <a:xfrm>
            <a:off x="5340350" y="4229100"/>
            <a:ext cx="1200150" cy="2095500"/>
            <a:chOff x="5340350" y="4229100"/>
            <a:chExt cx="1200150" cy="2095500"/>
          </a:xfrm>
        </p:grpSpPr>
        <p:sp>
          <p:nvSpPr>
            <p:cNvPr id="76935" name="AutoShape 316"/>
            <p:cNvSpPr>
              <a:spLocks noChangeArrowheads="1"/>
            </p:cNvSpPr>
            <p:nvPr/>
          </p:nvSpPr>
          <p:spPr bwMode="auto">
            <a:xfrm rot="10800000" flipV="1">
              <a:off x="5340350" y="4229100"/>
              <a:ext cx="1200150" cy="20955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02FD242C-1BD5-478D-BF27-AE7ACE01CAE4}"/>
                </a:ext>
              </a:extLst>
            </p:cNvPr>
            <p:cNvGrpSpPr/>
            <p:nvPr/>
          </p:nvGrpSpPr>
          <p:grpSpPr>
            <a:xfrm>
              <a:off x="5569743" y="4330661"/>
              <a:ext cx="214314" cy="1932231"/>
              <a:chOff x="5569743" y="4330661"/>
              <a:chExt cx="214314" cy="1932231"/>
            </a:xfrm>
          </p:grpSpPr>
          <p:sp>
            <p:nvSpPr>
              <p:cNvPr id="76947" name="AutoShape 318"/>
              <p:cNvSpPr>
                <a:spLocks noChangeArrowheads="1"/>
              </p:cNvSpPr>
              <p:nvPr/>
            </p:nvSpPr>
            <p:spPr bwMode="auto">
              <a:xfrm>
                <a:off x="5569744" y="4330661"/>
                <a:ext cx="214313" cy="72633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8" name="AutoShape 319"/>
              <p:cNvSpPr>
                <a:spLocks noChangeArrowheads="1"/>
              </p:cNvSpPr>
              <p:nvPr/>
            </p:nvSpPr>
            <p:spPr bwMode="auto">
              <a:xfrm>
                <a:off x="5569744" y="5055350"/>
                <a:ext cx="214313" cy="120754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9" name="AutoShape 320"/>
              <p:cNvSpPr>
                <a:spLocks noChangeArrowheads="1"/>
              </p:cNvSpPr>
              <p:nvPr/>
            </p:nvSpPr>
            <p:spPr bwMode="auto">
              <a:xfrm rot="5400000" flipV="1">
                <a:off x="5662505" y="4937912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0" name="AutoShape 321"/>
              <p:cNvSpPr>
                <a:spLocks noChangeArrowheads="1"/>
              </p:cNvSpPr>
              <p:nvPr/>
            </p:nvSpPr>
            <p:spPr bwMode="auto">
              <a:xfrm rot="16200000">
                <a:off x="5662505" y="4965057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1" name="Rectangle 322"/>
              <p:cNvSpPr>
                <a:spLocks noChangeArrowheads="1"/>
              </p:cNvSpPr>
              <p:nvPr/>
            </p:nvSpPr>
            <p:spPr bwMode="auto">
              <a:xfrm>
                <a:off x="5569744" y="5107995"/>
                <a:ext cx="214313" cy="4606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2" name="Rectangle 323"/>
              <p:cNvSpPr>
                <a:spLocks noChangeArrowheads="1"/>
              </p:cNvSpPr>
              <p:nvPr/>
            </p:nvSpPr>
            <p:spPr bwMode="auto">
              <a:xfrm>
                <a:off x="5569744" y="4429370"/>
                <a:ext cx="214313" cy="419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3" name="Rectangle 324"/>
              <p:cNvSpPr>
                <a:spLocks noChangeArrowheads="1"/>
              </p:cNvSpPr>
              <p:nvPr/>
            </p:nvSpPr>
            <p:spPr bwMode="auto">
              <a:xfrm>
                <a:off x="5569744" y="4588950"/>
                <a:ext cx="214313" cy="765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4" name="Rectangle 325"/>
              <p:cNvSpPr>
                <a:spLocks noChangeArrowheads="1"/>
              </p:cNvSpPr>
              <p:nvPr/>
            </p:nvSpPr>
            <p:spPr bwMode="auto">
              <a:xfrm>
                <a:off x="5569744" y="4690949"/>
                <a:ext cx="214313" cy="7896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5" name="Rectangle 326"/>
              <p:cNvSpPr>
                <a:spLocks noChangeArrowheads="1"/>
              </p:cNvSpPr>
              <p:nvPr/>
            </p:nvSpPr>
            <p:spPr bwMode="auto">
              <a:xfrm>
                <a:off x="5569744" y="4840658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6" name="Rectangle 327"/>
              <p:cNvSpPr>
                <a:spLocks noChangeArrowheads="1"/>
              </p:cNvSpPr>
              <p:nvPr/>
            </p:nvSpPr>
            <p:spPr bwMode="auto">
              <a:xfrm>
                <a:off x="5569744" y="4954174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7" name="Rectangle 328"/>
              <p:cNvSpPr>
                <a:spLocks noChangeArrowheads="1"/>
              </p:cNvSpPr>
              <p:nvPr/>
            </p:nvSpPr>
            <p:spPr bwMode="auto">
              <a:xfrm>
                <a:off x="5569744" y="5328446"/>
                <a:ext cx="214313" cy="806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8" name="Rectangle 329"/>
              <p:cNvSpPr>
                <a:spLocks noChangeArrowheads="1"/>
              </p:cNvSpPr>
              <p:nvPr/>
            </p:nvSpPr>
            <p:spPr bwMode="auto">
              <a:xfrm>
                <a:off x="5569744" y="5440316"/>
                <a:ext cx="214313" cy="1340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9" name="Rectangle 330"/>
              <p:cNvSpPr>
                <a:spLocks noChangeArrowheads="1"/>
              </p:cNvSpPr>
              <p:nvPr/>
            </p:nvSpPr>
            <p:spPr bwMode="auto">
              <a:xfrm>
                <a:off x="5569744" y="5620460"/>
                <a:ext cx="214313" cy="115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0" name="Rectangle 331"/>
              <p:cNvSpPr>
                <a:spLocks noChangeArrowheads="1"/>
              </p:cNvSpPr>
              <p:nvPr/>
            </p:nvSpPr>
            <p:spPr bwMode="auto">
              <a:xfrm>
                <a:off x="5569744" y="5678040"/>
                <a:ext cx="214313" cy="78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1" name="Rectangle 332"/>
              <p:cNvSpPr>
                <a:spLocks noChangeArrowheads="1"/>
              </p:cNvSpPr>
              <p:nvPr/>
            </p:nvSpPr>
            <p:spPr bwMode="auto">
              <a:xfrm>
                <a:off x="5569744" y="5831862"/>
                <a:ext cx="214313" cy="115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2" name="Rectangle 333"/>
              <p:cNvSpPr>
                <a:spLocks noChangeArrowheads="1"/>
              </p:cNvSpPr>
              <p:nvPr/>
            </p:nvSpPr>
            <p:spPr bwMode="auto">
              <a:xfrm>
                <a:off x="5569744" y="6053135"/>
                <a:ext cx="214313" cy="11187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37" name="Group 334"/>
            <p:cNvGrpSpPr>
              <a:grpSpLocks/>
            </p:cNvGrpSpPr>
            <p:nvPr/>
          </p:nvGrpSpPr>
          <p:grpSpPr bwMode="auto">
            <a:xfrm>
              <a:off x="6080125" y="5440119"/>
              <a:ext cx="215900" cy="822773"/>
              <a:chOff x="5580" y="3249"/>
              <a:chExt cx="136" cy="1000"/>
            </a:xfrm>
          </p:grpSpPr>
          <p:sp>
            <p:nvSpPr>
              <p:cNvPr id="76938" name="AutoShape 335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9" name="AutoShape 336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0" name="AutoShape 337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1" name="AutoShape 338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2" name="Rectangle 339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3" name="AutoShape 340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4" name="Rectangle 341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5" name="Rectangle 342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6" name="Rectangle 343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4F10922-D5DF-4558-989B-26D132777A97}"/>
              </a:ext>
            </a:extLst>
          </p:cNvPr>
          <p:cNvGrpSpPr/>
          <p:nvPr/>
        </p:nvGrpSpPr>
        <p:grpSpPr>
          <a:xfrm>
            <a:off x="6556375" y="4229100"/>
            <a:ext cx="1200150" cy="2095500"/>
            <a:chOff x="6556375" y="4229100"/>
            <a:chExt cx="1200150" cy="2095500"/>
          </a:xfrm>
        </p:grpSpPr>
        <p:sp>
          <p:nvSpPr>
            <p:cNvPr id="76907" name="AutoShape 345"/>
            <p:cNvSpPr>
              <a:spLocks noChangeArrowheads="1"/>
            </p:cNvSpPr>
            <p:nvPr/>
          </p:nvSpPr>
          <p:spPr bwMode="auto">
            <a:xfrm rot="10800000" flipV="1">
              <a:off x="6556375" y="4229100"/>
              <a:ext cx="1200150" cy="20955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7F4253BC-B7B7-4C54-A8E2-0C701B5EA588}"/>
                </a:ext>
              </a:extLst>
            </p:cNvPr>
            <p:cNvGrpSpPr/>
            <p:nvPr/>
          </p:nvGrpSpPr>
          <p:grpSpPr>
            <a:xfrm>
              <a:off x="6785768" y="4330661"/>
              <a:ext cx="214314" cy="1932231"/>
              <a:chOff x="6785768" y="4330661"/>
              <a:chExt cx="214314" cy="1932231"/>
            </a:xfrm>
          </p:grpSpPr>
          <p:sp>
            <p:nvSpPr>
              <p:cNvPr id="76919" name="AutoShape 347"/>
              <p:cNvSpPr>
                <a:spLocks noChangeArrowheads="1"/>
              </p:cNvSpPr>
              <p:nvPr/>
            </p:nvSpPr>
            <p:spPr bwMode="auto">
              <a:xfrm>
                <a:off x="6785769" y="4330661"/>
                <a:ext cx="214313" cy="72633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0" name="AutoShape 348"/>
              <p:cNvSpPr>
                <a:spLocks noChangeArrowheads="1"/>
              </p:cNvSpPr>
              <p:nvPr/>
            </p:nvSpPr>
            <p:spPr bwMode="auto">
              <a:xfrm>
                <a:off x="6785769" y="5055350"/>
                <a:ext cx="214313" cy="120754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1" name="AutoShape 349"/>
              <p:cNvSpPr>
                <a:spLocks noChangeArrowheads="1"/>
              </p:cNvSpPr>
              <p:nvPr/>
            </p:nvSpPr>
            <p:spPr bwMode="auto">
              <a:xfrm rot="5400000" flipV="1">
                <a:off x="6878530" y="4937912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2" name="AutoShape 350"/>
              <p:cNvSpPr>
                <a:spLocks noChangeArrowheads="1"/>
              </p:cNvSpPr>
              <p:nvPr/>
            </p:nvSpPr>
            <p:spPr bwMode="auto">
              <a:xfrm rot="16200000">
                <a:off x="6878530" y="4965057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3" name="Rectangle 351"/>
              <p:cNvSpPr>
                <a:spLocks noChangeArrowheads="1"/>
              </p:cNvSpPr>
              <p:nvPr/>
            </p:nvSpPr>
            <p:spPr bwMode="auto">
              <a:xfrm>
                <a:off x="6785769" y="5107995"/>
                <a:ext cx="214313" cy="4606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4" name="Rectangle 352"/>
              <p:cNvSpPr>
                <a:spLocks noChangeArrowheads="1"/>
              </p:cNvSpPr>
              <p:nvPr/>
            </p:nvSpPr>
            <p:spPr bwMode="auto">
              <a:xfrm>
                <a:off x="6785769" y="4429370"/>
                <a:ext cx="214313" cy="419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5" name="Rectangle 353"/>
              <p:cNvSpPr>
                <a:spLocks noChangeArrowheads="1"/>
              </p:cNvSpPr>
              <p:nvPr/>
            </p:nvSpPr>
            <p:spPr bwMode="auto">
              <a:xfrm>
                <a:off x="6785769" y="4588950"/>
                <a:ext cx="214313" cy="765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6" name="Rectangle 354"/>
              <p:cNvSpPr>
                <a:spLocks noChangeArrowheads="1"/>
              </p:cNvSpPr>
              <p:nvPr/>
            </p:nvSpPr>
            <p:spPr bwMode="auto">
              <a:xfrm>
                <a:off x="6785769" y="4690949"/>
                <a:ext cx="214313" cy="7896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7" name="Rectangle 355"/>
              <p:cNvSpPr>
                <a:spLocks noChangeArrowheads="1"/>
              </p:cNvSpPr>
              <p:nvPr/>
            </p:nvSpPr>
            <p:spPr bwMode="auto">
              <a:xfrm>
                <a:off x="6785769" y="4840658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8" name="Rectangle 356"/>
              <p:cNvSpPr>
                <a:spLocks noChangeArrowheads="1"/>
              </p:cNvSpPr>
              <p:nvPr/>
            </p:nvSpPr>
            <p:spPr bwMode="auto">
              <a:xfrm>
                <a:off x="6785769" y="4954174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9" name="Rectangle 357"/>
              <p:cNvSpPr>
                <a:spLocks noChangeArrowheads="1"/>
              </p:cNvSpPr>
              <p:nvPr/>
            </p:nvSpPr>
            <p:spPr bwMode="auto">
              <a:xfrm>
                <a:off x="6785769" y="5328446"/>
                <a:ext cx="214313" cy="806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0" name="Rectangle 358"/>
              <p:cNvSpPr>
                <a:spLocks noChangeArrowheads="1"/>
              </p:cNvSpPr>
              <p:nvPr/>
            </p:nvSpPr>
            <p:spPr bwMode="auto">
              <a:xfrm>
                <a:off x="6785769" y="5440316"/>
                <a:ext cx="214313" cy="1340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1" name="Rectangle 359"/>
              <p:cNvSpPr>
                <a:spLocks noChangeArrowheads="1"/>
              </p:cNvSpPr>
              <p:nvPr/>
            </p:nvSpPr>
            <p:spPr bwMode="auto">
              <a:xfrm>
                <a:off x="6785769" y="5620460"/>
                <a:ext cx="214313" cy="115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2" name="Rectangle 360"/>
              <p:cNvSpPr>
                <a:spLocks noChangeArrowheads="1"/>
              </p:cNvSpPr>
              <p:nvPr/>
            </p:nvSpPr>
            <p:spPr bwMode="auto">
              <a:xfrm>
                <a:off x="6785769" y="5678040"/>
                <a:ext cx="214313" cy="78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3" name="Rectangle 361"/>
              <p:cNvSpPr>
                <a:spLocks noChangeArrowheads="1"/>
              </p:cNvSpPr>
              <p:nvPr/>
            </p:nvSpPr>
            <p:spPr bwMode="auto">
              <a:xfrm>
                <a:off x="6785769" y="5831862"/>
                <a:ext cx="214313" cy="115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4" name="Rectangle 362"/>
              <p:cNvSpPr>
                <a:spLocks noChangeArrowheads="1"/>
              </p:cNvSpPr>
              <p:nvPr/>
            </p:nvSpPr>
            <p:spPr bwMode="auto">
              <a:xfrm>
                <a:off x="6785769" y="6053135"/>
                <a:ext cx="214313" cy="11187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09" name="Group 363"/>
            <p:cNvGrpSpPr>
              <a:grpSpLocks/>
            </p:cNvGrpSpPr>
            <p:nvPr/>
          </p:nvGrpSpPr>
          <p:grpSpPr bwMode="auto">
            <a:xfrm>
              <a:off x="7296150" y="5440119"/>
              <a:ext cx="215900" cy="822773"/>
              <a:chOff x="5580" y="3249"/>
              <a:chExt cx="136" cy="1000"/>
            </a:xfrm>
          </p:grpSpPr>
          <p:sp>
            <p:nvSpPr>
              <p:cNvPr id="76910" name="AutoShape 364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1" name="AutoShape 365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2" name="AutoShape 366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3" name="AutoShape 367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4" name="Rectangle 368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5" name="AutoShape 369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6" name="Rectangle 370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7" name="Rectangle 371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8" name="Rectangle 372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6828" name="Group 373"/>
          <p:cNvGrpSpPr>
            <a:grpSpLocks/>
          </p:cNvGrpSpPr>
          <p:nvPr/>
        </p:nvGrpSpPr>
        <p:grpSpPr bwMode="auto">
          <a:xfrm>
            <a:off x="7772400" y="4229100"/>
            <a:ext cx="1200150" cy="2095500"/>
            <a:chOff x="2502" y="2690"/>
            <a:chExt cx="756" cy="1630"/>
          </a:xfrm>
        </p:grpSpPr>
        <p:sp>
          <p:nvSpPr>
            <p:cNvPr id="76879" name="AutoShape 374"/>
            <p:cNvSpPr>
              <a:spLocks noChangeArrowheads="1"/>
            </p:cNvSpPr>
            <p:nvPr/>
          </p:nvSpPr>
          <p:spPr bwMode="auto">
            <a:xfrm rot="10800000" flipV="1">
              <a:off x="2502" y="2690"/>
              <a:ext cx="756" cy="16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76880" name="Group 375"/>
            <p:cNvGrpSpPr>
              <a:grpSpLocks/>
            </p:cNvGrpSpPr>
            <p:nvPr/>
          </p:nvGrpSpPr>
          <p:grpSpPr bwMode="auto">
            <a:xfrm>
              <a:off x="2646" y="2769"/>
              <a:ext cx="136" cy="1503"/>
              <a:chOff x="5339" y="1900"/>
              <a:chExt cx="136" cy="2349"/>
            </a:xfrm>
          </p:grpSpPr>
          <p:sp>
            <p:nvSpPr>
              <p:cNvPr id="76891" name="AutoShape 376"/>
              <p:cNvSpPr>
                <a:spLocks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2" name="AutoShape 377"/>
              <p:cNvSpPr>
                <a:spLocks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3" name="AutoShape 378"/>
              <p:cNvSpPr>
                <a:spLocks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4" name="AutoShape 379"/>
              <p:cNvSpPr>
                <a:spLocks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5" name="Rectangle 380"/>
              <p:cNvSpPr>
                <a:spLocks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6" name="Rectangle 381"/>
              <p:cNvSpPr>
                <a:spLocks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7" name="Rectangle 382"/>
              <p:cNvSpPr>
                <a:spLocks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8" name="Rectangle 383"/>
              <p:cNvSpPr>
                <a:spLocks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9" name="Rectangle 384"/>
              <p:cNvSpPr>
                <a:spLocks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0" name="Rectangle 385"/>
              <p:cNvSpPr>
                <a:spLocks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1" name="Rectangle 386"/>
              <p:cNvSpPr>
                <a:spLocks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2" name="Rectangle 387"/>
              <p:cNvSpPr>
                <a:spLocks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3" name="Rectangle 388"/>
              <p:cNvSpPr>
                <a:spLocks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4" name="Rectangle 389"/>
              <p:cNvSpPr>
                <a:spLocks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5" name="Rectangle 390"/>
              <p:cNvSpPr>
                <a:spLocks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6" name="Rectangle 391"/>
              <p:cNvSpPr>
                <a:spLocks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881" name="Group 392"/>
            <p:cNvGrpSpPr>
              <a:grpSpLocks/>
            </p:cNvGrpSpPr>
            <p:nvPr/>
          </p:nvGrpSpPr>
          <p:grpSpPr bwMode="auto">
            <a:xfrm>
              <a:off x="2968" y="3632"/>
              <a:ext cx="136" cy="640"/>
              <a:chOff x="5580" y="3249"/>
              <a:chExt cx="136" cy="1000"/>
            </a:xfrm>
          </p:grpSpPr>
          <p:sp>
            <p:nvSpPr>
              <p:cNvPr id="76882" name="AutoShape 393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3" name="AutoShape 394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4" name="AutoShape 395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5" name="AutoShape 396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6" name="Rectangle 397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7" name="AutoShape 398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8" name="Rectangle 399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9" name="Rectangle 400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0" name="Rectangle 401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6829" name="Group 402"/>
          <p:cNvGrpSpPr>
            <a:grpSpLocks/>
          </p:cNvGrpSpPr>
          <p:nvPr/>
        </p:nvGrpSpPr>
        <p:grpSpPr bwMode="auto">
          <a:xfrm>
            <a:off x="542925" y="1509713"/>
            <a:ext cx="215900" cy="1933575"/>
            <a:chOff x="5339" y="1900"/>
            <a:chExt cx="136" cy="2349"/>
          </a:xfrm>
        </p:grpSpPr>
        <p:sp>
          <p:nvSpPr>
            <p:cNvPr id="76863" name="AutoShape 403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4" name="AutoShape 404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5" name="AutoShape 405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6" name="AutoShape 406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7" name="Rectangle 407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8" name="Rectangle 408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9" name="Rectangle 409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0" name="Rectangle 410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1" name="Rectangle 411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2" name="Rectangle 412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3" name="Rectangle 413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4" name="Rectangle 414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5" name="Rectangle 415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6" name="Rectangle 416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7" name="Rectangle 417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8" name="Rectangle 418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4D1B6C0-65AE-4797-A17B-65C2CF01C417}"/>
              </a:ext>
            </a:extLst>
          </p:cNvPr>
          <p:cNvGrpSpPr/>
          <p:nvPr/>
        </p:nvGrpSpPr>
        <p:grpSpPr>
          <a:xfrm>
            <a:off x="531018" y="4341813"/>
            <a:ext cx="214314" cy="1933575"/>
            <a:chOff x="531018" y="4341813"/>
            <a:chExt cx="214314" cy="1933575"/>
          </a:xfrm>
        </p:grpSpPr>
        <p:sp>
          <p:nvSpPr>
            <p:cNvPr id="76847" name="AutoShape 420"/>
            <p:cNvSpPr>
              <a:spLocks noChangeArrowheads="1"/>
            </p:cNvSpPr>
            <p:nvPr/>
          </p:nvSpPr>
          <p:spPr bwMode="auto">
            <a:xfrm>
              <a:off x="531019" y="43418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8" name="AutoShape 421"/>
            <p:cNvSpPr>
              <a:spLocks noChangeArrowheads="1"/>
            </p:cNvSpPr>
            <p:nvPr/>
          </p:nvSpPr>
          <p:spPr bwMode="auto">
            <a:xfrm>
              <a:off x="531019" y="50670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9" name="AutoShape 422"/>
            <p:cNvSpPr>
              <a:spLocks noChangeArrowheads="1"/>
            </p:cNvSpPr>
            <p:nvPr/>
          </p:nvSpPr>
          <p:spPr bwMode="auto">
            <a:xfrm rot="5400000" flipV="1">
              <a:off x="623770" y="49495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0" name="AutoShape 423"/>
            <p:cNvSpPr>
              <a:spLocks noChangeArrowheads="1"/>
            </p:cNvSpPr>
            <p:nvPr/>
          </p:nvSpPr>
          <p:spPr bwMode="auto">
            <a:xfrm rot="16200000">
              <a:off x="623770" y="49767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1" name="Rectangle 424"/>
            <p:cNvSpPr>
              <a:spLocks noChangeArrowheads="1"/>
            </p:cNvSpPr>
            <p:nvPr/>
          </p:nvSpPr>
          <p:spPr bwMode="auto">
            <a:xfrm>
              <a:off x="531019" y="51196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2" name="Rectangle 425"/>
            <p:cNvSpPr>
              <a:spLocks noChangeArrowheads="1"/>
            </p:cNvSpPr>
            <p:nvPr/>
          </p:nvSpPr>
          <p:spPr bwMode="auto">
            <a:xfrm>
              <a:off x="531019" y="44405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3" name="Rectangle 426"/>
            <p:cNvSpPr>
              <a:spLocks noChangeArrowheads="1"/>
            </p:cNvSpPr>
            <p:nvPr/>
          </p:nvSpPr>
          <p:spPr bwMode="auto">
            <a:xfrm>
              <a:off x="531019" y="46002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4" name="Rectangle 427"/>
            <p:cNvSpPr>
              <a:spLocks noChangeArrowheads="1"/>
            </p:cNvSpPr>
            <p:nvPr/>
          </p:nvSpPr>
          <p:spPr bwMode="auto">
            <a:xfrm>
              <a:off x="531019" y="47023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5" name="Rectangle 428"/>
            <p:cNvSpPr>
              <a:spLocks noChangeArrowheads="1"/>
            </p:cNvSpPr>
            <p:nvPr/>
          </p:nvSpPr>
          <p:spPr bwMode="auto">
            <a:xfrm>
              <a:off x="531019" y="48521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6" name="Rectangle 429"/>
            <p:cNvSpPr>
              <a:spLocks noChangeArrowheads="1"/>
            </p:cNvSpPr>
            <p:nvPr/>
          </p:nvSpPr>
          <p:spPr bwMode="auto">
            <a:xfrm>
              <a:off x="531019" y="49657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7" name="Rectangle 430"/>
            <p:cNvSpPr>
              <a:spLocks noChangeArrowheads="1"/>
            </p:cNvSpPr>
            <p:nvPr/>
          </p:nvSpPr>
          <p:spPr bwMode="auto">
            <a:xfrm>
              <a:off x="531019" y="53402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8" name="Rectangle 431"/>
            <p:cNvSpPr>
              <a:spLocks noChangeArrowheads="1"/>
            </p:cNvSpPr>
            <p:nvPr/>
          </p:nvSpPr>
          <p:spPr bwMode="auto">
            <a:xfrm>
              <a:off x="531019" y="54522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9" name="Rectangle 432"/>
            <p:cNvSpPr>
              <a:spLocks noChangeArrowheads="1"/>
            </p:cNvSpPr>
            <p:nvPr/>
          </p:nvSpPr>
          <p:spPr bwMode="auto">
            <a:xfrm>
              <a:off x="531019" y="56325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0" name="Rectangle 433"/>
            <p:cNvSpPr>
              <a:spLocks noChangeArrowheads="1"/>
            </p:cNvSpPr>
            <p:nvPr/>
          </p:nvSpPr>
          <p:spPr bwMode="auto">
            <a:xfrm>
              <a:off x="531019" y="56901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1" name="Rectangle 434"/>
            <p:cNvSpPr>
              <a:spLocks noChangeArrowheads="1"/>
            </p:cNvSpPr>
            <p:nvPr/>
          </p:nvSpPr>
          <p:spPr bwMode="auto">
            <a:xfrm>
              <a:off x="531019" y="58440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2" name="Rectangle 435"/>
            <p:cNvSpPr>
              <a:spLocks noChangeArrowheads="1"/>
            </p:cNvSpPr>
            <p:nvPr/>
          </p:nvSpPr>
          <p:spPr bwMode="auto">
            <a:xfrm>
              <a:off x="531019" y="60654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1CDA91E-A9B3-433F-8EA7-4B8FE865B397}"/>
              </a:ext>
            </a:extLst>
          </p:cNvPr>
          <p:cNvGrpSpPr/>
          <p:nvPr/>
        </p:nvGrpSpPr>
        <p:grpSpPr>
          <a:xfrm>
            <a:off x="1041003" y="5451475"/>
            <a:ext cx="215901" cy="822325"/>
            <a:chOff x="1041003" y="5451475"/>
            <a:chExt cx="215901" cy="822325"/>
          </a:xfrm>
        </p:grpSpPr>
        <p:sp>
          <p:nvSpPr>
            <p:cNvPr id="76838" name="AutoShape 437"/>
            <p:cNvSpPr>
              <a:spLocks noChangeArrowheads="1"/>
            </p:cNvSpPr>
            <p:nvPr/>
          </p:nvSpPr>
          <p:spPr bwMode="auto">
            <a:xfrm>
              <a:off x="1041003" y="5451475"/>
              <a:ext cx="215900" cy="13403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39" name="AutoShape 438"/>
            <p:cNvSpPr>
              <a:spLocks noChangeArrowheads="1"/>
            </p:cNvSpPr>
            <p:nvPr/>
          </p:nvSpPr>
          <p:spPr bwMode="auto">
            <a:xfrm>
              <a:off x="1041003" y="5723665"/>
              <a:ext cx="215900" cy="34291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0" name="AutoShape 439"/>
            <p:cNvSpPr>
              <a:spLocks noChangeArrowheads="1"/>
            </p:cNvSpPr>
            <p:nvPr/>
          </p:nvSpPr>
          <p:spPr bwMode="auto">
            <a:xfrm rot="16200000">
              <a:off x="1134563" y="5628049"/>
              <a:ext cx="28781" cy="215900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1" name="AutoShape 440"/>
            <p:cNvSpPr>
              <a:spLocks noChangeArrowheads="1"/>
            </p:cNvSpPr>
            <p:nvPr/>
          </p:nvSpPr>
          <p:spPr bwMode="auto">
            <a:xfrm>
              <a:off x="1041003" y="5657879"/>
              <a:ext cx="215900" cy="5920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2" name="Rectangle 441"/>
            <p:cNvSpPr>
              <a:spLocks noChangeArrowheads="1"/>
            </p:cNvSpPr>
            <p:nvPr/>
          </p:nvSpPr>
          <p:spPr bwMode="auto">
            <a:xfrm>
              <a:off x="1041003" y="5526307"/>
              <a:ext cx="215900" cy="16857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3" name="AutoShape 442"/>
            <p:cNvSpPr>
              <a:spLocks noChangeArrowheads="1"/>
            </p:cNvSpPr>
            <p:nvPr/>
          </p:nvSpPr>
          <p:spPr bwMode="auto">
            <a:xfrm>
              <a:off x="1041003" y="5916911"/>
              <a:ext cx="215900" cy="356889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4" name="Rectangle 443"/>
            <p:cNvSpPr>
              <a:spLocks noChangeArrowheads="1"/>
            </p:cNvSpPr>
            <p:nvPr/>
          </p:nvSpPr>
          <p:spPr bwMode="auto">
            <a:xfrm>
              <a:off x="1041003" y="5777116"/>
              <a:ext cx="215900" cy="6496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5" name="Rectangle 444"/>
            <p:cNvSpPr>
              <a:spLocks noChangeArrowheads="1"/>
            </p:cNvSpPr>
            <p:nvPr/>
          </p:nvSpPr>
          <p:spPr bwMode="auto">
            <a:xfrm>
              <a:off x="1041003" y="5921845"/>
              <a:ext cx="215900" cy="6989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6" name="Rectangle 445"/>
            <p:cNvSpPr>
              <a:spLocks noChangeArrowheads="1"/>
            </p:cNvSpPr>
            <p:nvPr/>
          </p:nvSpPr>
          <p:spPr bwMode="auto">
            <a:xfrm>
              <a:off x="1041003" y="5889774"/>
              <a:ext cx="215900" cy="476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6832" name="Text Box 446"/>
          <p:cNvSpPr txBox="1">
            <a:spLocks noChangeArrowheads="1"/>
          </p:cNvSpPr>
          <p:nvPr/>
        </p:nvSpPr>
        <p:spPr bwMode="auto">
          <a:xfrm>
            <a:off x="57150" y="3441700"/>
            <a:ext cx="191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父由来  母由来</a:t>
            </a:r>
          </a:p>
        </p:txBody>
      </p:sp>
      <p:sp>
        <p:nvSpPr>
          <p:cNvPr id="76833" name="Text Box 447"/>
          <p:cNvSpPr txBox="1">
            <a:spLocks noChangeArrowheads="1"/>
          </p:cNvSpPr>
          <p:nvPr/>
        </p:nvSpPr>
        <p:spPr bwMode="auto">
          <a:xfrm>
            <a:off x="419100" y="6238875"/>
            <a:ext cx="957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Ｘ    Ｙ</a:t>
            </a:r>
          </a:p>
        </p:txBody>
      </p:sp>
      <p:sp>
        <p:nvSpPr>
          <p:cNvPr id="76834" name="Text Box 448"/>
          <p:cNvSpPr txBox="1">
            <a:spLocks noChangeArrowheads="1"/>
          </p:cNvSpPr>
          <p:nvPr/>
        </p:nvSpPr>
        <p:spPr bwMode="auto">
          <a:xfrm>
            <a:off x="2590800" y="3779838"/>
            <a:ext cx="520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男性の体細胞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: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常にＸ染色体は活性化</a:t>
            </a:r>
          </a:p>
        </p:txBody>
      </p:sp>
      <p:sp>
        <p:nvSpPr>
          <p:cNvPr id="76835" name="Text Box 449"/>
          <p:cNvSpPr txBox="1">
            <a:spLocks noChangeArrowheads="1"/>
          </p:cNvSpPr>
          <p:nvPr/>
        </p:nvSpPr>
        <p:spPr bwMode="auto">
          <a:xfrm>
            <a:off x="1520825" y="944563"/>
            <a:ext cx="733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女性の体細胞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: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一方のＸ染色体がランダムに不活性化</a:t>
            </a:r>
          </a:p>
        </p:txBody>
      </p:sp>
      <p:sp>
        <p:nvSpPr>
          <p:cNvPr id="76836" name="Text Box 450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837" name="Rectangle 45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642100"/>
                </a:solidFill>
              </a:rPr>
              <a:t>X染色体の不活化（</a:t>
            </a:r>
            <a:r>
              <a:rPr lang="en-US" altLang="en-US" b="0" dirty="0" err="1">
                <a:solidFill>
                  <a:srgbClr val="642100"/>
                </a:solidFill>
                <a:latin typeface="Trebuchet MS" panose="020B0603020202020204" pitchFamily="34" charset="0"/>
              </a:rPr>
              <a:t>Lyon</a:t>
            </a:r>
            <a:r>
              <a:rPr lang="en-US" altLang="en-US" dirty="0" err="1">
                <a:solidFill>
                  <a:srgbClr val="642100"/>
                </a:solidFill>
              </a:rPr>
              <a:t>の仮説</a:t>
            </a:r>
            <a:r>
              <a:rPr lang="en-US" altLang="en-US" dirty="0">
                <a:solidFill>
                  <a:srgbClr val="642100"/>
                </a:solidFill>
              </a:rPr>
              <a:t>）</a:t>
            </a:r>
            <a:endParaRPr lang="en-US" altLang="ja-JP" dirty="0">
              <a:solidFill>
                <a:srgbClr val="64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6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AD55E0A-1747-4A7B-9DF0-3EF19C73092F}"/>
              </a:ext>
            </a:extLst>
          </p:cNvPr>
          <p:cNvGrpSpPr/>
          <p:nvPr/>
        </p:nvGrpSpPr>
        <p:grpSpPr>
          <a:xfrm>
            <a:off x="2499519" y="2536825"/>
            <a:ext cx="214313" cy="3729038"/>
            <a:chOff x="2499519" y="2536825"/>
            <a:chExt cx="214313" cy="3729038"/>
          </a:xfrm>
        </p:grpSpPr>
        <p:sp>
          <p:nvSpPr>
            <p:cNvPr id="80015" name="AutoShape 3"/>
            <p:cNvSpPr>
              <a:spLocks noChangeArrowheads="1"/>
            </p:cNvSpPr>
            <p:nvPr/>
          </p:nvSpPr>
          <p:spPr bwMode="auto">
            <a:xfrm>
              <a:off x="2499519" y="2536825"/>
              <a:ext cx="214313" cy="140176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16" name="AutoShape 4"/>
            <p:cNvSpPr>
              <a:spLocks noChangeArrowheads="1"/>
            </p:cNvSpPr>
            <p:nvPr/>
          </p:nvSpPr>
          <p:spPr bwMode="auto">
            <a:xfrm>
              <a:off x="2499519" y="3944938"/>
              <a:ext cx="214313" cy="2320925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80017" name="Group 5"/>
            <p:cNvGrpSpPr>
              <a:grpSpLocks/>
            </p:cNvGrpSpPr>
            <p:nvPr/>
          </p:nvGrpSpPr>
          <p:grpSpPr bwMode="auto">
            <a:xfrm>
              <a:off x="2499519" y="3887788"/>
              <a:ext cx="214313" cy="107950"/>
              <a:chOff x="6214" y="11"/>
              <a:chExt cx="204" cy="76"/>
            </a:xfrm>
          </p:grpSpPr>
          <p:sp>
            <p:nvSpPr>
              <p:cNvPr id="80030" name="AutoShape 6" descr="右上がり対角線 (太)"/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0031" name="AutoShape 7" descr="右上がり対角線 (太)"/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80018" name="Rectangle 8"/>
            <p:cNvSpPr>
              <a:spLocks noChangeArrowheads="1"/>
            </p:cNvSpPr>
            <p:nvPr/>
          </p:nvSpPr>
          <p:spPr bwMode="auto">
            <a:xfrm>
              <a:off x="2499519" y="4037013"/>
              <a:ext cx="214313" cy="889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19" name="Rectangle 9"/>
            <p:cNvSpPr>
              <a:spLocks noChangeArrowheads="1"/>
            </p:cNvSpPr>
            <p:nvPr/>
          </p:nvSpPr>
          <p:spPr bwMode="auto">
            <a:xfrm>
              <a:off x="2499519" y="2727325"/>
              <a:ext cx="214313" cy="809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0" name="Rectangle 10"/>
            <p:cNvSpPr>
              <a:spLocks noChangeArrowheads="1"/>
            </p:cNvSpPr>
            <p:nvPr/>
          </p:nvSpPr>
          <p:spPr bwMode="auto">
            <a:xfrm>
              <a:off x="2499519" y="3035300"/>
              <a:ext cx="214313" cy="14763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1" name="Rectangle 11"/>
            <p:cNvSpPr>
              <a:spLocks noChangeArrowheads="1"/>
            </p:cNvSpPr>
            <p:nvPr/>
          </p:nvSpPr>
          <p:spPr bwMode="auto">
            <a:xfrm>
              <a:off x="2499519" y="3232150"/>
              <a:ext cx="214313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2" name="Rectangle 12"/>
            <p:cNvSpPr>
              <a:spLocks noChangeArrowheads="1"/>
            </p:cNvSpPr>
            <p:nvPr/>
          </p:nvSpPr>
          <p:spPr bwMode="auto">
            <a:xfrm>
              <a:off x="2499519" y="3521075"/>
              <a:ext cx="214313" cy="7302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3" name="Rectangle 13"/>
            <p:cNvSpPr>
              <a:spLocks noChangeArrowheads="1"/>
            </p:cNvSpPr>
            <p:nvPr/>
          </p:nvSpPr>
          <p:spPr bwMode="auto">
            <a:xfrm>
              <a:off x="2499519" y="3740150"/>
              <a:ext cx="214313" cy="7302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4" name="Rectangle 14"/>
            <p:cNvSpPr>
              <a:spLocks noChangeArrowheads="1"/>
            </p:cNvSpPr>
            <p:nvPr/>
          </p:nvSpPr>
          <p:spPr bwMode="auto">
            <a:xfrm>
              <a:off x="2499519" y="4462463"/>
              <a:ext cx="214313" cy="15557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5" name="Rectangle 15"/>
            <p:cNvSpPr>
              <a:spLocks noChangeArrowheads="1"/>
            </p:cNvSpPr>
            <p:nvPr/>
          </p:nvSpPr>
          <p:spPr bwMode="auto">
            <a:xfrm>
              <a:off x="2499519" y="4678363"/>
              <a:ext cx="214313" cy="2587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6" name="Rectangle 16"/>
            <p:cNvSpPr>
              <a:spLocks noChangeArrowheads="1"/>
            </p:cNvSpPr>
            <p:nvPr/>
          </p:nvSpPr>
          <p:spPr bwMode="auto">
            <a:xfrm>
              <a:off x="2499519" y="5026025"/>
              <a:ext cx="214313" cy="2222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7" name="Rectangle 17"/>
            <p:cNvSpPr>
              <a:spLocks noChangeArrowheads="1"/>
            </p:cNvSpPr>
            <p:nvPr/>
          </p:nvSpPr>
          <p:spPr bwMode="auto">
            <a:xfrm>
              <a:off x="2499519" y="5137150"/>
              <a:ext cx="214313" cy="15081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8" name="Rectangle 18"/>
            <p:cNvSpPr>
              <a:spLocks noChangeArrowheads="1"/>
            </p:cNvSpPr>
            <p:nvPr/>
          </p:nvSpPr>
          <p:spPr bwMode="auto">
            <a:xfrm>
              <a:off x="2499519" y="5434013"/>
              <a:ext cx="214313" cy="22225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29" name="Rectangle 19"/>
            <p:cNvSpPr>
              <a:spLocks noChangeArrowheads="1"/>
            </p:cNvSpPr>
            <p:nvPr/>
          </p:nvSpPr>
          <p:spPr bwMode="auto">
            <a:xfrm>
              <a:off x="2499519" y="5861050"/>
              <a:ext cx="214313" cy="2159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9875" name="Group 20"/>
          <p:cNvGrpSpPr>
            <a:grpSpLocks/>
          </p:cNvGrpSpPr>
          <p:nvPr/>
        </p:nvGrpSpPr>
        <p:grpSpPr bwMode="auto">
          <a:xfrm>
            <a:off x="2984500" y="2536825"/>
            <a:ext cx="215900" cy="3729038"/>
            <a:chOff x="5339" y="1900"/>
            <a:chExt cx="136" cy="2349"/>
          </a:xfrm>
        </p:grpSpPr>
        <p:sp>
          <p:nvSpPr>
            <p:cNvPr id="79998" name="AutoShape 21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9" name="AutoShape 22"/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80000" name="Group 23"/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80013" name="AutoShape 24" descr="右上がり対角線 (太)"/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0014" name="AutoShape 25" descr="右上がり対角線 (太)"/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80001" name="Rectangle 26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2" name="Rectangle 27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3" name="Rectangle 28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4" name="Rectangle 29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5" name="Rectangle 30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6" name="Rectangle 31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7" name="Rectangle 32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8" name="Rectangle 33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09" name="Rectangle 34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10" name="Rectangle 35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11" name="Rectangle 36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012" name="Rectangle 37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9876" name="Group 38"/>
          <p:cNvGrpSpPr>
            <a:grpSpLocks/>
          </p:cNvGrpSpPr>
          <p:nvPr/>
        </p:nvGrpSpPr>
        <p:grpSpPr bwMode="auto">
          <a:xfrm>
            <a:off x="3995738" y="2536825"/>
            <a:ext cx="215900" cy="3729038"/>
            <a:chOff x="5339" y="1900"/>
            <a:chExt cx="136" cy="2349"/>
          </a:xfrm>
        </p:grpSpPr>
        <p:sp>
          <p:nvSpPr>
            <p:cNvPr id="79982" name="AutoShape 39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3" name="AutoShape 40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4" name="AutoShape 41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5" name="AutoShape 42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6" name="Rectangle 43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7" name="Rectangle 44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8" name="Rectangle 45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9" name="Rectangle 46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0" name="Rectangle 47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1" name="Rectangle 48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2" name="Rectangle 49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3" name="Rectangle 50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4" name="Rectangle 51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5" name="Rectangle 52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6" name="Rectangle 53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97" name="Rectangle 54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9877" name="Group 55"/>
          <p:cNvGrpSpPr>
            <a:grpSpLocks/>
          </p:cNvGrpSpPr>
          <p:nvPr/>
        </p:nvGrpSpPr>
        <p:grpSpPr bwMode="auto">
          <a:xfrm>
            <a:off x="4521200" y="2536825"/>
            <a:ext cx="215900" cy="3729038"/>
            <a:chOff x="5339" y="1900"/>
            <a:chExt cx="136" cy="2349"/>
          </a:xfrm>
        </p:grpSpPr>
        <p:sp>
          <p:nvSpPr>
            <p:cNvPr id="79966" name="AutoShape 56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7" name="AutoShape 57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8" name="AutoShape 58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9" name="AutoShape 59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0" name="Rectangle 60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1" name="Rectangle 61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2" name="Rectangle 62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3" name="Rectangle 63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4" name="Rectangle 64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5" name="Rectangle 65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6" name="Rectangle 66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7" name="Rectangle 67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8" name="Rectangle 68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79" name="Rectangle 69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0" name="Rectangle 70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81" name="Rectangle 71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9878" name="Text Box 72"/>
          <p:cNvSpPr txBox="1">
            <a:spLocks noChangeArrowheads="1"/>
          </p:cNvSpPr>
          <p:nvPr/>
        </p:nvSpPr>
        <p:spPr bwMode="auto">
          <a:xfrm>
            <a:off x="1995488" y="25161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79879" name="Text Box 73"/>
          <p:cNvSpPr txBox="1">
            <a:spLocks noChangeArrowheads="1"/>
          </p:cNvSpPr>
          <p:nvPr/>
        </p:nvSpPr>
        <p:spPr bwMode="auto">
          <a:xfrm>
            <a:off x="1995488" y="27908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79880" name="Text Box 74"/>
          <p:cNvSpPr txBox="1">
            <a:spLocks noChangeArrowheads="1"/>
          </p:cNvSpPr>
          <p:nvPr/>
        </p:nvSpPr>
        <p:spPr bwMode="auto">
          <a:xfrm>
            <a:off x="1995488" y="309245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79881" name="Text Box 75"/>
          <p:cNvSpPr txBox="1">
            <a:spLocks noChangeArrowheads="1"/>
          </p:cNvSpPr>
          <p:nvPr/>
        </p:nvSpPr>
        <p:spPr bwMode="auto">
          <a:xfrm>
            <a:off x="1995488" y="34401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11.3</a:t>
            </a:r>
          </a:p>
        </p:txBody>
      </p:sp>
      <p:sp>
        <p:nvSpPr>
          <p:cNvPr id="79882" name="Text Box 76"/>
          <p:cNvSpPr txBox="1">
            <a:spLocks noChangeArrowheads="1"/>
          </p:cNvSpPr>
          <p:nvPr/>
        </p:nvSpPr>
        <p:spPr bwMode="auto">
          <a:xfrm>
            <a:off x="1995488" y="370681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11.21</a:t>
            </a:r>
          </a:p>
        </p:txBody>
      </p:sp>
      <p:sp>
        <p:nvSpPr>
          <p:cNvPr id="79883" name="Text Box 77"/>
          <p:cNvSpPr txBox="1">
            <a:spLocks noChangeArrowheads="1"/>
          </p:cNvSpPr>
          <p:nvPr/>
        </p:nvSpPr>
        <p:spPr bwMode="auto">
          <a:xfrm>
            <a:off x="1995488" y="38592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79884" name="Text Box 78"/>
          <p:cNvSpPr txBox="1">
            <a:spLocks noChangeArrowheads="1"/>
          </p:cNvSpPr>
          <p:nvPr/>
        </p:nvSpPr>
        <p:spPr bwMode="auto">
          <a:xfrm>
            <a:off x="1995488" y="44116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79885" name="Text Box 79"/>
          <p:cNvSpPr txBox="1">
            <a:spLocks noChangeArrowheads="1"/>
          </p:cNvSpPr>
          <p:nvPr/>
        </p:nvSpPr>
        <p:spPr bwMode="auto">
          <a:xfrm>
            <a:off x="1995488" y="46990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79886" name="Text Box 80"/>
          <p:cNvSpPr txBox="1">
            <a:spLocks noChangeArrowheads="1"/>
          </p:cNvSpPr>
          <p:nvPr/>
        </p:nvSpPr>
        <p:spPr bwMode="auto">
          <a:xfrm>
            <a:off x="1995488" y="48561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79887" name="Text Box 81"/>
          <p:cNvSpPr txBox="1">
            <a:spLocks noChangeArrowheads="1"/>
          </p:cNvSpPr>
          <p:nvPr/>
        </p:nvSpPr>
        <p:spPr bwMode="auto">
          <a:xfrm>
            <a:off x="1995488" y="49276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79888" name="Text Box 82"/>
          <p:cNvSpPr txBox="1">
            <a:spLocks noChangeArrowheads="1"/>
          </p:cNvSpPr>
          <p:nvPr/>
        </p:nvSpPr>
        <p:spPr bwMode="auto">
          <a:xfrm>
            <a:off x="1995488" y="52530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79889" name="Text Box 83"/>
          <p:cNvSpPr txBox="1">
            <a:spLocks noChangeArrowheads="1"/>
          </p:cNvSpPr>
          <p:nvPr/>
        </p:nvSpPr>
        <p:spPr bwMode="auto">
          <a:xfrm>
            <a:off x="1706563" y="3084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</a:p>
        </p:txBody>
      </p:sp>
      <p:sp>
        <p:nvSpPr>
          <p:cNvPr id="79890" name="Text Box 84"/>
          <p:cNvSpPr txBox="1">
            <a:spLocks noChangeArrowheads="1"/>
          </p:cNvSpPr>
          <p:nvPr/>
        </p:nvSpPr>
        <p:spPr bwMode="auto">
          <a:xfrm>
            <a:off x="1706563" y="49482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q</a:t>
            </a:r>
          </a:p>
        </p:txBody>
      </p:sp>
      <p:sp>
        <p:nvSpPr>
          <p:cNvPr id="79891" name="Text Box 85"/>
          <p:cNvSpPr txBox="1">
            <a:spLocks noChangeArrowheads="1"/>
          </p:cNvSpPr>
          <p:nvPr/>
        </p:nvSpPr>
        <p:spPr bwMode="auto">
          <a:xfrm>
            <a:off x="1995488" y="29845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79892" name="Text Box 86"/>
          <p:cNvSpPr txBox="1">
            <a:spLocks noChangeArrowheads="1"/>
          </p:cNvSpPr>
          <p:nvPr/>
        </p:nvSpPr>
        <p:spPr bwMode="auto">
          <a:xfrm>
            <a:off x="1995488" y="33321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11.4</a:t>
            </a:r>
          </a:p>
        </p:txBody>
      </p:sp>
      <p:sp>
        <p:nvSpPr>
          <p:cNvPr id="79893" name="Text Box 87"/>
          <p:cNvSpPr txBox="1">
            <a:spLocks noChangeArrowheads="1"/>
          </p:cNvSpPr>
          <p:nvPr/>
        </p:nvSpPr>
        <p:spPr bwMode="auto">
          <a:xfrm>
            <a:off x="1995488" y="510857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79894" name="Text Box 88"/>
          <p:cNvSpPr txBox="1">
            <a:spLocks noChangeArrowheads="1"/>
          </p:cNvSpPr>
          <p:nvPr/>
        </p:nvSpPr>
        <p:spPr bwMode="auto">
          <a:xfrm>
            <a:off x="1995488" y="50006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79895" name="Text Box 89"/>
          <p:cNvSpPr txBox="1">
            <a:spLocks noChangeArrowheads="1"/>
          </p:cNvSpPr>
          <p:nvPr/>
        </p:nvSpPr>
        <p:spPr bwMode="auto">
          <a:xfrm>
            <a:off x="1995488" y="264795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79896" name="Text Box 90"/>
          <p:cNvSpPr txBox="1">
            <a:spLocks noChangeArrowheads="1"/>
          </p:cNvSpPr>
          <p:nvPr/>
        </p:nvSpPr>
        <p:spPr bwMode="auto">
          <a:xfrm>
            <a:off x="1995488" y="45323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79897" name="Text Box 91"/>
          <p:cNvSpPr txBox="1">
            <a:spLocks noChangeArrowheads="1"/>
          </p:cNvSpPr>
          <p:nvPr/>
        </p:nvSpPr>
        <p:spPr bwMode="auto">
          <a:xfrm>
            <a:off x="1995488" y="543242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79898" name="Text Box 92"/>
          <p:cNvSpPr txBox="1">
            <a:spLocks noChangeArrowheads="1"/>
          </p:cNvSpPr>
          <p:nvPr/>
        </p:nvSpPr>
        <p:spPr bwMode="auto">
          <a:xfrm>
            <a:off x="1995488" y="56721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79899" name="Text Box 93"/>
          <p:cNvSpPr txBox="1">
            <a:spLocks noChangeArrowheads="1"/>
          </p:cNvSpPr>
          <p:nvPr/>
        </p:nvSpPr>
        <p:spPr bwMode="auto">
          <a:xfrm>
            <a:off x="1995488" y="3635375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</a:t>
            </a:r>
          </a:p>
        </p:txBody>
      </p:sp>
      <p:sp>
        <p:nvSpPr>
          <p:cNvPr id="79900" name="Text Box 94"/>
          <p:cNvSpPr txBox="1">
            <a:spLocks noChangeArrowheads="1"/>
          </p:cNvSpPr>
          <p:nvPr/>
        </p:nvSpPr>
        <p:spPr bwMode="auto">
          <a:xfrm>
            <a:off x="1995488" y="377983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79901" name="Text Box 95"/>
          <p:cNvSpPr txBox="1">
            <a:spLocks noChangeArrowheads="1"/>
          </p:cNvSpPr>
          <p:nvPr/>
        </p:nvSpPr>
        <p:spPr bwMode="auto">
          <a:xfrm>
            <a:off x="1995488" y="4171950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79902" name="Text Box 96"/>
          <p:cNvSpPr txBox="1">
            <a:spLocks noChangeArrowheads="1"/>
          </p:cNvSpPr>
          <p:nvPr/>
        </p:nvSpPr>
        <p:spPr bwMode="auto">
          <a:xfrm>
            <a:off x="1995488" y="32004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79903" name="Text Box 97"/>
          <p:cNvSpPr txBox="1">
            <a:spLocks noChangeArrowheads="1"/>
          </p:cNvSpPr>
          <p:nvPr/>
        </p:nvSpPr>
        <p:spPr bwMode="auto">
          <a:xfrm>
            <a:off x="1995488" y="354806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11.23</a:t>
            </a:r>
          </a:p>
        </p:txBody>
      </p:sp>
      <p:sp>
        <p:nvSpPr>
          <p:cNvPr id="79904" name="Text Box 98"/>
          <p:cNvSpPr txBox="1">
            <a:spLocks noChangeArrowheads="1"/>
          </p:cNvSpPr>
          <p:nvPr/>
        </p:nvSpPr>
        <p:spPr bwMode="auto">
          <a:xfrm>
            <a:off x="1995488" y="39163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</a:t>
            </a:r>
          </a:p>
        </p:txBody>
      </p:sp>
      <p:sp>
        <p:nvSpPr>
          <p:cNvPr id="79905" name="Text Box 99"/>
          <p:cNvSpPr txBox="1">
            <a:spLocks noChangeArrowheads="1"/>
          </p:cNvSpPr>
          <p:nvPr/>
        </p:nvSpPr>
        <p:spPr bwMode="auto">
          <a:xfrm>
            <a:off x="1995488" y="397986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79906" name="Text Box 100"/>
          <p:cNvSpPr txBox="1">
            <a:spLocks noChangeArrowheads="1"/>
          </p:cNvSpPr>
          <p:nvPr/>
        </p:nvSpPr>
        <p:spPr bwMode="auto">
          <a:xfrm>
            <a:off x="1995488" y="586422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79907" name="Text Box 101"/>
          <p:cNvSpPr txBox="1">
            <a:spLocks noChangeArrowheads="1"/>
          </p:cNvSpPr>
          <p:nvPr/>
        </p:nvSpPr>
        <p:spPr bwMode="auto">
          <a:xfrm>
            <a:off x="1995488" y="604361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79908" name="Line 102"/>
          <p:cNvSpPr>
            <a:spLocks noChangeShapeType="1"/>
          </p:cNvSpPr>
          <p:nvPr/>
        </p:nvSpPr>
        <p:spPr bwMode="auto">
          <a:xfrm flipH="1">
            <a:off x="1781175" y="3941763"/>
            <a:ext cx="792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09" name="Line 103"/>
          <p:cNvSpPr>
            <a:spLocks noChangeShapeType="1"/>
          </p:cNvSpPr>
          <p:nvPr/>
        </p:nvSpPr>
        <p:spPr bwMode="auto">
          <a:xfrm flipH="1">
            <a:off x="1781175" y="2538413"/>
            <a:ext cx="792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10" name="Line 104"/>
          <p:cNvSpPr>
            <a:spLocks noChangeShapeType="1"/>
          </p:cNvSpPr>
          <p:nvPr/>
        </p:nvSpPr>
        <p:spPr bwMode="auto">
          <a:xfrm flipH="1">
            <a:off x="1781175" y="6265863"/>
            <a:ext cx="792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11" name="Rectangle 105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471488"/>
            <a:ext cx="8637587" cy="142716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accent2"/>
                </a:solidFill>
              </a:rPr>
              <a:t>一方のＸ染色体全体が</a:t>
            </a:r>
            <a:br>
              <a:rPr lang="ja-JP" altLang="en-US" dirty="0">
                <a:solidFill>
                  <a:schemeClr val="accent2"/>
                </a:solidFill>
              </a:rPr>
            </a:br>
            <a:r>
              <a:rPr lang="ja-JP" altLang="en-US" dirty="0">
                <a:solidFill>
                  <a:schemeClr val="accent2"/>
                </a:solidFill>
              </a:rPr>
              <a:t>　　不活化されるわけではない</a:t>
            </a:r>
          </a:p>
        </p:txBody>
      </p:sp>
      <p:sp>
        <p:nvSpPr>
          <p:cNvPr id="79912" name="Line 106"/>
          <p:cNvSpPr>
            <a:spLocks noChangeShapeType="1"/>
          </p:cNvSpPr>
          <p:nvPr/>
        </p:nvSpPr>
        <p:spPr bwMode="auto">
          <a:xfrm>
            <a:off x="4938713" y="3302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13" name="Line 107"/>
          <p:cNvSpPr>
            <a:spLocks noChangeShapeType="1"/>
          </p:cNvSpPr>
          <p:nvPr/>
        </p:nvSpPr>
        <p:spPr bwMode="auto">
          <a:xfrm>
            <a:off x="4938713" y="5105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14" name="Text Box 108"/>
          <p:cNvSpPr txBox="1">
            <a:spLocks noChangeArrowheads="1"/>
          </p:cNvSpPr>
          <p:nvPr/>
        </p:nvSpPr>
        <p:spPr bwMode="auto">
          <a:xfrm>
            <a:off x="5481638" y="3095625"/>
            <a:ext cx="348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短腕の一部は不活化を免れる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　不活化を免れる遺伝子の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　９割は短腕に存在する</a:t>
            </a:r>
          </a:p>
        </p:txBody>
      </p:sp>
      <p:sp>
        <p:nvSpPr>
          <p:cNvPr id="79915" name="Text Box 109"/>
          <p:cNvSpPr txBox="1">
            <a:spLocks noChangeArrowheads="1"/>
          </p:cNvSpPr>
          <p:nvPr/>
        </p:nvSpPr>
        <p:spPr bwMode="auto">
          <a:xfrm>
            <a:off x="5481638" y="4899025"/>
            <a:ext cx="348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長腕は殆んどが不活化される</a:t>
            </a:r>
          </a:p>
        </p:txBody>
      </p:sp>
      <p:sp>
        <p:nvSpPr>
          <p:cNvPr id="79916" name="Rectangle 110"/>
          <p:cNvSpPr>
            <a:spLocks noChangeArrowheads="1"/>
          </p:cNvSpPr>
          <p:nvPr/>
        </p:nvSpPr>
        <p:spPr bwMode="auto">
          <a:xfrm>
            <a:off x="4368800" y="2505075"/>
            <a:ext cx="504825" cy="1428750"/>
          </a:xfrm>
          <a:prstGeom prst="rect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17" name="Rectangle 111"/>
          <p:cNvSpPr>
            <a:spLocks noChangeArrowheads="1"/>
          </p:cNvSpPr>
          <p:nvPr/>
        </p:nvSpPr>
        <p:spPr bwMode="auto">
          <a:xfrm>
            <a:off x="4406900" y="3938588"/>
            <a:ext cx="504825" cy="2662237"/>
          </a:xfrm>
          <a:prstGeom prst="rect">
            <a:avLst/>
          </a:prstGeom>
          <a:solidFill>
            <a:schemeClr val="bg1">
              <a:alpha val="79999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18" name="Rectangle 112"/>
          <p:cNvSpPr>
            <a:spLocks noChangeArrowheads="1"/>
          </p:cNvSpPr>
          <p:nvPr/>
        </p:nvSpPr>
        <p:spPr bwMode="auto">
          <a:xfrm>
            <a:off x="2768600" y="2511425"/>
            <a:ext cx="504825" cy="1428750"/>
          </a:xfrm>
          <a:prstGeom prst="rect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919" name="Rectangle 113"/>
          <p:cNvSpPr>
            <a:spLocks noChangeArrowheads="1"/>
          </p:cNvSpPr>
          <p:nvPr/>
        </p:nvSpPr>
        <p:spPr bwMode="auto">
          <a:xfrm>
            <a:off x="2806700" y="3944938"/>
            <a:ext cx="504825" cy="2662237"/>
          </a:xfrm>
          <a:prstGeom prst="rect">
            <a:avLst/>
          </a:prstGeom>
          <a:solidFill>
            <a:schemeClr val="bg1">
              <a:alpha val="79999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9920" name="Group 73"/>
          <p:cNvGrpSpPr>
            <a:grpSpLocks/>
          </p:cNvGrpSpPr>
          <p:nvPr/>
        </p:nvGrpSpPr>
        <p:grpSpPr bwMode="auto">
          <a:xfrm>
            <a:off x="838200" y="638180"/>
            <a:ext cx="227013" cy="5930930"/>
            <a:chOff x="2625" y="335"/>
            <a:chExt cx="143" cy="3736"/>
          </a:xfrm>
        </p:grpSpPr>
        <p:sp>
          <p:nvSpPr>
            <p:cNvPr id="79923" name="Oval 74"/>
            <p:cNvSpPr>
              <a:spLocks noChangeAspect="1" noChangeArrowheads="1"/>
            </p:cNvSpPr>
            <p:nvPr/>
          </p:nvSpPr>
          <p:spPr bwMode="auto">
            <a:xfrm flipV="1">
              <a:off x="2625" y="3928"/>
              <a:ext cx="143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2A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24" name="Rectangle 75"/>
            <p:cNvSpPr>
              <a:spLocks noChangeAspect="1" noChangeArrowheads="1"/>
            </p:cNvSpPr>
            <p:nvPr/>
          </p:nvSpPr>
          <p:spPr bwMode="auto">
            <a:xfrm flipV="1">
              <a:off x="2625" y="3824"/>
              <a:ext cx="143" cy="174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25" name="Line 76"/>
            <p:cNvSpPr>
              <a:spLocks noChangeAspect="1" noChangeShapeType="1"/>
            </p:cNvSpPr>
            <p:nvPr/>
          </p:nvSpPr>
          <p:spPr bwMode="auto">
            <a:xfrm flipV="1">
              <a:off x="2768" y="3825"/>
              <a:ext cx="0" cy="174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26" name="Line 77"/>
            <p:cNvSpPr>
              <a:spLocks noChangeAspect="1" noChangeShapeType="1"/>
            </p:cNvSpPr>
            <p:nvPr/>
          </p:nvSpPr>
          <p:spPr bwMode="auto">
            <a:xfrm flipV="1">
              <a:off x="2625" y="3825"/>
              <a:ext cx="0" cy="176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27" name="Oval 78"/>
            <p:cNvSpPr>
              <a:spLocks noChangeAspect="1" noChangeArrowheads="1"/>
            </p:cNvSpPr>
            <p:nvPr/>
          </p:nvSpPr>
          <p:spPr bwMode="auto">
            <a:xfrm>
              <a:off x="2625" y="1624"/>
              <a:ext cx="143" cy="11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9966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28" name="Oval 79"/>
            <p:cNvSpPr>
              <a:spLocks noChangeAspect="1" noChangeArrowheads="1"/>
            </p:cNvSpPr>
            <p:nvPr/>
          </p:nvSpPr>
          <p:spPr bwMode="auto">
            <a:xfrm>
              <a:off x="2625" y="335"/>
              <a:ext cx="143" cy="1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2A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29" name="Rectangle 80"/>
            <p:cNvSpPr>
              <a:spLocks noChangeAspect="1" noChangeArrowheads="1"/>
            </p:cNvSpPr>
            <p:nvPr/>
          </p:nvSpPr>
          <p:spPr bwMode="auto">
            <a:xfrm>
              <a:off x="2625" y="408"/>
              <a:ext cx="143" cy="122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0" name="Rectangle 81"/>
            <p:cNvSpPr>
              <a:spLocks noChangeAspect="1" noChangeArrowheads="1"/>
            </p:cNvSpPr>
            <p:nvPr/>
          </p:nvSpPr>
          <p:spPr bwMode="auto">
            <a:xfrm>
              <a:off x="2625" y="531"/>
              <a:ext cx="143" cy="76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1" name="Rectangle 82"/>
            <p:cNvSpPr>
              <a:spLocks noChangeAspect="1" noChangeArrowheads="1"/>
            </p:cNvSpPr>
            <p:nvPr/>
          </p:nvSpPr>
          <p:spPr bwMode="auto">
            <a:xfrm>
              <a:off x="2625" y="408"/>
              <a:ext cx="143" cy="48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2" name="Rectangle 83"/>
            <p:cNvSpPr>
              <a:spLocks noChangeAspect="1" noChangeArrowheads="1"/>
            </p:cNvSpPr>
            <p:nvPr/>
          </p:nvSpPr>
          <p:spPr bwMode="auto">
            <a:xfrm>
              <a:off x="2625" y="607"/>
              <a:ext cx="143" cy="119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3" name="Rectangle 84"/>
            <p:cNvSpPr>
              <a:spLocks noChangeAspect="1" noChangeArrowheads="1"/>
            </p:cNvSpPr>
            <p:nvPr/>
          </p:nvSpPr>
          <p:spPr bwMode="auto">
            <a:xfrm>
              <a:off x="2625" y="726"/>
              <a:ext cx="143" cy="42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4" name="Rectangle 85"/>
            <p:cNvSpPr>
              <a:spLocks noChangeAspect="1" noChangeArrowheads="1"/>
            </p:cNvSpPr>
            <p:nvPr/>
          </p:nvSpPr>
          <p:spPr bwMode="auto">
            <a:xfrm>
              <a:off x="2625" y="767"/>
              <a:ext cx="143" cy="82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5" name="Rectangle 86"/>
            <p:cNvSpPr>
              <a:spLocks noChangeAspect="1" noChangeArrowheads="1"/>
            </p:cNvSpPr>
            <p:nvPr/>
          </p:nvSpPr>
          <p:spPr bwMode="auto">
            <a:xfrm>
              <a:off x="2625" y="845"/>
              <a:ext cx="143" cy="135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6" name="Rectangle 87"/>
            <p:cNvSpPr>
              <a:spLocks noChangeAspect="1" noChangeArrowheads="1"/>
            </p:cNvSpPr>
            <p:nvPr/>
          </p:nvSpPr>
          <p:spPr bwMode="auto">
            <a:xfrm>
              <a:off x="2625" y="979"/>
              <a:ext cx="143" cy="57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7" name="Rectangle 88"/>
            <p:cNvSpPr>
              <a:spLocks noChangeAspect="1" noChangeArrowheads="1"/>
            </p:cNvSpPr>
            <p:nvPr/>
          </p:nvSpPr>
          <p:spPr bwMode="auto">
            <a:xfrm>
              <a:off x="2625" y="1036"/>
              <a:ext cx="143" cy="146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8" name="Rectangle 89"/>
            <p:cNvSpPr>
              <a:spLocks noChangeAspect="1" noChangeArrowheads="1"/>
            </p:cNvSpPr>
            <p:nvPr/>
          </p:nvSpPr>
          <p:spPr bwMode="auto">
            <a:xfrm>
              <a:off x="2625" y="1183"/>
              <a:ext cx="143" cy="139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39" name="Rectangle 90"/>
            <p:cNvSpPr>
              <a:spLocks noChangeAspect="1" noChangeArrowheads="1"/>
            </p:cNvSpPr>
            <p:nvPr/>
          </p:nvSpPr>
          <p:spPr bwMode="auto">
            <a:xfrm>
              <a:off x="2625" y="1321"/>
              <a:ext cx="143" cy="59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0" name="Rectangle 91"/>
            <p:cNvSpPr>
              <a:spLocks noChangeAspect="1" noChangeArrowheads="1"/>
            </p:cNvSpPr>
            <p:nvPr/>
          </p:nvSpPr>
          <p:spPr bwMode="auto">
            <a:xfrm>
              <a:off x="2625" y="1380"/>
              <a:ext cx="143" cy="15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1" name="Rectangle 92"/>
            <p:cNvSpPr>
              <a:spLocks noChangeAspect="1" noChangeArrowheads="1"/>
            </p:cNvSpPr>
            <p:nvPr/>
          </p:nvSpPr>
          <p:spPr bwMode="auto">
            <a:xfrm>
              <a:off x="2625" y="1530"/>
              <a:ext cx="143" cy="72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2" name="Rectangle 93"/>
            <p:cNvSpPr>
              <a:spLocks noChangeAspect="1" noChangeArrowheads="1"/>
            </p:cNvSpPr>
            <p:nvPr/>
          </p:nvSpPr>
          <p:spPr bwMode="auto">
            <a:xfrm>
              <a:off x="2625" y="1599"/>
              <a:ext cx="143" cy="83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3" name="Oval 94"/>
            <p:cNvSpPr>
              <a:spLocks noChangeAspect="1" noChangeArrowheads="1"/>
            </p:cNvSpPr>
            <p:nvPr/>
          </p:nvSpPr>
          <p:spPr bwMode="auto">
            <a:xfrm>
              <a:off x="2625" y="1736"/>
              <a:ext cx="143" cy="113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9966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4" name="Rectangle 95"/>
            <p:cNvSpPr>
              <a:spLocks noChangeAspect="1" noChangeArrowheads="1"/>
            </p:cNvSpPr>
            <p:nvPr/>
          </p:nvSpPr>
          <p:spPr bwMode="auto">
            <a:xfrm>
              <a:off x="2625" y="1792"/>
              <a:ext cx="143" cy="43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5" name="Rectangle 96"/>
            <p:cNvSpPr>
              <a:spLocks noChangeAspect="1" noChangeArrowheads="1"/>
            </p:cNvSpPr>
            <p:nvPr/>
          </p:nvSpPr>
          <p:spPr bwMode="auto">
            <a:xfrm>
              <a:off x="2625" y="1835"/>
              <a:ext cx="143" cy="9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6" name="Rectangle 97"/>
            <p:cNvSpPr>
              <a:spLocks noChangeAspect="1" noChangeArrowheads="1"/>
            </p:cNvSpPr>
            <p:nvPr/>
          </p:nvSpPr>
          <p:spPr bwMode="auto">
            <a:xfrm>
              <a:off x="2625" y="1920"/>
              <a:ext cx="143" cy="217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7" name="Rectangle 98"/>
            <p:cNvSpPr>
              <a:spLocks noChangeAspect="1" noChangeArrowheads="1"/>
            </p:cNvSpPr>
            <p:nvPr/>
          </p:nvSpPr>
          <p:spPr bwMode="auto">
            <a:xfrm>
              <a:off x="2625" y="2123"/>
              <a:ext cx="143" cy="3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8" name="Rectangle 99"/>
            <p:cNvSpPr>
              <a:spLocks noChangeAspect="1" noChangeArrowheads="1"/>
            </p:cNvSpPr>
            <p:nvPr/>
          </p:nvSpPr>
          <p:spPr bwMode="auto">
            <a:xfrm>
              <a:off x="2625" y="2150"/>
              <a:ext cx="143" cy="116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49" name="Rectangle 100"/>
            <p:cNvSpPr>
              <a:spLocks noChangeAspect="1" noChangeArrowheads="1"/>
            </p:cNvSpPr>
            <p:nvPr/>
          </p:nvSpPr>
          <p:spPr bwMode="auto">
            <a:xfrm>
              <a:off x="2625" y="2262"/>
              <a:ext cx="143" cy="163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0" name="Rectangle 101"/>
            <p:cNvSpPr>
              <a:spLocks noChangeAspect="1" noChangeArrowheads="1"/>
            </p:cNvSpPr>
            <p:nvPr/>
          </p:nvSpPr>
          <p:spPr bwMode="auto">
            <a:xfrm>
              <a:off x="2625" y="2415"/>
              <a:ext cx="143" cy="6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1" name="Rectangle 102"/>
            <p:cNvSpPr>
              <a:spLocks noChangeAspect="1" noChangeArrowheads="1"/>
            </p:cNvSpPr>
            <p:nvPr/>
          </p:nvSpPr>
          <p:spPr bwMode="auto">
            <a:xfrm>
              <a:off x="2625" y="2471"/>
              <a:ext cx="143" cy="115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2" name="Rectangle 103"/>
            <p:cNvSpPr>
              <a:spLocks noChangeAspect="1" noChangeArrowheads="1"/>
            </p:cNvSpPr>
            <p:nvPr/>
          </p:nvSpPr>
          <p:spPr bwMode="auto">
            <a:xfrm>
              <a:off x="2625" y="2578"/>
              <a:ext cx="143" cy="6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3" name="Rectangle 104"/>
            <p:cNvSpPr>
              <a:spLocks noChangeAspect="1" noChangeArrowheads="1"/>
            </p:cNvSpPr>
            <p:nvPr/>
          </p:nvSpPr>
          <p:spPr bwMode="auto">
            <a:xfrm>
              <a:off x="2625" y="2613"/>
              <a:ext cx="143" cy="126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4" name="Rectangle 105"/>
            <p:cNvSpPr>
              <a:spLocks noChangeAspect="1" noChangeArrowheads="1"/>
            </p:cNvSpPr>
            <p:nvPr/>
          </p:nvSpPr>
          <p:spPr bwMode="auto">
            <a:xfrm>
              <a:off x="2625" y="2733"/>
              <a:ext cx="143" cy="94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5" name="Rectangle 106"/>
            <p:cNvSpPr>
              <a:spLocks noChangeAspect="1" noChangeArrowheads="1"/>
            </p:cNvSpPr>
            <p:nvPr/>
          </p:nvSpPr>
          <p:spPr bwMode="auto">
            <a:xfrm>
              <a:off x="2625" y="2821"/>
              <a:ext cx="143" cy="51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6" name="Rectangle 107"/>
            <p:cNvSpPr>
              <a:spLocks noChangeAspect="1" noChangeArrowheads="1"/>
            </p:cNvSpPr>
            <p:nvPr/>
          </p:nvSpPr>
          <p:spPr bwMode="auto">
            <a:xfrm>
              <a:off x="2625" y="2851"/>
              <a:ext cx="143" cy="94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7" name="Rectangle 108"/>
            <p:cNvSpPr>
              <a:spLocks noChangeAspect="1" noChangeArrowheads="1"/>
            </p:cNvSpPr>
            <p:nvPr/>
          </p:nvSpPr>
          <p:spPr bwMode="auto">
            <a:xfrm>
              <a:off x="2625" y="2935"/>
              <a:ext cx="143" cy="157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8" name="Rectangle 109"/>
            <p:cNvSpPr>
              <a:spLocks noChangeAspect="1" noChangeArrowheads="1"/>
            </p:cNvSpPr>
            <p:nvPr/>
          </p:nvSpPr>
          <p:spPr bwMode="auto">
            <a:xfrm>
              <a:off x="2625" y="3080"/>
              <a:ext cx="143" cy="168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59" name="Rectangle 110"/>
            <p:cNvSpPr>
              <a:spLocks noChangeAspect="1" noChangeArrowheads="1"/>
            </p:cNvSpPr>
            <p:nvPr/>
          </p:nvSpPr>
          <p:spPr bwMode="auto">
            <a:xfrm>
              <a:off x="2625" y="3236"/>
              <a:ext cx="143" cy="23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0" name="Rectangle 111"/>
            <p:cNvSpPr>
              <a:spLocks noChangeAspect="1" noChangeArrowheads="1"/>
            </p:cNvSpPr>
            <p:nvPr/>
          </p:nvSpPr>
          <p:spPr bwMode="auto">
            <a:xfrm>
              <a:off x="2625" y="3457"/>
              <a:ext cx="143" cy="101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1" name="Rectangle 112"/>
            <p:cNvSpPr>
              <a:spLocks noChangeAspect="1" noChangeArrowheads="1"/>
            </p:cNvSpPr>
            <p:nvPr/>
          </p:nvSpPr>
          <p:spPr bwMode="auto">
            <a:xfrm>
              <a:off x="2625" y="3549"/>
              <a:ext cx="143" cy="24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2" name="Rectangle 113"/>
            <p:cNvSpPr>
              <a:spLocks noChangeAspect="1" noChangeArrowheads="1"/>
            </p:cNvSpPr>
            <p:nvPr/>
          </p:nvSpPr>
          <p:spPr bwMode="auto">
            <a:xfrm>
              <a:off x="2625" y="3574"/>
              <a:ext cx="143" cy="10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3" name="Rectangle 114"/>
            <p:cNvSpPr>
              <a:spLocks noChangeAspect="1" noChangeArrowheads="1"/>
            </p:cNvSpPr>
            <p:nvPr/>
          </p:nvSpPr>
          <p:spPr bwMode="auto">
            <a:xfrm>
              <a:off x="2625" y="3673"/>
              <a:ext cx="143" cy="99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4" name="Rectangle 115"/>
            <p:cNvSpPr>
              <a:spLocks noChangeAspect="1" noChangeArrowheads="1"/>
            </p:cNvSpPr>
            <p:nvPr/>
          </p:nvSpPr>
          <p:spPr bwMode="auto">
            <a:xfrm>
              <a:off x="2625" y="3758"/>
              <a:ext cx="143" cy="47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965" name="Rectangle 116"/>
            <p:cNvSpPr>
              <a:spLocks noChangeAspect="1" noChangeArrowheads="1"/>
            </p:cNvSpPr>
            <p:nvPr/>
          </p:nvSpPr>
          <p:spPr bwMode="auto">
            <a:xfrm>
              <a:off x="2625" y="3797"/>
              <a:ext cx="143" cy="91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4021" name="Text Box 117"/>
          <p:cNvSpPr txBox="1">
            <a:spLocks noChangeArrowheads="1"/>
          </p:cNvSpPr>
          <p:nvPr/>
        </p:nvSpPr>
        <p:spPr bwMode="auto">
          <a:xfrm>
            <a:off x="1027113" y="550863"/>
            <a:ext cx="574675" cy="598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11.22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11.21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11.1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11.1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13.1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13.2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13.3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26.1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26.2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26.3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27.1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27.2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27.3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28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　</a:t>
            </a:r>
          </a:p>
        </p:txBody>
      </p:sp>
      <p:sp>
        <p:nvSpPr>
          <p:cNvPr id="124023" name="Text Box 119"/>
          <p:cNvSpPr txBox="1">
            <a:spLocks noChangeArrowheads="1"/>
          </p:cNvSpPr>
          <p:nvPr/>
        </p:nvSpPr>
        <p:spPr bwMode="auto">
          <a:xfrm>
            <a:off x="217488" y="3346450"/>
            <a:ext cx="708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 XIC―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XIST</a:t>
            </a:r>
          </a:p>
        </p:txBody>
      </p:sp>
    </p:spTree>
    <p:extLst>
      <p:ext uri="{BB962C8B-B14F-4D97-AF65-F5344CB8AC3E}">
        <p14:creationId xmlns:p14="http://schemas.microsoft.com/office/powerpoint/2010/main" val="2313217963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001A0588-6E6D-41DA-9D1F-F07235C117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208386"/>
              </p:ext>
            </p:extLst>
          </p:nvPr>
        </p:nvGraphicFramePr>
        <p:xfrm>
          <a:off x="481637" y="1345263"/>
          <a:ext cx="8010525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10641240" imgH="6374520" progId="Photoshop.Image.13">
                  <p:embed/>
                </p:oleObj>
              </mc:Choice>
              <mc:Fallback>
                <p:oleObj name="Image" r:id="rId3" imgW="10641240" imgH="63745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637" y="1345263"/>
                        <a:ext cx="8010525" cy="479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FF0066"/>
                </a:solidFill>
              </a:rPr>
              <a:t>性の決定</a:t>
            </a:r>
          </a:p>
        </p:txBody>
      </p:sp>
      <p:sp>
        <p:nvSpPr>
          <p:cNvPr id="8" name="AutoShape 31">
            <a:extLst>
              <a:ext uri="{FF2B5EF4-FFF2-40B4-BE49-F238E27FC236}">
                <a16:creationId xmlns:a16="http://schemas.microsoft.com/office/drawing/2014/main" id="{3167C742-ACF8-46B2-B946-81E02C40C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4646864"/>
            <a:ext cx="215900" cy="222288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32">
            <a:extLst>
              <a:ext uri="{FF2B5EF4-FFF2-40B4-BE49-F238E27FC236}">
                <a16:creationId xmlns:a16="http://schemas.microsoft.com/office/drawing/2014/main" id="{87E00BDA-3F76-4974-9DD7-DD83C3288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5098260"/>
            <a:ext cx="215900" cy="568677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33">
            <a:extLst>
              <a:ext uri="{FF2B5EF4-FFF2-40B4-BE49-F238E27FC236}">
                <a16:creationId xmlns:a16="http://schemas.microsoft.com/office/drawing/2014/main" id="{DA007204-B771-422C-B4A6-6015C2F1968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95205" y="5010766"/>
            <a:ext cx="47731" cy="215900"/>
          </a:xfrm>
          <a:prstGeom prst="flowChartDelay">
            <a:avLst/>
          </a:prstGeom>
          <a:gradFill rotWithShape="0">
            <a:gsLst>
              <a:gs pos="0">
                <a:srgbClr val="800080"/>
              </a:gs>
              <a:gs pos="50000">
                <a:srgbClr val="CC3399"/>
              </a:gs>
              <a:gs pos="100000">
                <a:srgbClr val="80008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34">
            <a:extLst>
              <a:ext uri="{FF2B5EF4-FFF2-40B4-BE49-F238E27FC236}">
                <a16:creationId xmlns:a16="http://schemas.microsoft.com/office/drawing/2014/main" id="{5251B7E0-CCFE-46F2-B22A-E60B461E2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4989161"/>
            <a:ext cx="215900" cy="98189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800080"/>
              </a:gs>
              <a:gs pos="50000">
                <a:srgbClr val="CC3399"/>
              </a:gs>
              <a:gs pos="100000">
                <a:srgbClr val="800080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Rectangle 35">
            <a:extLst>
              <a:ext uri="{FF2B5EF4-FFF2-40B4-BE49-F238E27FC236}">
                <a16:creationId xmlns:a16="http://schemas.microsoft.com/office/drawing/2014/main" id="{B7A01217-1390-4F0E-8184-171C3E870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4770964"/>
            <a:ext cx="215900" cy="279565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36">
            <a:extLst>
              <a:ext uri="{FF2B5EF4-FFF2-40B4-BE49-F238E27FC236}">
                <a16:creationId xmlns:a16="http://schemas.microsoft.com/office/drawing/2014/main" id="{88E6EDC2-7A77-46D5-8DD0-91ACBAB98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5418737"/>
            <a:ext cx="215900" cy="591860"/>
          </a:xfrm>
          <a:prstGeom prst="roundRect">
            <a:avLst>
              <a:gd name="adj" fmla="val 26042"/>
            </a:avLst>
          </a:prstGeom>
          <a:gradFill rotWithShape="0">
            <a:gsLst>
              <a:gs pos="0">
                <a:srgbClr val="333399"/>
              </a:gs>
              <a:gs pos="50000">
                <a:srgbClr val="3366FF"/>
              </a:gs>
              <a:gs pos="100000">
                <a:srgbClr val="333399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Rectangle 37">
            <a:extLst>
              <a:ext uri="{FF2B5EF4-FFF2-40B4-BE49-F238E27FC236}">
                <a16:creationId xmlns:a16="http://schemas.microsoft.com/office/drawing/2014/main" id="{5B55EB9C-64DF-480D-B81C-44546C434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5186902"/>
            <a:ext cx="215900" cy="10773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Rectangle 38">
            <a:extLst>
              <a:ext uri="{FF2B5EF4-FFF2-40B4-BE49-F238E27FC236}">
                <a16:creationId xmlns:a16="http://schemas.microsoft.com/office/drawing/2014/main" id="{F5303EE5-D128-472B-A569-5E3B87DBE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5426919"/>
            <a:ext cx="215900" cy="115917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B340A403-5C9B-4FC4-8F6A-4BF7DF907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5373734"/>
            <a:ext cx="215900" cy="7909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7" name="Group 40">
            <a:extLst>
              <a:ext uri="{FF2B5EF4-FFF2-40B4-BE49-F238E27FC236}">
                <a16:creationId xmlns:a16="http://schemas.microsoft.com/office/drawing/2014/main" id="{B03B009F-C898-4C19-A5AD-50098FE3D54E}"/>
              </a:ext>
            </a:extLst>
          </p:cNvPr>
          <p:cNvGrpSpPr>
            <a:grpSpLocks/>
          </p:cNvGrpSpPr>
          <p:nvPr/>
        </p:nvGrpSpPr>
        <p:grpSpPr bwMode="auto">
          <a:xfrm>
            <a:off x="1852043" y="2807188"/>
            <a:ext cx="215900" cy="3203409"/>
            <a:chOff x="5339" y="1900"/>
            <a:chExt cx="136" cy="2349"/>
          </a:xfrm>
        </p:grpSpPr>
        <p:sp>
          <p:nvSpPr>
            <p:cNvPr id="18" name="AutoShape 41">
              <a:extLst>
                <a:ext uri="{FF2B5EF4-FFF2-40B4-BE49-F238E27FC236}">
                  <a16:creationId xmlns:a16="http://schemas.microsoft.com/office/drawing/2014/main" id="{CD696513-12CB-4654-B75B-A788CDF34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AutoShape 42">
              <a:extLst>
                <a:ext uri="{FF2B5EF4-FFF2-40B4-BE49-F238E27FC236}">
                  <a16:creationId xmlns:a16="http://schemas.microsoft.com/office/drawing/2014/main" id="{2025482C-E782-4894-A5AE-F143024FD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AutoShape 43">
              <a:extLst>
                <a:ext uri="{FF2B5EF4-FFF2-40B4-BE49-F238E27FC236}">
                  <a16:creationId xmlns:a16="http://schemas.microsoft.com/office/drawing/2014/main" id="{A9B65469-C58A-4E8D-87CC-4443387BE3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AutoShape 44">
              <a:extLst>
                <a:ext uri="{FF2B5EF4-FFF2-40B4-BE49-F238E27FC236}">
                  <a16:creationId xmlns:a16="http://schemas.microsoft.com/office/drawing/2014/main" id="{F96232B1-73C7-4CA6-A11C-706697335E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Rectangle 45">
              <a:extLst>
                <a:ext uri="{FF2B5EF4-FFF2-40B4-BE49-F238E27FC236}">
                  <a16:creationId xmlns:a16="http://schemas.microsoft.com/office/drawing/2014/main" id="{B7DC8258-DE0E-4BAB-BD71-268AFCA0F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Rectangle 46">
              <a:extLst>
                <a:ext uri="{FF2B5EF4-FFF2-40B4-BE49-F238E27FC236}">
                  <a16:creationId xmlns:a16="http://schemas.microsoft.com/office/drawing/2014/main" id="{2F66C699-1FBF-462E-B7AA-DA1E3FADE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Rectangle 47">
              <a:extLst>
                <a:ext uri="{FF2B5EF4-FFF2-40B4-BE49-F238E27FC236}">
                  <a16:creationId xmlns:a16="http://schemas.microsoft.com/office/drawing/2014/main" id="{DC418055-0DE4-41C6-9E79-2D23E79E1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Rectangle 48">
              <a:extLst>
                <a:ext uri="{FF2B5EF4-FFF2-40B4-BE49-F238E27FC236}">
                  <a16:creationId xmlns:a16="http://schemas.microsoft.com/office/drawing/2014/main" id="{D342C561-B489-4D7B-B3AF-63807D8C1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Rectangle 49">
              <a:extLst>
                <a:ext uri="{FF2B5EF4-FFF2-40B4-BE49-F238E27FC236}">
                  <a16:creationId xmlns:a16="http://schemas.microsoft.com/office/drawing/2014/main" id="{7F581E4D-3F7C-4666-99F3-71DA022DD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Rectangle 50">
              <a:extLst>
                <a:ext uri="{FF2B5EF4-FFF2-40B4-BE49-F238E27FC236}">
                  <a16:creationId xmlns:a16="http://schemas.microsoft.com/office/drawing/2014/main" id="{3A2850EC-5D69-4633-B40C-39E0BD4A6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Rectangle 51">
              <a:extLst>
                <a:ext uri="{FF2B5EF4-FFF2-40B4-BE49-F238E27FC236}">
                  <a16:creationId xmlns:a16="http://schemas.microsoft.com/office/drawing/2014/main" id="{6C5843A7-AF2F-4C4E-8F3E-B05DCAFEC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Rectangle 52">
              <a:extLst>
                <a:ext uri="{FF2B5EF4-FFF2-40B4-BE49-F238E27FC236}">
                  <a16:creationId xmlns:a16="http://schemas.microsoft.com/office/drawing/2014/main" id="{5D73193F-B5AB-4DC7-8920-804F66B18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Rectangle 53">
              <a:extLst>
                <a:ext uri="{FF2B5EF4-FFF2-40B4-BE49-F238E27FC236}">
                  <a16:creationId xmlns:a16="http://schemas.microsoft.com/office/drawing/2014/main" id="{B904C2A5-E3C7-482F-AE21-44F76A02E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Rectangle 54">
              <a:extLst>
                <a:ext uri="{FF2B5EF4-FFF2-40B4-BE49-F238E27FC236}">
                  <a16:creationId xmlns:a16="http://schemas.microsoft.com/office/drawing/2014/main" id="{7293E04E-6CBB-48C0-AF80-BE596562A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" name="Rectangle 55">
              <a:extLst>
                <a:ext uri="{FF2B5EF4-FFF2-40B4-BE49-F238E27FC236}">
                  <a16:creationId xmlns:a16="http://schemas.microsoft.com/office/drawing/2014/main" id="{98292992-9810-4CD4-8F2D-6E64CE134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Rectangle 56">
              <a:extLst>
                <a:ext uri="{FF2B5EF4-FFF2-40B4-BE49-F238E27FC236}">
                  <a16:creationId xmlns:a16="http://schemas.microsoft.com/office/drawing/2014/main" id="{429446A4-2D37-4B55-A000-31BA70A73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8B833E7-CBC1-4D07-B2FE-22081AC3CB4B}"/>
              </a:ext>
            </a:extLst>
          </p:cNvPr>
          <p:cNvGrpSpPr/>
          <p:nvPr/>
        </p:nvGrpSpPr>
        <p:grpSpPr>
          <a:xfrm>
            <a:off x="768388" y="2807188"/>
            <a:ext cx="214313" cy="3203409"/>
            <a:chOff x="768388" y="2807188"/>
            <a:chExt cx="214313" cy="3203409"/>
          </a:xfrm>
        </p:grpSpPr>
        <p:sp>
          <p:nvSpPr>
            <p:cNvPr id="35" name="AutoShape 41">
              <a:extLst>
                <a:ext uri="{FF2B5EF4-FFF2-40B4-BE49-F238E27FC236}">
                  <a16:creationId xmlns:a16="http://schemas.microsoft.com/office/drawing/2014/main" id="{35255841-9961-4BAC-B291-5BFA98662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280718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AutoShape 42">
              <a:extLst>
                <a:ext uri="{FF2B5EF4-FFF2-40B4-BE49-F238E27FC236}">
                  <a16:creationId xmlns:a16="http://schemas.microsoft.com/office/drawing/2014/main" id="{ADDC615E-03F8-44E9-BDFD-AEF3AAB4F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400863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AutoShape 43">
              <a:extLst>
                <a:ext uri="{FF2B5EF4-FFF2-40B4-BE49-F238E27FC236}">
                  <a16:creationId xmlns:a16="http://schemas.microsoft.com/office/drawing/2014/main" id="{7D4C4349-DA3C-4932-B4E2-6889F800E1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51679" y="388443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" name="AutoShape 44">
              <a:extLst>
                <a:ext uri="{FF2B5EF4-FFF2-40B4-BE49-F238E27FC236}">
                  <a16:creationId xmlns:a16="http://schemas.microsoft.com/office/drawing/2014/main" id="{5C4CFD74-0B10-41D8-8ECC-95018166B3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51679" y="392943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Rectangle 45">
              <a:extLst>
                <a:ext uri="{FF2B5EF4-FFF2-40B4-BE49-F238E27FC236}">
                  <a16:creationId xmlns:a16="http://schemas.microsoft.com/office/drawing/2014/main" id="{BBD8A4F2-EB27-40B7-9920-62B7AE1FA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409591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Rectangle 46">
              <a:extLst>
                <a:ext uri="{FF2B5EF4-FFF2-40B4-BE49-F238E27FC236}">
                  <a16:creationId xmlns:a16="http://schemas.microsoft.com/office/drawing/2014/main" id="{AF48C36A-A0D1-4BD6-A8E7-BE53F1861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297083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Rectangle 47">
              <a:extLst>
                <a:ext uri="{FF2B5EF4-FFF2-40B4-BE49-F238E27FC236}">
                  <a16:creationId xmlns:a16="http://schemas.microsoft.com/office/drawing/2014/main" id="{C292B62E-2558-4203-860B-584CD4898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323540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" name="Rectangle 48">
              <a:extLst>
                <a:ext uri="{FF2B5EF4-FFF2-40B4-BE49-F238E27FC236}">
                  <a16:creationId xmlns:a16="http://schemas.microsoft.com/office/drawing/2014/main" id="{D92AD03D-4C42-4127-AC5E-3F5F69665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340450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" name="Rectangle 49">
              <a:extLst>
                <a:ext uri="{FF2B5EF4-FFF2-40B4-BE49-F238E27FC236}">
                  <a16:creationId xmlns:a16="http://schemas.microsoft.com/office/drawing/2014/main" id="{BD591C72-8B12-4D0D-8FE7-315ECB0DC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365270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" name="Rectangle 50">
              <a:extLst>
                <a:ext uri="{FF2B5EF4-FFF2-40B4-BE49-F238E27FC236}">
                  <a16:creationId xmlns:a16="http://schemas.microsoft.com/office/drawing/2014/main" id="{20C1BF3C-A424-4E75-91D6-B7C04D09C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384089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" name="Rectangle 51">
              <a:extLst>
                <a:ext uri="{FF2B5EF4-FFF2-40B4-BE49-F238E27FC236}">
                  <a16:creationId xmlns:a16="http://schemas.microsoft.com/office/drawing/2014/main" id="{15C2E208-A808-4183-BDF1-24C1EC8D6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446139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" name="Rectangle 52">
              <a:extLst>
                <a:ext uri="{FF2B5EF4-FFF2-40B4-BE49-F238E27FC236}">
                  <a16:creationId xmlns:a16="http://schemas.microsoft.com/office/drawing/2014/main" id="{CC483B2B-0BC2-4AE4-9C71-56CB13DD6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464686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" name="Rectangle 53">
              <a:extLst>
                <a:ext uri="{FF2B5EF4-FFF2-40B4-BE49-F238E27FC236}">
                  <a16:creationId xmlns:a16="http://schemas.microsoft.com/office/drawing/2014/main" id="{6038B2D7-CD27-4D76-979A-F7B00452E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494552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Rectangle 54">
              <a:extLst>
                <a:ext uri="{FF2B5EF4-FFF2-40B4-BE49-F238E27FC236}">
                  <a16:creationId xmlns:a16="http://schemas.microsoft.com/office/drawing/2014/main" id="{8362732B-843F-4EDA-844D-EA5C51BC7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504098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Rectangle 55">
              <a:extLst>
                <a:ext uri="{FF2B5EF4-FFF2-40B4-BE49-F238E27FC236}">
                  <a16:creationId xmlns:a16="http://schemas.microsoft.com/office/drawing/2014/main" id="{D531DCD9-4C4D-4D22-B95B-4F0EE159D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529600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Rectangle 56">
              <a:extLst>
                <a:ext uri="{FF2B5EF4-FFF2-40B4-BE49-F238E27FC236}">
                  <a16:creationId xmlns:a16="http://schemas.microsoft.com/office/drawing/2014/main" id="{89CD099A-B139-49D0-9BE8-0C5746415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88" y="566284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1" name="Group 40">
            <a:extLst>
              <a:ext uri="{FF2B5EF4-FFF2-40B4-BE49-F238E27FC236}">
                <a16:creationId xmlns:a16="http://schemas.microsoft.com/office/drawing/2014/main" id="{783FA35F-B993-4D3F-BDD6-D5BE69213F36}"/>
              </a:ext>
            </a:extLst>
          </p:cNvPr>
          <p:cNvGrpSpPr>
            <a:grpSpLocks/>
          </p:cNvGrpSpPr>
          <p:nvPr/>
        </p:nvGrpSpPr>
        <p:grpSpPr bwMode="auto">
          <a:xfrm>
            <a:off x="1229253" y="2807188"/>
            <a:ext cx="215900" cy="3203409"/>
            <a:chOff x="5339" y="1900"/>
            <a:chExt cx="136" cy="2349"/>
          </a:xfrm>
        </p:grpSpPr>
        <p:sp>
          <p:nvSpPr>
            <p:cNvPr id="52" name="AutoShape 41">
              <a:extLst>
                <a:ext uri="{FF2B5EF4-FFF2-40B4-BE49-F238E27FC236}">
                  <a16:creationId xmlns:a16="http://schemas.microsoft.com/office/drawing/2014/main" id="{CA335D6C-FD0C-411A-AE21-6C2414231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AutoShape 42">
              <a:extLst>
                <a:ext uri="{FF2B5EF4-FFF2-40B4-BE49-F238E27FC236}">
                  <a16:creationId xmlns:a16="http://schemas.microsoft.com/office/drawing/2014/main" id="{45C30BCC-F0B3-46D2-B2A2-7B9E2314B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AutoShape 43">
              <a:extLst>
                <a:ext uri="{FF2B5EF4-FFF2-40B4-BE49-F238E27FC236}">
                  <a16:creationId xmlns:a16="http://schemas.microsoft.com/office/drawing/2014/main" id="{9C3010A0-33EF-4EDB-BDA8-66C1ACD4EC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AutoShape 44">
              <a:extLst>
                <a:ext uri="{FF2B5EF4-FFF2-40B4-BE49-F238E27FC236}">
                  <a16:creationId xmlns:a16="http://schemas.microsoft.com/office/drawing/2014/main" id="{C0053666-CEA4-4B15-BF05-C326B652F2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Rectangle 45">
              <a:extLst>
                <a:ext uri="{FF2B5EF4-FFF2-40B4-BE49-F238E27FC236}">
                  <a16:creationId xmlns:a16="http://schemas.microsoft.com/office/drawing/2014/main" id="{45EEAD35-2DB2-40A4-9639-356ED98DD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Rectangle 46">
              <a:extLst>
                <a:ext uri="{FF2B5EF4-FFF2-40B4-BE49-F238E27FC236}">
                  <a16:creationId xmlns:a16="http://schemas.microsoft.com/office/drawing/2014/main" id="{32ED5A24-6EF3-489F-830A-4E277217F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Rectangle 47">
              <a:extLst>
                <a:ext uri="{FF2B5EF4-FFF2-40B4-BE49-F238E27FC236}">
                  <a16:creationId xmlns:a16="http://schemas.microsoft.com/office/drawing/2014/main" id="{6A52AD9D-E905-493F-8787-C711ECE5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Rectangle 48">
              <a:extLst>
                <a:ext uri="{FF2B5EF4-FFF2-40B4-BE49-F238E27FC236}">
                  <a16:creationId xmlns:a16="http://schemas.microsoft.com/office/drawing/2014/main" id="{45920FAF-59E0-4909-BB6D-BA8AF43D7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" name="Rectangle 49">
              <a:extLst>
                <a:ext uri="{FF2B5EF4-FFF2-40B4-BE49-F238E27FC236}">
                  <a16:creationId xmlns:a16="http://schemas.microsoft.com/office/drawing/2014/main" id="{DDE97C89-A284-4263-8237-D7486770C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Rectangle 50">
              <a:extLst>
                <a:ext uri="{FF2B5EF4-FFF2-40B4-BE49-F238E27FC236}">
                  <a16:creationId xmlns:a16="http://schemas.microsoft.com/office/drawing/2014/main" id="{08009A59-8377-4F71-8CE8-C007B0D67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Rectangle 51">
              <a:extLst>
                <a:ext uri="{FF2B5EF4-FFF2-40B4-BE49-F238E27FC236}">
                  <a16:creationId xmlns:a16="http://schemas.microsoft.com/office/drawing/2014/main" id="{5AD351B6-738B-47C7-84ED-5B4C1450E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Rectangle 52">
              <a:extLst>
                <a:ext uri="{FF2B5EF4-FFF2-40B4-BE49-F238E27FC236}">
                  <a16:creationId xmlns:a16="http://schemas.microsoft.com/office/drawing/2014/main" id="{49630E74-C908-4111-9003-977C6C4E7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Rectangle 53">
              <a:extLst>
                <a:ext uri="{FF2B5EF4-FFF2-40B4-BE49-F238E27FC236}">
                  <a16:creationId xmlns:a16="http://schemas.microsoft.com/office/drawing/2014/main" id="{2235FA2E-48C6-44D6-8E8E-DBCF003D0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Rectangle 54">
              <a:extLst>
                <a:ext uri="{FF2B5EF4-FFF2-40B4-BE49-F238E27FC236}">
                  <a16:creationId xmlns:a16="http://schemas.microsoft.com/office/drawing/2014/main" id="{41AACAEC-5030-4B0B-B8F3-EAD5104A1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" name="Rectangle 55">
              <a:extLst>
                <a:ext uri="{FF2B5EF4-FFF2-40B4-BE49-F238E27FC236}">
                  <a16:creationId xmlns:a16="http://schemas.microsoft.com/office/drawing/2014/main" id="{C82DD26B-55E9-4307-A878-1B3DE1557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Rectangle 56">
              <a:extLst>
                <a:ext uri="{FF2B5EF4-FFF2-40B4-BE49-F238E27FC236}">
                  <a16:creationId xmlns:a16="http://schemas.microsoft.com/office/drawing/2014/main" id="{43C72356-E382-4D8D-B841-E04F92141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6794260-C79E-4061-842C-3C94367D0DFB}"/>
              </a:ext>
            </a:extLst>
          </p:cNvPr>
          <p:cNvSpPr txBox="1"/>
          <p:nvPr/>
        </p:nvSpPr>
        <p:spPr>
          <a:xfrm>
            <a:off x="1099984" y="5968976"/>
            <a:ext cx="500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endParaRPr kumimoji="1" lang="en-US" altLang="ja-JP" sz="2400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18E16D8-4A56-48B5-8428-3D85E9198551}"/>
              </a:ext>
            </a:extLst>
          </p:cNvPr>
          <p:cNvSpPr txBox="1"/>
          <p:nvPr/>
        </p:nvSpPr>
        <p:spPr>
          <a:xfrm>
            <a:off x="615161" y="596897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endParaRPr kumimoji="1" lang="en-US" altLang="ja-JP" sz="2400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F8EFF2F-E9DF-4A3F-93D8-BE18590A7983}"/>
              </a:ext>
            </a:extLst>
          </p:cNvPr>
          <p:cNvSpPr txBox="1"/>
          <p:nvPr/>
        </p:nvSpPr>
        <p:spPr>
          <a:xfrm>
            <a:off x="2235890" y="5968976"/>
            <a:ext cx="376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2060"/>
                </a:solidFill>
                <a:latin typeface="Trebuchet MS" panose="020B0603020202020204" pitchFamily="34" charset="0"/>
                <a:ea typeface="+mn-ea"/>
              </a:rPr>
              <a:t>Y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AB1C642-75AE-4CF9-804F-9188F737CFF2}"/>
              </a:ext>
            </a:extLst>
          </p:cNvPr>
          <p:cNvSpPr txBox="1"/>
          <p:nvPr/>
        </p:nvSpPr>
        <p:spPr>
          <a:xfrm>
            <a:off x="1705347" y="596897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endParaRPr kumimoji="1" lang="en-US" altLang="ja-JP" sz="2400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75" name="Rectangle 39">
            <a:extLst>
              <a:ext uri="{FF2B5EF4-FFF2-40B4-BE49-F238E27FC236}">
                <a16:creationId xmlns:a16="http://schemas.microsoft.com/office/drawing/2014/main" id="{931CEA6E-0761-497F-A5E5-1A4EE4007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914" y="4798862"/>
            <a:ext cx="215900" cy="57600"/>
          </a:xfrm>
          <a:prstGeom prst="rect">
            <a:avLst/>
          </a:prstGeom>
          <a:gradFill flip="none" rotWithShape="1">
            <a:gsLst>
              <a:gs pos="0">
                <a:srgbClr val="745516"/>
              </a:gs>
              <a:gs pos="50000">
                <a:srgbClr val="FFFF00"/>
              </a:gs>
              <a:gs pos="100000">
                <a:srgbClr val="745516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C6872C-6575-4E68-97AC-2F0DA99C241F}"/>
              </a:ext>
            </a:extLst>
          </p:cNvPr>
          <p:cNvSpPr txBox="1"/>
          <p:nvPr/>
        </p:nvSpPr>
        <p:spPr>
          <a:xfrm>
            <a:off x="2864340" y="4601506"/>
            <a:ext cx="204414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>
                <a:latin typeface="Trebuchet MS" panose="020B0603020202020204" pitchFamily="34" charset="0"/>
              </a:rPr>
              <a:t>SRY</a:t>
            </a:r>
            <a:r>
              <a:rPr kumimoji="1" lang="en-US" altLang="ja-JP" sz="2400" dirty="0">
                <a:latin typeface="Trebuchet MS" panose="020B0603020202020204" pitchFamily="34" charset="0"/>
              </a:rPr>
              <a:t> / TDF</a:t>
            </a:r>
          </a:p>
          <a:p>
            <a:r>
              <a:rPr kumimoji="1" lang="ja-JP" altLang="en-US" b="1" dirty="0">
                <a:latin typeface="+mn-ea"/>
                <a:ea typeface="+mn-ea"/>
              </a:rPr>
              <a:t>精巣決定因子</a:t>
            </a:r>
            <a:endParaRPr kumimoji="1" lang="en-US" altLang="ja-JP" b="1" dirty="0">
              <a:latin typeface="+mn-ea"/>
              <a:ea typeface="+mn-ea"/>
            </a:endParaRPr>
          </a:p>
          <a:p>
            <a:pPr algn="ctr"/>
            <a:endParaRPr lang="en-US" altLang="ja-JP" sz="800" b="1" dirty="0">
              <a:latin typeface="+mn-ea"/>
              <a:ea typeface="+mn-ea"/>
            </a:endParaRPr>
          </a:p>
          <a:p>
            <a:r>
              <a:rPr kumimoji="1" lang="ja-JP" altLang="en-US" b="1" dirty="0">
                <a:latin typeface="+mn-ea"/>
                <a:ea typeface="+mn-ea"/>
              </a:rPr>
              <a:t>男性化に関わる</a:t>
            </a:r>
            <a:endParaRPr kumimoji="1" lang="en-US" altLang="ja-JP" b="1" dirty="0">
              <a:latin typeface="+mn-ea"/>
              <a:ea typeface="+mn-ea"/>
            </a:endParaRPr>
          </a:p>
          <a:p>
            <a:r>
              <a:rPr kumimoji="1" lang="ja-JP" altLang="en-US" b="1" dirty="0">
                <a:latin typeface="+mn-ea"/>
                <a:ea typeface="+mn-ea"/>
              </a:rPr>
              <a:t>遺伝子群を活性化</a:t>
            </a: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85842DF8-E712-4040-9FD4-96D33111A052}"/>
              </a:ext>
            </a:extLst>
          </p:cNvPr>
          <p:cNvCxnSpPr/>
          <p:nvPr/>
        </p:nvCxnSpPr>
        <p:spPr>
          <a:xfrm flipH="1">
            <a:off x="2563943" y="4827662"/>
            <a:ext cx="360000" cy="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1EBE50B-4DA6-41F7-B79C-94F4A40EDAB4}"/>
              </a:ext>
            </a:extLst>
          </p:cNvPr>
          <p:cNvSpPr txBox="1"/>
          <p:nvPr/>
        </p:nvSpPr>
        <p:spPr>
          <a:xfrm>
            <a:off x="3099451" y="2855720"/>
            <a:ext cx="1986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  <a:ea typeface="+mn-ea"/>
              </a:rPr>
              <a:t>男性ホルモン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9B1AD92-50D1-441C-80AC-7D1237F14750}"/>
              </a:ext>
            </a:extLst>
          </p:cNvPr>
          <p:cNvSpPr txBox="1"/>
          <p:nvPr/>
        </p:nvSpPr>
        <p:spPr>
          <a:xfrm>
            <a:off x="8140781" y="5397999"/>
            <a:ext cx="7065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12999"/>
                </a:solidFill>
                <a:latin typeface="+mn-ea"/>
                <a:ea typeface="+mn-ea"/>
              </a:rPr>
              <a:t>男性</a:t>
            </a:r>
            <a:endParaRPr kumimoji="1" lang="en-US" altLang="ja-JP" sz="2000" b="1" dirty="0">
              <a:solidFill>
                <a:srgbClr val="012999"/>
              </a:solidFill>
              <a:latin typeface="+mn-ea"/>
              <a:ea typeface="+mn-ea"/>
            </a:endParaRPr>
          </a:p>
          <a:p>
            <a:pPr algn="ctr"/>
            <a:r>
              <a:rPr lang="en-US" altLang="ja-JP" sz="2400" dirty="0">
                <a:solidFill>
                  <a:srgbClr val="012999"/>
                </a:solidFill>
                <a:latin typeface="Trebuchet MS" panose="020B0603020202020204" pitchFamily="34" charset="0"/>
                <a:ea typeface="+mn-ea"/>
              </a:rPr>
              <a:t>XY</a:t>
            </a:r>
            <a:endParaRPr lang="ja-JP" altLang="en-US" sz="2400" dirty="0">
              <a:solidFill>
                <a:srgbClr val="012999"/>
              </a:solidFill>
              <a:latin typeface="Trebuchet MS" panose="020B0603020202020204" pitchFamily="34" charset="0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1015F51A-5654-417E-BDAC-2EE47CA85AA0}"/>
              </a:ext>
            </a:extLst>
          </p:cNvPr>
          <p:cNvSpPr txBox="1"/>
          <p:nvPr/>
        </p:nvSpPr>
        <p:spPr>
          <a:xfrm>
            <a:off x="8140781" y="2859393"/>
            <a:ext cx="7065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642100"/>
                </a:solidFill>
                <a:latin typeface="+mn-ea"/>
                <a:ea typeface="+mn-ea"/>
              </a:rPr>
              <a:t>女性</a:t>
            </a:r>
            <a:endParaRPr kumimoji="1" lang="en-US" altLang="ja-JP" sz="2000" b="1" dirty="0">
              <a:solidFill>
                <a:srgbClr val="642100"/>
              </a:solidFill>
              <a:latin typeface="+mn-ea"/>
              <a:ea typeface="+mn-ea"/>
            </a:endParaRPr>
          </a:p>
          <a:p>
            <a:pPr algn="ctr"/>
            <a:r>
              <a:rPr lang="en-US" altLang="ja-JP" sz="2400" dirty="0">
                <a:solidFill>
                  <a:srgbClr val="642100"/>
                </a:solidFill>
                <a:latin typeface="Trebuchet MS" panose="020B0603020202020204" pitchFamily="34" charset="0"/>
                <a:ea typeface="+mn-ea"/>
              </a:rPr>
              <a:t>XX</a:t>
            </a:r>
            <a:endParaRPr lang="ja-JP" altLang="en-US" sz="2400" dirty="0">
              <a:solidFill>
                <a:srgbClr val="6421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5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en-US" altLang="zh-TW" dirty="0" err="1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原理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id="{D0ABD6BA-141D-4976-AF38-42D2E6F05651}"/>
              </a:ext>
            </a:extLst>
          </p:cNvPr>
          <p:cNvGrpSpPr>
            <a:grpSpLocks/>
          </p:cNvGrpSpPr>
          <p:nvPr/>
        </p:nvGrpSpPr>
        <p:grpSpPr bwMode="auto">
          <a:xfrm>
            <a:off x="6872484" y="4681154"/>
            <a:ext cx="215900" cy="1363733"/>
            <a:chOff x="5580" y="3249"/>
            <a:chExt cx="136" cy="1000"/>
          </a:xfrm>
        </p:grpSpPr>
        <p:sp>
          <p:nvSpPr>
            <p:cNvPr id="7" name="AutoShape 31">
              <a:extLst>
                <a:ext uri="{FF2B5EF4-FFF2-40B4-BE49-F238E27FC236}">
                  <a16:creationId xmlns:a16="http://schemas.microsoft.com/office/drawing/2014/main" id="{8CA89A1F-3559-4DFD-A7D2-B97BE2634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AutoShape 32">
              <a:extLst>
                <a:ext uri="{FF2B5EF4-FFF2-40B4-BE49-F238E27FC236}">
                  <a16:creationId xmlns:a16="http://schemas.microsoft.com/office/drawing/2014/main" id="{13F5043E-3FD2-4151-8866-E1D4240BC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AutoShape 33">
              <a:extLst>
                <a:ext uri="{FF2B5EF4-FFF2-40B4-BE49-F238E27FC236}">
                  <a16:creationId xmlns:a16="http://schemas.microsoft.com/office/drawing/2014/main" id="{4505B209-23BD-4EBC-8303-E21EE66B74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AutoShape 34">
              <a:extLst>
                <a:ext uri="{FF2B5EF4-FFF2-40B4-BE49-F238E27FC236}">
                  <a16:creationId xmlns:a16="http://schemas.microsoft.com/office/drawing/2014/main" id="{B6689F43-4674-4FE8-B815-EB82B9A22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Rectangle 35">
              <a:extLst>
                <a:ext uri="{FF2B5EF4-FFF2-40B4-BE49-F238E27FC236}">
                  <a16:creationId xmlns:a16="http://schemas.microsoft.com/office/drawing/2014/main" id="{396F7E44-8E5E-4731-B404-94F52220E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AutoShape 36">
              <a:extLst>
                <a:ext uri="{FF2B5EF4-FFF2-40B4-BE49-F238E27FC236}">
                  <a16:creationId xmlns:a16="http://schemas.microsoft.com/office/drawing/2014/main" id="{13A2DB71-E6D0-4213-9342-4F6C113DC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Rectangle 37">
              <a:extLst>
                <a:ext uri="{FF2B5EF4-FFF2-40B4-BE49-F238E27FC236}">
                  <a16:creationId xmlns:a16="http://schemas.microsoft.com/office/drawing/2014/main" id="{7B7D80BE-C007-46AF-8A67-E3F953075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Rectangle 38">
              <a:extLst>
                <a:ext uri="{FF2B5EF4-FFF2-40B4-BE49-F238E27FC236}">
                  <a16:creationId xmlns:a16="http://schemas.microsoft.com/office/drawing/2014/main" id="{C3DE848E-6757-41D1-AAE5-C781F7D51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Rectangle 39">
              <a:extLst>
                <a:ext uri="{FF2B5EF4-FFF2-40B4-BE49-F238E27FC236}">
                  <a16:creationId xmlns:a16="http://schemas.microsoft.com/office/drawing/2014/main" id="{76D2B614-7253-4A06-A6CF-34052EB73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" name="Group 40">
            <a:extLst>
              <a:ext uri="{FF2B5EF4-FFF2-40B4-BE49-F238E27FC236}">
                <a16:creationId xmlns:a16="http://schemas.microsoft.com/office/drawing/2014/main" id="{9726EF4C-3AD3-48F7-8D5C-803E859B41E7}"/>
              </a:ext>
            </a:extLst>
          </p:cNvPr>
          <p:cNvGrpSpPr>
            <a:grpSpLocks/>
          </p:cNvGrpSpPr>
          <p:nvPr/>
        </p:nvGrpSpPr>
        <p:grpSpPr bwMode="auto">
          <a:xfrm>
            <a:off x="6344033" y="2841478"/>
            <a:ext cx="215900" cy="3203409"/>
            <a:chOff x="5339" y="1900"/>
            <a:chExt cx="136" cy="2349"/>
          </a:xfrm>
        </p:grpSpPr>
        <p:sp>
          <p:nvSpPr>
            <p:cNvPr id="17" name="AutoShape 41">
              <a:extLst>
                <a:ext uri="{FF2B5EF4-FFF2-40B4-BE49-F238E27FC236}">
                  <a16:creationId xmlns:a16="http://schemas.microsoft.com/office/drawing/2014/main" id="{7E888279-1F8B-4928-B0DF-769CBA2B0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AutoShape 42">
              <a:extLst>
                <a:ext uri="{FF2B5EF4-FFF2-40B4-BE49-F238E27FC236}">
                  <a16:creationId xmlns:a16="http://schemas.microsoft.com/office/drawing/2014/main" id="{D57527A3-828F-4CDB-BD0E-898DD1858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AutoShape 43">
              <a:extLst>
                <a:ext uri="{FF2B5EF4-FFF2-40B4-BE49-F238E27FC236}">
                  <a16:creationId xmlns:a16="http://schemas.microsoft.com/office/drawing/2014/main" id="{B2636B92-BAE9-405D-ABC2-FB70F83ABF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AutoShape 44">
              <a:extLst>
                <a:ext uri="{FF2B5EF4-FFF2-40B4-BE49-F238E27FC236}">
                  <a16:creationId xmlns:a16="http://schemas.microsoft.com/office/drawing/2014/main" id="{06D27C50-0CAC-4518-A1A7-BD262D33D0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Rectangle 45">
              <a:extLst>
                <a:ext uri="{FF2B5EF4-FFF2-40B4-BE49-F238E27FC236}">
                  <a16:creationId xmlns:a16="http://schemas.microsoft.com/office/drawing/2014/main" id="{961A5DA4-1DE2-461C-B72E-BA35C9E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Rectangle 46">
              <a:extLst>
                <a:ext uri="{FF2B5EF4-FFF2-40B4-BE49-F238E27FC236}">
                  <a16:creationId xmlns:a16="http://schemas.microsoft.com/office/drawing/2014/main" id="{0C23F293-5D2D-40BB-BFE7-4B67CF100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Rectangle 47">
              <a:extLst>
                <a:ext uri="{FF2B5EF4-FFF2-40B4-BE49-F238E27FC236}">
                  <a16:creationId xmlns:a16="http://schemas.microsoft.com/office/drawing/2014/main" id="{9620ABFF-BCB9-4CB9-BF68-76956A74F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Rectangle 48">
              <a:extLst>
                <a:ext uri="{FF2B5EF4-FFF2-40B4-BE49-F238E27FC236}">
                  <a16:creationId xmlns:a16="http://schemas.microsoft.com/office/drawing/2014/main" id="{0B24CA79-06C8-4C5A-9A9B-E1A356332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Rectangle 49">
              <a:extLst>
                <a:ext uri="{FF2B5EF4-FFF2-40B4-BE49-F238E27FC236}">
                  <a16:creationId xmlns:a16="http://schemas.microsoft.com/office/drawing/2014/main" id="{388717E1-8C6E-4CB9-826D-F81F13BDC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Rectangle 50">
              <a:extLst>
                <a:ext uri="{FF2B5EF4-FFF2-40B4-BE49-F238E27FC236}">
                  <a16:creationId xmlns:a16="http://schemas.microsoft.com/office/drawing/2014/main" id="{E85FE5BD-B5B5-400A-9A27-C055E9C42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Rectangle 51">
              <a:extLst>
                <a:ext uri="{FF2B5EF4-FFF2-40B4-BE49-F238E27FC236}">
                  <a16:creationId xmlns:a16="http://schemas.microsoft.com/office/drawing/2014/main" id="{DCE623F5-4B48-4718-8EE5-B691C97E7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Rectangle 52">
              <a:extLst>
                <a:ext uri="{FF2B5EF4-FFF2-40B4-BE49-F238E27FC236}">
                  <a16:creationId xmlns:a16="http://schemas.microsoft.com/office/drawing/2014/main" id="{CD9B9C65-F277-45D0-B618-C22AD18F2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Rectangle 53">
              <a:extLst>
                <a:ext uri="{FF2B5EF4-FFF2-40B4-BE49-F238E27FC236}">
                  <a16:creationId xmlns:a16="http://schemas.microsoft.com/office/drawing/2014/main" id="{E40E0C09-6EED-4844-AB64-A7EE9F455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Rectangle 54">
              <a:extLst>
                <a:ext uri="{FF2B5EF4-FFF2-40B4-BE49-F238E27FC236}">
                  <a16:creationId xmlns:a16="http://schemas.microsoft.com/office/drawing/2014/main" id="{E9AA41D4-DE44-4728-B6E0-4B305E130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Rectangle 55">
              <a:extLst>
                <a:ext uri="{FF2B5EF4-FFF2-40B4-BE49-F238E27FC236}">
                  <a16:creationId xmlns:a16="http://schemas.microsoft.com/office/drawing/2014/main" id="{182FFF1B-0789-4229-8DA7-260C55B0C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" name="Rectangle 56">
              <a:extLst>
                <a:ext uri="{FF2B5EF4-FFF2-40B4-BE49-F238E27FC236}">
                  <a16:creationId xmlns:a16="http://schemas.microsoft.com/office/drawing/2014/main" id="{29472155-FCBA-455E-82DD-08239B0BB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0" name="Group 30">
            <a:extLst>
              <a:ext uri="{FF2B5EF4-FFF2-40B4-BE49-F238E27FC236}">
                <a16:creationId xmlns:a16="http://schemas.microsoft.com/office/drawing/2014/main" id="{EF702D66-81C0-477B-9C5B-C9F6DA62C54F}"/>
              </a:ext>
            </a:extLst>
          </p:cNvPr>
          <p:cNvGrpSpPr>
            <a:grpSpLocks/>
          </p:cNvGrpSpPr>
          <p:nvPr/>
        </p:nvGrpSpPr>
        <p:grpSpPr bwMode="auto">
          <a:xfrm>
            <a:off x="8099582" y="4681154"/>
            <a:ext cx="215900" cy="1363733"/>
            <a:chOff x="5580" y="3249"/>
            <a:chExt cx="136" cy="1000"/>
          </a:xfrm>
        </p:grpSpPr>
        <p:sp>
          <p:nvSpPr>
            <p:cNvPr id="61" name="AutoShape 31">
              <a:extLst>
                <a:ext uri="{FF2B5EF4-FFF2-40B4-BE49-F238E27FC236}">
                  <a16:creationId xmlns:a16="http://schemas.microsoft.com/office/drawing/2014/main" id="{46019F8F-7729-40C3-84B5-1EF3FF08B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AutoShape 32">
              <a:extLst>
                <a:ext uri="{FF2B5EF4-FFF2-40B4-BE49-F238E27FC236}">
                  <a16:creationId xmlns:a16="http://schemas.microsoft.com/office/drawing/2014/main" id="{7F56970D-8D1E-4D4B-AAF5-1C10D4395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AutoShape 33">
              <a:extLst>
                <a:ext uri="{FF2B5EF4-FFF2-40B4-BE49-F238E27FC236}">
                  <a16:creationId xmlns:a16="http://schemas.microsoft.com/office/drawing/2014/main" id="{0F5E7262-AE17-4C92-98AC-7CDA30BF7C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AutoShape 34">
              <a:extLst>
                <a:ext uri="{FF2B5EF4-FFF2-40B4-BE49-F238E27FC236}">
                  <a16:creationId xmlns:a16="http://schemas.microsoft.com/office/drawing/2014/main" id="{BFB77FCF-0C65-44DC-A9DB-1AC34CE32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Rectangle 35">
              <a:extLst>
                <a:ext uri="{FF2B5EF4-FFF2-40B4-BE49-F238E27FC236}">
                  <a16:creationId xmlns:a16="http://schemas.microsoft.com/office/drawing/2014/main" id="{220F6F19-8A18-4019-BC3F-F02EB350F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" name="AutoShape 36">
              <a:extLst>
                <a:ext uri="{FF2B5EF4-FFF2-40B4-BE49-F238E27FC236}">
                  <a16:creationId xmlns:a16="http://schemas.microsoft.com/office/drawing/2014/main" id="{A4F44B72-4DDC-410B-8874-75A0CF6B7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Rectangle 37">
              <a:extLst>
                <a:ext uri="{FF2B5EF4-FFF2-40B4-BE49-F238E27FC236}">
                  <a16:creationId xmlns:a16="http://schemas.microsoft.com/office/drawing/2014/main" id="{FE4FC998-D5B8-48DC-88A9-18D8ED3BF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" name="Rectangle 38">
              <a:extLst>
                <a:ext uri="{FF2B5EF4-FFF2-40B4-BE49-F238E27FC236}">
                  <a16:creationId xmlns:a16="http://schemas.microsoft.com/office/drawing/2014/main" id="{EDBFD1D4-8A5B-49C0-A5F1-AEEFC2A52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AD075F78-6558-408E-A772-C12E4E606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" name="Group 40">
            <a:extLst>
              <a:ext uri="{FF2B5EF4-FFF2-40B4-BE49-F238E27FC236}">
                <a16:creationId xmlns:a16="http://schemas.microsoft.com/office/drawing/2014/main" id="{E98349DE-3D28-4AE4-9B01-A7835F194760}"/>
              </a:ext>
            </a:extLst>
          </p:cNvPr>
          <p:cNvGrpSpPr>
            <a:grpSpLocks/>
          </p:cNvGrpSpPr>
          <p:nvPr/>
        </p:nvGrpSpPr>
        <p:grpSpPr bwMode="auto">
          <a:xfrm>
            <a:off x="7569539" y="2841478"/>
            <a:ext cx="215900" cy="3203409"/>
            <a:chOff x="5339" y="1900"/>
            <a:chExt cx="136" cy="2349"/>
          </a:xfrm>
        </p:grpSpPr>
        <p:sp>
          <p:nvSpPr>
            <p:cNvPr id="71" name="AutoShape 41">
              <a:extLst>
                <a:ext uri="{FF2B5EF4-FFF2-40B4-BE49-F238E27FC236}">
                  <a16:creationId xmlns:a16="http://schemas.microsoft.com/office/drawing/2014/main" id="{AE976D4D-E3C7-4098-A670-100A06D1A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" name="AutoShape 42">
              <a:extLst>
                <a:ext uri="{FF2B5EF4-FFF2-40B4-BE49-F238E27FC236}">
                  <a16:creationId xmlns:a16="http://schemas.microsoft.com/office/drawing/2014/main" id="{0B10257A-3885-42F7-962F-93C1530E8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" name="AutoShape 43">
              <a:extLst>
                <a:ext uri="{FF2B5EF4-FFF2-40B4-BE49-F238E27FC236}">
                  <a16:creationId xmlns:a16="http://schemas.microsoft.com/office/drawing/2014/main" id="{2A4B8AD5-9769-4687-BD1C-D435694F37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" name="AutoShape 44">
              <a:extLst>
                <a:ext uri="{FF2B5EF4-FFF2-40B4-BE49-F238E27FC236}">
                  <a16:creationId xmlns:a16="http://schemas.microsoft.com/office/drawing/2014/main" id="{218CF4CA-DAC0-41DF-96C0-1841C6AD5B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Rectangle 45">
              <a:extLst>
                <a:ext uri="{FF2B5EF4-FFF2-40B4-BE49-F238E27FC236}">
                  <a16:creationId xmlns:a16="http://schemas.microsoft.com/office/drawing/2014/main" id="{1B7874BA-043C-4E13-891A-7983B8501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Rectangle 46">
              <a:extLst>
                <a:ext uri="{FF2B5EF4-FFF2-40B4-BE49-F238E27FC236}">
                  <a16:creationId xmlns:a16="http://schemas.microsoft.com/office/drawing/2014/main" id="{85306853-DD70-4CA7-8E98-EDC0BE77C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" name="Rectangle 47">
              <a:extLst>
                <a:ext uri="{FF2B5EF4-FFF2-40B4-BE49-F238E27FC236}">
                  <a16:creationId xmlns:a16="http://schemas.microsoft.com/office/drawing/2014/main" id="{D09C7E3F-C71F-4AE5-B0C8-5229A95A1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Rectangle 48">
              <a:extLst>
                <a:ext uri="{FF2B5EF4-FFF2-40B4-BE49-F238E27FC236}">
                  <a16:creationId xmlns:a16="http://schemas.microsoft.com/office/drawing/2014/main" id="{3E0DB60B-E27D-4578-AE1A-65E462987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" name="Rectangle 49">
              <a:extLst>
                <a:ext uri="{FF2B5EF4-FFF2-40B4-BE49-F238E27FC236}">
                  <a16:creationId xmlns:a16="http://schemas.microsoft.com/office/drawing/2014/main" id="{6D552487-BAA0-4007-AF39-228B06E32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" name="Rectangle 50">
              <a:extLst>
                <a:ext uri="{FF2B5EF4-FFF2-40B4-BE49-F238E27FC236}">
                  <a16:creationId xmlns:a16="http://schemas.microsoft.com/office/drawing/2014/main" id="{FCD576D7-3208-4639-8DD9-0FAC3B7C2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Rectangle 51">
              <a:extLst>
                <a:ext uri="{FF2B5EF4-FFF2-40B4-BE49-F238E27FC236}">
                  <a16:creationId xmlns:a16="http://schemas.microsoft.com/office/drawing/2014/main" id="{2A2F6B83-BC43-4C8A-A5B2-ADCD9B2FB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Rectangle 52">
              <a:extLst>
                <a:ext uri="{FF2B5EF4-FFF2-40B4-BE49-F238E27FC236}">
                  <a16:creationId xmlns:a16="http://schemas.microsoft.com/office/drawing/2014/main" id="{148D0BEF-4FC6-4FB3-89E5-59A8710C5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" name="Rectangle 53">
              <a:extLst>
                <a:ext uri="{FF2B5EF4-FFF2-40B4-BE49-F238E27FC236}">
                  <a16:creationId xmlns:a16="http://schemas.microsoft.com/office/drawing/2014/main" id="{49B0807D-4721-4F23-992F-C3C79BCB2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Rectangle 54">
              <a:extLst>
                <a:ext uri="{FF2B5EF4-FFF2-40B4-BE49-F238E27FC236}">
                  <a16:creationId xmlns:a16="http://schemas.microsoft.com/office/drawing/2014/main" id="{6459924B-5DCD-4800-8BD7-9470A8E6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Rectangle 55">
              <a:extLst>
                <a:ext uri="{FF2B5EF4-FFF2-40B4-BE49-F238E27FC236}">
                  <a16:creationId xmlns:a16="http://schemas.microsoft.com/office/drawing/2014/main" id="{C64D2179-FA2E-4DE8-8096-D29000E8B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" name="Rectangle 56">
              <a:extLst>
                <a:ext uri="{FF2B5EF4-FFF2-40B4-BE49-F238E27FC236}">
                  <a16:creationId xmlns:a16="http://schemas.microsoft.com/office/drawing/2014/main" id="{C7F265E3-CF8C-4456-B244-91865A848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5" name="Group 40">
            <a:extLst>
              <a:ext uri="{FF2B5EF4-FFF2-40B4-BE49-F238E27FC236}">
                <a16:creationId xmlns:a16="http://schemas.microsoft.com/office/drawing/2014/main" id="{F62FC272-DC29-4CAB-96D1-4C8D7D5917C6}"/>
              </a:ext>
            </a:extLst>
          </p:cNvPr>
          <p:cNvGrpSpPr>
            <a:grpSpLocks/>
          </p:cNvGrpSpPr>
          <p:nvPr/>
        </p:nvGrpSpPr>
        <p:grpSpPr bwMode="auto">
          <a:xfrm>
            <a:off x="1348897" y="2841478"/>
            <a:ext cx="215900" cy="3203409"/>
            <a:chOff x="5339" y="1900"/>
            <a:chExt cx="136" cy="2349"/>
          </a:xfrm>
        </p:grpSpPr>
        <p:sp>
          <p:nvSpPr>
            <p:cNvPr id="153" name="AutoShape 41">
              <a:extLst>
                <a:ext uri="{FF2B5EF4-FFF2-40B4-BE49-F238E27FC236}">
                  <a16:creationId xmlns:a16="http://schemas.microsoft.com/office/drawing/2014/main" id="{A7740B67-F9F1-4D96-A680-34F00BCF9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" name="AutoShape 42">
              <a:extLst>
                <a:ext uri="{FF2B5EF4-FFF2-40B4-BE49-F238E27FC236}">
                  <a16:creationId xmlns:a16="http://schemas.microsoft.com/office/drawing/2014/main" id="{4A524C28-335A-4D3A-93CF-E8E1236F9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" name="AutoShape 43">
              <a:extLst>
                <a:ext uri="{FF2B5EF4-FFF2-40B4-BE49-F238E27FC236}">
                  <a16:creationId xmlns:a16="http://schemas.microsoft.com/office/drawing/2014/main" id="{4244EED3-B0D9-4936-AAB4-F4F899E161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6" name="AutoShape 44">
              <a:extLst>
                <a:ext uri="{FF2B5EF4-FFF2-40B4-BE49-F238E27FC236}">
                  <a16:creationId xmlns:a16="http://schemas.microsoft.com/office/drawing/2014/main" id="{D31959A3-ED2C-4FDA-8F70-2D384BD890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7" name="Rectangle 45">
              <a:extLst>
                <a:ext uri="{FF2B5EF4-FFF2-40B4-BE49-F238E27FC236}">
                  <a16:creationId xmlns:a16="http://schemas.microsoft.com/office/drawing/2014/main" id="{95974A2C-45ED-41A1-9253-2116FA295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8" name="Rectangle 46">
              <a:extLst>
                <a:ext uri="{FF2B5EF4-FFF2-40B4-BE49-F238E27FC236}">
                  <a16:creationId xmlns:a16="http://schemas.microsoft.com/office/drawing/2014/main" id="{99A860D0-BABA-4299-A140-0D0162CA3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9" name="Rectangle 47">
              <a:extLst>
                <a:ext uri="{FF2B5EF4-FFF2-40B4-BE49-F238E27FC236}">
                  <a16:creationId xmlns:a16="http://schemas.microsoft.com/office/drawing/2014/main" id="{67DB36EB-E1DB-46B6-8B58-FE5C4A7D2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0" name="Rectangle 48">
              <a:extLst>
                <a:ext uri="{FF2B5EF4-FFF2-40B4-BE49-F238E27FC236}">
                  <a16:creationId xmlns:a16="http://schemas.microsoft.com/office/drawing/2014/main" id="{6E7EB752-E2C2-45B7-8CD2-8CFEF13BF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1" name="Rectangle 49">
              <a:extLst>
                <a:ext uri="{FF2B5EF4-FFF2-40B4-BE49-F238E27FC236}">
                  <a16:creationId xmlns:a16="http://schemas.microsoft.com/office/drawing/2014/main" id="{AB5AF471-95A1-4593-ACCF-C498D7059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2" name="Rectangle 50">
              <a:extLst>
                <a:ext uri="{FF2B5EF4-FFF2-40B4-BE49-F238E27FC236}">
                  <a16:creationId xmlns:a16="http://schemas.microsoft.com/office/drawing/2014/main" id="{B8335A26-E905-4300-B762-6AC372B41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" name="Rectangle 51">
              <a:extLst>
                <a:ext uri="{FF2B5EF4-FFF2-40B4-BE49-F238E27FC236}">
                  <a16:creationId xmlns:a16="http://schemas.microsoft.com/office/drawing/2014/main" id="{6244CB9C-6C41-4308-AE28-FF4F66FFC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" name="Rectangle 52">
              <a:extLst>
                <a:ext uri="{FF2B5EF4-FFF2-40B4-BE49-F238E27FC236}">
                  <a16:creationId xmlns:a16="http://schemas.microsoft.com/office/drawing/2014/main" id="{48903432-BCCD-4E39-A7C2-CE8C383BE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5" name="Rectangle 53">
              <a:extLst>
                <a:ext uri="{FF2B5EF4-FFF2-40B4-BE49-F238E27FC236}">
                  <a16:creationId xmlns:a16="http://schemas.microsoft.com/office/drawing/2014/main" id="{9E00D930-50D8-4973-BCA8-45469C3DD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6" name="Rectangle 54">
              <a:extLst>
                <a:ext uri="{FF2B5EF4-FFF2-40B4-BE49-F238E27FC236}">
                  <a16:creationId xmlns:a16="http://schemas.microsoft.com/office/drawing/2014/main" id="{6A195A93-5C9D-4C4F-87C7-A8D47BDD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7" name="Rectangle 55">
              <a:extLst>
                <a:ext uri="{FF2B5EF4-FFF2-40B4-BE49-F238E27FC236}">
                  <a16:creationId xmlns:a16="http://schemas.microsoft.com/office/drawing/2014/main" id="{185EA7BC-6773-4A5C-953F-ADFC859BA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8" name="Rectangle 56">
              <a:extLst>
                <a:ext uri="{FF2B5EF4-FFF2-40B4-BE49-F238E27FC236}">
                  <a16:creationId xmlns:a16="http://schemas.microsoft.com/office/drawing/2014/main" id="{750F6D8C-1DC7-4F35-BDD1-B719F9B67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5189924B-C4D4-4233-82AC-68738E5CBE2B}"/>
              </a:ext>
            </a:extLst>
          </p:cNvPr>
          <p:cNvSpPr txBox="1"/>
          <p:nvPr/>
        </p:nvSpPr>
        <p:spPr>
          <a:xfrm>
            <a:off x="6035258" y="2027691"/>
            <a:ext cx="140416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健常</a:t>
            </a: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発症しない</a:t>
            </a: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16" name="テキスト ボックス 315">
            <a:extLst>
              <a:ext uri="{FF2B5EF4-FFF2-40B4-BE49-F238E27FC236}">
                <a16:creationId xmlns:a16="http://schemas.microsoft.com/office/drawing/2014/main" id="{DA44DDE0-4474-49B1-805C-31C26F74ED13}"/>
              </a:ext>
            </a:extLst>
          </p:cNvPr>
          <p:cNvSpPr txBox="1"/>
          <p:nvPr/>
        </p:nvSpPr>
        <p:spPr>
          <a:xfrm>
            <a:off x="3682561" y="2027691"/>
            <a:ext cx="129917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罹患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ホモ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発症する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17" name="テキスト ボックス 316">
            <a:extLst>
              <a:ext uri="{FF2B5EF4-FFF2-40B4-BE49-F238E27FC236}">
                <a16:creationId xmlns:a16="http://schemas.microsoft.com/office/drawing/2014/main" id="{F585E2AB-15A0-4677-88F0-31745BD29E44}"/>
              </a:ext>
            </a:extLst>
          </p:cNvPr>
          <p:cNvSpPr txBox="1"/>
          <p:nvPr/>
        </p:nvSpPr>
        <p:spPr>
          <a:xfrm>
            <a:off x="1013973" y="2020007"/>
            <a:ext cx="140416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健常</a:t>
            </a: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発症しない</a:t>
            </a: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id="{9F9578CA-33BA-4E73-B938-8F62173A7C70}"/>
              </a:ext>
            </a:extLst>
          </p:cNvPr>
          <p:cNvSpPr txBox="1"/>
          <p:nvPr/>
        </p:nvSpPr>
        <p:spPr>
          <a:xfrm>
            <a:off x="2316515" y="2027691"/>
            <a:ext cx="140416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rPr>
              <a:t>保因者</a:t>
            </a:r>
            <a:endParaRPr kumimoji="1" lang="en-US" altLang="ja-JP" b="1" dirty="0">
              <a:solidFill>
                <a:srgbClr val="9A711E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rPr>
              <a:t>ヘテロ</a:t>
            </a:r>
            <a:endParaRPr kumimoji="1" lang="en-US" altLang="ja-JP" b="1" dirty="0">
              <a:solidFill>
                <a:srgbClr val="9A711E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rPr>
              <a:t>発症しない</a:t>
            </a:r>
            <a:endParaRPr kumimoji="1" lang="en-US" altLang="ja-JP" b="1" dirty="0">
              <a:solidFill>
                <a:srgbClr val="9A711E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21" name="テキスト ボックス 320">
            <a:extLst>
              <a:ext uri="{FF2B5EF4-FFF2-40B4-BE49-F238E27FC236}">
                <a16:creationId xmlns:a16="http://schemas.microsoft.com/office/drawing/2014/main" id="{3C14B3FE-391D-44EC-9CF3-AEBB961EAE0C}"/>
              </a:ext>
            </a:extLst>
          </p:cNvPr>
          <p:cNvSpPr txBox="1"/>
          <p:nvPr/>
        </p:nvSpPr>
        <p:spPr>
          <a:xfrm>
            <a:off x="1793239" y="6003266"/>
            <a:ext cx="500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22" name="テキスト ボックス 321">
            <a:extLst>
              <a:ext uri="{FF2B5EF4-FFF2-40B4-BE49-F238E27FC236}">
                <a16:creationId xmlns:a16="http://schemas.microsoft.com/office/drawing/2014/main" id="{B8268DF4-2234-4610-A63B-456054339DA2}"/>
              </a:ext>
            </a:extLst>
          </p:cNvPr>
          <p:cNvSpPr txBox="1"/>
          <p:nvPr/>
        </p:nvSpPr>
        <p:spPr>
          <a:xfrm>
            <a:off x="1239836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3EF6AF5-59E7-4CC6-9163-52D711DDDCD6}"/>
              </a:ext>
            </a:extLst>
          </p:cNvPr>
          <p:cNvGrpSpPr/>
          <p:nvPr/>
        </p:nvGrpSpPr>
        <p:grpSpPr>
          <a:xfrm>
            <a:off x="2650779" y="2841478"/>
            <a:ext cx="214313" cy="3203409"/>
            <a:chOff x="2650779" y="2841478"/>
            <a:chExt cx="214313" cy="3203409"/>
          </a:xfrm>
        </p:grpSpPr>
        <p:sp>
          <p:nvSpPr>
            <p:cNvPr id="324" name="AutoShape 41">
              <a:extLst>
                <a:ext uri="{FF2B5EF4-FFF2-40B4-BE49-F238E27FC236}">
                  <a16:creationId xmlns:a16="http://schemas.microsoft.com/office/drawing/2014/main" id="{36CA76CB-A2DE-4446-9D73-BC6D67D5C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5" name="AutoShape 42">
              <a:extLst>
                <a:ext uri="{FF2B5EF4-FFF2-40B4-BE49-F238E27FC236}">
                  <a16:creationId xmlns:a16="http://schemas.microsoft.com/office/drawing/2014/main" id="{B007FA34-87DA-49B0-BE8C-833DBE339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6" name="AutoShape 43">
              <a:extLst>
                <a:ext uri="{FF2B5EF4-FFF2-40B4-BE49-F238E27FC236}">
                  <a16:creationId xmlns:a16="http://schemas.microsoft.com/office/drawing/2014/main" id="{C260147A-FF08-4E25-8DAC-36DE501B67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34070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" name="AutoShape 44">
              <a:extLst>
                <a:ext uri="{FF2B5EF4-FFF2-40B4-BE49-F238E27FC236}">
                  <a16:creationId xmlns:a16="http://schemas.microsoft.com/office/drawing/2014/main" id="{4C944790-E92A-474A-ACCC-EBBAD29BE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34070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" name="Rectangle 45">
              <a:extLst>
                <a:ext uri="{FF2B5EF4-FFF2-40B4-BE49-F238E27FC236}">
                  <a16:creationId xmlns:a16="http://schemas.microsoft.com/office/drawing/2014/main" id="{48D04D16-9E0B-4C43-8896-2355D1053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9" name="Rectangle 46">
              <a:extLst>
                <a:ext uri="{FF2B5EF4-FFF2-40B4-BE49-F238E27FC236}">
                  <a16:creationId xmlns:a16="http://schemas.microsoft.com/office/drawing/2014/main" id="{02B2952D-070D-48D4-8024-20335B800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" name="Rectangle 47">
              <a:extLst>
                <a:ext uri="{FF2B5EF4-FFF2-40B4-BE49-F238E27FC236}">
                  <a16:creationId xmlns:a16="http://schemas.microsoft.com/office/drawing/2014/main" id="{E30818AD-AEF7-451D-BD3D-7CD78090F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1" name="Rectangle 48">
              <a:extLst>
                <a:ext uri="{FF2B5EF4-FFF2-40B4-BE49-F238E27FC236}">
                  <a16:creationId xmlns:a16="http://schemas.microsoft.com/office/drawing/2014/main" id="{4FD0628E-AF80-406B-8099-27334CB91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2" name="Rectangle 49">
              <a:extLst>
                <a:ext uri="{FF2B5EF4-FFF2-40B4-BE49-F238E27FC236}">
                  <a16:creationId xmlns:a16="http://schemas.microsoft.com/office/drawing/2014/main" id="{E05CF4DD-2C28-4599-8374-365014060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3" name="Rectangle 50">
              <a:extLst>
                <a:ext uri="{FF2B5EF4-FFF2-40B4-BE49-F238E27FC236}">
                  <a16:creationId xmlns:a16="http://schemas.microsoft.com/office/drawing/2014/main" id="{57E09971-B376-4B77-A22C-7344C64A5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4" name="Rectangle 51">
              <a:extLst>
                <a:ext uri="{FF2B5EF4-FFF2-40B4-BE49-F238E27FC236}">
                  <a16:creationId xmlns:a16="http://schemas.microsoft.com/office/drawing/2014/main" id="{78C61650-D03E-4437-8C45-E59E663FC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5" name="Rectangle 52">
              <a:extLst>
                <a:ext uri="{FF2B5EF4-FFF2-40B4-BE49-F238E27FC236}">
                  <a16:creationId xmlns:a16="http://schemas.microsoft.com/office/drawing/2014/main" id="{2F39751B-3457-49CA-87F7-E95808F13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6" name="Rectangle 53">
              <a:extLst>
                <a:ext uri="{FF2B5EF4-FFF2-40B4-BE49-F238E27FC236}">
                  <a16:creationId xmlns:a16="http://schemas.microsoft.com/office/drawing/2014/main" id="{5A4BF80C-4801-437D-90B0-A6A00EF56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7" name="Rectangle 54">
              <a:extLst>
                <a:ext uri="{FF2B5EF4-FFF2-40B4-BE49-F238E27FC236}">
                  <a16:creationId xmlns:a16="http://schemas.microsoft.com/office/drawing/2014/main" id="{3FE578FB-96E0-47B1-A4D9-6E32ECE9A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" name="Rectangle 55">
              <a:extLst>
                <a:ext uri="{FF2B5EF4-FFF2-40B4-BE49-F238E27FC236}">
                  <a16:creationId xmlns:a16="http://schemas.microsoft.com/office/drawing/2014/main" id="{6ECC01C4-D174-4DB3-9A5D-73C807B0D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9" name="Rectangle 56">
              <a:extLst>
                <a:ext uri="{FF2B5EF4-FFF2-40B4-BE49-F238E27FC236}">
                  <a16:creationId xmlns:a16="http://schemas.microsoft.com/office/drawing/2014/main" id="{3B8D73DC-5B1D-44AC-B779-EF4373868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779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80" name="グループ化 71679">
            <a:extLst>
              <a:ext uri="{FF2B5EF4-FFF2-40B4-BE49-F238E27FC236}">
                <a16:creationId xmlns:a16="http://schemas.microsoft.com/office/drawing/2014/main" id="{7923A78E-7BF6-41FE-9D44-868CB87F549A}"/>
              </a:ext>
            </a:extLst>
          </p:cNvPr>
          <p:cNvGrpSpPr/>
          <p:nvPr/>
        </p:nvGrpSpPr>
        <p:grpSpPr>
          <a:xfrm>
            <a:off x="3957357" y="2841478"/>
            <a:ext cx="214314" cy="3203409"/>
            <a:chOff x="3957357" y="2841478"/>
            <a:chExt cx="214314" cy="3203409"/>
          </a:xfrm>
        </p:grpSpPr>
        <p:sp>
          <p:nvSpPr>
            <p:cNvPr id="409" name="AutoShape 41">
              <a:extLst>
                <a:ext uri="{FF2B5EF4-FFF2-40B4-BE49-F238E27FC236}">
                  <a16:creationId xmlns:a16="http://schemas.microsoft.com/office/drawing/2014/main" id="{0F1ABF12-C3E2-4521-A407-BD59FA8DA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" name="AutoShape 42">
              <a:extLst>
                <a:ext uri="{FF2B5EF4-FFF2-40B4-BE49-F238E27FC236}">
                  <a16:creationId xmlns:a16="http://schemas.microsoft.com/office/drawing/2014/main" id="{C802D5DD-9782-494A-A3A2-278C8574B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" name="AutoShape 43">
              <a:extLst>
                <a:ext uri="{FF2B5EF4-FFF2-40B4-BE49-F238E27FC236}">
                  <a16:creationId xmlns:a16="http://schemas.microsoft.com/office/drawing/2014/main" id="{3320100B-199C-4D9A-A478-B4F2E9F421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040648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" name="AutoShape 44">
              <a:extLst>
                <a:ext uri="{FF2B5EF4-FFF2-40B4-BE49-F238E27FC236}">
                  <a16:creationId xmlns:a16="http://schemas.microsoft.com/office/drawing/2014/main" id="{1AB159AA-8091-403A-A060-9DD7826AD2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40649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" name="Rectangle 45">
              <a:extLst>
                <a:ext uri="{FF2B5EF4-FFF2-40B4-BE49-F238E27FC236}">
                  <a16:creationId xmlns:a16="http://schemas.microsoft.com/office/drawing/2014/main" id="{061D98BB-1EEA-4798-B65E-A19DEA09B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" name="Rectangle 46">
              <a:extLst>
                <a:ext uri="{FF2B5EF4-FFF2-40B4-BE49-F238E27FC236}">
                  <a16:creationId xmlns:a16="http://schemas.microsoft.com/office/drawing/2014/main" id="{5BBC7ADA-289B-4FFF-B606-A9808CDCB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" name="Rectangle 47">
              <a:extLst>
                <a:ext uri="{FF2B5EF4-FFF2-40B4-BE49-F238E27FC236}">
                  <a16:creationId xmlns:a16="http://schemas.microsoft.com/office/drawing/2014/main" id="{86C6686B-75AA-4442-8F6F-16E447EB3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6" name="Rectangle 48">
              <a:extLst>
                <a:ext uri="{FF2B5EF4-FFF2-40B4-BE49-F238E27FC236}">
                  <a16:creationId xmlns:a16="http://schemas.microsoft.com/office/drawing/2014/main" id="{007FD30F-FF75-48BA-A912-F258933E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" name="Rectangle 49">
              <a:extLst>
                <a:ext uri="{FF2B5EF4-FFF2-40B4-BE49-F238E27FC236}">
                  <a16:creationId xmlns:a16="http://schemas.microsoft.com/office/drawing/2014/main" id="{2A30FAE0-EA68-4AF2-BB27-29C9CB04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" name="Rectangle 50">
              <a:extLst>
                <a:ext uri="{FF2B5EF4-FFF2-40B4-BE49-F238E27FC236}">
                  <a16:creationId xmlns:a16="http://schemas.microsoft.com/office/drawing/2014/main" id="{E65E861B-2158-441B-8B1B-70CF82025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" name="Rectangle 51">
              <a:extLst>
                <a:ext uri="{FF2B5EF4-FFF2-40B4-BE49-F238E27FC236}">
                  <a16:creationId xmlns:a16="http://schemas.microsoft.com/office/drawing/2014/main" id="{544E5277-7BC6-4F4D-9DB5-D6705BFBA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" name="Rectangle 52">
              <a:extLst>
                <a:ext uri="{FF2B5EF4-FFF2-40B4-BE49-F238E27FC236}">
                  <a16:creationId xmlns:a16="http://schemas.microsoft.com/office/drawing/2014/main" id="{CDF3A784-607A-4C55-8C3E-83B22E64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" name="Rectangle 53">
              <a:extLst>
                <a:ext uri="{FF2B5EF4-FFF2-40B4-BE49-F238E27FC236}">
                  <a16:creationId xmlns:a16="http://schemas.microsoft.com/office/drawing/2014/main" id="{C978A4CF-7B7B-4709-887D-46D0F01D3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" name="Rectangle 54">
              <a:extLst>
                <a:ext uri="{FF2B5EF4-FFF2-40B4-BE49-F238E27FC236}">
                  <a16:creationId xmlns:a16="http://schemas.microsoft.com/office/drawing/2014/main" id="{2A9AFB38-4687-486D-B9E0-7AF4869DC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" name="Rectangle 55">
              <a:extLst>
                <a:ext uri="{FF2B5EF4-FFF2-40B4-BE49-F238E27FC236}">
                  <a16:creationId xmlns:a16="http://schemas.microsoft.com/office/drawing/2014/main" id="{16ED66AA-BDEF-493F-925D-15A2860E4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" name="Rectangle 56">
              <a:extLst>
                <a:ext uri="{FF2B5EF4-FFF2-40B4-BE49-F238E27FC236}">
                  <a16:creationId xmlns:a16="http://schemas.microsoft.com/office/drawing/2014/main" id="{1554B92B-434A-4FAB-A1AE-9217F343A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5" name="Group 40">
            <a:extLst>
              <a:ext uri="{FF2B5EF4-FFF2-40B4-BE49-F238E27FC236}">
                <a16:creationId xmlns:a16="http://schemas.microsoft.com/office/drawing/2014/main" id="{85DFED41-2D32-4C0E-B7B0-6416EEA43495}"/>
              </a:ext>
            </a:extLst>
          </p:cNvPr>
          <p:cNvGrpSpPr>
            <a:grpSpLocks/>
          </p:cNvGrpSpPr>
          <p:nvPr/>
        </p:nvGrpSpPr>
        <p:grpSpPr bwMode="auto">
          <a:xfrm>
            <a:off x="4486803" y="2841478"/>
            <a:ext cx="215900" cy="3203409"/>
            <a:chOff x="5339" y="1900"/>
            <a:chExt cx="136" cy="2349"/>
          </a:xfrm>
        </p:grpSpPr>
        <p:sp>
          <p:nvSpPr>
            <p:cNvPr id="426" name="AutoShape 41">
              <a:extLst>
                <a:ext uri="{FF2B5EF4-FFF2-40B4-BE49-F238E27FC236}">
                  <a16:creationId xmlns:a16="http://schemas.microsoft.com/office/drawing/2014/main" id="{6032642C-B9A0-4FB3-BA7B-223158C70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" name="AutoShape 42">
              <a:extLst>
                <a:ext uri="{FF2B5EF4-FFF2-40B4-BE49-F238E27FC236}">
                  <a16:creationId xmlns:a16="http://schemas.microsoft.com/office/drawing/2014/main" id="{60A6BDB9-AA02-4482-ACCA-F6AEE5613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" name="AutoShape 43">
              <a:extLst>
                <a:ext uri="{FF2B5EF4-FFF2-40B4-BE49-F238E27FC236}">
                  <a16:creationId xmlns:a16="http://schemas.microsoft.com/office/drawing/2014/main" id="{66174243-54BC-43F5-842E-DB6706E836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" name="AutoShape 44">
              <a:extLst>
                <a:ext uri="{FF2B5EF4-FFF2-40B4-BE49-F238E27FC236}">
                  <a16:creationId xmlns:a16="http://schemas.microsoft.com/office/drawing/2014/main" id="{27EDA9A3-0006-4200-9673-EC214376ED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" name="Rectangle 45">
              <a:extLst>
                <a:ext uri="{FF2B5EF4-FFF2-40B4-BE49-F238E27FC236}">
                  <a16:creationId xmlns:a16="http://schemas.microsoft.com/office/drawing/2014/main" id="{9618D6FB-50AB-46C3-BA96-3561BB2A3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" name="Rectangle 46">
              <a:extLst>
                <a:ext uri="{FF2B5EF4-FFF2-40B4-BE49-F238E27FC236}">
                  <a16:creationId xmlns:a16="http://schemas.microsoft.com/office/drawing/2014/main" id="{D972BD67-A3F0-4F42-A22C-8DB77D3D1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" name="Rectangle 47">
              <a:extLst>
                <a:ext uri="{FF2B5EF4-FFF2-40B4-BE49-F238E27FC236}">
                  <a16:creationId xmlns:a16="http://schemas.microsoft.com/office/drawing/2014/main" id="{BFB63F3F-CDD5-4932-BBA2-22CB09AF2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" name="Rectangle 48">
              <a:extLst>
                <a:ext uri="{FF2B5EF4-FFF2-40B4-BE49-F238E27FC236}">
                  <a16:creationId xmlns:a16="http://schemas.microsoft.com/office/drawing/2014/main" id="{31C0B0C8-8E16-40C4-95AA-9E3D74A6B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" name="Rectangle 49">
              <a:extLst>
                <a:ext uri="{FF2B5EF4-FFF2-40B4-BE49-F238E27FC236}">
                  <a16:creationId xmlns:a16="http://schemas.microsoft.com/office/drawing/2014/main" id="{DD28D473-2EBA-4F2A-8C4F-696D5B38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5" name="Rectangle 50">
              <a:extLst>
                <a:ext uri="{FF2B5EF4-FFF2-40B4-BE49-F238E27FC236}">
                  <a16:creationId xmlns:a16="http://schemas.microsoft.com/office/drawing/2014/main" id="{84453332-BD13-4104-BA68-F116BEF57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6" name="Rectangle 51">
              <a:extLst>
                <a:ext uri="{FF2B5EF4-FFF2-40B4-BE49-F238E27FC236}">
                  <a16:creationId xmlns:a16="http://schemas.microsoft.com/office/drawing/2014/main" id="{CD26474E-E0C9-4BBB-95E0-A592F5570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7" name="Rectangle 52">
              <a:extLst>
                <a:ext uri="{FF2B5EF4-FFF2-40B4-BE49-F238E27FC236}">
                  <a16:creationId xmlns:a16="http://schemas.microsoft.com/office/drawing/2014/main" id="{CC5ABF62-4A23-4631-AB45-B7C039E9D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8" name="Rectangle 53">
              <a:extLst>
                <a:ext uri="{FF2B5EF4-FFF2-40B4-BE49-F238E27FC236}">
                  <a16:creationId xmlns:a16="http://schemas.microsoft.com/office/drawing/2014/main" id="{B62F437F-E2B1-4093-B3A9-D7489D07C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9" name="Rectangle 54">
              <a:extLst>
                <a:ext uri="{FF2B5EF4-FFF2-40B4-BE49-F238E27FC236}">
                  <a16:creationId xmlns:a16="http://schemas.microsoft.com/office/drawing/2014/main" id="{C9117451-2E05-4314-BCEA-2F44FC728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" name="Rectangle 55">
              <a:extLst>
                <a:ext uri="{FF2B5EF4-FFF2-40B4-BE49-F238E27FC236}">
                  <a16:creationId xmlns:a16="http://schemas.microsoft.com/office/drawing/2014/main" id="{6A54D460-E9BA-4CAC-A59B-20617CF0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" name="Rectangle 56">
              <a:extLst>
                <a:ext uri="{FF2B5EF4-FFF2-40B4-BE49-F238E27FC236}">
                  <a16:creationId xmlns:a16="http://schemas.microsoft.com/office/drawing/2014/main" id="{2E1DAC71-0BCB-4357-8B51-FB474B7C4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2" name="テキスト ボックス 441">
            <a:extLst>
              <a:ext uri="{FF2B5EF4-FFF2-40B4-BE49-F238E27FC236}">
                <a16:creationId xmlns:a16="http://schemas.microsoft.com/office/drawing/2014/main" id="{45BB41A8-3AAA-4AAE-8D79-A5D68DA278E7}"/>
              </a:ext>
            </a:extLst>
          </p:cNvPr>
          <p:cNvSpPr txBox="1"/>
          <p:nvPr/>
        </p:nvSpPr>
        <p:spPr>
          <a:xfrm>
            <a:off x="3065676" y="6003266"/>
            <a:ext cx="500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43" name="テキスト ボックス 442">
            <a:extLst>
              <a:ext uri="{FF2B5EF4-FFF2-40B4-BE49-F238E27FC236}">
                <a16:creationId xmlns:a16="http://schemas.microsoft.com/office/drawing/2014/main" id="{DF24B335-8E92-4392-B70B-C3C626ECC66C}"/>
              </a:ext>
            </a:extLst>
          </p:cNvPr>
          <p:cNvSpPr txBox="1"/>
          <p:nvPr/>
        </p:nvSpPr>
        <p:spPr>
          <a:xfrm>
            <a:off x="2512273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44" name="テキスト ボックス 443">
            <a:extLst>
              <a:ext uri="{FF2B5EF4-FFF2-40B4-BE49-F238E27FC236}">
                <a16:creationId xmlns:a16="http://schemas.microsoft.com/office/drawing/2014/main" id="{01885E39-AE7C-4EF8-98E7-E69923BFAA18}"/>
              </a:ext>
            </a:extLst>
          </p:cNvPr>
          <p:cNvSpPr txBox="1"/>
          <p:nvPr/>
        </p:nvSpPr>
        <p:spPr>
          <a:xfrm>
            <a:off x="4391824" y="6003266"/>
            <a:ext cx="500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45" name="テキスト ボックス 444">
            <a:extLst>
              <a:ext uri="{FF2B5EF4-FFF2-40B4-BE49-F238E27FC236}">
                <a16:creationId xmlns:a16="http://schemas.microsoft.com/office/drawing/2014/main" id="{2A0B4E75-90AD-4F7A-BE60-6EBB8205F3DF}"/>
              </a:ext>
            </a:extLst>
          </p:cNvPr>
          <p:cNvSpPr txBox="1"/>
          <p:nvPr/>
        </p:nvSpPr>
        <p:spPr>
          <a:xfrm>
            <a:off x="3838421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80" name="テキスト ボックス 479">
            <a:extLst>
              <a:ext uri="{FF2B5EF4-FFF2-40B4-BE49-F238E27FC236}">
                <a16:creationId xmlns:a16="http://schemas.microsoft.com/office/drawing/2014/main" id="{9E34F47A-A9A0-4E66-90A5-EECA43F2E20B}"/>
              </a:ext>
            </a:extLst>
          </p:cNvPr>
          <p:cNvSpPr txBox="1"/>
          <p:nvPr/>
        </p:nvSpPr>
        <p:spPr>
          <a:xfrm>
            <a:off x="6796460" y="6003266"/>
            <a:ext cx="376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2060"/>
                </a:solidFill>
                <a:latin typeface="Trebuchet MS" panose="020B0603020202020204" pitchFamily="34" charset="0"/>
                <a:ea typeface="+mn-ea"/>
              </a:rPr>
              <a:t>Y</a:t>
            </a:r>
          </a:p>
        </p:txBody>
      </p:sp>
      <p:sp>
        <p:nvSpPr>
          <p:cNvPr id="481" name="テキスト ボックス 480">
            <a:extLst>
              <a:ext uri="{FF2B5EF4-FFF2-40B4-BE49-F238E27FC236}">
                <a16:creationId xmlns:a16="http://schemas.microsoft.com/office/drawing/2014/main" id="{0FA6414F-0FF0-44EF-AF0C-EC00907B9D8F}"/>
              </a:ext>
            </a:extLst>
          </p:cNvPr>
          <p:cNvSpPr txBox="1"/>
          <p:nvPr/>
        </p:nvSpPr>
        <p:spPr>
          <a:xfrm>
            <a:off x="6243057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82" name="テキスト ボックス 481">
            <a:extLst>
              <a:ext uri="{FF2B5EF4-FFF2-40B4-BE49-F238E27FC236}">
                <a16:creationId xmlns:a16="http://schemas.microsoft.com/office/drawing/2014/main" id="{B93FA9A0-DAAF-49DF-B222-E9EAA94C2913}"/>
              </a:ext>
            </a:extLst>
          </p:cNvPr>
          <p:cNvSpPr txBox="1"/>
          <p:nvPr/>
        </p:nvSpPr>
        <p:spPr>
          <a:xfrm>
            <a:off x="8024345" y="6003266"/>
            <a:ext cx="376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2060"/>
                </a:solidFill>
                <a:latin typeface="Trebuchet MS" panose="020B0603020202020204" pitchFamily="34" charset="0"/>
                <a:ea typeface="+mn-ea"/>
              </a:rPr>
              <a:t>Y</a:t>
            </a:r>
          </a:p>
        </p:txBody>
      </p:sp>
      <p:sp>
        <p:nvSpPr>
          <p:cNvPr id="483" name="テキスト ボックス 482">
            <a:extLst>
              <a:ext uri="{FF2B5EF4-FFF2-40B4-BE49-F238E27FC236}">
                <a16:creationId xmlns:a16="http://schemas.microsoft.com/office/drawing/2014/main" id="{848B06BF-572A-4F0D-BBDD-B22AFBDD4BE0}"/>
              </a:ext>
            </a:extLst>
          </p:cNvPr>
          <p:cNvSpPr txBox="1"/>
          <p:nvPr/>
        </p:nvSpPr>
        <p:spPr>
          <a:xfrm>
            <a:off x="7470942" y="6003266"/>
            <a:ext cx="530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</a:t>
            </a:r>
            <a:r>
              <a:rPr lang="en-US" altLang="ja-JP" sz="2400" baseline="30000" dirty="0" err="1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baseline="30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85" name="Rectangle 51">
            <a:extLst>
              <a:ext uri="{FF2B5EF4-FFF2-40B4-BE49-F238E27FC236}">
                <a16:creationId xmlns:a16="http://schemas.microsoft.com/office/drawing/2014/main" id="{E2964092-D803-4A51-9DDD-3BDBB76A1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897" y="5073112"/>
            <a:ext cx="215900" cy="129600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6" name="Rectangle 69">
            <a:extLst>
              <a:ext uri="{FF2B5EF4-FFF2-40B4-BE49-F238E27FC236}">
                <a16:creationId xmlns:a16="http://schemas.microsoft.com/office/drawing/2014/main" id="{5037BD32-8159-48EA-B847-37E20A7C2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85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682" name="グループ化 71681">
            <a:extLst>
              <a:ext uri="{FF2B5EF4-FFF2-40B4-BE49-F238E27FC236}">
                <a16:creationId xmlns:a16="http://schemas.microsoft.com/office/drawing/2014/main" id="{D7128148-2643-4EA0-A7D4-FE09794A0992}"/>
              </a:ext>
            </a:extLst>
          </p:cNvPr>
          <p:cNvGrpSpPr/>
          <p:nvPr/>
        </p:nvGrpSpPr>
        <p:grpSpPr>
          <a:xfrm>
            <a:off x="1878756" y="2841478"/>
            <a:ext cx="215107" cy="3203409"/>
            <a:chOff x="1878756" y="2841478"/>
            <a:chExt cx="215107" cy="3203409"/>
          </a:xfrm>
        </p:grpSpPr>
        <p:sp>
          <p:nvSpPr>
            <p:cNvPr id="137" name="AutoShape 41">
              <a:extLst>
                <a:ext uri="{FF2B5EF4-FFF2-40B4-BE49-F238E27FC236}">
                  <a16:creationId xmlns:a16="http://schemas.microsoft.com/office/drawing/2014/main" id="{0A5B7AFD-6CB2-48B1-BFEC-0A9988493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" name="AutoShape 42">
              <a:extLst>
                <a:ext uri="{FF2B5EF4-FFF2-40B4-BE49-F238E27FC236}">
                  <a16:creationId xmlns:a16="http://schemas.microsoft.com/office/drawing/2014/main" id="{93025BA7-706D-4306-AAFE-24037B93D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9" name="AutoShape 43">
              <a:extLst>
                <a:ext uri="{FF2B5EF4-FFF2-40B4-BE49-F238E27FC236}">
                  <a16:creationId xmlns:a16="http://schemas.microsoft.com/office/drawing/2014/main" id="{618B0C45-C0B4-4BA7-B671-5124F9A929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962841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" name="AutoShape 44">
              <a:extLst>
                <a:ext uri="{FF2B5EF4-FFF2-40B4-BE49-F238E27FC236}">
                  <a16:creationId xmlns:a16="http://schemas.microsoft.com/office/drawing/2014/main" id="{707BED87-EA45-4DCE-967F-BECA5F2B4F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962841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" name="Rectangle 45">
              <a:extLst>
                <a:ext uri="{FF2B5EF4-FFF2-40B4-BE49-F238E27FC236}">
                  <a16:creationId xmlns:a16="http://schemas.microsoft.com/office/drawing/2014/main" id="{05F1E3F3-6E59-40BA-AB11-931028C62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" name="Rectangle 46">
              <a:extLst>
                <a:ext uri="{FF2B5EF4-FFF2-40B4-BE49-F238E27FC236}">
                  <a16:creationId xmlns:a16="http://schemas.microsoft.com/office/drawing/2014/main" id="{10C5AFCA-5755-4AF7-9252-213A7C32B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" name="Rectangle 47">
              <a:extLst>
                <a:ext uri="{FF2B5EF4-FFF2-40B4-BE49-F238E27FC236}">
                  <a16:creationId xmlns:a16="http://schemas.microsoft.com/office/drawing/2014/main" id="{655E3CBF-42C8-466D-B562-CE1DCB7B7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" name="Rectangle 48">
              <a:extLst>
                <a:ext uri="{FF2B5EF4-FFF2-40B4-BE49-F238E27FC236}">
                  <a16:creationId xmlns:a16="http://schemas.microsoft.com/office/drawing/2014/main" id="{DF29A9D7-B910-4EC3-9EBD-869F8B9CE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" name="Rectangle 49">
              <a:extLst>
                <a:ext uri="{FF2B5EF4-FFF2-40B4-BE49-F238E27FC236}">
                  <a16:creationId xmlns:a16="http://schemas.microsoft.com/office/drawing/2014/main" id="{A764A3F9-050B-40FB-831C-ACD2B88F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" name="Rectangle 50">
              <a:extLst>
                <a:ext uri="{FF2B5EF4-FFF2-40B4-BE49-F238E27FC236}">
                  <a16:creationId xmlns:a16="http://schemas.microsoft.com/office/drawing/2014/main" id="{DDC51B8F-8AEB-4025-AF00-4FFF33109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" name="Rectangle 51">
              <a:extLst>
                <a:ext uri="{FF2B5EF4-FFF2-40B4-BE49-F238E27FC236}">
                  <a16:creationId xmlns:a16="http://schemas.microsoft.com/office/drawing/2014/main" id="{527883B1-DC8B-416C-A0C9-59CF2364B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" name="Rectangle 52">
              <a:extLst>
                <a:ext uri="{FF2B5EF4-FFF2-40B4-BE49-F238E27FC236}">
                  <a16:creationId xmlns:a16="http://schemas.microsoft.com/office/drawing/2014/main" id="{94662E23-6FB4-4837-89BD-00848315B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" name="Rectangle 53">
              <a:extLst>
                <a:ext uri="{FF2B5EF4-FFF2-40B4-BE49-F238E27FC236}">
                  <a16:creationId xmlns:a16="http://schemas.microsoft.com/office/drawing/2014/main" id="{3A14A217-44B6-4F99-A488-403F40E7F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" name="Rectangle 54">
              <a:extLst>
                <a:ext uri="{FF2B5EF4-FFF2-40B4-BE49-F238E27FC236}">
                  <a16:creationId xmlns:a16="http://schemas.microsoft.com/office/drawing/2014/main" id="{D3FD109D-BA63-4A2C-B430-C2C2DAECB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" name="Rectangle 55">
              <a:extLst>
                <a:ext uri="{FF2B5EF4-FFF2-40B4-BE49-F238E27FC236}">
                  <a16:creationId xmlns:a16="http://schemas.microsoft.com/office/drawing/2014/main" id="{8EE299BE-C31F-4D63-9D5C-FA6AFA24F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" name="Rectangle 56">
              <a:extLst>
                <a:ext uri="{FF2B5EF4-FFF2-40B4-BE49-F238E27FC236}">
                  <a16:creationId xmlns:a16="http://schemas.microsoft.com/office/drawing/2014/main" id="{AAAA2A37-90E7-447C-A2E3-6314F576B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550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7" name="Rectangle 51">
              <a:extLst>
                <a:ext uri="{FF2B5EF4-FFF2-40B4-BE49-F238E27FC236}">
                  <a16:creationId xmlns:a16="http://schemas.microsoft.com/office/drawing/2014/main" id="{902CE027-FD9D-4CA8-AF95-A108A2D30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756" y="5073112"/>
              <a:ext cx="212400" cy="1296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88" name="Rectangle 69">
            <a:extLst>
              <a:ext uri="{FF2B5EF4-FFF2-40B4-BE49-F238E27FC236}">
                <a16:creationId xmlns:a16="http://schemas.microsoft.com/office/drawing/2014/main" id="{7448AD07-1F2F-43EB-A05B-2B6B0EF73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564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9" name="Rectangle 69">
            <a:extLst>
              <a:ext uri="{FF2B5EF4-FFF2-40B4-BE49-F238E27FC236}">
                <a16:creationId xmlns:a16="http://schemas.microsoft.com/office/drawing/2014/main" id="{6A866CF1-44A0-47A7-AC40-6278AD6F8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803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6BA964A-89C9-4EFB-81DB-4BA68E2EDBBF}"/>
              </a:ext>
            </a:extLst>
          </p:cNvPr>
          <p:cNvGrpSpPr/>
          <p:nvPr/>
        </p:nvGrpSpPr>
        <p:grpSpPr>
          <a:xfrm>
            <a:off x="3180620" y="2841478"/>
            <a:ext cx="216000" cy="3203409"/>
            <a:chOff x="3180620" y="2841478"/>
            <a:chExt cx="216000" cy="3203409"/>
          </a:xfrm>
        </p:grpSpPr>
        <p:sp>
          <p:nvSpPr>
            <p:cNvPr id="341" name="AutoShape 41">
              <a:extLst>
                <a:ext uri="{FF2B5EF4-FFF2-40B4-BE49-F238E27FC236}">
                  <a16:creationId xmlns:a16="http://schemas.microsoft.com/office/drawing/2014/main" id="{71AA5E57-56BA-4E3D-8056-541994D4E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2" name="AutoShape 42">
              <a:extLst>
                <a:ext uri="{FF2B5EF4-FFF2-40B4-BE49-F238E27FC236}">
                  <a16:creationId xmlns:a16="http://schemas.microsoft.com/office/drawing/2014/main" id="{731707C4-91CE-4312-87FB-2FEB02B93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3" name="AutoShape 43">
              <a:extLst>
                <a:ext uri="{FF2B5EF4-FFF2-40B4-BE49-F238E27FC236}">
                  <a16:creationId xmlns:a16="http://schemas.microsoft.com/office/drawing/2014/main" id="{4F53F57A-7B56-499B-BBA5-40F66840FB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64755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4" name="AutoShape 44">
              <a:extLst>
                <a:ext uri="{FF2B5EF4-FFF2-40B4-BE49-F238E27FC236}">
                  <a16:creationId xmlns:a16="http://schemas.microsoft.com/office/drawing/2014/main" id="{327B037C-3602-48ED-840D-F40CFBD66C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64755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5" name="Rectangle 45">
              <a:extLst>
                <a:ext uri="{FF2B5EF4-FFF2-40B4-BE49-F238E27FC236}">
                  <a16:creationId xmlns:a16="http://schemas.microsoft.com/office/drawing/2014/main" id="{39D430B4-8ED3-4B83-A4EC-FD1F8A27E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6" name="Rectangle 46">
              <a:extLst>
                <a:ext uri="{FF2B5EF4-FFF2-40B4-BE49-F238E27FC236}">
                  <a16:creationId xmlns:a16="http://schemas.microsoft.com/office/drawing/2014/main" id="{38A8AE8F-130C-4822-B741-708F15DB1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7" name="Rectangle 47">
              <a:extLst>
                <a:ext uri="{FF2B5EF4-FFF2-40B4-BE49-F238E27FC236}">
                  <a16:creationId xmlns:a16="http://schemas.microsoft.com/office/drawing/2014/main" id="{5C206F73-27FF-4890-9B33-96B9D0D9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" name="Rectangle 48">
              <a:extLst>
                <a:ext uri="{FF2B5EF4-FFF2-40B4-BE49-F238E27FC236}">
                  <a16:creationId xmlns:a16="http://schemas.microsoft.com/office/drawing/2014/main" id="{A1D87BD8-35EC-4199-8A44-9AB351565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9" name="Rectangle 49">
              <a:extLst>
                <a:ext uri="{FF2B5EF4-FFF2-40B4-BE49-F238E27FC236}">
                  <a16:creationId xmlns:a16="http://schemas.microsoft.com/office/drawing/2014/main" id="{460E9832-20A5-45E9-89F8-CD1BBECB4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0" name="Rectangle 50">
              <a:extLst>
                <a:ext uri="{FF2B5EF4-FFF2-40B4-BE49-F238E27FC236}">
                  <a16:creationId xmlns:a16="http://schemas.microsoft.com/office/drawing/2014/main" id="{7391699F-0AA6-483C-ABFA-92BFA6571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1" name="Rectangle 51">
              <a:extLst>
                <a:ext uri="{FF2B5EF4-FFF2-40B4-BE49-F238E27FC236}">
                  <a16:creationId xmlns:a16="http://schemas.microsoft.com/office/drawing/2014/main" id="{BBF58BC6-C6BF-41D2-A2E7-2E01AE559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2" name="Rectangle 52">
              <a:extLst>
                <a:ext uri="{FF2B5EF4-FFF2-40B4-BE49-F238E27FC236}">
                  <a16:creationId xmlns:a16="http://schemas.microsoft.com/office/drawing/2014/main" id="{7FCDA815-DC84-4EF2-9BAE-93A0B0985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3" name="Rectangle 53">
              <a:extLst>
                <a:ext uri="{FF2B5EF4-FFF2-40B4-BE49-F238E27FC236}">
                  <a16:creationId xmlns:a16="http://schemas.microsoft.com/office/drawing/2014/main" id="{C469539C-E554-47B7-8FB6-461B641A3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4" name="Rectangle 54">
              <a:extLst>
                <a:ext uri="{FF2B5EF4-FFF2-40B4-BE49-F238E27FC236}">
                  <a16:creationId xmlns:a16="http://schemas.microsoft.com/office/drawing/2014/main" id="{E78F2E47-CB5A-4C37-9813-0EB35811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620" y="5075273"/>
              <a:ext cx="216000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5" name="Rectangle 55">
              <a:extLst>
                <a:ext uri="{FF2B5EF4-FFF2-40B4-BE49-F238E27FC236}">
                  <a16:creationId xmlns:a16="http://schemas.microsoft.com/office/drawing/2014/main" id="{4FB237B3-4CD9-408B-AC7C-E89C0EE70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6" name="Rectangle 56">
              <a:extLst>
                <a:ext uri="{FF2B5EF4-FFF2-40B4-BE49-F238E27FC236}">
                  <a16:creationId xmlns:a16="http://schemas.microsoft.com/office/drawing/2014/main" id="{B03E6B5D-A41A-4B0B-BCF1-7C78905A9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0" name="Rectangle 51">
              <a:extLst>
                <a:ext uri="{FF2B5EF4-FFF2-40B4-BE49-F238E27FC236}">
                  <a16:creationId xmlns:a16="http://schemas.microsoft.com/office/drawing/2014/main" id="{1FA1F736-214A-468C-BF6B-693C775E0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620" y="5073112"/>
              <a:ext cx="216000" cy="1296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91" name="Rectangle 51">
            <a:extLst>
              <a:ext uri="{FF2B5EF4-FFF2-40B4-BE49-F238E27FC236}">
                <a16:creationId xmlns:a16="http://schemas.microsoft.com/office/drawing/2014/main" id="{6A002D37-0E93-455B-8A15-AF7610387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033" y="5073112"/>
            <a:ext cx="215900" cy="129600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2" name="Rectangle 69">
            <a:extLst>
              <a:ext uri="{FF2B5EF4-FFF2-40B4-BE49-F238E27FC236}">
                <a16:creationId xmlns:a16="http://schemas.microsoft.com/office/drawing/2014/main" id="{85EF4493-DAA1-44C9-994E-3B2F08257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539" y="5073112"/>
            <a:ext cx="215900" cy="1296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D2A839E8-D578-4CF5-BD11-1A96DA4552AB}"/>
              </a:ext>
            </a:extLst>
          </p:cNvPr>
          <p:cNvSpPr txBox="1"/>
          <p:nvPr/>
        </p:nvSpPr>
        <p:spPr>
          <a:xfrm>
            <a:off x="7311614" y="2027691"/>
            <a:ext cx="129917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罹患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ヘミ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発症する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98" name="テキスト ボックス 497">
            <a:extLst>
              <a:ext uri="{FF2B5EF4-FFF2-40B4-BE49-F238E27FC236}">
                <a16:creationId xmlns:a16="http://schemas.microsoft.com/office/drawing/2014/main" id="{8E54EF38-6655-4D39-B2EB-F481A653DD3B}"/>
              </a:ext>
            </a:extLst>
          </p:cNvPr>
          <p:cNvSpPr txBox="1"/>
          <p:nvPr/>
        </p:nvSpPr>
        <p:spPr>
          <a:xfrm>
            <a:off x="2243328" y="841248"/>
            <a:ext cx="4567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rebuchet MS" panose="020B0603020202020204" pitchFamily="34" charset="0"/>
              </a:rPr>
              <a:t>X-linked </a:t>
            </a:r>
            <a:r>
              <a:rPr kumimoji="1" lang="en-US" altLang="ja-JP" sz="2400" b="1" dirty="0">
                <a:latin typeface="+mn-ea"/>
                <a:ea typeface="+mn-ea"/>
              </a:rPr>
              <a:t>(</a:t>
            </a:r>
            <a:r>
              <a:rPr kumimoji="1" lang="en-US" altLang="ja-JP" sz="2400" dirty="0">
                <a:latin typeface="Trebuchet MS" panose="020B0603020202020204" pitchFamily="34" charset="0"/>
              </a:rPr>
              <a:t>recessive</a:t>
            </a:r>
            <a:r>
              <a:rPr kumimoji="1" lang="en-US" altLang="ja-JP" sz="2400" b="1" dirty="0">
                <a:latin typeface="+mn-ea"/>
                <a:ea typeface="+mn-ea"/>
              </a:rPr>
              <a:t>)</a:t>
            </a:r>
            <a:r>
              <a:rPr kumimoji="1" lang="en-US" altLang="ja-JP" sz="2400" dirty="0">
                <a:latin typeface="Trebuchet MS" panose="020B0603020202020204" pitchFamily="34" charset="0"/>
              </a:rPr>
              <a:t> inheritance</a:t>
            </a:r>
            <a:endParaRPr kumimoji="1" lang="ja-JP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B54050-AB8F-4C4B-ACF6-5216A5D65928}"/>
              </a:ext>
            </a:extLst>
          </p:cNvPr>
          <p:cNvSpPr txBox="1"/>
          <p:nvPr/>
        </p:nvSpPr>
        <p:spPr>
          <a:xfrm>
            <a:off x="443237" y="1649803"/>
            <a:ext cx="8034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C00000"/>
                </a:solidFill>
                <a:latin typeface="+mn-ea"/>
                <a:ea typeface="+mn-ea"/>
              </a:rPr>
              <a:t>女性</a:t>
            </a:r>
            <a:endParaRPr kumimoji="1" lang="en-US" altLang="ja-JP" sz="2400" b="1" dirty="0">
              <a:solidFill>
                <a:srgbClr val="C00000"/>
              </a:solidFill>
              <a:latin typeface="+mn-ea"/>
              <a:ea typeface="+mn-ea"/>
            </a:endParaRPr>
          </a:p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XX</a:t>
            </a:r>
            <a:endParaRPr kumimoji="1" lang="ja-JP" altLang="en-US" sz="24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99" name="テキスト ボックス 498">
            <a:extLst>
              <a:ext uri="{FF2B5EF4-FFF2-40B4-BE49-F238E27FC236}">
                <a16:creationId xmlns:a16="http://schemas.microsoft.com/office/drawing/2014/main" id="{CD850462-22C3-4D8B-9295-3FCDE2D31DB5}"/>
              </a:ext>
            </a:extLst>
          </p:cNvPr>
          <p:cNvSpPr txBox="1"/>
          <p:nvPr/>
        </p:nvSpPr>
        <p:spPr>
          <a:xfrm>
            <a:off x="5147350" y="1649803"/>
            <a:ext cx="803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12999"/>
                </a:solidFill>
                <a:latin typeface="+mn-ea"/>
                <a:ea typeface="+mn-ea"/>
              </a:rPr>
              <a:t>男性</a:t>
            </a:r>
            <a:endParaRPr kumimoji="1" lang="en-US" altLang="ja-JP" sz="2400" b="1" dirty="0">
              <a:solidFill>
                <a:srgbClr val="012999"/>
              </a:solidFill>
              <a:latin typeface="+mn-ea"/>
              <a:ea typeface="+mn-ea"/>
            </a:endParaRPr>
          </a:p>
          <a:p>
            <a:pPr algn="ctr"/>
            <a:r>
              <a:rPr lang="en-US" altLang="ja-JP" sz="2400" dirty="0">
                <a:solidFill>
                  <a:srgbClr val="012999"/>
                </a:solidFill>
                <a:latin typeface="Trebuchet MS" panose="020B0603020202020204" pitchFamily="34" charset="0"/>
                <a:ea typeface="+mn-ea"/>
              </a:rPr>
              <a:t>XY</a:t>
            </a:r>
            <a:endParaRPr kumimoji="1" lang="ja-JP" altLang="en-US" sz="2400" dirty="0">
              <a:solidFill>
                <a:srgbClr val="012999"/>
              </a:solidFill>
              <a:latin typeface="Trebuchet MS" panose="020B0603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6602088"/>
      </p:ext>
    </p:extLst>
  </p:cSld>
  <p:clrMapOvr>
    <a:masterClrMapping/>
  </p:clrMapOvr>
</p:sld>
</file>

<file path=ppt/theme/theme1.xml><?xml version="1.0" encoding="utf-8"?>
<a:theme xmlns:a="http://schemas.openxmlformats.org/drawingml/2006/main" name="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25400">
          <a:solidFill>
            <a:srgbClr val="800000"/>
          </a:solidFill>
          <a:miter lim="800000"/>
          <a:headEnd/>
          <a:tailEnd/>
        </a:ln>
        <a:effectLst/>
      </a:spPr>
      <a:bodyPr wrap="none" anchor="ctr"/>
      <a:lstStyle>
        <a:defPPr>
          <a:defRPr dirty="0"/>
        </a:defPPr>
      </a:lstStyle>
    </a:spDef>
  </a:objectDefaults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7161</TotalTime>
  <Words>1108</Words>
  <Application>Microsoft Office PowerPoint</Application>
  <PresentationFormat>画面に合わせる (4:3)</PresentationFormat>
  <Paragraphs>375</Paragraphs>
  <Slides>12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5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HG丸ｺﾞｼｯｸM-PRO</vt:lpstr>
      <vt:lpstr>Arial</vt:lpstr>
      <vt:lpstr>Garamond</vt:lpstr>
      <vt:lpstr>Trebuchet MS</vt:lpstr>
      <vt:lpstr>Wingdings</vt:lpstr>
      <vt:lpstr>沼部デザイン</vt:lpstr>
      <vt:lpstr>80_沼部デザイン</vt:lpstr>
      <vt:lpstr>12_沼部デザイン</vt:lpstr>
      <vt:lpstr>1_沼部デザイン</vt:lpstr>
      <vt:lpstr>11_標準デザイン</vt:lpstr>
      <vt:lpstr>Image</vt:lpstr>
      <vt:lpstr>PowerPoint プレゼンテーション</vt:lpstr>
      <vt:lpstr>X連鎖(劣性)遺伝 原理</vt:lpstr>
      <vt:lpstr>X連鎖(劣性)遺伝 総説</vt:lpstr>
      <vt:lpstr>X連鎖(劣性)遺伝 家系図</vt:lpstr>
      <vt:lpstr>男性と女性の性染色体構成</vt:lpstr>
      <vt:lpstr>X染色体の不活化（Lyonの仮説）</vt:lpstr>
      <vt:lpstr>一方のＸ染色体全体が 　　不活化されるわけではない</vt:lpstr>
      <vt:lpstr>性の決定</vt:lpstr>
      <vt:lpstr>X連鎖(劣性)遺伝 原理</vt:lpstr>
      <vt:lpstr>X連鎖(劣性)遺伝 原理</vt:lpstr>
      <vt:lpstr>X連鎖(劣性)遺伝 傾向</vt:lpstr>
      <vt:lpstr>X連鎖(劣性)遺伝 疾患</vt:lpstr>
    </vt:vector>
  </TitlesOfParts>
  <Company>Kyoto University Graduate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Mendel</dc:creator>
  <cp:lastModifiedBy>Hironao NUMABE</cp:lastModifiedBy>
  <cp:revision>197</cp:revision>
  <cp:lastPrinted>2020-01-21T00:06:29Z</cp:lastPrinted>
  <dcterms:created xsi:type="dcterms:W3CDTF">2006-03-31T07:02:51Z</dcterms:created>
  <dcterms:modified xsi:type="dcterms:W3CDTF">2021-02-16T00:11:04Z</dcterms:modified>
</cp:coreProperties>
</file>