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62" r:id="rId3"/>
    <p:sldMasterId id="2147483706" r:id="rId4"/>
    <p:sldMasterId id="2147483708" r:id="rId5"/>
    <p:sldMasterId id="2147483715" r:id="rId6"/>
  </p:sldMasterIdLst>
  <p:notesMasterIdLst>
    <p:notesMasterId r:id="rId19"/>
  </p:notesMasterIdLst>
  <p:handoutMasterIdLst>
    <p:handoutMasterId r:id="rId20"/>
  </p:handoutMasterIdLst>
  <p:sldIdLst>
    <p:sldId id="1655" r:id="rId7"/>
    <p:sldId id="1732" r:id="rId8"/>
    <p:sldId id="1501" r:id="rId9"/>
    <p:sldId id="1502" r:id="rId10"/>
    <p:sldId id="1508" r:id="rId11"/>
    <p:sldId id="1734" r:id="rId12"/>
    <p:sldId id="1510" r:id="rId13"/>
    <p:sldId id="624" r:id="rId14"/>
    <p:sldId id="626" r:id="rId15"/>
    <p:sldId id="1503" r:id="rId16"/>
    <p:sldId id="1504" r:id="rId17"/>
    <p:sldId id="620" r:id="rId18"/>
  </p:sldIdLst>
  <p:sldSz cx="9144000" cy="6858000" type="screen4x3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00FF"/>
    <a:srgbClr val="642100"/>
    <a:srgbClr val="A50021"/>
    <a:srgbClr val="FF0000"/>
    <a:srgbClr val="FF00FF"/>
    <a:srgbClr val="004274"/>
    <a:srgbClr val="9E0040"/>
    <a:srgbClr val="3333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3209" autoAdjust="0"/>
  </p:normalViewPr>
  <p:slideViewPr>
    <p:cSldViewPr snapToGrid="0" showGuides="1">
      <p:cViewPr varScale="1">
        <p:scale>
          <a:sx n="122" d="100"/>
          <a:sy n="122" d="100"/>
        </p:scale>
        <p:origin x="79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43510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869" y="1"/>
            <a:ext cx="443510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677"/>
            <a:ext cx="443510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869" y="6742677"/>
            <a:ext cx="443510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F44E9A3-286A-4DEC-81F1-23733AF748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436744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6234" y="1"/>
            <a:ext cx="4436744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1237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481" y="3372170"/>
            <a:ext cx="8189654" cy="3194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742677"/>
            <a:ext cx="4436744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6234" y="6742677"/>
            <a:ext cx="4436744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9" tIns="47715" rIns="95429" bIns="47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D8E49E50-4664-4A37-B4A6-2294F7F68E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E49E50-4664-4A37-B4A6-2294F7F68EF6}" type="slidenum">
              <a:rPr kumimoji="1" lang="en-US" altLang="ja-JP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970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E49E50-4664-4A37-B4A6-2294F7F68EF6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1653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E49E50-4664-4A37-B4A6-2294F7F68EF6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6544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63772-49F7-4155-9AE1-2FA1FA1AA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15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D5593-4216-4C38-9F4C-A4F1EB0263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342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4175" y="179388"/>
            <a:ext cx="2159000" cy="62992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4000" y="179388"/>
            <a:ext cx="6327775" cy="62992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295CF-B40E-4347-BCC7-51877A299E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7179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0EAB95-6358-478B-8667-AA499AC33C16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0998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9900" y="101600"/>
            <a:ext cx="8229600" cy="8556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1342F8-DD81-480A-9C4E-0A68CE4B89D6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0380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B9B2FD-B992-47FA-B5E8-5016363427BE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7295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A9A176-4B48-4F62-A14B-EE765B01CC65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4863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E574F8-394D-48A5-A2C8-FD96C14602EB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6130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01F2D8-1AD1-4A3E-AA27-99962D70FE3A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7825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069B23-1D22-4D5D-8EB9-95FDB1C162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1290F3-332E-4FE6-9B42-C36CBCE8E1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37754F-1A7F-4783-90A0-DB4FC0671D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AC7C4-BF55-4F18-83A4-3A61BAE5DF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2785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50C776-B3BF-4783-BD61-C59EEE6131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6A018D-AEEF-495C-8F4E-02F173FA6B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1802BD-262A-4A82-B358-5BD131CE96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312EBC-39E3-4F5B-8CB0-BDAEE8935C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300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955AD-595B-4B5D-B9C7-7301D81660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6785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F3243A-4105-49BE-9EEF-510098A2A7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DE52F6-CA27-4DCB-950E-9BB967F8A7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F9911A-1B3D-4235-BCB8-01EF07938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26743-0DCA-4361-BF3B-83F1EA9133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78988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4000" y="1079500"/>
            <a:ext cx="4241800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243388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6D9CAC-2DAC-44C0-A39A-14B07ABD50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CF78EE-8E85-4448-8C42-2C94D6BB5E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912DE6-364F-4E79-A5D2-FEB43EA338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5AD81D-7A0C-45F3-BAF0-F510FED9BBF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62726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EA782E2-CD85-41D2-A96D-156C7A415C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FA57028-0269-4C32-B091-D6440FF54B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C008288-80C2-4420-A158-53AFC254F6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01355-BCEE-4B70-941A-A1CFD78F80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6586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F76B74D-AD25-49FA-8B2E-AC36AEE65F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1FC54F3-EA0D-4054-A29F-579672DA3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B8D6D4E-EB78-4F56-B661-0BF8DDFC82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3FD841-F98E-4FA3-AED3-2FE39CA11C8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4042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E0ED156-9CF6-492D-ACB5-E4994E6E5E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4B5CE41-726C-434A-A2D1-01864269400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E8373-EAB4-42E9-B852-364C66995EC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14133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D8C7D3-3D12-40CE-8A5E-0B969DC293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9B69DD-63B2-4CE3-8F84-80E52B7176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4B00FD-585D-4C07-BF35-F0EF8CC2A8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98F18-44F3-4C17-B4B4-B0DE1895FA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6068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A8A3DB-EDBD-4D2E-9ADF-1C1D9D6188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CB9635-A460-4614-A6BD-60D2F7DBBA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6B7584-42FF-4BD6-A52F-8549CC1301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95B10-2093-49A9-9114-BF78EF4EFAB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61026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C78844-9344-486B-B7B4-A877858264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050E82-DEB2-4AFA-8FBD-667296775B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135499-E121-4BCB-A072-B574523108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D636B-73A9-4E75-B268-EEC03035894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44102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4175" y="179388"/>
            <a:ext cx="2159000" cy="62992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4000" y="179388"/>
            <a:ext cx="6327775" cy="62992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8A5F12-DCF6-4042-B9F6-1DBD324DBA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13CDF3-8AA8-42CB-A377-89C5B7B2A3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E0A049-13FC-4D3E-A976-4F49BD8BD8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43FAC2-9CB4-447A-AF9E-9AA5F2AF8E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86318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588" y="179388"/>
            <a:ext cx="8637587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54000" y="1079500"/>
            <a:ext cx="8637588" cy="5399088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D73D9A-CD03-4818-8EB3-94F5DAF35F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64CE99-E2D1-472F-89D1-D26191F894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6D9759-7237-4EBD-8AC7-B026350D54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6D1CC-A481-45E0-92B2-6E30E22825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50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FE297-D336-49E3-BE2E-6E6872845B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91598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255588" y="179388"/>
            <a:ext cx="8637587" cy="7191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54000" y="1079500"/>
            <a:ext cx="4241800" cy="26225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079500"/>
            <a:ext cx="4243388" cy="26225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254000" y="3854450"/>
            <a:ext cx="4241800" cy="26241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854450"/>
            <a:ext cx="4243388" cy="26241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CEB5B87-F81D-4DFF-975B-051708C973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6254B3D-9924-4224-8EFB-DF86BF1A7D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3F0DF29-F1C5-4AEE-9249-F66FFE27C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621F60-1A33-4406-9E23-4E2075D64F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94691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9900" y="101600"/>
            <a:ext cx="8229600" cy="8556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53EA3B7-6EF4-4601-83CE-500A83FE24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9337F3-B268-46DA-B9F2-07A844094C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B1D248A-4C2A-4C92-B726-F40B7D8382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3F97E-9269-4BBD-A73B-A200DC2103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092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4000" y="1079500"/>
            <a:ext cx="4241800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243388" cy="539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A629E-8046-457E-9728-00F7D4BBC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195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22F3C-EB4E-4683-8B52-79BCE10657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93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2C4D8-D7C4-4D08-870C-D83D62D73F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89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00595-8FAF-4BC1-893B-4A9BABBB46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099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AF439-8B3C-4135-8944-61C95A7298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579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0A3D9-4342-42E7-A78D-1050343C1B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18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F4E717F-9CF6-4425-A279-14D5F0A6EE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6407CD0-F929-42D3-92EC-C9B512F957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C6AE414-25AB-44AF-940B-8881E12CBA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F4E717F-9CF6-4425-A279-14D5F0A6EE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004852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pitchFamily="50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9388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C63FA96-E777-4EED-94F0-1812EC67AE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504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0464B37-07A0-4E55-A91D-A7FE181AA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179388"/>
            <a:ext cx="8637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8EC01B0-AA1B-4E10-966E-38FF05A57A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079500"/>
            <a:ext cx="8637588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80D8111-EACB-45CD-B405-048C72C792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801DECF-6CB9-4C35-B7FA-ABA10A6C22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5117D03-A0CA-4C6B-AC87-6E57AB2D4D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BAD7BC-5C37-4699-AF1E-F33437F9FC2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815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000066"/>
          </a:solidFill>
          <a:latin typeface="HG丸ｺﾞｼｯｸM-PRO" pitchFamily="50" charset="-128"/>
          <a:ea typeface="HG丸ｺﾞｼｯｸM-PRO" pitchFamily="50" charset="-128"/>
          <a:cs typeface="ＭＳ Ｐゴシック" charset="-128"/>
        </a:defRPr>
      </a:lvl9pPr>
    </p:titleStyle>
    <p:bodyStyle>
      <a:lvl1pPr marL="660400" indent="-660400" algn="l" rtl="0" eaLnBrk="0" fontAlgn="base" hangingPunct="0">
        <a:spcBef>
          <a:spcPct val="20000"/>
        </a:spcBef>
        <a:spcAft>
          <a:spcPct val="0"/>
        </a:spcAft>
        <a:buAutoNum type="arabicPeriod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35050" indent="-577850" algn="l" rtl="0" eaLnBrk="0" fontAlgn="base" hangingPunct="0">
        <a:spcBef>
          <a:spcPct val="20000"/>
        </a:spcBef>
        <a:spcAft>
          <a:spcPct val="0"/>
        </a:spcAft>
        <a:buAutoNum type="circleNumDbPlain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409700" indent="-495300" algn="l" rtl="0" eaLnBrk="0" fontAlgn="base" hangingPunct="0">
        <a:spcBef>
          <a:spcPct val="20000"/>
        </a:spcBef>
        <a:spcAft>
          <a:spcPct val="0"/>
        </a:spcAft>
        <a:buAutoNum type="alphaLcPeriod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784350" indent="-412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241550" indent="-412750" algn="l" rtl="0" eaLnBrk="0" fontAlgn="base" hangingPunct="0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6987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1559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6131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070350" indent="-412750" algn="l" rtl="0" fontAlgn="base">
        <a:spcBef>
          <a:spcPct val="20000"/>
        </a:spcBef>
        <a:spcAft>
          <a:spcPct val="0"/>
        </a:spcAft>
        <a:buAutoNum type="romanL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6A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7235" y="2918745"/>
            <a:ext cx="90138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X</a:t>
            </a:r>
            <a:r>
              <a:rPr kumimoji="1" lang="ja-JP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連鎖</a:t>
            </a:r>
            <a:r>
              <a:rPr kumimoji="1" lang="en-US" altLang="ja-JP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(</a:t>
            </a:r>
            <a:r>
              <a:rPr kumimoji="1" lang="ja-JP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優性</a:t>
            </a:r>
            <a:r>
              <a:rPr kumimoji="1" lang="en-US" altLang="ja-JP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)</a:t>
            </a:r>
            <a:r>
              <a:rPr kumimoji="1" lang="ja-JP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遺伝</a:t>
            </a:r>
          </a:p>
        </p:txBody>
      </p:sp>
    </p:spTree>
    <p:extLst>
      <p:ext uri="{BB962C8B-B14F-4D97-AF65-F5344CB8AC3E}">
        <p14:creationId xmlns:p14="http://schemas.microsoft.com/office/powerpoint/2010/main" val="4083595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5894388" y="2536825"/>
            <a:ext cx="215900" cy="3729038"/>
            <a:chOff x="5339" y="1900"/>
            <a:chExt cx="136" cy="2349"/>
          </a:xfrm>
        </p:grpSpPr>
        <p:sp>
          <p:nvSpPr>
            <p:cNvPr id="69794" name="AutoShape 3"/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95" name="AutoShape 4"/>
            <p:cNvSpPr>
              <a:spLocks noChangeArrowheads="1"/>
            </p:cNvSpPr>
            <p:nvPr/>
          </p:nvSpPr>
          <p:spPr bwMode="auto">
            <a:xfrm>
              <a:off x="5340" y="2787"/>
              <a:ext cx="135" cy="1462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69796" name="Group 5"/>
            <p:cNvGrpSpPr>
              <a:grpSpLocks/>
            </p:cNvGrpSpPr>
            <p:nvPr/>
          </p:nvGrpSpPr>
          <p:grpSpPr bwMode="auto">
            <a:xfrm>
              <a:off x="5340" y="2751"/>
              <a:ext cx="135" cy="68"/>
              <a:chOff x="6214" y="11"/>
              <a:chExt cx="204" cy="76"/>
            </a:xfrm>
          </p:grpSpPr>
          <p:sp>
            <p:nvSpPr>
              <p:cNvPr id="69809" name="AutoShape 6" descr="右上がり対角線 (太)"/>
              <p:cNvSpPr>
                <a:spLocks noChangeArrowheads="1"/>
              </p:cNvSpPr>
              <p:nvPr/>
            </p:nvSpPr>
            <p:spPr bwMode="auto">
              <a:xfrm rot="5400000" flipV="1">
                <a:off x="6296" y="-71"/>
                <a:ext cx="39" cy="204"/>
              </a:xfrm>
              <a:prstGeom prst="flowChartDelay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9810" name="AutoShape 7" descr="右上がり対角線 (太)"/>
              <p:cNvSpPr>
                <a:spLocks noChangeArrowheads="1"/>
              </p:cNvSpPr>
              <p:nvPr/>
            </p:nvSpPr>
            <p:spPr bwMode="auto">
              <a:xfrm rot="-5400000">
                <a:off x="6296" y="-34"/>
                <a:ext cx="39" cy="204"/>
              </a:xfrm>
              <a:prstGeom prst="flowChartDelay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69797" name="Rectangle 8"/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98" name="Rectangle 9"/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99" name="Rectangle 10"/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800" name="Rectangle 11"/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801" name="Rectangle 12"/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802" name="Rectangle 13"/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803" name="Rectangle 14"/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804" name="Rectangle 15"/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805" name="Rectangle 16"/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806" name="Rectangle 17"/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807" name="Rectangle 18"/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808" name="Rectangle 19"/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69777" name="AutoShape 21"/>
          <p:cNvSpPr>
            <a:spLocks noChangeArrowheads="1"/>
          </p:cNvSpPr>
          <p:nvPr/>
        </p:nvSpPr>
        <p:spPr bwMode="auto">
          <a:xfrm>
            <a:off x="6617494" y="2536825"/>
            <a:ext cx="214313" cy="1401763"/>
          </a:xfrm>
          <a:prstGeom prst="roundRect">
            <a:avLst>
              <a:gd name="adj" fmla="val 26042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78" name="AutoShape 22"/>
          <p:cNvSpPr>
            <a:spLocks noChangeArrowheads="1"/>
          </p:cNvSpPr>
          <p:nvPr/>
        </p:nvSpPr>
        <p:spPr bwMode="auto">
          <a:xfrm>
            <a:off x="6617494" y="3944938"/>
            <a:ext cx="214313" cy="2320925"/>
          </a:xfrm>
          <a:prstGeom prst="roundRect">
            <a:avLst>
              <a:gd name="adj" fmla="val 26042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69779" name="Group 23"/>
          <p:cNvGrpSpPr>
            <a:grpSpLocks/>
          </p:cNvGrpSpPr>
          <p:nvPr/>
        </p:nvGrpSpPr>
        <p:grpSpPr bwMode="auto">
          <a:xfrm>
            <a:off x="6617494" y="3887788"/>
            <a:ext cx="214313" cy="107950"/>
            <a:chOff x="6214" y="11"/>
            <a:chExt cx="204" cy="76"/>
          </a:xfrm>
        </p:grpSpPr>
        <p:sp>
          <p:nvSpPr>
            <p:cNvPr id="69792" name="AutoShape 24" descr="右上がり対角線 (太)"/>
            <p:cNvSpPr>
              <a:spLocks noChangeArrowheads="1"/>
            </p:cNvSpPr>
            <p:nvPr/>
          </p:nvSpPr>
          <p:spPr bwMode="auto">
            <a:xfrm rot="5400000" flipV="1">
              <a:off x="6296" y="-71"/>
              <a:ext cx="39" cy="204"/>
            </a:xfrm>
            <a:prstGeom prst="flowChartDelay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93" name="AutoShape 25" descr="右上がり対角線 (太)"/>
            <p:cNvSpPr>
              <a:spLocks noChangeArrowheads="1"/>
            </p:cNvSpPr>
            <p:nvPr/>
          </p:nvSpPr>
          <p:spPr bwMode="auto">
            <a:xfrm rot="-5400000">
              <a:off x="6296" y="-34"/>
              <a:ext cx="39" cy="204"/>
            </a:xfrm>
            <a:prstGeom prst="flowChartDelay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69780" name="Rectangle 26"/>
          <p:cNvSpPr>
            <a:spLocks noChangeArrowheads="1"/>
          </p:cNvSpPr>
          <p:nvPr/>
        </p:nvSpPr>
        <p:spPr bwMode="auto">
          <a:xfrm>
            <a:off x="6617494" y="4037013"/>
            <a:ext cx="214313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81" name="Rectangle 27"/>
          <p:cNvSpPr>
            <a:spLocks noChangeArrowheads="1"/>
          </p:cNvSpPr>
          <p:nvPr/>
        </p:nvSpPr>
        <p:spPr bwMode="auto">
          <a:xfrm>
            <a:off x="6617494" y="2727325"/>
            <a:ext cx="214313" cy="809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82" name="Rectangle 28"/>
          <p:cNvSpPr>
            <a:spLocks noChangeArrowheads="1"/>
          </p:cNvSpPr>
          <p:nvPr/>
        </p:nvSpPr>
        <p:spPr bwMode="auto">
          <a:xfrm>
            <a:off x="6617494" y="3035300"/>
            <a:ext cx="214313" cy="147638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83" name="Rectangle 29"/>
          <p:cNvSpPr>
            <a:spLocks noChangeArrowheads="1"/>
          </p:cNvSpPr>
          <p:nvPr/>
        </p:nvSpPr>
        <p:spPr bwMode="auto">
          <a:xfrm>
            <a:off x="6617494" y="3232150"/>
            <a:ext cx="214313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84" name="Rectangle 30"/>
          <p:cNvSpPr>
            <a:spLocks noChangeArrowheads="1"/>
          </p:cNvSpPr>
          <p:nvPr/>
        </p:nvSpPr>
        <p:spPr bwMode="auto">
          <a:xfrm>
            <a:off x="6617494" y="3521075"/>
            <a:ext cx="214313" cy="7302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85" name="Rectangle 31"/>
          <p:cNvSpPr>
            <a:spLocks noChangeArrowheads="1"/>
          </p:cNvSpPr>
          <p:nvPr/>
        </p:nvSpPr>
        <p:spPr bwMode="auto">
          <a:xfrm>
            <a:off x="6617494" y="3740150"/>
            <a:ext cx="214313" cy="7302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86" name="Rectangle 32"/>
          <p:cNvSpPr>
            <a:spLocks noChangeArrowheads="1"/>
          </p:cNvSpPr>
          <p:nvPr/>
        </p:nvSpPr>
        <p:spPr bwMode="auto">
          <a:xfrm>
            <a:off x="6617494" y="4462463"/>
            <a:ext cx="214313" cy="1555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87" name="Rectangle 33"/>
          <p:cNvSpPr>
            <a:spLocks noChangeArrowheads="1"/>
          </p:cNvSpPr>
          <p:nvPr/>
        </p:nvSpPr>
        <p:spPr bwMode="auto">
          <a:xfrm>
            <a:off x="6617494" y="4678363"/>
            <a:ext cx="214313" cy="2587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88" name="Rectangle 34"/>
          <p:cNvSpPr>
            <a:spLocks noChangeArrowheads="1"/>
          </p:cNvSpPr>
          <p:nvPr/>
        </p:nvSpPr>
        <p:spPr bwMode="auto">
          <a:xfrm>
            <a:off x="6617494" y="5026025"/>
            <a:ext cx="214313" cy="2222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89" name="Rectangle 35"/>
          <p:cNvSpPr>
            <a:spLocks noChangeArrowheads="1"/>
          </p:cNvSpPr>
          <p:nvPr/>
        </p:nvSpPr>
        <p:spPr bwMode="auto">
          <a:xfrm>
            <a:off x="6617494" y="5137150"/>
            <a:ext cx="214313" cy="15081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90" name="Rectangle 36"/>
          <p:cNvSpPr>
            <a:spLocks noChangeArrowheads="1"/>
          </p:cNvSpPr>
          <p:nvPr/>
        </p:nvSpPr>
        <p:spPr bwMode="auto">
          <a:xfrm>
            <a:off x="6617494" y="5434013"/>
            <a:ext cx="214313" cy="22225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91" name="Rectangle 37"/>
          <p:cNvSpPr>
            <a:spLocks noChangeArrowheads="1"/>
          </p:cNvSpPr>
          <p:nvPr/>
        </p:nvSpPr>
        <p:spPr bwMode="auto">
          <a:xfrm>
            <a:off x="6617494" y="5861050"/>
            <a:ext cx="214313" cy="215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52A7303-5A66-40E5-862C-DE76A457BCD3}"/>
              </a:ext>
            </a:extLst>
          </p:cNvPr>
          <p:cNvGrpSpPr/>
          <p:nvPr/>
        </p:nvGrpSpPr>
        <p:grpSpPr>
          <a:xfrm>
            <a:off x="7841457" y="2536825"/>
            <a:ext cx="214313" cy="3729038"/>
            <a:chOff x="7841457" y="2536825"/>
            <a:chExt cx="214313" cy="3729038"/>
          </a:xfrm>
        </p:grpSpPr>
        <p:sp>
          <p:nvSpPr>
            <p:cNvPr id="69761" name="AutoShape 39"/>
            <p:cNvSpPr>
              <a:spLocks noChangeArrowheads="1"/>
            </p:cNvSpPr>
            <p:nvPr/>
          </p:nvSpPr>
          <p:spPr bwMode="auto">
            <a:xfrm>
              <a:off x="7841457" y="2536825"/>
              <a:ext cx="214313" cy="14017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62" name="AutoShape 40"/>
            <p:cNvSpPr>
              <a:spLocks noChangeArrowheads="1"/>
            </p:cNvSpPr>
            <p:nvPr/>
          </p:nvSpPr>
          <p:spPr bwMode="auto">
            <a:xfrm>
              <a:off x="7841457" y="3935413"/>
              <a:ext cx="214313" cy="233045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63" name="AutoShape 41"/>
            <p:cNvSpPr>
              <a:spLocks noChangeArrowheads="1"/>
            </p:cNvSpPr>
            <p:nvPr/>
          </p:nvSpPr>
          <p:spPr bwMode="auto">
            <a:xfrm rot="5400000" flipV="1">
              <a:off x="7920832" y="3808413"/>
              <a:ext cx="55563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64" name="AutoShape 42"/>
            <p:cNvSpPr>
              <a:spLocks noChangeArrowheads="1"/>
            </p:cNvSpPr>
            <p:nvPr/>
          </p:nvSpPr>
          <p:spPr bwMode="auto">
            <a:xfrm rot="16200000">
              <a:off x="7920832" y="3860800"/>
              <a:ext cx="55563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65" name="Rectangle 43"/>
            <p:cNvSpPr>
              <a:spLocks noChangeArrowheads="1"/>
            </p:cNvSpPr>
            <p:nvPr/>
          </p:nvSpPr>
          <p:spPr bwMode="auto">
            <a:xfrm>
              <a:off x="7841457" y="4037013"/>
              <a:ext cx="214313" cy="889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66" name="Rectangle 44"/>
            <p:cNvSpPr>
              <a:spLocks noChangeArrowheads="1"/>
            </p:cNvSpPr>
            <p:nvPr/>
          </p:nvSpPr>
          <p:spPr bwMode="auto">
            <a:xfrm>
              <a:off x="7841457" y="2727325"/>
              <a:ext cx="214313" cy="809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67" name="Rectangle 45"/>
            <p:cNvSpPr>
              <a:spLocks noChangeArrowheads="1"/>
            </p:cNvSpPr>
            <p:nvPr/>
          </p:nvSpPr>
          <p:spPr bwMode="auto">
            <a:xfrm>
              <a:off x="7841457" y="3035300"/>
              <a:ext cx="214313" cy="14763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68" name="Rectangle 46"/>
            <p:cNvSpPr>
              <a:spLocks noChangeArrowheads="1"/>
            </p:cNvSpPr>
            <p:nvPr/>
          </p:nvSpPr>
          <p:spPr bwMode="auto">
            <a:xfrm>
              <a:off x="7841457" y="3232150"/>
              <a:ext cx="214313" cy="1524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69" name="Rectangle 47"/>
            <p:cNvSpPr>
              <a:spLocks noChangeArrowheads="1"/>
            </p:cNvSpPr>
            <p:nvPr/>
          </p:nvSpPr>
          <p:spPr bwMode="auto">
            <a:xfrm>
              <a:off x="7841457" y="3521075"/>
              <a:ext cx="214313" cy="730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70" name="Rectangle 48"/>
            <p:cNvSpPr>
              <a:spLocks noChangeArrowheads="1"/>
            </p:cNvSpPr>
            <p:nvPr/>
          </p:nvSpPr>
          <p:spPr bwMode="auto">
            <a:xfrm>
              <a:off x="7841457" y="3740150"/>
              <a:ext cx="214313" cy="730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71" name="Rectangle 49"/>
            <p:cNvSpPr>
              <a:spLocks noChangeArrowheads="1"/>
            </p:cNvSpPr>
            <p:nvPr/>
          </p:nvSpPr>
          <p:spPr bwMode="auto">
            <a:xfrm>
              <a:off x="7841457" y="4462463"/>
              <a:ext cx="214313" cy="15557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72" name="Rectangle 50"/>
            <p:cNvSpPr>
              <a:spLocks noChangeArrowheads="1"/>
            </p:cNvSpPr>
            <p:nvPr/>
          </p:nvSpPr>
          <p:spPr bwMode="auto">
            <a:xfrm>
              <a:off x="7841457" y="4678363"/>
              <a:ext cx="214313" cy="2587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73" name="Rectangle 51"/>
            <p:cNvSpPr>
              <a:spLocks noChangeArrowheads="1"/>
            </p:cNvSpPr>
            <p:nvPr/>
          </p:nvSpPr>
          <p:spPr bwMode="auto">
            <a:xfrm>
              <a:off x="7841457" y="5026025"/>
              <a:ext cx="214313" cy="2222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74" name="Rectangle 52"/>
            <p:cNvSpPr>
              <a:spLocks noChangeArrowheads="1"/>
            </p:cNvSpPr>
            <p:nvPr/>
          </p:nvSpPr>
          <p:spPr bwMode="auto">
            <a:xfrm>
              <a:off x="7841457" y="5137150"/>
              <a:ext cx="214313" cy="15081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75" name="Rectangle 53"/>
            <p:cNvSpPr>
              <a:spLocks noChangeArrowheads="1"/>
            </p:cNvSpPr>
            <p:nvPr/>
          </p:nvSpPr>
          <p:spPr bwMode="auto">
            <a:xfrm>
              <a:off x="7841457" y="5434013"/>
              <a:ext cx="214313" cy="2222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76" name="Rectangle 54"/>
            <p:cNvSpPr>
              <a:spLocks noChangeArrowheads="1"/>
            </p:cNvSpPr>
            <p:nvPr/>
          </p:nvSpPr>
          <p:spPr bwMode="auto">
            <a:xfrm>
              <a:off x="7841457" y="5861050"/>
              <a:ext cx="214313" cy="21590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9637" name="Group 55"/>
          <p:cNvGrpSpPr>
            <a:grpSpLocks/>
          </p:cNvGrpSpPr>
          <p:nvPr/>
        </p:nvGrpSpPr>
        <p:grpSpPr bwMode="auto">
          <a:xfrm>
            <a:off x="8561388" y="2536825"/>
            <a:ext cx="215900" cy="3729038"/>
            <a:chOff x="5339" y="1900"/>
            <a:chExt cx="136" cy="2349"/>
          </a:xfrm>
        </p:grpSpPr>
        <p:sp>
          <p:nvSpPr>
            <p:cNvPr id="69745" name="AutoShape 56"/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46" name="AutoShape 57"/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47" name="AutoShape 58"/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48" name="AutoShape 59"/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49" name="Rectangle 60"/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0" name="Rectangle 61"/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1" name="Rectangle 62"/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2" name="Rectangle 63"/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3" name="Rectangle 64"/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4" name="Rectangle 65"/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5" name="Rectangle 66"/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6" name="Rectangle 67"/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7" name="Rectangle 68"/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8" name="Rectangle 69"/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59" name="Rectangle 70"/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60" name="Rectangle 71"/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69638" name="Text Box 72"/>
          <p:cNvSpPr txBox="1">
            <a:spLocks noChangeArrowheads="1"/>
          </p:cNvSpPr>
          <p:nvPr/>
        </p:nvSpPr>
        <p:spPr bwMode="auto">
          <a:xfrm>
            <a:off x="5391150" y="2516188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22.3</a:t>
            </a:r>
          </a:p>
        </p:txBody>
      </p:sp>
      <p:sp>
        <p:nvSpPr>
          <p:cNvPr id="69639" name="Text Box 73"/>
          <p:cNvSpPr txBox="1">
            <a:spLocks noChangeArrowheads="1"/>
          </p:cNvSpPr>
          <p:nvPr/>
        </p:nvSpPr>
        <p:spPr bwMode="auto">
          <a:xfrm>
            <a:off x="5391150" y="2790825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22.1</a:t>
            </a:r>
          </a:p>
        </p:txBody>
      </p:sp>
      <p:sp>
        <p:nvSpPr>
          <p:cNvPr id="69640" name="Text Box 74"/>
          <p:cNvSpPr txBox="1">
            <a:spLocks noChangeArrowheads="1"/>
          </p:cNvSpPr>
          <p:nvPr/>
        </p:nvSpPr>
        <p:spPr bwMode="auto">
          <a:xfrm>
            <a:off x="5391150" y="309245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21.2</a:t>
            </a:r>
          </a:p>
        </p:txBody>
      </p:sp>
      <p:sp>
        <p:nvSpPr>
          <p:cNvPr id="69641" name="Text Box 75"/>
          <p:cNvSpPr txBox="1">
            <a:spLocks noChangeArrowheads="1"/>
          </p:cNvSpPr>
          <p:nvPr/>
        </p:nvSpPr>
        <p:spPr bwMode="auto">
          <a:xfrm>
            <a:off x="5391150" y="344011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11.3</a:t>
            </a:r>
          </a:p>
        </p:txBody>
      </p:sp>
      <p:sp>
        <p:nvSpPr>
          <p:cNvPr id="69642" name="Text Box 76"/>
          <p:cNvSpPr txBox="1">
            <a:spLocks noChangeArrowheads="1"/>
          </p:cNvSpPr>
          <p:nvPr/>
        </p:nvSpPr>
        <p:spPr bwMode="auto">
          <a:xfrm>
            <a:off x="5391150" y="3706813"/>
            <a:ext cx="469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11.21</a:t>
            </a:r>
          </a:p>
        </p:txBody>
      </p:sp>
      <p:sp>
        <p:nvSpPr>
          <p:cNvPr id="69643" name="Text Box 77"/>
          <p:cNvSpPr txBox="1">
            <a:spLocks noChangeArrowheads="1"/>
          </p:cNvSpPr>
          <p:nvPr/>
        </p:nvSpPr>
        <p:spPr bwMode="auto">
          <a:xfrm>
            <a:off x="5391150" y="385921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11.1</a:t>
            </a:r>
          </a:p>
        </p:txBody>
      </p:sp>
      <p:sp>
        <p:nvSpPr>
          <p:cNvPr id="69644" name="Text Box 78"/>
          <p:cNvSpPr txBox="1">
            <a:spLocks noChangeArrowheads="1"/>
          </p:cNvSpPr>
          <p:nvPr/>
        </p:nvSpPr>
        <p:spPr bwMode="auto">
          <a:xfrm>
            <a:off x="5391150" y="441166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21.1</a:t>
            </a:r>
          </a:p>
        </p:txBody>
      </p:sp>
      <p:sp>
        <p:nvSpPr>
          <p:cNvPr id="69645" name="Text Box 79"/>
          <p:cNvSpPr txBox="1">
            <a:spLocks noChangeArrowheads="1"/>
          </p:cNvSpPr>
          <p:nvPr/>
        </p:nvSpPr>
        <p:spPr bwMode="auto">
          <a:xfrm>
            <a:off x="5391150" y="469900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21.3</a:t>
            </a:r>
          </a:p>
        </p:txBody>
      </p:sp>
      <p:sp>
        <p:nvSpPr>
          <p:cNvPr id="69646" name="Text Box 80"/>
          <p:cNvSpPr txBox="1">
            <a:spLocks noChangeArrowheads="1"/>
          </p:cNvSpPr>
          <p:nvPr/>
        </p:nvSpPr>
        <p:spPr bwMode="auto">
          <a:xfrm>
            <a:off x="5391150" y="485616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22.1</a:t>
            </a:r>
          </a:p>
        </p:txBody>
      </p:sp>
      <p:sp>
        <p:nvSpPr>
          <p:cNvPr id="69647" name="Text Box 81"/>
          <p:cNvSpPr txBox="1">
            <a:spLocks noChangeArrowheads="1"/>
          </p:cNvSpPr>
          <p:nvPr/>
        </p:nvSpPr>
        <p:spPr bwMode="auto">
          <a:xfrm>
            <a:off x="5391150" y="492760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22.2</a:t>
            </a:r>
          </a:p>
        </p:txBody>
      </p:sp>
      <p:sp>
        <p:nvSpPr>
          <p:cNvPr id="69648" name="Text Box 82"/>
          <p:cNvSpPr txBox="1">
            <a:spLocks noChangeArrowheads="1"/>
          </p:cNvSpPr>
          <p:nvPr/>
        </p:nvSpPr>
        <p:spPr bwMode="auto">
          <a:xfrm>
            <a:off x="5391150" y="5253038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9649" name="Text Box 83"/>
          <p:cNvSpPr txBox="1">
            <a:spLocks noChangeArrowheads="1"/>
          </p:cNvSpPr>
          <p:nvPr/>
        </p:nvSpPr>
        <p:spPr bwMode="auto">
          <a:xfrm>
            <a:off x="5102225" y="308451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</a:t>
            </a:r>
          </a:p>
        </p:txBody>
      </p:sp>
      <p:sp>
        <p:nvSpPr>
          <p:cNvPr id="69650" name="Text Box 84"/>
          <p:cNvSpPr txBox="1">
            <a:spLocks noChangeArrowheads="1"/>
          </p:cNvSpPr>
          <p:nvPr/>
        </p:nvSpPr>
        <p:spPr bwMode="auto">
          <a:xfrm>
            <a:off x="5102225" y="49482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q</a:t>
            </a:r>
          </a:p>
        </p:txBody>
      </p:sp>
      <p:sp>
        <p:nvSpPr>
          <p:cNvPr id="69651" name="Text Box 85"/>
          <p:cNvSpPr txBox="1">
            <a:spLocks noChangeArrowheads="1"/>
          </p:cNvSpPr>
          <p:nvPr/>
        </p:nvSpPr>
        <p:spPr bwMode="auto">
          <a:xfrm>
            <a:off x="5391150" y="298450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21.3</a:t>
            </a:r>
          </a:p>
        </p:txBody>
      </p:sp>
      <p:sp>
        <p:nvSpPr>
          <p:cNvPr id="69652" name="Text Box 86"/>
          <p:cNvSpPr txBox="1">
            <a:spLocks noChangeArrowheads="1"/>
          </p:cNvSpPr>
          <p:nvPr/>
        </p:nvSpPr>
        <p:spPr bwMode="auto">
          <a:xfrm>
            <a:off x="5391150" y="333216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11.4</a:t>
            </a:r>
          </a:p>
        </p:txBody>
      </p:sp>
      <p:sp>
        <p:nvSpPr>
          <p:cNvPr id="69653" name="Text Box 87"/>
          <p:cNvSpPr txBox="1">
            <a:spLocks noChangeArrowheads="1"/>
          </p:cNvSpPr>
          <p:nvPr/>
        </p:nvSpPr>
        <p:spPr bwMode="auto">
          <a:xfrm>
            <a:off x="5391150" y="5108575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69654" name="Text Box 88"/>
          <p:cNvSpPr txBox="1">
            <a:spLocks noChangeArrowheads="1"/>
          </p:cNvSpPr>
          <p:nvPr/>
        </p:nvSpPr>
        <p:spPr bwMode="auto">
          <a:xfrm>
            <a:off x="5391150" y="5000625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22.3</a:t>
            </a:r>
          </a:p>
        </p:txBody>
      </p:sp>
      <p:sp>
        <p:nvSpPr>
          <p:cNvPr id="69655" name="Text Box 89"/>
          <p:cNvSpPr txBox="1">
            <a:spLocks noChangeArrowheads="1"/>
          </p:cNvSpPr>
          <p:nvPr/>
        </p:nvSpPr>
        <p:spPr bwMode="auto">
          <a:xfrm>
            <a:off x="5391150" y="264795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22.2</a:t>
            </a:r>
          </a:p>
        </p:txBody>
      </p:sp>
      <p:sp>
        <p:nvSpPr>
          <p:cNvPr id="69656" name="Text Box 90"/>
          <p:cNvSpPr txBox="1">
            <a:spLocks noChangeArrowheads="1"/>
          </p:cNvSpPr>
          <p:nvPr/>
        </p:nvSpPr>
        <p:spPr bwMode="auto">
          <a:xfrm>
            <a:off x="5391150" y="453231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21.2</a:t>
            </a:r>
          </a:p>
        </p:txBody>
      </p:sp>
      <p:sp>
        <p:nvSpPr>
          <p:cNvPr id="69657" name="Text Box 91"/>
          <p:cNvSpPr txBox="1">
            <a:spLocks noChangeArrowheads="1"/>
          </p:cNvSpPr>
          <p:nvPr/>
        </p:nvSpPr>
        <p:spPr bwMode="auto">
          <a:xfrm>
            <a:off x="5391150" y="5432425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9658" name="Text Box 92"/>
          <p:cNvSpPr txBox="1">
            <a:spLocks noChangeArrowheads="1"/>
          </p:cNvSpPr>
          <p:nvPr/>
        </p:nvSpPr>
        <p:spPr bwMode="auto">
          <a:xfrm>
            <a:off x="5391150" y="5672138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9659" name="Text Box 93"/>
          <p:cNvSpPr txBox="1">
            <a:spLocks noChangeArrowheads="1"/>
          </p:cNvSpPr>
          <p:nvPr/>
        </p:nvSpPr>
        <p:spPr bwMode="auto">
          <a:xfrm>
            <a:off x="5391150" y="3635375"/>
            <a:ext cx="469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11.22</a:t>
            </a:r>
          </a:p>
        </p:txBody>
      </p:sp>
      <p:sp>
        <p:nvSpPr>
          <p:cNvPr id="69660" name="Text Box 94"/>
          <p:cNvSpPr txBox="1">
            <a:spLocks noChangeArrowheads="1"/>
          </p:cNvSpPr>
          <p:nvPr/>
        </p:nvSpPr>
        <p:spPr bwMode="auto">
          <a:xfrm>
            <a:off x="5391150" y="3779838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11.1</a:t>
            </a:r>
          </a:p>
        </p:txBody>
      </p:sp>
      <p:sp>
        <p:nvSpPr>
          <p:cNvPr id="69661" name="Text Box 95"/>
          <p:cNvSpPr txBox="1">
            <a:spLocks noChangeArrowheads="1"/>
          </p:cNvSpPr>
          <p:nvPr/>
        </p:nvSpPr>
        <p:spPr bwMode="auto">
          <a:xfrm>
            <a:off x="5391150" y="4171950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69662" name="Text Box 96"/>
          <p:cNvSpPr txBox="1">
            <a:spLocks noChangeArrowheads="1"/>
          </p:cNvSpPr>
          <p:nvPr/>
        </p:nvSpPr>
        <p:spPr bwMode="auto">
          <a:xfrm>
            <a:off x="5391150" y="320040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21.1</a:t>
            </a:r>
          </a:p>
        </p:txBody>
      </p:sp>
      <p:sp>
        <p:nvSpPr>
          <p:cNvPr id="69663" name="Text Box 97"/>
          <p:cNvSpPr txBox="1">
            <a:spLocks noChangeArrowheads="1"/>
          </p:cNvSpPr>
          <p:nvPr/>
        </p:nvSpPr>
        <p:spPr bwMode="auto">
          <a:xfrm>
            <a:off x="5391150" y="3548063"/>
            <a:ext cx="469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11.23</a:t>
            </a:r>
          </a:p>
        </p:txBody>
      </p:sp>
      <p:sp>
        <p:nvSpPr>
          <p:cNvPr id="69664" name="Text Box 98"/>
          <p:cNvSpPr txBox="1">
            <a:spLocks noChangeArrowheads="1"/>
          </p:cNvSpPr>
          <p:nvPr/>
        </p:nvSpPr>
        <p:spPr bwMode="auto">
          <a:xfrm>
            <a:off x="5391150" y="391636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</a:t>
            </a:r>
          </a:p>
        </p:txBody>
      </p:sp>
      <p:sp>
        <p:nvSpPr>
          <p:cNvPr id="69665" name="Text Box 99"/>
          <p:cNvSpPr txBox="1">
            <a:spLocks noChangeArrowheads="1"/>
          </p:cNvSpPr>
          <p:nvPr/>
        </p:nvSpPr>
        <p:spPr bwMode="auto">
          <a:xfrm>
            <a:off x="5391150" y="3979863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69666" name="Text Box 100"/>
          <p:cNvSpPr txBox="1">
            <a:spLocks noChangeArrowheads="1"/>
          </p:cNvSpPr>
          <p:nvPr/>
        </p:nvSpPr>
        <p:spPr bwMode="auto">
          <a:xfrm>
            <a:off x="5391150" y="5864225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9667" name="Text Box 101"/>
          <p:cNvSpPr txBox="1">
            <a:spLocks noChangeArrowheads="1"/>
          </p:cNvSpPr>
          <p:nvPr/>
        </p:nvSpPr>
        <p:spPr bwMode="auto">
          <a:xfrm>
            <a:off x="5391150" y="6043613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9668" name="Line 102"/>
          <p:cNvSpPr>
            <a:spLocks noChangeShapeType="1"/>
          </p:cNvSpPr>
          <p:nvPr/>
        </p:nvSpPr>
        <p:spPr bwMode="auto">
          <a:xfrm flipH="1">
            <a:off x="5176838" y="3941763"/>
            <a:ext cx="792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69" name="Line 103"/>
          <p:cNvSpPr>
            <a:spLocks noChangeShapeType="1"/>
          </p:cNvSpPr>
          <p:nvPr/>
        </p:nvSpPr>
        <p:spPr bwMode="auto">
          <a:xfrm flipH="1">
            <a:off x="5176838" y="2538413"/>
            <a:ext cx="792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70" name="Line 104"/>
          <p:cNvSpPr>
            <a:spLocks noChangeShapeType="1"/>
          </p:cNvSpPr>
          <p:nvPr/>
        </p:nvSpPr>
        <p:spPr bwMode="auto">
          <a:xfrm flipH="1">
            <a:off x="5176838" y="6265863"/>
            <a:ext cx="792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69671" name="Group 105"/>
          <p:cNvGrpSpPr>
            <a:grpSpLocks/>
          </p:cNvGrpSpPr>
          <p:nvPr/>
        </p:nvGrpSpPr>
        <p:grpSpPr bwMode="auto">
          <a:xfrm>
            <a:off x="1179513" y="4670425"/>
            <a:ext cx="219075" cy="1590675"/>
            <a:chOff x="5580" y="3247"/>
            <a:chExt cx="138" cy="1002"/>
          </a:xfrm>
        </p:grpSpPr>
        <p:sp>
          <p:nvSpPr>
            <p:cNvPr id="69736" name="AutoShape 106"/>
            <p:cNvSpPr>
              <a:spLocks noChangeArrowheads="1"/>
            </p:cNvSpPr>
            <p:nvPr/>
          </p:nvSpPr>
          <p:spPr bwMode="auto">
            <a:xfrm>
              <a:off x="5580" y="3247"/>
              <a:ext cx="136" cy="163"/>
            </a:xfrm>
            <a:prstGeom prst="roundRect">
              <a:avLst>
                <a:gd name="adj" fmla="val 26042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37" name="AutoShape 107"/>
            <p:cNvSpPr>
              <a:spLocks noChangeArrowheads="1"/>
            </p:cNvSpPr>
            <p:nvPr/>
          </p:nvSpPr>
          <p:spPr bwMode="auto">
            <a:xfrm>
              <a:off x="5580" y="3577"/>
              <a:ext cx="136" cy="420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38" name="AutoShape 108" descr="20%"/>
            <p:cNvSpPr>
              <a:spLocks noChangeArrowheads="1"/>
            </p:cNvSpPr>
            <p:nvPr/>
          </p:nvSpPr>
          <p:spPr bwMode="auto">
            <a:xfrm rot="-5400000">
              <a:off x="5631" y="3524"/>
              <a:ext cx="35" cy="138"/>
            </a:xfrm>
            <a:prstGeom prst="flowChartDelay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39" name="AutoShape 109" descr="20%"/>
            <p:cNvSpPr>
              <a:spLocks noChangeArrowheads="1"/>
            </p:cNvSpPr>
            <p:nvPr/>
          </p:nvSpPr>
          <p:spPr bwMode="auto">
            <a:xfrm>
              <a:off x="5580" y="3498"/>
              <a:ext cx="136" cy="72"/>
            </a:xfrm>
            <a:prstGeom prst="roundRect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40" name="Rectangle 110"/>
            <p:cNvSpPr>
              <a:spLocks noChangeArrowheads="1"/>
            </p:cNvSpPr>
            <p:nvPr/>
          </p:nvSpPr>
          <p:spPr bwMode="auto">
            <a:xfrm>
              <a:off x="5580" y="3338"/>
              <a:ext cx="136" cy="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41" name="AutoShape 111" descr="20%"/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42" name="Rectangle 112"/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43" name="Rectangle 113"/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44" name="Rectangle 114"/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9672" name="Group 115"/>
          <p:cNvGrpSpPr>
            <a:grpSpLocks/>
          </p:cNvGrpSpPr>
          <p:nvPr/>
        </p:nvGrpSpPr>
        <p:grpSpPr bwMode="auto">
          <a:xfrm>
            <a:off x="1901825" y="2532063"/>
            <a:ext cx="215900" cy="3729037"/>
            <a:chOff x="5339" y="1900"/>
            <a:chExt cx="136" cy="2349"/>
          </a:xfrm>
        </p:grpSpPr>
        <p:sp>
          <p:nvSpPr>
            <p:cNvPr id="69719" name="AutoShape 116"/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20" name="AutoShape 117"/>
            <p:cNvSpPr>
              <a:spLocks noChangeArrowheads="1"/>
            </p:cNvSpPr>
            <p:nvPr/>
          </p:nvSpPr>
          <p:spPr bwMode="auto">
            <a:xfrm>
              <a:off x="5340" y="2787"/>
              <a:ext cx="135" cy="1462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69721" name="Group 118"/>
            <p:cNvGrpSpPr>
              <a:grpSpLocks/>
            </p:cNvGrpSpPr>
            <p:nvPr/>
          </p:nvGrpSpPr>
          <p:grpSpPr bwMode="auto">
            <a:xfrm>
              <a:off x="5340" y="2751"/>
              <a:ext cx="135" cy="68"/>
              <a:chOff x="6214" y="11"/>
              <a:chExt cx="204" cy="76"/>
            </a:xfrm>
          </p:grpSpPr>
          <p:sp>
            <p:nvSpPr>
              <p:cNvPr id="69734" name="AutoShape 119" descr="右上がり対角線 (太)"/>
              <p:cNvSpPr>
                <a:spLocks noChangeArrowheads="1"/>
              </p:cNvSpPr>
              <p:nvPr/>
            </p:nvSpPr>
            <p:spPr bwMode="auto">
              <a:xfrm rot="5400000" flipV="1">
                <a:off x="6296" y="-71"/>
                <a:ext cx="39" cy="204"/>
              </a:xfrm>
              <a:prstGeom prst="flowChartDelay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9735" name="AutoShape 120" descr="右上がり対角線 (太)"/>
              <p:cNvSpPr>
                <a:spLocks noChangeArrowheads="1"/>
              </p:cNvSpPr>
              <p:nvPr/>
            </p:nvSpPr>
            <p:spPr bwMode="auto">
              <a:xfrm rot="-5400000">
                <a:off x="6296" y="-34"/>
                <a:ext cx="39" cy="204"/>
              </a:xfrm>
              <a:prstGeom prst="flowChartDelay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69722" name="Rectangle 121"/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23" name="Rectangle 122"/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24" name="Rectangle 123"/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25" name="Rectangle 124"/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26" name="Rectangle 125"/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27" name="Rectangle 126"/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28" name="Rectangle 127"/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29" name="Rectangle 128"/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30" name="Rectangle 129"/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31" name="Rectangle 130"/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32" name="Rectangle 131"/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33" name="Rectangle 132"/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9673" name="Group 133"/>
          <p:cNvGrpSpPr>
            <a:grpSpLocks/>
          </p:cNvGrpSpPr>
          <p:nvPr/>
        </p:nvGrpSpPr>
        <p:grpSpPr bwMode="auto">
          <a:xfrm>
            <a:off x="3160713" y="4673600"/>
            <a:ext cx="215900" cy="1587500"/>
            <a:chOff x="5580" y="3249"/>
            <a:chExt cx="136" cy="1000"/>
          </a:xfrm>
        </p:grpSpPr>
        <p:sp>
          <p:nvSpPr>
            <p:cNvPr id="69710" name="AutoShape 134"/>
            <p:cNvSpPr>
              <a:spLocks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11" name="AutoShape 135"/>
            <p:cNvSpPr>
              <a:spLocks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12" name="AutoShape 136"/>
            <p:cNvSpPr>
              <a:spLocks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13" name="AutoShape 137"/>
            <p:cNvSpPr>
              <a:spLocks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14" name="Rectangle 138"/>
            <p:cNvSpPr>
              <a:spLocks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15" name="AutoShape 139"/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16" name="Rectangle 140"/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17" name="Rectangle 141"/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69718" name="Rectangle 142"/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69694" name="AutoShape 144"/>
          <p:cNvSpPr>
            <a:spLocks noChangeArrowheads="1"/>
          </p:cNvSpPr>
          <p:nvPr/>
        </p:nvSpPr>
        <p:spPr bwMode="auto">
          <a:xfrm>
            <a:off x="3882232" y="2532063"/>
            <a:ext cx="214313" cy="1401762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95" name="AutoShape 145"/>
          <p:cNvSpPr>
            <a:spLocks noChangeArrowheads="1"/>
          </p:cNvSpPr>
          <p:nvPr/>
        </p:nvSpPr>
        <p:spPr bwMode="auto">
          <a:xfrm>
            <a:off x="3882232" y="3930650"/>
            <a:ext cx="214313" cy="2330450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96" name="AutoShape 146"/>
          <p:cNvSpPr>
            <a:spLocks noChangeArrowheads="1"/>
          </p:cNvSpPr>
          <p:nvPr/>
        </p:nvSpPr>
        <p:spPr bwMode="auto">
          <a:xfrm rot="5400000" flipV="1">
            <a:off x="3961607" y="3803650"/>
            <a:ext cx="55562" cy="214313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97" name="AutoShape 147"/>
          <p:cNvSpPr>
            <a:spLocks noChangeArrowheads="1"/>
          </p:cNvSpPr>
          <p:nvPr/>
        </p:nvSpPr>
        <p:spPr bwMode="auto">
          <a:xfrm rot="16200000">
            <a:off x="3961607" y="3856038"/>
            <a:ext cx="55562" cy="214313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98" name="Rectangle 148"/>
          <p:cNvSpPr>
            <a:spLocks noChangeArrowheads="1"/>
          </p:cNvSpPr>
          <p:nvPr/>
        </p:nvSpPr>
        <p:spPr bwMode="auto">
          <a:xfrm>
            <a:off x="3882232" y="4032250"/>
            <a:ext cx="214313" cy="8890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99" name="Rectangle 149"/>
          <p:cNvSpPr>
            <a:spLocks noChangeArrowheads="1"/>
          </p:cNvSpPr>
          <p:nvPr/>
        </p:nvSpPr>
        <p:spPr bwMode="auto">
          <a:xfrm>
            <a:off x="3882232" y="2722563"/>
            <a:ext cx="214313" cy="80962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0" name="Rectangle 150"/>
          <p:cNvSpPr>
            <a:spLocks noChangeArrowheads="1"/>
          </p:cNvSpPr>
          <p:nvPr/>
        </p:nvSpPr>
        <p:spPr bwMode="auto">
          <a:xfrm>
            <a:off x="3882232" y="3030538"/>
            <a:ext cx="214313" cy="14763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1" name="Rectangle 151"/>
          <p:cNvSpPr>
            <a:spLocks noChangeArrowheads="1"/>
          </p:cNvSpPr>
          <p:nvPr/>
        </p:nvSpPr>
        <p:spPr bwMode="auto">
          <a:xfrm>
            <a:off x="3882232" y="3227388"/>
            <a:ext cx="214313" cy="15240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2" name="Rectangle 152"/>
          <p:cNvSpPr>
            <a:spLocks noChangeArrowheads="1"/>
          </p:cNvSpPr>
          <p:nvPr/>
        </p:nvSpPr>
        <p:spPr bwMode="auto">
          <a:xfrm>
            <a:off x="3882232" y="3516313"/>
            <a:ext cx="214313" cy="7302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3" name="Rectangle 153"/>
          <p:cNvSpPr>
            <a:spLocks noChangeArrowheads="1"/>
          </p:cNvSpPr>
          <p:nvPr/>
        </p:nvSpPr>
        <p:spPr bwMode="auto">
          <a:xfrm>
            <a:off x="3882232" y="3735388"/>
            <a:ext cx="214313" cy="7302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4" name="Rectangle 154"/>
          <p:cNvSpPr>
            <a:spLocks noChangeArrowheads="1"/>
          </p:cNvSpPr>
          <p:nvPr/>
        </p:nvSpPr>
        <p:spPr bwMode="auto">
          <a:xfrm>
            <a:off x="3882232" y="4457700"/>
            <a:ext cx="214313" cy="15557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5" name="Rectangle 155"/>
          <p:cNvSpPr>
            <a:spLocks noChangeArrowheads="1"/>
          </p:cNvSpPr>
          <p:nvPr/>
        </p:nvSpPr>
        <p:spPr bwMode="auto">
          <a:xfrm>
            <a:off x="3882232" y="4673600"/>
            <a:ext cx="214313" cy="258762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6" name="Rectangle 156"/>
          <p:cNvSpPr>
            <a:spLocks noChangeArrowheads="1"/>
          </p:cNvSpPr>
          <p:nvPr/>
        </p:nvSpPr>
        <p:spPr bwMode="auto">
          <a:xfrm>
            <a:off x="3882232" y="5021263"/>
            <a:ext cx="214313" cy="2222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7" name="Rectangle 157"/>
          <p:cNvSpPr>
            <a:spLocks noChangeArrowheads="1"/>
          </p:cNvSpPr>
          <p:nvPr/>
        </p:nvSpPr>
        <p:spPr bwMode="auto">
          <a:xfrm>
            <a:off x="3882232" y="5132388"/>
            <a:ext cx="214313" cy="150812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8" name="Rectangle 158"/>
          <p:cNvSpPr>
            <a:spLocks noChangeArrowheads="1"/>
          </p:cNvSpPr>
          <p:nvPr/>
        </p:nvSpPr>
        <p:spPr bwMode="auto">
          <a:xfrm>
            <a:off x="3882232" y="5429250"/>
            <a:ext cx="214313" cy="22225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709" name="Rectangle 159"/>
          <p:cNvSpPr>
            <a:spLocks noChangeArrowheads="1"/>
          </p:cNvSpPr>
          <p:nvPr/>
        </p:nvSpPr>
        <p:spPr bwMode="auto">
          <a:xfrm>
            <a:off x="3882232" y="5856288"/>
            <a:ext cx="214313" cy="21590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75" name="Text Box 160"/>
          <p:cNvSpPr txBox="1">
            <a:spLocks noChangeArrowheads="1"/>
          </p:cNvSpPr>
          <p:nvPr/>
        </p:nvSpPr>
        <p:spPr bwMode="auto">
          <a:xfrm>
            <a:off x="676275" y="487521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</a:t>
            </a:r>
          </a:p>
        </p:txBody>
      </p:sp>
      <p:sp>
        <p:nvSpPr>
          <p:cNvPr id="69676" name="Text Box 161"/>
          <p:cNvSpPr txBox="1">
            <a:spLocks noChangeArrowheads="1"/>
          </p:cNvSpPr>
          <p:nvPr/>
        </p:nvSpPr>
        <p:spPr bwMode="auto">
          <a:xfrm>
            <a:off x="676275" y="5548313"/>
            <a:ext cx="469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11.23</a:t>
            </a:r>
          </a:p>
        </p:txBody>
      </p:sp>
      <p:sp>
        <p:nvSpPr>
          <p:cNvPr id="69677" name="Text Box 162"/>
          <p:cNvSpPr txBox="1">
            <a:spLocks noChangeArrowheads="1"/>
          </p:cNvSpPr>
          <p:nvPr/>
        </p:nvSpPr>
        <p:spPr bwMode="auto">
          <a:xfrm>
            <a:off x="387350" y="47752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</a:t>
            </a:r>
          </a:p>
        </p:txBody>
      </p:sp>
      <p:sp>
        <p:nvSpPr>
          <p:cNvPr id="69678" name="Text Box 163"/>
          <p:cNvSpPr txBox="1">
            <a:spLocks noChangeArrowheads="1"/>
          </p:cNvSpPr>
          <p:nvPr/>
        </p:nvSpPr>
        <p:spPr bwMode="auto">
          <a:xfrm>
            <a:off x="387350" y="55705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q</a:t>
            </a:r>
          </a:p>
        </p:txBody>
      </p:sp>
      <p:sp>
        <p:nvSpPr>
          <p:cNvPr id="69679" name="Text Box 164"/>
          <p:cNvSpPr txBox="1">
            <a:spLocks noChangeArrowheads="1"/>
          </p:cNvSpPr>
          <p:nvPr/>
        </p:nvSpPr>
        <p:spPr bwMode="auto">
          <a:xfrm>
            <a:off x="676275" y="5170488"/>
            <a:ext cx="469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11.21</a:t>
            </a:r>
          </a:p>
        </p:txBody>
      </p:sp>
      <p:sp>
        <p:nvSpPr>
          <p:cNvPr id="69680" name="Text Box 165"/>
          <p:cNvSpPr txBox="1">
            <a:spLocks noChangeArrowheads="1"/>
          </p:cNvSpPr>
          <p:nvPr/>
        </p:nvSpPr>
        <p:spPr bwMode="auto">
          <a:xfrm>
            <a:off x="676275" y="5859463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69681" name="Text Box 166"/>
          <p:cNvSpPr txBox="1">
            <a:spLocks noChangeArrowheads="1"/>
          </p:cNvSpPr>
          <p:nvPr/>
        </p:nvSpPr>
        <p:spPr bwMode="auto">
          <a:xfrm>
            <a:off x="676275" y="5030788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11.1</a:t>
            </a:r>
          </a:p>
        </p:txBody>
      </p:sp>
      <p:sp>
        <p:nvSpPr>
          <p:cNvPr id="69682" name="Text Box 167"/>
          <p:cNvSpPr txBox="1">
            <a:spLocks noChangeArrowheads="1"/>
          </p:cNvSpPr>
          <p:nvPr/>
        </p:nvSpPr>
        <p:spPr bwMode="auto">
          <a:xfrm>
            <a:off x="676275" y="510540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11.1</a:t>
            </a:r>
          </a:p>
        </p:txBody>
      </p:sp>
      <p:sp>
        <p:nvSpPr>
          <p:cNvPr id="69683" name="Text Box 168"/>
          <p:cNvSpPr txBox="1">
            <a:spLocks noChangeArrowheads="1"/>
          </p:cNvSpPr>
          <p:nvPr/>
        </p:nvSpPr>
        <p:spPr bwMode="auto">
          <a:xfrm>
            <a:off x="676275" y="463550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11.3</a:t>
            </a:r>
          </a:p>
        </p:txBody>
      </p:sp>
      <p:sp>
        <p:nvSpPr>
          <p:cNvPr id="69684" name="Text Box 169"/>
          <p:cNvSpPr txBox="1">
            <a:spLocks noChangeArrowheads="1"/>
          </p:cNvSpPr>
          <p:nvPr/>
        </p:nvSpPr>
        <p:spPr bwMode="auto">
          <a:xfrm>
            <a:off x="676275" y="5356225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11.222</a:t>
            </a:r>
          </a:p>
        </p:txBody>
      </p:sp>
      <p:sp>
        <p:nvSpPr>
          <p:cNvPr id="69685" name="Text Box 170"/>
          <p:cNvSpPr txBox="1">
            <a:spLocks noChangeArrowheads="1"/>
          </p:cNvSpPr>
          <p:nvPr/>
        </p:nvSpPr>
        <p:spPr bwMode="auto">
          <a:xfrm>
            <a:off x="676275" y="5451475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11.223</a:t>
            </a:r>
          </a:p>
        </p:txBody>
      </p:sp>
      <p:sp>
        <p:nvSpPr>
          <p:cNvPr id="69686" name="Text Box 171"/>
          <p:cNvSpPr txBox="1">
            <a:spLocks noChangeArrowheads="1"/>
          </p:cNvSpPr>
          <p:nvPr/>
        </p:nvSpPr>
        <p:spPr bwMode="auto">
          <a:xfrm>
            <a:off x="676275" y="5248275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11.221</a:t>
            </a:r>
          </a:p>
        </p:txBody>
      </p:sp>
      <p:sp>
        <p:nvSpPr>
          <p:cNvPr id="69687" name="Line 172"/>
          <p:cNvSpPr>
            <a:spLocks noChangeShapeType="1"/>
          </p:cNvSpPr>
          <p:nvPr/>
        </p:nvSpPr>
        <p:spPr bwMode="auto">
          <a:xfrm flipH="1">
            <a:off x="461963" y="5189538"/>
            <a:ext cx="792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88" name="Line 173"/>
          <p:cNvSpPr>
            <a:spLocks noChangeShapeType="1"/>
          </p:cNvSpPr>
          <p:nvPr/>
        </p:nvSpPr>
        <p:spPr bwMode="auto">
          <a:xfrm flipH="1">
            <a:off x="461963" y="4670425"/>
            <a:ext cx="792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89" name="Line 174"/>
          <p:cNvSpPr>
            <a:spLocks noChangeShapeType="1"/>
          </p:cNvSpPr>
          <p:nvPr/>
        </p:nvSpPr>
        <p:spPr bwMode="auto">
          <a:xfrm flipH="1">
            <a:off x="461963" y="6261100"/>
            <a:ext cx="792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9690" name="Text Box 175"/>
          <p:cNvSpPr txBox="1">
            <a:spLocks noChangeArrowheads="1"/>
          </p:cNvSpPr>
          <p:nvPr/>
        </p:nvSpPr>
        <p:spPr bwMode="auto">
          <a:xfrm>
            <a:off x="327025" y="1760538"/>
            <a:ext cx="449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男性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Y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染色体　＋　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染色体</a:t>
            </a:r>
          </a:p>
        </p:txBody>
      </p:sp>
      <p:sp>
        <p:nvSpPr>
          <p:cNvPr id="69691" name="Text Box 176"/>
          <p:cNvSpPr txBox="1">
            <a:spLocks noChangeArrowheads="1"/>
          </p:cNvSpPr>
          <p:nvPr/>
        </p:nvSpPr>
        <p:spPr bwMode="auto">
          <a:xfrm>
            <a:off x="5421313" y="1754188"/>
            <a:ext cx="352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染色体 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 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２本</a:t>
            </a:r>
          </a:p>
        </p:txBody>
      </p:sp>
      <p:sp>
        <p:nvSpPr>
          <p:cNvPr id="69692" name="Text Box 177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1200" cap="none" spc="0" normalizeH="0" baseline="0" noProof="0">
              <a:ln>
                <a:noFill/>
              </a:ln>
              <a:solidFill>
                <a:srgbClr val="CC99FF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9693" name="Rectangle 17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solidFill>
                  <a:srgbClr val="660066"/>
                </a:solidFill>
              </a:rPr>
              <a:t>男性と女性の性染色体構成</a:t>
            </a:r>
          </a:p>
        </p:txBody>
      </p:sp>
      <p:sp>
        <p:nvSpPr>
          <p:cNvPr id="177" name="テキスト ボックス 176">
            <a:extLst>
              <a:ext uri="{FF2B5EF4-FFF2-40B4-BE49-F238E27FC236}">
                <a16:creationId xmlns:a16="http://schemas.microsoft.com/office/drawing/2014/main" id="{0B7C2DF3-FC63-447E-84C3-E142D8BF2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5096" y="6273800"/>
            <a:ext cx="28985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遺伝子概数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  70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900</a:t>
            </a:r>
            <a:endParaRPr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0155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/>
          <p:cNvSpPr>
            <a:spLocks noChangeArrowheads="1"/>
          </p:cNvSpPr>
          <p:nvPr/>
        </p:nvSpPr>
        <p:spPr bwMode="auto">
          <a:xfrm>
            <a:off x="1695450" y="1760363"/>
            <a:ext cx="1200150" cy="20955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6803" name="AutoShape 3"/>
          <p:cNvSpPr>
            <a:spLocks noChangeArrowheads="1"/>
          </p:cNvSpPr>
          <p:nvPr/>
        </p:nvSpPr>
        <p:spPr bwMode="auto">
          <a:xfrm rot="10800000" flipH="1" flipV="1">
            <a:off x="2909888" y="1760363"/>
            <a:ext cx="1200150" cy="20955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5340350" y="1760363"/>
            <a:ext cx="1200150" cy="20955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 rot="10800000" flipV="1">
            <a:off x="4125913" y="1760363"/>
            <a:ext cx="1200150" cy="20955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6806" name="AutoShape 6"/>
          <p:cNvSpPr>
            <a:spLocks noChangeArrowheads="1"/>
          </p:cNvSpPr>
          <p:nvPr/>
        </p:nvSpPr>
        <p:spPr bwMode="auto">
          <a:xfrm>
            <a:off x="6556375" y="1760363"/>
            <a:ext cx="1200150" cy="20955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 rot="10800000" flipV="1">
            <a:off x="7772400" y="1760363"/>
            <a:ext cx="1200150" cy="20955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76808" name="Group 8"/>
          <p:cNvGrpSpPr>
            <a:grpSpLocks/>
          </p:cNvGrpSpPr>
          <p:nvPr/>
        </p:nvGrpSpPr>
        <p:grpSpPr bwMode="auto">
          <a:xfrm>
            <a:off x="2449513" y="1865138"/>
            <a:ext cx="214312" cy="1933575"/>
            <a:chOff x="1543" y="1081"/>
            <a:chExt cx="135" cy="1218"/>
          </a:xfrm>
        </p:grpSpPr>
        <p:sp>
          <p:nvSpPr>
            <p:cNvPr id="77236" name="AutoShape 9"/>
            <p:cNvSpPr>
              <a:spLocks noChangeArrowheads="1"/>
            </p:cNvSpPr>
            <p:nvPr/>
          </p:nvSpPr>
          <p:spPr bwMode="auto">
            <a:xfrm>
              <a:off x="1543" y="1081"/>
              <a:ext cx="135" cy="45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37" name="AutoShape 10"/>
            <p:cNvSpPr>
              <a:spLocks noChangeArrowheads="1"/>
            </p:cNvSpPr>
            <p:nvPr/>
          </p:nvSpPr>
          <p:spPr bwMode="auto">
            <a:xfrm>
              <a:off x="1543" y="1538"/>
              <a:ext cx="135" cy="76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38" name="AutoShape 11"/>
            <p:cNvSpPr>
              <a:spLocks noChangeArrowheads="1"/>
            </p:cNvSpPr>
            <p:nvPr/>
          </p:nvSpPr>
          <p:spPr bwMode="auto">
            <a:xfrm rot="5400000" flipV="1">
              <a:off x="1600" y="1466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39" name="AutoShape 12"/>
            <p:cNvSpPr>
              <a:spLocks noChangeArrowheads="1"/>
            </p:cNvSpPr>
            <p:nvPr/>
          </p:nvSpPr>
          <p:spPr bwMode="auto">
            <a:xfrm rot="-5400000">
              <a:off x="1600" y="1483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0" name="Rectangle 13"/>
            <p:cNvSpPr>
              <a:spLocks noChangeArrowheads="1"/>
            </p:cNvSpPr>
            <p:nvPr/>
          </p:nvSpPr>
          <p:spPr bwMode="auto">
            <a:xfrm>
              <a:off x="1543" y="1571"/>
              <a:ext cx="135" cy="2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1" name="Rectangle 14"/>
            <p:cNvSpPr>
              <a:spLocks noChangeArrowheads="1"/>
            </p:cNvSpPr>
            <p:nvPr/>
          </p:nvSpPr>
          <p:spPr bwMode="auto">
            <a:xfrm>
              <a:off x="1543" y="1144"/>
              <a:ext cx="135" cy="26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2" name="Rectangle 15"/>
            <p:cNvSpPr>
              <a:spLocks noChangeArrowheads="1"/>
            </p:cNvSpPr>
            <p:nvPr/>
          </p:nvSpPr>
          <p:spPr bwMode="auto">
            <a:xfrm>
              <a:off x="1543" y="1244"/>
              <a:ext cx="135" cy="4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3" name="Rectangle 16"/>
            <p:cNvSpPr>
              <a:spLocks noChangeArrowheads="1"/>
            </p:cNvSpPr>
            <p:nvPr/>
          </p:nvSpPr>
          <p:spPr bwMode="auto">
            <a:xfrm>
              <a:off x="1543" y="1308"/>
              <a:ext cx="135" cy="5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4" name="Rectangle 17"/>
            <p:cNvSpPr>
              <a:spLocks noChangeArrowheads="1"/>
            </p:cNvSpPr>
            <p:nvPr/>
          </p:nvSpPr>
          <p:spPr bwMode="auto">
            <a:xfrm>
              <a:off x="1543" y="1403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5" name="Rectangle 18"/>
            <p:cNvSpPr>
              <a:spLocks noChangeArrowheads="1"/>
            </p:cNvSpPr>
            <p:nvPr/>
          </p:nvSpPr>
          <p:spPr bwMode="auto">
            <a:xfrm>
              <a:off x="1543" y="1474"/>
              <a:ext cx="135" cy="24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6" name="Rectangle 19"/>
            <p:cNvSpPr>
              <a:spLocks noChangeArrowheads="1"/>
            </p:cNvSpPr>
            <p:nvPr/>
          </p:nvSpPr>
          <p:spPr bwMode="auto">
            <a:xfrm>
              <a:off x="1543" y="171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7" name="Rectangle 20"/>
            <p:cNvSpPr>
              <a:spLocks noChangeArrowheads="1"/>
            </p:cNvSpPr>
            <p:nvPr/>
          </p:nvSpPr>
          <p:spPr bwMode="auto">
            <a:xfrm>
              <a:off x="1543" y="17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8" name="Rectangle 21"/>
            <p:cNvSpPr>
              <a:spLocks noChangeArrowheads="1"/>
            </p:cNvSpPr>
            <p:nvPr/>
          </p:nvSpPr>
          <p:spPr bwMode="auto">
            <a:xfrm>
              <a:off x="1543" y="1894"/>
              <a:ext cx="135" cy="7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49" name="Rectangle 22"/>
            <p:cNvSpPr>
              <a:spLocks noChangeArrowheads="1"/>
            </p:cNvSpPr>
            <p:nvPr/>
          </p:nvSpPr>
          <p:spPr bwMode="auto">
            <a:xfrm>
              <a:off x="1543" y="1930"/>
              <a:ext cx="135" cy="4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50" name="Rectangle 23"/>
            <p:cNvSpPr>
              <a:spLocks noChangeArrowheads="1"/>
            </p:cNvSpPr>
            <p:nvPr/>
          </p:nvSpPr>
          <p:spPr bwMode="auto">
            <a:xfrm>
              <a:off x="1543" y="202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51" name="Rectangle 24"/>
            <p:cNvSpPr>
              <a:spLocks noChangeArrowheads="1"/>
            </p:cNvSpPr>
            <p:nvPr/>
          </p:nvSpPr>
          <p:spPr bwMode="auto">
            <a:xfrm>
              <a:off x="1543" y="2167"/>
              <a:ext cx="135" cy="7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6809" name="Group 25"/>
          <p:cNvGrpSpPr>
            <a:grpSpLocks/>
          </p:cNvGrpSpPr>
          <p:nvPr/>
        </p:nvGrpSpPr>
        <p:grpSpPr bwMode="auto">
          <a:xfrm>
            <a:off x="3663950" y="1865138"/>
            <a:ext cx="214313" cy="1933575"/>
            <a:chOff x="1543" y="1081"/>
            <a:chExt cx="135" cy="1218"/>
          </a:xfrm>
        </p:grpSpPr>
        <p:sp>
          <p:nvSpPr>
            <p:cNvPr id="77220" name="AutoShape 26"/>
            <p:cNvSpPr>
              <a:spLocks noChangeArrowheads="1"/>
            </p:cNvSpPr>
            <p:nvPr/>
          </p:nvSpPr>
          <p:spPr bwMode="auto">
            <a:xfrm>
              <a:off x="1543" y="1081"/>
              <a:ext cx="135" cy="45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21" name="AutoShape 27"/>
            <p:cNvSpPr>
              <a:spLocks noChangeArrowheads="1"/>
            </p:cNvSpPr>
            <p:nvPr/>
          </p:nvSpPr>
          <p:spPr bwMode="auto">
            <a:xfrm>
              <a:off x="1543" y="1538"/>
              <a:ext cx="135" cy="76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22" name="AutoShape 28"/>
            <p:cNvSpPr>
              <a:spLocks noChangeArrowheads="1"/>
            </p:cNvSpPr>
            <p:nvPr/>
          </p:nvSpPr>
          <p:spPr bwMode="auto">
            <a:xfrm rot="5400000" flipV="1">
              <a:off x="1600" y="1466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23" name="AutoShape 29"/>
            <p:cNvSpPr>
              <a:spLocks noChangeArrowheads="1"/>
            </p:cNvSpPr>
            <p:nvPr/>
          </p:nvSpPr>
          <p:spPr bwMode="auto">
            <a:xfrm rot="-5400000">
              <a:off x="1600" y="1483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24" name="Rectangle 30"/>
            <p:cNvSpPr>
              <a:spLocks noChangeArrowheads="1"/>
            </p:cNvSpPr>
            <p:nvPr/>
          </p:nvSpPr>
          <p:spPr bwMode="auto">
            <a:xfrm>
              <a:off x="1543" y="1571"/>
              <a:ext cx="135" cy="2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25" name="Rectangle 31"/>
            <p:cNvSpPr>
              <a:spLocks noChangeArrowheads="1"/>
            </p:cNvSpPr>
            <p:nvPr/>
          </p:nvSpPr>
          <p:spPr bwMode="auto">
            <a:xfrm>
              <a:off x="1543" y="1144"/>
              <a:ext cx="135" cy="26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26" name="Rectangle 32"/>
            <p:cNvSpPr>
              <a:spLocks noChangeArrowheads="1"/>
            </p:cNvSpPr>
            <p:nvPr/>
          </p:nvSpPr>
          <p:spPr bwMode="auto">
            <a:xfrm>
              <a:off x="1543" y="1244"/>
              <a:ext cx="135" cy="4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27" name="Rectangle 33"/>
            <p:cNvSpPr>
              <a:spLocks noChangeArrowheads="1"/>
            </p:cNvSpPr>
            <p:nvPr/>
          </p:nvSpPr>
          <p:spPr bwMode="auto">
            <a:xfrm>
              <a:off x="1543" y="1308"/>
              <a:ext cx="135" cy="5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28" name="Rectangle 34"/>
            <p:cNvSpPr>
              <a:spLocks noChangeArrowheads="1"/>
            </p:cNvSpPr>
            <p:nvPr/>
          </p:nvSpPr>
          <p:spPr bwMode="auto">
            <a:xfrm>
              <a:off x="1543" y="1403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29" name="Rectangle 35"/>
            <p:cNvSpPr>
              <a:spLocks noChangeArrowheads="1"/>
            </p:cNvSpPr>
            <p:nvPr/>
          </p:nvSpPr>
          <p:spPr bwMode="auto">
            <a:xfrm>
              <a:off x="1543" y="1474"/>
              <a:ext cx="135" cy="24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30" name="Rectangle 36"/>
            <p:cNvSpPr>
              <a:spLocks noChangeArrowheads="1"/>
            </p:cNvSpPr>
            <p:nvPr/>
          </p:nvSpPr>
          <p:spPr bwMode="auto">
            <a:xfrm>
              <a:off x="1543" y="171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31" name="Rectangle 37"/>
            <p:cNvSpPr>
              <a:spLocks noChangeArrowheads="1"/>
            </p:cNvSpPr>
            <p:nvPr/>
          </p:nvSpPr>
          <p:spPr bwMode="auto">
            <a:xfrm>
              <a:off x="1543" y="17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32" name="Rectangle 38"/>
            <p:cNvSpPr>
              <a:spLocks noChangeArrowheads="1"/>
            </p:cNvSpPr>
            <p:nvPr/>
          </p:nvSpPr>
          <p:spPr bwMode="auto">
            <a:xfrm>
              <a:off x="1543" y="1894"/>
              <a:ext cx="135" cy="7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33" name="Rectangle 39"/>
            <p:cNvSpPr>
              <a:spLocks noChangeArrowheads="1"/>
            </p:cNvSpPr>
            <p:nvPr/>
          </p:nvSpPr>
          <p:spPr bwMode="auto">
            <a:xfrm>
              <a:off x="1543" y="1930"/>
              <a:ext cx="135" cy="4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34" name="Rectangle 40"/>
            <p:cNvSpPr>
              <a:spLocks noChangeArrowheads="1"/>
            </p:cNvSpPr>
            <p:nvPr/>
          </p:nvSpPr>
          <p:spPr bwMode="auto">
            <a:xfrm>
              <a:off x="1543" y="202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35" name="Rectangle 41"/>
            <p:cNvSpPr>
              <a:spLocks noChangeArrowheads="1"/>
            </p:cNvSpPr>
            <p:nvPr/>
          </p:nvSpPr>
          <p:spPr bwMode="auto">
            <a:xfrm>
              <a:off x="1543" y="2167"/>
              <a:ext cx="135" cy="7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6810" name="Group 42"/>
          <p:cNvGrpSpPr>
            <a:grpSpLocks/>
          </p:cNvGrpSpPr>
          <p:nvPr/>
        </p:nvGrpSpPr>
        <p:grpSpPr bwMode="auto">
          <a:xfrm>
            <a:off x="4357688" y="1865138"/>
            <a:ext cx="214312" cy="1933575"/>
            <a:chOff x="1543" y="1081"/>
            <a:chExt cx="135" cy="1218"/>
          </a:xfrm>
        </p:grpSpPr>
        <p:sp>
          <p:nvSpPr>
            <p:cNvPr id="77204" name="AutoShape 43"/>
            <p:cNvSpPr>
              <a:spLocks noChangeArrowheads="1"/>
            </p:cNvSpPr>
            <p:nvPr/>
          </p:nvSpPr>
          <p:spPr bwMode="auto">
            <a:xfrm>
              <a:off x="1543" y="1081"/>
              <a:ext cx="135" cy="45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05" name="AutoShape 44"/>
            <p:cNvSpPr>
              <a:spLocks noChangeArrowheads="1"/>
            </p:cNvSpPr>
            <p:nvPr/>
          </p:nvSpPr>
          <p:spPr bwMode="auto">
            <a:xfrm>
              <a:off x="1543" y="1538"/>
              <a:ext cx="135" cy="76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06" name="AutoShape 45"/>
            <p:cNvSpPr>
              <a:spLocks noChangeArrowheads="1"/>
            </p:cNvSpPr>
            <p:nvPr/>
          </p:nvSpPr>
          <p:spPr bwMode="auto">
            <a:xfrm rot="5400000" flipV="1">
              <a:off x="1600" y="1466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07" name="AutoShape 46"/>
            <p:cNvSpPr>
              <a:spLocks noChangeArrowheads="1"/>
            </p:cNvSpPr>
            <p:nvPr/>
          </p:nvSpPr>
          <p:spPr bwMode="auto">
            <a:xfrm rot="-5400000">
              <a:off x="1600" y="1483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08" name="Rectangle 47"/>
            <p:cNvSpPr>
              <a:spLocks noChangeArrowheads="1"/>
            </p:cNvSpPr>
            <p:nvPr/>
          </p:nvSpPr>
          <p:spPr bwMode="auto">
            <a:xfrm>
              <a:off x="1543" y="1571"/>
              <a:ext cx="135" cy="2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09" name="Rectangle 48"/>
            <p:cNvSpPr>
              <a:spLocks noChangeArrowheads="1"/>
            </p:cNvSpPr>
            <p:nvPr/>
          </p:nvSpPr>
          <p:spPr bwMode="auto">
            <a:xfrm>
              <a:off x="1543" y="1144"/>
              <a:ext cx="135" cy="26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0" name="Rectangle 49"/>
            <p:cNvSpPr>
              <a:spLocks noChangeArrowheads="1"/>
            </p:cNvSpPr>
            <p:nvPr/>
          </p:nvSpPr>
          <p:spPr bwMode="auto">
            <a:xfrm>
              <a:off x="1543" y="1244"/>
              <a:ext cx="135" cy="4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1" name="Rectangle 50"/>
            <p:cNvSpPr>
              <a:spLocks noChangeArrowheads="1"/>
            </p:cNvSpPr>
            <p:nvPr/>
          </p:nvSpPr>
          <p:spPr bwMode="auto">
            <a:xfrm>
              <a:off x="1543" y="1308"/>
              <a:ext cx="135" cy="5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2" name="Rectangle 51"/>
            <p:cNvSpPr>
              <a:spLocks noChangeArrowheads="1"/>
            </p:cNvSpPr>
            <p:nvPr/>
          </p:nvSpPr>
          <p:spPr bwMode="auto">
            <a:xfrm>
              <a:off x="1543" y="1403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3" name="Rectangle 52"/>
            <p:cNvSpPr>
              <a:spLocks noChangeArrowheads="1"/>
            </p:cNvSpPr>
            <p:nvPr/>
          </p:nvSpPr>
          <p:spPr bwMode="auto">
            <a:xfrm>
              <a:off x="1543" y="1474"/>
              <a:ext cx="135" cy="24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4" name="Rectangle 53"/>
            <p:cNvSpPr>
              <a:spLocks noChangeArrowheads="1"/>
            </p:cNvSpPr>
            <p:nvPr/>
          </p:nvSpPr>
          <p:spPr bwMode="auto">
            <a:xfrm>
              <a:off x="1543" y="171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5" name="Rectangle 54"/>
            <p:cNvSpPr>
              <a:spLocks noChangeArrowheads="1"/>
            </p:cNvSpPr>
            <p:nvPr/>
          </p:nvSpPr>
          <p:spPr bwMode="auto">
            <a:xfrm>
              <a:off x="1543" y="17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6" name="Rectangle 55"/>
            <p:cNvSpPr>
              <a:spLocks noChangeArrowheads="1"/>
            </p:cNvSpPr>
            <p:nvPr/>
          </p:nvSpPr>
          <p:spPr bwMode="auto">
            <a:xfrm>
              <a:off x="1543" y="1894"/>
              <a:ext cx="135" cy="7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7" name="Rectangle 56"/>
            <p:cNvSpPr>
              <a:spLocks noChangeArrowheads="1"/>
            </p:cNvSpPr>
            <p:nvPr/>
          </p:nvSpPr>
          <p:spPr bwMode="auto">
            <a:xfrm>
              <a:off x="1543" y="1930"/>
              <a:ext cx="135" cy="4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8" name="Rectangle 57"/>
            <p:cNvSpPr>
              <a:spLocks noChangeArrowheads="1"/>
            </p:cNvSpPr>
            <p:nvPr/>
          </p:nvSpPr>
          <p:spPr bwMode="auto">
            <a:xfrm>
              <a:off x="1543" y="202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19" name="Rectangle 58"/>
            <p:cNvSpPr>
              <a:spLocks noChangeArrowheads="1"/>
            </p:cNvSpPr>
            <p:nvPr/>
          </p:nvSpPr>
          <p:spPr bwMode="auto">
            <a:xfrm>
              <a:off x="1543" y="2167"/>
              <a:ext cx="135" cy="7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6811" name="Group 59"/>
          <p:cNvGrpSpPr>
            <a:grpSpLocks/>
          </p:cNvGrpSpPr>
          <p:nvPr/>
        </p:nvGrpSpPr>
        <p:grpSpPr bwMode="auto">
          <a:xfrm>
            <a:off x="6092825" y="1865138"/>
            <a:ext cx="214313" cy="1933575"/>
            <a:chOff x="1543" y="1081"/>
            <a:chExt cx="135" cy="1218"/>
          </a:xfrm>
        </p:grpSpPr>
        <p:sp>
          <p:nvSpPr>
            <p:cNvPr id="77188" name="AutoShape 60"/>
            <p:cNvSpPr>
              <a:spLocks noChangeArrowheads="1"/>
            </p:cNvSpPr>
            <p:nvPr/>
          </p:nvSpPr>
          <p:spPr bwMode="auto">
            <a:xfrm>
              <a:off x="1543" y="1081"/>
              <a:ext cx="135" cy="45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89" name="AutoShape 61"/>
            <p:cNvSpPr>
              <a:spLocks noChangeArrowheads="1"/>
            </p:cNvSpPr>
            <p:nvPr/>
          </p:nvSpPr>
          <p:spPr bwMode="auto">
            <a:xfrm>
              <a:off x="1543" y="1538"/>
              <a:ext cx="135" cy="76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0" name="AutoShape 62"/>
            <p:cNvSpPr>
              <a:spLocks noChangeArrowheads="1"/>
            </p:cNvSpPr>
            <p:nvPr/>
          </p:nvSpPr>
          <p:spPr bwMode="auto">
            <a:xfrm rot="5400000" flipV="1">
              <a:off x="1600" y="1466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1" name="AutoShape 63"/>
            <p:cNvSpPr>
              <a:spLocks noChangeArrowheads="1"/>
            </p:cNvSpPr>
            <p:nvPr/>
          </p:nvSpPr>
          <p:spPr bwMode="auto">
            <a:xfrm rot="-5400000">
              <a:off x="1600" y="1483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2" name="Rectangle 64"/>
            <p:cNvSpPr>
              <a:spLocks noChangeArrowheads="1"/>
            </p:cNvSpPr>
            <p:nvPr/>
          </p:nvSpPr>
          <p:spPr bwMode="auto">
            <a:xfrm>
              <a:off x="1543" y="1571"/>
              <a:ext cx="135" cy="2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3" name="Rectangle 65"/>
            <p:cNvSpPr>
              <a:spLocks noChangeArrowheads="1"/>
            </p:cNvSpPr>
            <p:nvPr/>
          </p:nvSpPr>
          <p:spPr bwMode="auto">
            <a:xfrm>
              <a:off x="1543" y="1144"/>
              <a:ext cx="135" cy="26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4" name="Rectangle 66"/>
            <p:cNvSpPr>
              <a:spLocks noChangeArrowheads="1"/>
            </p:cNvSpPr>
            <p:nvPr/>
          </p:nvSpPr>
          <p:spPr bwMode="auto">
            <a:xfrm>
              <a:off x="1543" y="1244"/>
              <a:ext cx="135" cy="4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5" name="Rectangle 67"/>
            <p:cNvSpPr>
              <a:spLocks noChangeArrowheads="1"/>
            </p:cNvSpPr>
            <p:nvPr/>
          </p:nvSpPr>
          <p:spPr bwMode="auto">
            <a:xfrm>
              <a:off x="1543" y="1308"/>
              <a:ext cx="135" cy="5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6" name="Rectangle 68"/>
            <p:cNvSpPr>
              <a:spLocks noChangeArrowheads="1"/>
            </p:cNvSpPr>
            <p:nvPr/>
          </p:nvSpPr>
          <p:spPr bwMode="auto">
            <a:xfrm>
              <a:off x="1543" y="1403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7" name="Rectangle 69"/>
            <p:cNvSpPr>
              <a:spLocks noChangeArrowheads="1"/>
            </p:cNvSpPr>
            <p:nvPr/>
          </p:nvSpPr>
          <p:spPr bwMode="auto">
            <a:xfrm>
              <a:off x="1543" y="1474"/>
              <a:ext cx="135" cy="24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8" name="Rectangle 70"/>
            <p:cNvSpPr>
              <a:spLocks noChangeArrowheads="1"/>
            </p:cNvSpPr>
            <p:nvPr/>
          </p:nvSpPr>
          <p:spPr bwMode="auto">
            <a:xfrm>
              <a:off x="1543" y="171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99" name="Rectangle 71"/>
            <p:cNvSpPr>
              <a:spLocks noChangeArrowheads="1"/>
            </p:cNvSpPr>
            <p:nvPr/>
          </p:nvSpPr>
          <p:spPr bwMode="auto">
            <a:xfrm>
              <a:off x="1543" y="17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00" name="Rectangle 72"/>
            <p:cNvSpPr>
              <a:spLocks noChangeArrowheads="1"/>
            </p:cNvSpPr>
            <p:nvPr/>
          </p:nvSpPr>
          <p:spPr bwMode="auto">
            <a:xfrm>
              <a:off x="1543" y="1894"/>
              <a:ext cx="135" cy="7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01" name="Rectangle 73"/>
            <p:cNvSpPr>
              <a:spLocks noChangeArrowheads="1"/>
            </p:cNvSpPr>
            <p:nvPr/>
          </p:nvSpPr>
          <p:spPr bwMode="auto">
            <a:xfrm>
              <a:off x="1543" y="1930"/>
              <a:ext cx="135" cy="4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02" name="Rectangle 74"/>
            <p:cNvSpPr>
              <a:spLocks noChangeArrowheads="1"/>
            </p:cNvSpPr>
            <p:nvPr/>
          </p:nvSpPr>
          <p:spPr bwMode="auto">
            <a:xfrm>
              <a:off x="1543" y="202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203" name="Rectangle 75"/>
            <p:cNvSpPr>
              <a:spLocks noChangeArrowheads="1"/>
            </p:cNvSpPr>
            <p:nvPr/>
          </p:nvSpPr>
          <p:spPr bwMode="auto">
            <a:xfrm>
              <a:off x="1543" y="2167"/>
              <a:ext cx="135" cy="7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6812" name="Group 76"/>
          <p:cNvGrpSpPr>
            <a:grpSpLocks/>
          </p:cNvGrpSpPr>
          <p:nvPr/>
        </p:nvGrpSpPr>
        <p:grpSpPr bwMode="auto">
          <a:xfrm>
            <a:off x="7305675" y="1865138"/>
            <a:ext cx="214313" cy="1933575"/>
            <a:chOff x="1543" y="1081"/>
            <a:chExt cx="135" cy="1218"/>
          </a:xfrm>
        </p:grpSpPr>
        <p:sp>
          <p:nvSpPr>
            <p:cNvPr id="77172" name="AutoShape 77"/>
            <p:cNvSpPr>
              <a:spLocks noChangeArrowheads="1"/>
            </p:cNvSpPr>
            <p:nvPr/>
          </p:nvSpPr>
          <p:spPr bwMode="auto">
            <a:xfrm>
              <a:off x="1543" y="1081"/>
              <a:ext cx="135" cy="45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73" name="AutoShape 78"/>
            <p:cNvSpPr>
              <a:spLocks noChangeArrowheads="1"/>
            </p:cNvSpPr>
            <p:nvPr/>
          </p:nvSpPr>
          <p:spPr bwMode="auto">
            <a:xfrm>
              <a:off x="1543" y="1538"/>
              <a:ext cx="135" cy="76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74" name="AutoShape 79"/>
            <p:cNvSpPr>
              <a:spLocks noChangeArrowheads="1"/>
            </p:cNvSpPr>
            <p:nvPr/>
          </p:nvSpPr>
          <p:spPr bwMode="auto">
            <a:xfrm rot="5400000" flipV="1">
              <a:off x="1600" y="1466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75" name="AutoShape 80"/>
            <p:cNvSpPr>
              <a:spLocks noChangeArrowheads="1"/>
            </p:cNvSpPr>
            <p:nvPr/>
          </p:nvSpPr>
          <p:spPr bwMode="auto">
            <a:xfrm rot="-5400000">
              <a:off x="1600" y="1483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76" name="Rectangle 81"/>
            <p:cNvSpPr>
              <a:spLocks noChangeArrowheads="1"/>
            </p:cNvSpPr>
            <p:nvPr/>
          </p:nvSpPr>
          <p:spPr bwMode="auto">
            <a:xfrm>
              <a:off x="1543" y="1571"/>
              <a:ext cx="135" cy="2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77" name="Rectangle 82"/>
            <p:cNvSpPr>
              <a:spLocks noChangeArrowheads="1"/>
            </p:cNvSpPr>
            <p:nvPr/>
          </p:nvSpPr>
          <p:spPr bwMode="auto">
            <a:xfrm>
              <a:off x="1543" y="1144"/>
              <a:ext cx="135" cy="26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78" name="Rectangle 83"/>
            <p:cNvSpPr>
              <a:spLocks noChangeArrowheads="1"/>
            </p:cNvSpPr>
            <p:nvPr/>
          </p:nvSpPr>
          <p:spPr bwMode="auto">
            <a:xfrm>
              <a:off x="1543" y="1244"/>
              <a:ext cx="135" cy="4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79" name="Rectangle 84"/>
            <p:cNvSpPr>
              <a:spLocks noChangeArrowheads="1"/>
            </p:cNvSpPr>
            <p:nvPr/>
          </p:nvSpPr>
          <p:spPr bwMode="auto">
            <a:xfrm>
              <a:off x="1543" y="1308"/>
              <a:ext cx="135" cy="5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80" name="Rectangle 85"/>
            <p:cNvSpPr>
              <a:spLocks noChangeArrowheads="1"/>
            </p:cNvSpPr>
            <p:nvPr/>
          </p:nvSpPr>
          <p:spPr bwMode="auto">
            <a:xfrm>
              <a:off x="1543" y="1403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81" name="Rectangle 86"/>
            <p:cNvSpPr>
              <a:spLocks noChangeArrowheads="1"/>
            </p:cNvSpPr>
            <p:nvPr/>
          </p:nvSpPr>
          <p:spPr bwMode="auto">
            <a:xfrm>
              <a:off x="1543" y="1474"/>
              <a:ext cx="135" cy="24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82" name="Rectangle 87"/>
            <p:cNvSpPr>
              <a:spLocks noChangeArrowheads="1"/>
            </p:cNvSpPr>
            <p:nvPr/>
          </p:nvSpPr>
          <p:spPr bwMode="auto">
            <a:xfrm>
              <a:off x="1543" y="171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83" name="Rectangle 88"/>
            <p:cNvSpPr>
              <a:spLocks noChangeArrowheads="1"/>
            </p:cNvSpPr>
            <p:nvPr/>
          </p:nvSpPr>
          <p:spPr bwMode="auto">
            <a:xfrm>
              <a:off x="1543" y="17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84" name="Rectangle 89"/>
            <p:cNvSpPr>
              <a:spLocks noChangeArrowheads="1"/>
            </p:cNvSpPr>
            <p:nvPr/>
          </p:nvSpPr>
          <p:spPr bwMode="auto">
            <a:xfrm>
              <a:off x="1543" y="1894"/>
              <a:ext cx="135" cy="7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85" name="Rectangle 90"/>
            <p:cNvSpPr>
              <a:spLocks noChangeArrowheads="1"/>
            </p:cNvSpPr>
            <p:nvPr/>
          </p:nvSpPr>
          <p:spPr bwMode="auto">
            <a:xfrm>
              <a:off x="1543" y="1930"/>
              <a:ext cx="135" cy="4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86" name="Rectangle 91"/>
            <p:cNvSpPr>
              <a:spLocks noChangeArrowheads="1"/>
            </p:cNvSpPr>
            <p:nvPr/>
          </p:nvSpPr>
          <p:spPr bwMode="auto">
            <a:xfrm>
              <a:off x="1543" y="202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87" name="Rectangle 92"/>
            <p:cNvSpPr>
              <a:spLocks noChangeArrowheads="1"/>
            </p:cNvSpPr>
            <p:nvPr/>
          </p:nvSpPr>
          <p:spPr bwMode="auto">
            <a:xfrm>
              <a:off x="1543" y="2167"/>
              <a:ext cx="135" cy="7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6813" name="Group 93"/>
          <p:cNvGrpSpPr>
            <a:grpSpLocks/>
          </p:cNvGrpSpPr>
          <p:nvPr/>
        </p:nvGrpSpPr>
        <p:grpSpPr bwMode="auto">
          <a:xfrm>
            <a:off x="7997825" y="1865138"/>
            <a:ext cx="214313" cy="1933575"/>
            <a:chOff x="1543" y="1081"/>
            <a:chExt cx="135" cy="1218"/>
          </a:xfrm>
        </p:grpSpPr>
        <p:sp>
          <p:nvSpPr>
            <p:cNvPr id="77156" name="AutoShape 94"/>
            <p:cNvSpPr>
              <a:spLocks noChangeArrowheads="1"/>
            </p:cNvSpPr>
            <p:nvPr/>
          </p:nvSpPr>
          <p:spPr bwMode="auto">
            <a:xfrm>
              <a:off x="1543" y="1081"/>
              <a:ext cx="135" cy="45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57" name="AutoShape 95"/>
            <p:cNvSpPr>
              <a:spLocks noChangeArrowheads="1"/>
            </p:cNvSpPr>
            <p:nvPr/>
          </p:nvSpPr>
          <p:spPr bwMode="auto">
            <a:xfrm>
              <a:off x="1543" y="1538"/>
              <a:ext cx="135" cy="76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58" name="AutoShape 96"/>
            <p:cNvSpPr>
              <a:spLocks noChangeArrowheads="1"/>
            </p:cNvSpPr>
            <p:nvPr/>
          </p:nvSpPr>
          <p:spPr bwMode="auto">
            <a:xfrm rot="5400000" flipV="1">
              <a:off x="1600" y="1466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59" name="AutoShape 97"/>
            <p:cNvSpPr>
              <a:spLocks noChangeArrowheads="1"/>
            </p:cNvSpPr>
            <p:nvPr/>
          </p:nvSpPr>
          <p:spPr bwMode="auto">
            <a:xfrm rot="-5400000">
              <a:off x="1600" y="1483"/>
              <a:ext cx="19" cy="131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0" name="Rectangle 98"/>
            <p:cNvSpPr>
              <a:spLocks noChangeArrowheads="1"/>
            </p:cNvSpPr>
            <p:nvPr/>
          </p:nvSpPr>
          <p:spPr bwMode="auto">
            <a:xfrm>
              <a:off x="1543" y="1571"/>
              <a:ext cx="135" cy="2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1" name="Rectangle 99"/>
            <p:cNvSpPr>
              <a:spLocks noChangeArrowheads="1"/>
            </p:cNvSpPr>
            <p:nvPr/>
          </p:nvSpPr>
          <p:spPr bwMode="auto">
            <a:xfrm>
              <a:off x="1543" y="1144"/>
              <a:ext cx="135" cy="26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2" name="Rectangle 100"/>
            <p:cNvSpPr>
              <a:spLocks noChangeArrowheads="1"/>
            </p:cNvSpPr>
            <p:nvPr/>
          </p:nvSpPr>
          <p:spPr bwMode="auto">
            <a:xfrm>
              <a:off x="1543" y="1244"/>
              <a:ext cx="135" cy="4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3" name="Rectangle 101"/>
            <p:cNvSpPr>
              <a:spLocks noChangeArrowheads="1"/>
            </p:cNvSpPr>
            <p:nvPr/>
          </p:nvSpPr>
          <p:spPr bwMode="auto">
            <a:xfrm>
              <a:off x="1543" y="1308"/>
              <a:ext cx="135" cy="5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4" name="Rectangle 102"/>
            <p:cNvSpPr>
              <a:spLocks noChangeArrowheads="1"/>
            </p:cNvSpPr>
            <p:nvPr/>
          </p:nvSpPr>
          <p:spPr bwMode="auto">
            <a:xfrm>
              <a:off x="1543" y="1403"/>
              <a:ext cx="135" cy="2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5" name="Rectangle 103"/>
            <p:cNvSpPr>
              <a:spLocks noChangeArrowheads="1"/>
            </p:cNvSpPr>
            <p:nvPr/>
          </p:nvSpPr>
          <p:spPr bwMode="auto">
            <a:xfrm>
              <a:off x="1543" y="1474"/>
              <a:ext cx="135" cy="24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6" name="Rectangle 104"/>
            <p:cNvSpPr>
              <a:spLocks noChangeArrowheads="1"/>
            </p:cNvSpPr>
            <p:nvPr/>
          </p:nvSpPr>
          <p:spPr bwMode="auto">
            <a:xfrm>
              <a:off x="1543" y="171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7" name="Rectangle 105"/>
            <p:cNvSpPr>
              <a:spLocks noChangeArrowheads="1"/>
            </p:cNvSpPr>
            <p:nvPr/>
          </p:nvSpPr>
          <p:spPr bwMode="auto">
            <a:xfrm>
              <a:off x="1543" y="1780"/>
              <a:ext cx="135" cy="8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8" name="Rectangle 106"/>
            <p:cNvSpPr>
              <a:spLocks noChangeArrowheads="1"/>
            </p:cNvSpPr>
            <p:nvPr/>
          </p:nvSpPr>
          <p:spPr bwMode="auto">
            <a:xfrm>
              <a:off x="1543" y="1894"/>
              <a:ext cx="135" cy="7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69" name="Rectangle 107"/>
            <p:cNvSpPr>
              <a:spLocks noChangeArrowheads="1"/>
            </p:cNvSpPr>
            <p:nvPr/>
          </p:nvSpPr>
          <p:spPr bwMode="auto">
            <a:xfrm>
              <a:off x="1543" y="1930"/>
              <a:ext cx="135" cy="49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70" name="Rectangle 108"/>
            <p:cNvSpPr>
              <a:spLocks noChangeArrowheads="1"/>
            </p:cNvSpPr>
            <p:nvPr/>
          </p:nvSpPr>
          <p:spPr bwMode="auto">
            <a:xfrm>
              <a:off x="1543" y="2027"/>
              <a:ext cx="135" cy="7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71" name="Rectangle 109"/>
            <p:cNvSpPr>
              <a:spLocks noChangeArrowheads="1"/>
            </p:cNvSpPr>
            <p:nvPr/>
          </p:nvSpPr>
          <p:spPr bwMode="auto">
            <a:xfrm>
              <a:off x="1543" y="2167"/>
              <a:ext cx="135" cy="7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2809DB2-C440-4B8B-997D-B8FC53BA8339}"/>
              </a:ext>
            </a:extLst>
          </p:cNvPr>
          <p:cNvGrpSpPr/>
          <p:nvPr/>
        </p:nvGrpSpPr>
        <p:grpSpPr>
          <a:xfrm>
            <a:off x="1054893" y="1874663"/>
            <a:ext cx="214314" cy="1933575"/>
            <a:chOff x="1054893" y="1506538"/>
            <a:chExt cx="214314" cy="1933575"/>
          </a:xfrm>
        </p:grpSpPr>
        <p:sp>
          <p:nvSpPr>
            <p:cNvPr id="77140" name="AutoShape 111"/>
            <p:cNvSpPr>
              <a:spLocks noChangeArrowheads="1"/>
            </p:cNvSpPr>
            <p:nvPr/>
          </p:nvSpPr>
          <p:spPr bwMode="auto">
            <a:xfrm>
              <a:off x="1054894" y="1506538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41" name="AutoShape 112"/>
            <p:cNvSpPr>
              <a:spLocks noChangeArrowheads="1"/>
            </p:cNvSpPr>
            <p:nvPr/>
          </p:nvSpPr>
          <p:spPr bwMode="auto">
            <a:xfrm>
              <a:off x="1054894" y="2231732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42" name="AutoShape 113"/>
            <p:cNvSpPr>
              <a:spLocks noChangeArrowheads="1"/>
            </p:cNvSpPr>
            <p:nvPr/>
          </p:nvSpPr>
          <p:spPr bwMode="auto">
            <a:xfrm rot="5400000" flipV="1">
              <a:off x="1147645" y="2114286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43" name="AutoShape 114"/>
            <p:cNvSpPr>
              <a:spLocks noChangeArrowheads="1"/>
            </p:cNvSpPr>
            <p:nvPr/>
          </p:nvSpPr>
          <p:spPr bwMode="auto">
            <a:xfrm rot="16200000">
              <a:off x="1147645" y="2141450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44" name="Rectangle 115"/>
            <p:cNvSpPr>
              <a:spLocks noChangeArrowheads="1"/>
            </p:cNvSpPr>
            <p:nvPr/>
          </p:nvSpPr>
          <p:spPr bwMode="auto">
            <a:xfrm>
              <a:off x="1054894" y="2284413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45" name="Rectangle 116"/>
            <p:cNvSpPr>
              <a:spLocks noChangeArrowheads="1"/>
            </p:cNvSpPr>
            <p:nvPr/>
          </p:nvSpPr>
          <p:spPr bwMode="auto">
            <a:xfrm>
              <a:off x="1054894" y="1605316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46" name="Rectangle 117"/>
            <p:cNvSpPr>
              <a:spLocks noChangeArrowheads="1"/>
            </p:cNvSpPr>
            <p:nvPr/>
          </p:nvSpPr>
          <p:spPr bwMode="auto">
            <a:xfrm>
              <a:off x="1054894" y="1765007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47" name="Rectangle 118"/>
            <p:cNvSpPr>
              <a:spLocks noChangeArrowheads="1"/>
            </p:cNvSpPr>
            <p:nvPr/>
          </p:nvSpPr>
          <p:spPr bwMode="auto">
            <a:xfrm>
              <a:off x="1054894" y="1867077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48" name="Rectangle 119"/>
            <p:cNvSpPr>
              <a:spLocks noChangeArrowheads="1"/>
            </p:cNvSpPr>
            <p:nvPr/>
          </p:nvSpPr>
          <p:spPr bwMode="auto">
            <a:xfrm>
              <a:off x="1054894" y="2016890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49" name="Rectangle 120"/>
            <p:cNvSpPr>
              <a:spLocks noChangeArrowheads="1"/>
            </p:cNvSpPr>
            <p:nvPr/>
          </p:nvSpPr>
          <p:spPr bwMode="auto">
            <a:xfrm>
              <a:off x="1054894" y="2130484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50" name="Rectangle 121"/>
            <p:cNvSpPr>
              <a:spLocks noChangeArrowheads="1"/>
            </p:cNvSpPr>
            <p:nvPr/>
          </p:nvSpPr>
          <p:spPr bwMode="auto">
            <a:xfrm>
              <a:off x="1054894" y="2505017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51" name="Rectangle 122"/>
            <p:cNvSpPr>
              <a:spLocks noChangeArrowheads="1"/>
            </p:cNvSpPr>
            <p:nvPr/>
          </p:nvSpPr>
          <p:spPr bwMode="auto">
            <a:xfrm>
              <a:off x="1054894" y="2616965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52" name="Rectangle 123"/>
            <p:cNvSpPr>
              <a:spLocks noChangeArrowheads="1"/>
            </p:cNvSpPr>
            <p:nvPr/>
          </p:nvSpPr>
          <p:spPr bwMode="auto">
            <a:xfrm>
              <a:off x="1054894" y="2797234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53" name="Rectangle 124"/>
            <p:cNvSpPr>
              <a:spLocks noChangeArrowheads="1"/>
            </p:cNvSpPr>
            <p:nvPr/>
          </p:nvSpPr>
          <p:spPr bwMode="auto">
            <a:xfrm>
              <a:off x="1054894" y="2854855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54" name="Rectangle 125"/>
            <p:cNvSpPr>
              <a:spLocks noChangeArrowheads="1"/>
            </p:cNvSpPr>
            <p:nvPr/>
          </p:nvSpPr>
          <p:spPr bwMode="auto">
            <a:xfrm>
              <a:off x="1054894" y="3008783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55" name="Rectangle 126"/>
            <p:cNvSpPr>
              <a:spLocks noChangeArrowheads="1"/>
            </p:cNvSpPr>
            <p:nvPr/>
          </p:nvSpPr>
          <p:spPr bwMode="auto">
            <a:xfrm>
              <a:off x="1054894" y="3230210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11A61631-70A7-420A-A1A5-F96045DAF62B}"/>
              </a:ext>
            </a:extLst>
          </p:cNvPr>
          <p:cNvGrpSpPr/>
          <p:nvPr/>
        </p:nvGrpSpPr>
        <p:grpSpPr>
          <a:xfrm>
            <a:off x="1937543" y="1865138"/>
            <a:ext cx="214314" cy="1933575"/>
            <a:chOff x="1937543" y="1497013"/>
            <a:chExt cx="214314" cy="1933575"/>
          </a:xfrm>
        </p:grpSpPr>
        <p:sp>
          <p:nvSpPr>
            <p:cNvPr id="77124" name="AutoShape 128"/>
            <p:cNvSpPr>
              <a:spLocks noChangeArrowheads="1"/>
            </p:cNvSpPr>
            <p:nvPr/>
          </p:nvSpPr>
          <p:spPr bwMode="auto">
            <a:xfrm>
              <a:off x="1937544" y="14970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25" name="AutoShape 129"/>
            <p:cNvSpPr>
              <a:spLocks noChangeArrowheads="1"/>
            </p:cNvSpPr>
            <p:nvPr/>
          </p:nvSpPr>
          <p:spPr bwMode="auto">
            <a:xfrm>
              <a:off x="1937544" y="22222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26" name="AutoShape 130"/>
            <p:cNvSpPr>
              <a:spLocks noChangeArrowheads="1"/>
            </p:cNvSpPr>
            <p:nvPr/>
          </p:nvSpPr>
          <p:spPr bwMode="auto">
            <a:xfrm rot="5400000" flipV="1">
              <a:off x="2030295" y="21047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27" name="AutoShape 131"/>
            <p:cNvSpPr>
              <a:spLocks noChangeArrowheads="1"/>
            </p:cNvSpPr>
            <p:nvPr/>
          </p:nvSpPr>
          <p:spPr bwMode="auto">
            <a:xfrm rot="16200000">
              <a:off x="2030295" y="21319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28" name="Rectangle 132"/>
            <p:cNvSpPr>
              <a:spLocks noChangeArrowheads="1"/>
            </p:cNvSpPr>
            <p:nvPr/>
          </p:nvSpPr>
          <p:spPr bwMode="auto">
            <a:xfrm>
              <a:off x="1937544" y="22748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29" name="Rectangle 133"/>
            <p:cNvSpPr>
              <a:spLocks noChangeArrowheads="1"/>
            </p:cNvSpPr>
            <p:nvPr/>
          </p:nvSpPr>
          <p:spPr bwMode="auto">
            <a:xfrm>
              <a:off x="1937544" y="15957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0" name="Rectangle 134"/>
            <p:cNvSpPr>
              <a:spLocks noChangeArrowheads="1"/>
            </p:cNvSpPr>
            <p:nvPr/>
          </p:nvSpPr>
          <p:spPr bwMode="auto">
            <a:xfrm>
              <a:off x="1937544" y="17554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1" name="Rectangle 135"/>
            <p:cNvSpPr>
              <a:spLocks noChangeArrowheads="1"/>
            </p:cNvSpPr>
            <p:nvPr/>
          </p:nvSpPr>
          <p:spPr bwMode="auto">
            <a:xfrm>
              <a:off x="1937544" y="18575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2" name="Rectangle 136"/>
            <p:cNvSpPr>
              <a:spLocks noChangeArrowheads="1"/>
            </p:cNvSpPr>
            <p:nvPr/>
          </p:nvSpPr>
          <p:spPr bwMode="auto">
            <a:xfrm>
              <a:off x="1937544" y="20073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3" name="Rectangle 137"/>
            <p:cNvSpPr>
              <a:spLocks noChangeArrowheads="1"/>
            </p:cNvSpPr>
            <p:nvPr/>
          </p:nvSpPr>
          <p:spPr bwMode="auto">
            <a:xfrm>
              <a:off x="1937544" y="21209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4" name="Rectangle 138"/>
            <p:cNvSpPr>
              <a:spLocks noChangeArrowheads="1"/>
            </p:cNvSpPr>
            <p:nvPr/>
          </p:nvSpPr>
          <p:spPr bwMode="auto">
            <a:xfrm>
              <a:off x="1937544" y="24954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5" name="Rectangle 139"/>
            <p:cNvSpPr>
              <a:spLocks noChangeArrowheads="1"/>
            </p:cNvSpPr>
            <p:nvPr/>
          </p:nvSpPr>
          <p:spPr bwMode="auto">
            <a:xfrm>
              <a:off x="1937544" y="26074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6" name="Rectangle 140"/>
            <p:cNvSpPr>
              <a:spLocks noChangeArrowheads="1"/>
            </p:cNvSpPr>
            <p:nvPr/>
          </p:nvSpPr>
          <p:spPr bwMode="auto">
            <a:xfrm>
              <a:off x="1937544" y="27877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7" name="Rectangle 141"/>
            <p:cNvSpPr>
              <a:spLocks noChangeArrowheads="1"/>
            </p:cNvSpPr>
            <p:nvPr/>
          </p:nvSpPr>
          <p:spPr bwMode="auto">
            <a:xfrm>
              <a:off x="1937544" y="28453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8" name="Rectangle 142"/>
            <p:cNvSpPr>
              <a:spLocks noChangeArrowheads="1"/>
            </p:cNvSpPr>
            <p:nvPr/>
          </p:nvSpPr>
          <p:spPr bwMode="auto">
            <a:xfrm>
              <a:off x="1937544" y="29992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39" name="Rectangle 143"/>
            <p:cNvSpPr>
              <a:spLocks noChangeArrowheads="1"/>
            </p:cNvSpPr>
            <p:nvPr/>
          </p:nvSpPr>
          <p:spPr bwMode="auto">
            <a:xfrm>
              <a:off x="1937544" y="32206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8BE0C6C2-0C44-46D6-B2C8-EB50068F0436}"/>
              </a:ext>
            </a:extLst>
          </p:cNvPr>
          <p:cNvGrpSpPr/>
          <p:nvPr/>
        </p:nvGrpSpPr>
        <p:grpSpPr>
          <a:xfrm>
            <a:off x="3151981" y="1865138"/>
            <a:ext cx="214314" cy="1933575"/>
            <a:chOff x="3151981" y="1497013"/>
            <a:chExt cx="214314" cy="1933575"/>
          </a:xfrm>
        </p:grpSpPr>
        <p:sp>
          <p:nvSpPr>
            <p:cNvPr id="77108" name="AutoShape 145"/>
            <p:cNvSpPr>
              <a:spLocks noChangeArrowheads="1"/>
            </p:cNvSpPr>
            <p:nvPr/>
          </p:nvSpPr>
          <p:spPr bwMode="auto">
            <a:xfrm rot="10800000" flipH="1" flipV="1">
              <a:off x="3151982" y="14970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09" name="AutoShape 146"/>
            <p:cNvSpPr>
              <a:spLocks noChangeArrowheads="1"/>
            </p:cNvSpPr>
            <p:nvPr/>
          </p:nvSpPr>
          <p:spPr bwMode="auto">
            <a:xfrm rot="10800000" flipH="1" flipV="1">
              <a:off x="3151982" y="22222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0" name="AutoShape 147"/>
            <p:cNvSpPr>
              <a:spLocks noChangeArrowheads="1"/>
            </p:cNvSpPr>
            <p:nvPr/>
          </p:nvSpPr>
          <p:spPr bwMode="auto">
            <a:xfrm rot="16200000" flipH="1">
              <a:off x="3244733" y="21047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1" name="AutoShape 148"/>
            <p:cNvSpPr>
              <a:spLocks noChangeArrowheads="1"/>
            </p:cNvSpPr>
            <p:nvPr/>
          </p:nvSpPr>
          <p:spPr bwMode="auto">
            <a:xfrm rot="5400000" flipH="1" flipV="1">
              <a:off x="3244733" y="21319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2" name="Rectangle 149"/>
            <p:cNvSpPr>
              <a:spLocks noChangeArrowheads="1"/>
            </p:cNvSpPr>
            <p:nvPr/>
          </p:nvSpPr>
          <p:spPr bwMode="auto">
            <a:xfrm rot="10800000" flipH="1" flipV="1">
              <a:off x="3151982" y="22748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3" name="Rectangle 150"/>
            <p:cNvSpPr>
              <a:spLocks noChangeArrowheads="1"/>
            </p:cNvSpPr>
            <p:nvPr/>
          </p:nvSpPr>
          <p:spPr bwMode="auto">
            <a:xfrm rot="10800000" flipH="1" flipV="1">
              <a:off x="3151982" y="15957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4" name="Rectangle 151"/>
            <p:cNvSpPr>
              <a:spLocks noChangeArrowheads="1"/>
            </p:cNvSpPr>
            <p:nvPr/>
          </p:nvSpPr>
          <p:spPr bwMode="auto">
            <a:xfrm rot="10800000" flipH="1" flipV="1">
              <a:off x="3151982" y="17554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5" name="Rectangle 152"/>
            <p:cNvSpPr>
              <a:spLocks noChangeArrowheads="1"/>
            </p:cNvSpPr>
            <p:nvPr/>
          </p:nvSpPr>
          <p:spPr bwMode="auto">
            <a:xfrm rot="10800000" flipH="1" flipV="1">
              <a:off x="3151982" y="18575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6" name="Rectangle 153"/>
            <p:cNvSpPr>
              <a:spLocks noChangeArrowheads="1"/>
            </p:cNvSpPr>
            <p:nvPr/>
          </p:nvSpPr>
          <p:spPr bwMode="auto">
            <a:xfrm rot="10800000" flipH="1" flipV="1">
              <a:off x="3151982" y="20073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7" name="Rectangle 154"/>
            <p:cNvSpPr>
              <a:spLocks noChangeArrowheads="1"/>
            </p:cNvSpPr>
            <p:nvPr/>
          </p:nvSpPr>
          <p:spPr bwMode="auto">
            <a:xfrm rot="10800000" flipH="1" flipV="1">
              <a:off x="3151982" y="21209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8" name="Rectangle 155"/>
            <p:cNvSpPr>
              <a:spLocks noChangeArrowheads="1"/>
            </p:cNvSpPr>
            <p:nvPr/>
          </p:nvSpPr>
          <p:spPr bwMode="auto">
            <a:xfrm rot="10800000" flipH="1" flipV="1">
              <a:off x="3151982" y="24954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19" name="Rectangle 156"/>
            <p:cNvSpPr>
              <a:spLocks noChangeArrowheads="1"/>
            </p:cNvSpPr>
            <p:nvPr/>
          </p:nvSpPr>
          <p:spPr bwMode="auto">
            <a:xfrm rot="10800000" flipH="1" flipV="1">
              <a:off x="3151982" y="26074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20" name="Rectangle 157"/>
            <p:cNvSpPr>
              <a:spLocks noChangeArrowheads="1"/>
            </p:cNvSpPr>
            <p:nvPr/>
          </p:nvSpPr>
          <p:spPr bwMode="auto">
            <a:xfrm rot="10800000" flipH="1" flipV="1">
              <a:off x="3151982" y="27877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21" name="Rectangle 158"/>
            <p:cNvSpPr>
              <a:spLocks noChangeArrowheads="1"/>
            </p:cNvSpPr>
            <p:nvPr/>
          </p:nvSpPr>
          <p:spPr bwMode="auto">
            <a:xfrm rot="10800000" flipH="1" flipV="1">
              <a:off x="3151982" y="28453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22" name="Rectangle 159"/>
            <p:cNvSpPr>
              <a:spLocks noChangeArrowheads="1"/>
            </p:cNvSpPr>
            <p:nvPr/>
          </p:nvSpPr>
          <p:spPr bwMode="auto">
            <a:xfrm rot="10800000" flipH="1" flipV="1">
              <a:off x="3151982" y="29992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23" name="Rectangle 160"/>
            <p:cNvSpPr>
              <a:spLocks noChangeArrowheads="1"/>
            </p:cNvSpPr>
            <p:nvPr/>
          </p:nvSpPr>
          <p:spPr bwMode="auto">
            <a:xfrm rot="10800000" flipH="1" flipV="1">
              <a:off x="3151982" y="32206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6817" name="Group 161"/>
          <p:cNvGrpSpPr>
            <a:grpSpLocks/>
          </p:cNvGrpSpPr>
          <p:nvPr/>
        </p:nvGrpSpPr>
        <p:grpSpPr bwMode="auto">
          <a:xfrm>
            <a:off x="5581650" y="1865138"/>
            <a:ext cx="215900" cy="1933575"/>
            <a:chOff x="5339" y="1900"/>
            <a:chExt cx="136" cy="2349"/>
          </a:xfrm>
        </p:grpSpPr>
        <p:sp>
          <p:nvSpPr>
            <p:cNvPr id="77092" name="AutoShape 162"/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93" name="AutoShape 163"/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94" name="AutoShape 164"/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95" name="AutoShape 165"/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96" name="Rectangle 166"/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97" name="Rectangle 167"/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98" name="Rectangle 168"/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99" name="Rectangle 169"/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00" name="Rectangle 170"/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01" name="Rectangle 171"/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02" name="Rectangle 172"/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03" name="Rectangle 173"/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04" name="Rectangle 174"/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05" name="Rectangle 175"/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06" name="Rectangle 176"/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107" name="Rectangle 177"/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3A4B2CA-FDAB-4063-9623-8195E4D07E43}"/>
              </a:ext>
            </a:extLst>
          </p:cNvPr>
          <p:cNvGrpSpPr/>
          <p:nvPr/>
        </p:nvGrpSpPr>
        <p:grpSpPr>
          <a:xfrm>
            <a:off x="4869656" y="1865138"/>
            <a:ext cx="214314" cy="1933575"/>
            <a:chOff x="4869656" y="1497013"/>
            <a:chExt cx="214314" cy="1933575"/>
          </a:xfrm>
        </p:grpSpPr>
        <p:sp>
          <p:nvSpPr>
            <p:cNvPr id="77076" name="AutoShape 179"/>
            <p:cNvSpPr>
              <a:spLocks noChangeArrowheads="1"/>
            </p:cNvSpPr>
            <p:nvPr/>
          </p:nvSpPr>
          <p:spPr bwMode="auto">
            <a:xfrm rot="10800000" flipV="1">
              <a:off x="4869657" y="14970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77" name="AutoShape 180"/>
            <p:cNvSpPr>
              <a:spLocks noChangeArrowheads="1"/>
            </p:cNvSpPr>
            <p:nvPr/>
          </p:nvSpPr>
          <p:spPr bwMode="auto">
            <a:xfrm rot="10800000" flipV="1">
              <a:off x="4869657" y="22222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78" name="AutoShape 181"/>
            <p:cNvSpPr>
              <a:spLocks noChangeArrowheads="1"/>
            </p:cNvSpPr>
            <p:nvPr/>
          </p:nvSpPr>
          <p:spPr bwMode="auto">
            <a:xfrm rot="5400000">
              <a:off x="4962408" y="21047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79" name="AutoShape 182"/>
            <p:cNvSpPr>
              <a:spLocks noChangeArrowheads="1"/>
            </p:cNvSpPr>
            <p:nvPr/>
          </p:nvSpPr>
          <p:spPr bwMode="auto">
            <a:xfrm rot="16200000" flipV="1">
              <a:off x="4962408" y="21319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0" name="Rectangle 183"/>
            <p:cNvSpPr>
              <a:spLocks noChangeArrowheads="1"/>
            </p:cNvSpPr>
            <p:nvPr/>
          </p:nvSpPr>
          <p:spPr bwMode="auto">
            <a:xfrm rot="10800000" flipV="1">
              <a:off x="4869657" y="22748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1" name="Rectangle 184"/>
            <p:cNvSpPr>
              <a:spLocks noChangeArrowheads="1"/>
            </p:cNvSpPr>
            <p:nvPr/>
          </p:nvSpPr>
          <p:spPr bwMode="auto">
            <a:xfrm rot="10800000" flipV="1">
              <a:off x="4869657" y="15957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2" name="Rectangle 185"/>
            <p:cNvSpPr>
              <a:spLocks noChangeArrowheads="1"/>
            </p:cNvSpPr>
            <p:nvPr/>
          </p:nvSpPr>
          <p:spPr bwMode="auto">
            <a:xfrm rot="10800000" flipV="1">
              <a:off x="4869657" y="17554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3" name="Rectangle 186"/>
            <p:cNvSpPr>
              <a:spLocks noChangeArrowheads="1"/>
            </p:cNvSpPr>
            <p:nvPr/>
          </p:nvSpPr>
          <p:spPr bwMode="auto">
            <a:xfrm rot="10800000" flipV="1">
              <a:off x="4869657" y="18575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4" name="Rectangle 187"/>
            <p:cNvSpPr>
              <a:spLocks noChangeArrowheads="1"/>
            </p:cNvSpPr>
            <p:nvPr/>
          </p:nvSpPr>
          <p:spPr bwMode="auto">
            <a:xfrm rot="10800000" flipV="1">
              <a:off x="4869657" y="20073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5" name="Rectangle 188"/>
            <p:cNvSpPr>
              <a:spLocks noChangeArrowheads="1"/>
            </p:cNvSpPr>
            <p:nvPr/>
          </p:nvSpPr>
          <p:spPr bwMode="auto">
            <a:xfrm rot="10800000" flipV="1">
              <a:off x="4869657" y="21209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6" name="Rectangle 189"/>
            <p:cNvSpPr>
              <a:spLocks noChangeArrowheads="1"/>
            </p:cNvSpPr>
            <p:nvPr/>
          </p:nvSpPr>
          <p:spPr bwMode="auto">
            <a:xfrm rot="10800000" flipV="1">
              <a:off x="4869657" y="24954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7" name="Rectangle 190"/>
            <p:cNvSpPr>
              <a:spLocks noChangeArrowheads="1"/>
            </p:cNvSpPr>
            <p:nvPr/>
          </p:nvSpPr>
          <p:spPr bwMode="auto">
            <a:xfrm rot="10800000" flipV="1">
              <a:off x="4869657" y="26074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8" name="Rectangle 191"/>
            <p:cNvSpPr>
              <a:spLocks noChangeArrowheads="1"/>
            </p:cNvSpPr>
            <p:nvPr/>
          </p:nvSpPr>
          <p:spPr bwMode="auto">
            <a:xfrm rot="10800000" flipV="1">
              <a:off x="4869657" y="27877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89" name="Rectangle 192"/>
            <p:cNvSpPr>
              <a:spLocks noChangeArrowheads="1"/>
            </p:cNvSpPr>
            <p:nvPr/>
          </p:nvSpPr>
          <p:spPr bwMode="auto">
            <a:xfrm rot="10800000" flipV="1">
              <a:off x="4869657" y="28453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90" name="Rectangle 193"/>
            <p:cNvSpPr>
              <a:spLocks noChangeArrowheads="1"/>
            </p:cNvSpPr>
            <p:nvPr/>
          </p:nvSpPr>
          <p:spPr bwMode="auto">
            <a:xfrm rot="10800000" flipV="1">
              <a:off x="4869657" y="29992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91" name="Rectangle 194"/>
            <p:cNvSpPr>
              <a:spLocks noChangeArrowheads="1"/>
            </p:cNvSpPr>
            <p:nvPr/>
          </p:nvSpPr>
          <p:spPr bwMode="auto">
            <a:xfrm rot="10800000" flipV="1">
              <a:off x="4869657" y="32206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DF2F71F2-3B3F-4719-BB74-CE97DB2481CE}"/>
              </a:ext>
            </a:extLst>
          </p:cNvPr>
          <p:cNvGrpSpPr/>
          <p:nvPr/>
        </p:nvGrpSpPr>
        <p:grpSpPr>
          <a:xfrm>
            <a:off x="6798468" y="1865138"/>
            <a:ext cx="214314" cy="1933575"/>
            <a:chOff x="6798468" y="1497013"/>
            <a:chExt cx="214314" cy="1933575"/>
          </a:xfrm>
        </p:grpSpPr>
        <p:sp>
          <p:nvSpPr>
            <p:cNvPr id="77060" name="AutoShape 196"/>
            <p:cNvSpPr>
              <a:spLocks noChangeArrowheads="1"/>
            </p:cNvSpPr>
            <p:nvPr/>
          </p:nvSpPr>
          <p:spPr bwMode="auto">
            <a:xfrm>
              <a:off x="6798469" y="14970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61" name="AutoShape 197"/>
            <p:cNvSpPr>
              <a:spLocks noChangeArrowheads="1"/>
            </p:cNvSpPr>
            <p:nvPr/>
          </p:nvSpPr>
          <p:spPr bwMode="auto">
            <a:xfrm>
              <a:off x="6798469" y="22222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62" name="AutoShape 198"/>
            <p:cNvSpPr>
              <a:spLocks noChangeArrowheads="1"/>
            </p:cNvSpPr>
            <p:nvPr/>
          </p:nvSpPr>
          <p:spPr bwMode="auto">
            <a:xfrm rot="5400000" flipV="1">
              <a:off x="6891220" y="21047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63" name="AutoShape 199"/>
            <p:cNvSpPr>
              <a:spLocks noChangeArrowheads="1"/>
            </p:cNvSpPr>
            <p:nvPr/>
          </p:nvSpPr>
          <p:spPr bwMode="auto">
            <a:xfrm rot="16200000">
              <a:off x="6891220" y="21319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64" name="Rectangle 200"/>
            <p:cNvSpPr>
              <a:spLocks noChangeArrowheads="1"/>
            </p:cNvSpPr>
            <p:nvPr/>
          </p:nvSpPr>
          <p:spPr bwMode="auto">
            <a:xfrm>
              <a:off x="6798469" y="22748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65" name="Rectangle 201"/>
            <p:cNvSpPr>
              <a:spLocks noChangeArrowheads="1"/>
            </p:cNvSpPr>
            <p:nvPr/>
          </p:nvSpPr>
          <p:spPr bwMode="auto">
            <a:xfrm>
              <a:off x="6798469" y="15957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66" name="Rectangle 202"/>
            <p:cNvSpPr>
              <a:spLocks noChangeArrowheads="1"/>
            </p:cNvSpPr>
            <p:nvPr/>
          </p:nvSpPr>
          <p:spPr bwMode="auto">
            <a:xfrm>
              <a:off x="6798469" y="17554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67" name="Rectangle 203"/>
            <p:cNvSpPr>
              <a:spLocks noChangeArrowheads="1"/>
            </p:cNvSpPr>
            <p:nvPr/>
          </p:nvSpPr>
          <p:spPr bwMode="auto">
            <a:xfrm>
              <a:off x="6798469" y="18575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68" name="Rectangle 204"/>
            <p:cNvSpPr>
              <a:spLocks noChangeArrowheads="1"/>
            </p:cNvSpPr>
            <p:nvPr/>
          </p:nvSpPr>
          <p:spPr bwMode="auto">
            <a:xfrm>
              <a:off x="6798469" y="20073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69" name="Rectangle 205"/>
            <p:cNvSpPr>
              <a:spLocks noChangeArrowheads="1"/>
            </p:cNvSpPr>
            <p:nvPr/>
          </p:nvSpPr>
          <p:spPr bwMode="auto">
            <a:xfrm>
              <a:off x="6798469" y="21209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70" name="Rectangle 206"/>
            <p:cNvSpPr>
              <a:spLocks noChangeArrowheads="1"/>
            </p:cNvSpPr>
            <p:nvPr/>
          </p:nvSpPr>
          <p:spPr bwMode="auto">
            <a:xfrm>
              <a:off x="6798469" y="24954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71" name="Rectangle 207"/>
            <p:cNvSpPr>
              <a:spLocks noChangeArrowheads="1"/>
            </p:cNvSpPr>
            <p:nvPr/>
          </p:nvSpPr>
          <p:spPr bwMode="auto">
            <a:xfrm>
              <a:off x="6798469" y="26074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72" name="Rectangle 208"/>
            <p:cNvSpPr>
              <a:spLocks noChangeArrowheads="1"/>
            </p:cNvSpPr>
            <p:nvPr/>
          </p:nvSpPr>
          <p:spPr bwMode="auto">
            <a:xfrm>
              <a:off x="6798469" y="27877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73" name="Rectangle 209"/>
            <p:cNvSpPr>
              <a:spLocks noChangeArrowheads="1"/>
            </p:cNvSpPr>
            <p:nvPr/>
          </p:nvSpPr>
          <p:spPr bwMode="auto">
            <a:xfrm>
              <a:off x="6798469" y="28453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74" name="Rectangle 210"/>
            <p:cNvSpPr>
              <a:spLocks noChangeArrowheads="1"/>
            </p:cNvSpPr>
            <p:nvPr/>
          </p:nvSpPr>
          <p:spPr bwMode="auto">
            <a:xfrm>
              <a:off x="6798469" y="29992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75" name="Rectangle 211"/>
            <p:cNvSpPr>
              <a:spLocks noChangeArrowheads="1"/>
            </p:cNvSpPr>
            <p:nvPr/>
          </p:nvSpPr>
          <p:spPr bwMode="auto">
            <a:xfrm>
              <a:off x="6798469" y="32206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6820" name="Group 212"/>
          <p:cNvGrpSpPr>
            <a:grpSpLocks/>
          </p:cNvGrpSpPr>
          <p:nvPr/>
        </p:nvGrpSpPr>
        <p:grpSpPr bwMode="auto">
          <a:xfrm rot="10800000" flipV="1">
            <a:off x="8515350" y="1865138"/>
            <a:ext cx="215900" cy="1933575"/>
            <a:chOff x="5339" y="1900"/>
            <a:chExt cx="136" cy="2349"/>
          </a:xfrm>
        </p:grpSpPr>
        <p:sp>
          <p:nvSpPr>
            <p:cNvPr id="77044" name="AutoShape 213"/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45" name="AutoShape 214"/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46" name="AutoShape 215"/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47" name="AutoShape 216"/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48" name="Rectangle 217"/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49" name="Rectangle 218"/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0" name="Rectangle 219"/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1" name="Rectangle 220"/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2" name="Rectangle 221"/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3" name="Rectangle 222"/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4" name="Rectangle 223"/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5" name="Rectangle 224"/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6" name="Rectangle 225"/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7" name="Rectangle 226"/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8" name="Rectangle 227"/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59" name="Rectangle 228"/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6821" name="AutoShape 229"/>
          <p:cNvSpPr>
            <a:spLocks noChangeArrowheads="1"/>
          </p:cNvSpPr>
          <p:nvPr/>
        </p:nvSpPr>
        <p:spPr bwMode="auto">
          <a:xfrm rot="10800000" flipV="1">
            <a:off x="1695450" y="4597225"/>
            <a:ext cx="1200150" cy="2095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76822" name="Group 230"/>
          <p:cNvGrpSpPr>
            <a:grpSpLocks/>
          </p:cNvGrpSpPr>
          <p:nvPr/>
        </p:nvGrpSpPr>
        <p:grpSpPr bwMode="auto">
          <a:xfrm>
            <a:off x="1924050" y="4698825"/>
            <a:ext cx="215900" cy="1931988"/>
            <a:chOff x="5339" y="1900"/>
            <a:chExt cx="136" cy="2349"/>
          </a:xfrm>
        </p:grpSpPr>
        <p:sp>
          <p:nvSpPr>
            <p:cNvPr id="77028" name="AutoShape 231"/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29" name="AutoShape 232"/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0" name="AutoShape 233"/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1" name="AutoShape 234"/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2" name="Rectangle 235"/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3" name="Rectangle 236"/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4" name="Rectangle 237"/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5" name="Rectangle 238"/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6" name="Rectangle 239"/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7" name="Rectangle 240"/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8" name="Rectangle 241"/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39" name="Rectangle 242"/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40" name="Rectangle 243"/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41" name="Rectangle 244"/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42" name="Rectangle 245"/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43" name="Rectangle 246"/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6823" name="Group 247"/>
          <p:cNvGrpSpPr>
            <a:grpSpLocks/>
          </p:cNvGrpSpPr>
          <p:nvPr/>
        </p:nvGrpSpPr>
        <p:grpSpPr bwMode="auto">
          <a:xfrm>
            <a:off x="2435225" y="5808488"/>
            <a:ext cx="215900" cy="822325"/>
            <a:chOff x="5580" y="3249"/>
            <a:chExt cx="136" cy="1000"/>
          </a:xfrm>
        </p:grpSpPr>
        <p:sp>
          <p:nvSpPr>
            <p:cNvPr id="77019" name="AutoShape 248"/>
            <p:cNvSpPr>
              <a:spLocks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20" name="AutoShape 249"/>
            <p:cNvSpPr>
              <a:spLocks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21" name="AutoShape 250"/>
            <p:cNvSpPr>
              <a:spLocks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22" name="AutoShape 251"/>
            <p:cNvSpPr>
              <a:spLocks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23" name="Rectangle 252"/>
            <p:cNvSpPr>
              <a:spLocks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24" name="AutoShape 253"/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25" name="Rectangle 254"/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26" name="Rectangle 255"/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027" name="Rectangle 256"/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6824" name="Group 257"/>
          <p:cNvGrpSpPr>
            <a:grpSpLocks/>
          </p:cNvGrpSpPr>
          <p:nvPr/>
        </p:nvGrpSpPr>
        <p:grpSpPr bwMode="auto">
          <a:xfrm>
            <a:off x="2909888" y="4597225"/>
            <a:ext cx="1200150" cy="2095500"/>
            <a:chOff x="2502" y="2690"/>
            <a:chExt cx="756" cy="1630"/>
          </a:xfrm>
        </p:grpSpPr>
        <p:sp>
          <p:nvSpPr>
            <p:cNvPr id="76991" name="AutoShape 258"/>
            <p:cNvSpPr>
              <a:spLocks noChangeArrowheads="1"/>
            </p:cNvSpPr>
            <p:nvPr/>
          </p:nvSpPr>
          <p:spPr bwMode="auto">
            <a:xfrm rot="10800000" flipV="1">
              <a:off x="2502" y="2690"/>
              <a:ext cx="756" cy="163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76992" name="Group 259"/>
            <p:cNvGrpSpPr>
              <a:grpSpLocks/>
            </p:cNvGrpSpPr>
            <p:nvPr/>
          </p:nvGrpSpPr>
          <p:grpSpPr bwMode="auto">
            <a:xfrm>
              <a:off x="2646" y="2769"/>
              <a:ext cx="136" cy="1503"/>
              <a:chOff x="5339" y="1900"/>
              <a:chExt cx="136" cy="2349"/>
            </a:xfrm>
          </p:grpSpPr>
          <p:sp>
            <p:nvSpPr>
              <p:cNvPr id="77003" name="AutoShape 260"/>
              <p:cNvSpPr>
                <a:spLocks noChangeArrowheads="1"/>
              </p:cNvSpPr>
              <p:nvPr/>
            </p:nvSpPr>
            <p:spPr bwMode="auto">
              <a:xfrm>
                <a:off x="5339" y="1900"/>
                <a:ext cx="135" cy="88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04" name="AutoShape 261"/>
              <p:cNvSpPr>
                <a:spLocks noChangeArrowheads="1"/>
              </p:cNvSpPr>
              <p:nvPr/>
            </p:nvSpPr>
            <p:spPr bwMode="auto">
              <a:xfrm>
                <a:off x="5340" y="2781"/>
                <a:ext cx="135" cy="1468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05" name="AutoShape 262"/>
              <p:cNvSpPr>
                <a:spLocks noChangeArrowheads="1"/>
              </p:cNvSpPr>
              <p:nvPr/>
            </p:nvSpPr>
            <p:spPr bwMode="auto">
              <a:xfrm rot="5400000" flipV="1">
                <a:off x="5390" y="2701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06" name="AutoShape 263"/>
              <p:cNvSpPr>
                <a:spLocks noChangeArrowheads="1"/>
              </p:cNvSpPr>
              <p:nvPr/>
            </p:nvSpPr>
            <p:spPr bwMode="auto">
              <a:xfrm rot="-5400000">
                <a:off x="5390" y="2734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07" name="Rectangle 264"/>
              <p:cNvSpPr>
                <a:spLocks noChangeArrowheads="1"/>
              </p:cNvSpPr>
              <p:nvPr/>
            </p:nvSpPr>
            <p:spPr bwMode="auto">
              <a:xfrm>
                <a:off x="5340" y="2845"/>
                <a:ext cx="135" cy="5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08" name="Rectangle 265"/>
              <p:cNvSpPr>
                <a:spLocks noChangeArrowheads="1"/>
              </p:cNvSpPr>
              <p:nvPr/>
            </p:nvSpPr>
            <p:spPr bwMode="auto">
              <a:xfrm>
                <a:off x="5340" y="2020"/>
                <a:ext cx="135" cy="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09" name="Rectangle 266"/>
              <p:cNvSpPr>
                <a:spLocks noChangeArrowheads="1"/>
              </p:cNvSpPr>
              <p:nvPr/>
            </p:nvSpPr>
            <p:spPr bwMode="auto">
              <a:xfrm>
                <a:off x="5340" y="2214"/>
                <a:ext cx="135" cy="9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10" name="Rectangle 267"/>
              <p:cNvSpPr>
                <a:spLocks noChangeArrowheads="1"/>
              </p:cNvSpPr>
              <p:nvPr/>
            </p:nvSpPr>
            <p:spPr bwMode="auto">
              <a:xfrm>
                <a:off x="5339" y="2338"/>
                <a:ext cx="135" cy="9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11" name="Rectangle 268"/>
              <p:cNvSpPr>
                <a:spLocks noChangeArrowheads="1"/>
              </p:cNvSpPr>
              <p:nvPr/>
            </p:nvSpPr>
            <p:spPr bwMode="auto">
              <a:xfrm>
                <a:off x="5340" y="2520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12" name="Rectangle 269"/>
              <p:cNvSpPr>
                <a:spLocks noChangeArrowheads="1"/>
              </p:cNvSpPr>
              <p:nvPr/>
            </p:nvSpPr>
            <p:spPr bwMode="auto">
              <a:xfrm>
                <a:off x="5340" y="2658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13" name="Rectangle 270"/>
              <p:cNvSpPr>
                <a:spLocks noChangeArrowheads="1"/>
              </p:cNvSpPr>
              <p:nvPr/>
            </p:nvSpPr>
            <p:spPr bwMode="auto">
              <a:xfrm>
                <a:off x="5339" y="3113"/>
                <a:ext cx="135" cy="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14" name="Rectangle 271"/>
              <p:cNvSpPr>
                <a:spLocks noChangeArrowheads="1"/>
              </p:cNvSpPr>
              <p:nvPr/>
            </p:nvSpPr>
            <p:spPr bwMode="auto">
              <a:xfrm>
                <a:off x="5340" y="3249"/>
                <a:ext cx="135" cy="16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15" name="Rectangle 272"/>
              <p:cNvSpPr>
                <a:spLocks noChangeArrowheads="1"/>
              </p:cNvSpPr>
              <p:nvPr/>
            </p:nvSpPr>
            <p:spPr bwMode="auto">
              <a:xfrm>
                <a:off x="5339" y="3468"/>
                <a:ext cx="135" cy="1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16" name="Rectangle 273"/>
              <p:cNvSpPr>
                <a:spLocks noChangeArrowheads="1"/>
              </p:cNvSpPr>
              <p:nvPr/>
            </p:nvSpPr>
            <p:spPr bwMode="auto">
              <a:xfrm>
                <a:off x="5339" y="3538"/>
                <a:ext cx="135" cy="9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17" name="Rectangle 274"/>
              <p:cNvSpPr>
                <a:spLocks noChangeArrowheads="1"/>
              </p:cNvSpPr>
              <p:nvPr/>
            </p:nvSpPr>
            <p:spPr bwMode="auto">
              <a:xfrm>
                <a:off x="5340" y="3725"/>
                <a:ext cx="135" cy="14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18" name="Rectangle 275"/>
              <p:cNvSpPr>
                <a:spLocks noChangeArrowheads="1"/>
              </p:cNvSpPr>
              <p:nvPr/>
            </p:nvSpPr>
            <p:spPr bwMode="auto">
              <a:xfrm>
                <a:off x="5340" y="3994"/>
                <a:ext cx="135" cy="13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76993" name="Group 276"/>
            <p:cNvGrpSpPr>
              <a:grpSpLocks/>
            </p:cNvGrpSpPr>
            <p:nvPr/>
          </p:nvGrpSpPr>
          <p:grpSpPr bwMode="auto">
            <a:xfrm>
              <a:off x="2968" y="3632"/>
              <a:ext cx="136" cy="640"/>
              <a:chOff x="5580" y="3249"/>
              <a:chExt cx="136" cy="1000"/>
            </a:xfrm>
          </p:grpSpPr>
          <p:sp>
            <p:nvSpPr>
              <p:cNvPr id="76994" name="AutoShape 277"/>
              <p:cNvSpPr>
                <a:spLocks noChangeArrowheads="1"/>
              </p:cNvSpPr>
              <p:nvPr/>
            </p:nvSpPr>
            <p:spPr bwMode="auto">
              <a:xfrm>
                <a:off x="5580" y="3249"/>
                <a:ext cx="136" cy="16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95" name="AutoShape 278"/>
              <p:cNvSpPr>
                <a:spLocks noChangeArrowheads="1"/>
              </p:cNvSpPr>
              <p:nvPr/>
            </p:nvSpPr>
            <p:spPr bwMode="auto">
              <a:xfrm>
                <a:off x="5580" y="3580"/>
                <a:ext cx="136" cy="41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96" name="AutoShape 279"/>
              <p:cNvSpPr>
                <a:spLocks noChangeArrowheads="1"/>
              </p:cNvSpPr>
              <p:nvPr/>
            </p:nvSpPr>
            <p:spPr bwMode="auto">
              <a:xfrm rot="-5400000">
                <a:off x="5630" y="3527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97" name="AutoShape 280"/>
              <p:cNvSpPr>
                <a:spLocks noChangeArrowheads="1"/>
              </p:cNvSpPr>
              <p:nvPr/>
            </p:nvSpPr>
            <p:spPr bwMode="auto">
              <a:xfrm>
                <a:off x="5580" y="3500"/>
                <a:ext cx="136" cy="7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98" name="Rectangle 281"/>
              <p:cNvSpPr>
                <a:spLocks noChangeArrowheads="1"/>
              </p:cNvSpPr>
              <p:nvPr/>
            </p:nvSpPr>
            <p:spPr bwMode="auto">
              <a:xfrm>
                <a:off x="5580" y="3340"/>
                <a:ext cx="136" cy="20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99" name="AutoShape 282"/>
              <p:cNvSpPr>
                <a:spLocks noChangeArrowheads="1"/>
              </p:cNvSpPr>
              <p:nvPr/>
            </p:nvSpPr>
            <p:spPr bwMode="auto">
              <a:xfrm>
                <a:off x="5580" y="3815"/>
                <a:ext cx="136" cy="434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333399"/>
                  </a:gs>
                  <a:gs pos="50000">
                    <a:srgbClr val="3366FF"/>
                  </a:gs>
                  <a:gs pos="100000">
                    <a:srgbClr val="333399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00" name="Rectangle 283"/>
              <p:cNvSpPr>
                <a:spLocks noChangeArrowheads="1"/>
              </p:cNvSpPr>
              <p:nvPr/>
            </p:nvSpPr>
            <p:spPr bwMode="auto">
              <a:xfrm>
                <a:off x="5580" y="3645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01" name="Rectangle 284"/>
              <p:cNvSpPr>
                <a:spLocks noChangeArrowheads="1"/>
              </p:cNvSpPr>
              <p:nvPr/>
            </p:nvSpPr>
            <p:spPr bwMode="auto">
              <a:xfrm>
                <a:off x="5580" y="3821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7002" name="Rectangle 285"/>
              <p:cNvSpPr>
                <a:spLocks noChangeArrowheads="1"/>
              </p:cNvSpPr>
              <p:nvPr/>
            </p:nvSpPr>
            <p:spPr bwMode="auto">
              <a:xfrm>
                <a:off x="5580" y="3782"/>
                <a:ext cx="136" cy="5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F9B2680E-D9DB-4D3A-9044-5251F2611F24}"/>
              </a:ext>
            </a:extLst>
          </p:cNvPr>
          <p:cNvGrpSpPr/>
          <p:nvPr/>
        </p:nvGrpSpPr>
        <p:grpSpPr>
          <a:xfrm>
            <a:off x="4125913" y="4597225"/>
            <a:ext cx="1200150" cy="2095500"/>
            <a:chOff x="4125913" y="4229100"/>
            <a:chExt cx="1200150" cy="2095500"/>
          </a:xfrm>
        </p:grpSpPr>
        <p:sp>
          <p:nvSpPr>
            <p:cNvPr id="76963" name="AutoShape 287"/>
            <p:cNvSpPr>
              <a:spLocks noChangeArrowheads="1"/>
            </p:cNvSpPr>
            <p:nvPr/>
          </p:nvSpPr>
          <p:spPr bwMode="auto">
            <a:xfrm rot="10800000" flipV="1">
              <a:off x="4125913" y="4229100"/>
              <a:ext cx="1200150" cy="20955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0F763594-3D78-478E-BE67-FC59C280D84F}"/>
                </a:ext>
              </a:extLst>
            </p:cNvPr>
            <p:cNvGrpSpPr/>
            <p:nvPr/>
          </p:nvGrpSpPr>
          <p:grpSpPr>
            <a:xfrm>
              <a:off x="4355306" y="4330661"/>
              <a:ext cx="214314" cy="1932231"/>
              <a:chOff x="4355306" y="4330661"/>
              <a:chExt cx="214314" cy="1932231"/>
            </a:xfrm>
          </p:grpSpPr>
          <p:sp>
            <p:nvSpPr>
              <p:cNvPr id="76975" name="AutoShape 289"/>
              <p:cNvSpPr>
                <a:spLocks noChangeArrowheads="1"/>
              </p:cNvSpPr>
              <p:nvPr/>
            </p:nvSpPr>
            <p:spPr bwMode="auto">
              <a:xfrm>
                <a:off x="4355307" y="4330661"/>
                <a:ext cx="214313" cy="726335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76" name="AutoShape 290"/>
              <p:cNvSpPr>
                <a:spLocks noChangeArrowheads="1"/>
              </p:cNvSpPr>
              <p:nvPr/>
            </p:nvSpPr>
            <p:spPr bwMode="auto">
              <a:xfrm>
                <a:off x="4355307" y="5055350"/>
                <a:ext cx="214313" cy="120754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77" name="AutoShape 291"/>
              <p:cNvSpPr>
                <a:spLocks noChangeArrowheads="1"/>
              </p:cNvSpPr>
              <p:nvPr/>
            </p:nvSpPr>
            <p:spPr bwMode="auto">
              <a:xfrm rot="5400000" flipV="1">
                <a:off x="4448068" y="4937912"/>
                <a:ext cx="28790" cy="214313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78" name="AutoShape 292"/>
              <p:cNvSpPr>
                <a:spLocks noChangeArrowheads="1"/>
              </p:cNvSpPr>
              <p:nvPr/>
            </p:nvSpPr>
            <p:spPr bwMode="auto">
              <a:xfrm rot="16200000">
                <a:off x="4448068" y="4965057"/>
                <a:ext cx="28790" cy="214313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79" name="Rectangle 293"/>
              <p:cNvSpPr>
                <a:spLocks noChangeArrowheads="1"/>
              </p:cNvSpPr>
              <p:nvPr/>
            </p:nvSpPr>
            <p:spPr bwMode="auto">
              <a:xfrm>
                <a:off x="4355307" y="5107995"/>
                <a:ext cx="214313" cy="4606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0" name="Rectangle 294"/>
              <p:cNvSpPr>
                <a:spLocks noChangeArrowheads="1"/>
              </p:cNvSpPr>
              <p:nvPr/>
            </p:nvSpPr>
            <p:spPr bwMode="auto">
              <a:xfrm>
                <a:off x="4355307" y="4429370"/>
                <a:ext cx="214313" cy="419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1" name="Rectangle 295"/>
              <p:cNvSpPr>
                <a:spLocks noChangeArrowheads="1"/>
              </p:cNvSpPr>
              <p:nvPr/>
            </p:nvSpPr>
            <p:spPr bwMode="auto">
              <a:xfrm>
                <a:off x="4355307" y="4588950"/>
                <a:ext cx="214313" cy="7650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2" name="Rectangle 296"/>
              <p:cNvSpPr>
                <a:spLocks noChangeArrowheads="1"/>
              </p:cNvSpPr>
              <p:nvPr/>
            </p:nvSpPr>
            <p:spPr bwMode="auto">
              <a:xfrm>
                <a:off x="4355307" y="4690949"/>
                <a:ext cx="214313" cy="7896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3" name="Rectangle 297"/>
              <p:cNvSpPr>
                <a:spLocks noChangeArrowheads="1"/>
              </p:cNvSpPr>
              <p:nvPr/>
            </p:nvSpPr>
            <p:spPr bwMode="auto">
              <a:xfrm>
                <a:off x="4355307" y="4840658"/>
                <a:ext cx="214313" cy="378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4" name="Rectangle 298"/>
              <p:cNvSpPr>
                <a:spLocks noChangeArrowheads="1"/>
              </p:cNvSpPr>
              <p:nvPr/>
            </p:nvSpPr>
            <p:spPr bwMode="auto">
              <a:xfrm>
                <a:off x="4355307" y="4954174"/>
                <a:ext cx="214313" cy="378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5" name="Rectangle 299"/>
              <p:cNvSpPr>
                <a:spLocks noChangeArrowheads="1"/>
              </p:cNvSpPr>
              <p:nvPr/>
            </p:nvSpPr>
            <p:spPr bwMode="auto">
              <a:xfrm>
                <a:off x="4355307" y="5328446"/>
                <a:ext cx="214313" cy="8061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6" name="Rectangle 300"/>
              <p:cNvSpPr>
                <a:spLocks noChangeArrowheads="1"/>
              </p:cNvSpPr>
              <p:nvPr/>
            </p:nvSpPr>
            <p:spPr bwMode="auto">
              <a:xfrm>
                <a:off x="4355307" y="5440316"/>
                <a:ext cx="214313" cy="13408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7" name="Rectangle 301"/>
              <p:cNvSpPr>
                <a:spLocks noChangeArrowheads="1"/>
              </p:cNvSpPr>
              <p:nvPr/>
            </p:nvSpPr>
            <p:spPr bwMode="auto">
              <a:xfrm>
                <a:off x="4355307" y="5620460"/>
                <a:ext cx="214313" cy="1151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8" name="Rectangle 302"/>
              <p:cNvSpPr>
                <a:spLocks noChangeArrowheads="1"/>
              </p:cNvSpPr>
              <p:nvPr/>
            </p:nvSpPr>
            <p:spPr bwMode="auto">
              <a:xfrm>
                <a:off x="4355307" y="5678040"/>
                <a:ext cx="214313" cy="78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89" name="Rectangle 303"/>
              <p:cNvSpPr>
                <a:spLocks noChangeArrowheads="1"/>
              </p:cNvSpPr>
              <p:nvPr/>
            </p:nvSpPr>
            <p:spPr bwMode="auto">
              <a:xfrm>
                <a:off x="4355307" y="5831862"/>
                <a:ext cx="214313" cy="11516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90" name="Rectangle 304"/>
              <p:cNvSpPr>
                <a:spLocks noChangeArrowheads="1"/>
              </p:cNvSpPr>
              <p:nvPr/>
            </p:nvSpPr>
            <p:spPr bwMode="auto">
              <a:xfrm>
                <a:off x="4355307" y="6053135"/>
                <a:ext cx="214313" cy="11187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76965" name="Group 305"/>
            <p:cNvGrpSpPr>
              <a:grpSpLocks/>
            </p:cNvGrpSpPr>
            <p:nvPr/>
          </p:nvGrpSpPr>
          <p:grpSpPr bwMode="auto">
            <a:xfrm>
              <a:off x="4865688" y="5440119"/>
              <a:ext cx="215900" cy="822773"/>
              <a:chOff x="5580" y="3249"/>
              <a:chExt cx="136" cy="1000"/>
            </a:xfrm>
          </p:grpSpPr>
          <p:sp>
            <p:nvSpPr>
              <p:cNvPr id="76966" name="AutoShape 306"/>
              <p:cNvSpPr>
                <a:spLocks noChangeArrowheads="1"/>
              </p:cNvSpPr>
              <p:nvPr/>
            </p:nvSpPr>
            <p:spPr bwMode="auto">
              <a:xfrm>
                <a:off x="5580" y="3249"/>
                <a:ext cx="136" cy="16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67" name="AutoShape 307"/>
              <p:cNvSpPr>
                <a:spLocks noChangeArrowheads="1"/>
              </p:cNvSpPr>
              <p:nvPr/>
            </p:nvSpPr>
            <p:spPr bwMode="auto">
              <a:xfrm>
                <a:off x="5580" y="3580"/>
                <a:ext cx="136" cy="41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68" name="AutoShape 308"/>
              <p:cNvSpPr>
                <a:spLocks noChangeArrowheads="1"/>
              </p:cNvSpPr>
              <p:nvPr/>
            </p:nvSpPr>
            <p:spPr bwMode="auto">
              <a:xfrm rot="-5400000">
                <a:off x="5630" y="3527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69" name="AutoShape 309"/>
              <p:cNvSpPr>
                <a:spLocks noChangeArrowheads="1"/>
              </p:cNvSpPr>
              <p:nvPr/>
            </p:nvSpPr>
            <p:spPr bwMode="auto">
              <a:xfrm>
                <a:off x="5580" y="3500"/>
                <a:ext cx="136" cy="7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70" name="Rectangle 310"/>
              <p:cNvSpPr>
                <a:spLocks noChangeArrowheads="1"/>
              </p:cNvSpPr>
              <p:nvPr/>
            </p:nvSpPr>
            <p:spPr bwMode="auto">
              <a:xfrm>
                <a:off x="5580" y="3340"/>
                <a:ext cx="136" cy="20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71" name="AutoShape 311"/>
              <p:cNvSpPr>
                <a:spLocks noChangeArrowheads="1"/>
              </p:cNvSpPr>
              <p:nvPr/>
            </p:nvSpPr>
            <p:spPr bwMode="auto">
              <a:xfrm>
                <a:off x="5580" y="3815"/>
                <a:ext cx="136" cy="434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333399"/>
                  </a:gs>
                  <a:gs pos="50000">
                    <a:srgbClr val="3366FF"/>
                  </a:gs>
                  <a:gs pos="100000">
                    <a:srgbClr val="333399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72" name="Rectangle 312"/>
              <p:cNvSpPr>
                <a:spLocks noChangeArrowheads="1"/>
              </p:cNvSpPr>
              <p:nvPr/>
            </p:nvSpPr>
            <p:spPr bwMode="auto">
              <a:xfrm>
                <a:off x="5580" y="3645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73" name="Rectangle 313"/>
              <p:cNvSpPr>
                <a:spLocks noChangeArrowheads="1"/>
              </p:cNvSpPr>
              <p:nvPr/>
            </p:nvSpPr>
            <p:spPr bwMode="auto">
              <a:xfrm>
                <a:off x="5580" y="3821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74" name="Rectangle 314"/>
              <p:cNvSpPr>
                <a:spLocks noChangeArrowheads="1"/>
              </p:cNvSpPr>
              <p:nvPr/>
            </p:nvSpPr>
            <p:spPr bwMode="auto">
              <a:xfrm>
                <a:off x="5580" y="3782"/>
                <a:ext cx="136" cy="5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D18AFF0-746D-4182-9B7B-6FC005674B5B}"/>
              </a:ext>
            </a:extLst>
          </p:cNvPr>
          <p:cNvGrpSpPr/>
          <p:nvPr/>
        </p:nvGrpSpPr>
        <p:grpSpPr>
          <a:xfrm>
            <a:off x="5340350" y="4597225"/>
            <a:ext cx="1200150" cy="2095500"/>
            <a:chOff x="5340350" y="4229100"/>
            <a:chExt cx="1200150" cy="2095500"/>
          </a:xfrm>
        </p:grpSpPr>
        <p:sp>
          <p:nvSpPr>
            <p:cNvPr id="76935" name="AutoShape 316"/>
            <p:cNvSpPr>
              <a:spLocks noChangeArrowheads="1"/>
            </p:cNvSpPr>
            <p:nvPr/>
          </p:nvSpPr>
          <p:spPr bwMode="auto">
            <a:xfrm rot="10800000" flipV="1">
              <a:off x="5340350" y="4229100"/>
              <a:ext cx="1200150" cy="20955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02FD242C-1BD5-478D-BF27-AE7ACE01CAE4}"/>
                </a:ext>
              </a:extLst>
            </p:cNvPr>
            <p:cNvGrpSpPr/>
            <p:nvPr/>
          </p:nvGrpSpPr>
          <p:grpSpPr>
            <a:xfrm>
              <a:off x="5569743" y="4330661"/>
              <a:ext cx="214314" cy="1932231"/>
              <a:chOff x="5569743" y="4330661"/>
              <a:chExt cx="214314" cy="1932231"/>
            </a:xfrm>
          </p:grpSpPr>
          <p:sp>
            <p:nvSpPr>
              <p:cNvPr id="76947" name="AutoShape 318"/>
              <p:cNvSpPr>
                <a:spLocks noChangeArrowheads="1"/>
              </p:cNvSpPr>
              <p:nvPr/>
            </p:nvSpPr>
            <p:spPr bwMode="auto">
              <a:xfrm>
                <a:off x="5569744" y="4330661"/>
                <a:ext cx="214313" cy="726335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48" name="AutoShape 319"/>
              <p:cNvSpPr>
                <a:spLocks noChangeArrowheads="1"/>
              </p:cNvSpPr>
              <p:nvPr/>
            </p:nvSpPr>
            <p:spPr bwMode="auto">
              <a:xfrm>
                <a:off x="5569744" y="5055350"/>
                <a:ext cx="214313" cy="120754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49" name="AutoShape 320"/>
              <p:cNvSpPr>
                <a:spLocks noChangeArrowheads="1"/>
              </p:cNvSpPr>
              <p:nvPr/>
            </p:nvSpPr>
            <p:spPr bwMode="auto">
              <a:xfrm rot="5400000" flipV="1">
                <a:off x="5662505" y="4937912"/>
                <a:ext cx="28790" cy="214313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0" name="AutoShape 321"/>
              <p:cNvSpPr>
                <a:spLocks noChangeArrowheads="1"/>
              </p:cNvSpPr>
              <p:nvPr/>
            </p:nvSpPr>
            <p:spPr bwMode="auto">
              <a:xfrm rot="16200000">
                <a:off x="5662505" y="4965057"/>
                <a:ext cx="28790" cy="214313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1" name="Rectangle 322"/>
              <p:cNvSpPr>
                <a:spLocks noChangeArrowheads="1"/>
              </p:cNvSpPr>
              <p:nvPr/>
            </p:nvSpPr>
            <p:spPr bwMode="auto">
              <a:xfrm>
                <a:off x="5569744" y="5107995"/>
                <a:ext cx="214313" cy="4606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2" name="Rectangle 323"/>
              <p:cNvSpPr>
                <a:spLocks noChangeArrowheads="1"/>
              </p:cNvSpPr>
              <p:nvPr/>
            </p:nvSpPr>
            <p:spPr bwMode="auto">
              <a:xfrm>
                <a:off x="5569744" y="4429370"/>
                <a:ext cx="214313" cy="419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3" name="Rectangle 324"/>
              <p:cNvSpPr>
                <a:spLocks noChangeArrowheads="1"/>
              </p:cNvSpPr>
              <p:nvPr/>
            </p:nvSpPr>
            <p:spPr bwMode="auto">
              <a:xfrm>
                <a:off x="5569744" y="4588950"/>
                <a:ext cx="214313" cy="7650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4" name="Rectangle 325"/>
              <p:cNvSpPr>
                <a:spLocks noChangeArrowheads="1"/>
              </p:cNvSpPr>
              <p:nvPr/>
            </p:nvSpPr>
            <p:spPr bwMode="auto">
              <a:xfrm>
                <a:off x="5569744" y="4690949"/>
                <a:ext cx="214313" cy="7896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5" name="Rectangle 326"/>
              <p:cNvSpPr>
                <a:spLocks noChangeArrowheads="1"/>
              </p:cNvSpPr>
              <p:nvPr/>
            </p:nvSpPr>
            <p:spPr bwMode="auto">
              <a:xfrm>
                <a:off x="5569744" y="4840658"/>
                <a:ext cx="214313" cy="378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6" name="Rectangle 327"/>
              <p:cNvSpPr>
                <a:spLocks noChangeArrowheads="1"/>
              </p:cNvSpPr>
              <p:nvPr/>
            </p:nvSpPr>
            <p:spPr bwMode="auto">
              <a:xfrm>
                <a:off x="5569744" y="4954174"/>
                <a:ext cx="214313" cy="378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7" name="Rectangle 328"/>
              <p:cNvSpPr>
                <a:spLocks noChangeArrowheads="1"/>
              </p:cNvSpPr>
              <p:nvPr/>
            </p:nvSpPr>
            <p:spPr bwMode="auto">
              <a:xfrm>
                <a:off x="5569744" y="5328446"/>
                <a:ext cx="214313" cy="8061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8" name="Rectangle 329"/>
              <p:cNvSpPr>
                <a:spLocks noChangeArrowheads="1"/>
              </p:cNvSpPr>
              <p:nvPr/>
            </p:nvSpPr>
            <p:spPr bwMode="auto">
              <a:xfrm>
                <a:off x="5569744" y="5440316"/>
                <a:ext cx="214313" cy="13408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59" name="Rectangle 330"/>
              <p:cNvSpPr>
                <a:spLocks noChangeArrowheads="1"/>
              </p:cNvSpPr>
              <p:nvPr/>
            </p:nvSpPr>
            <p:spPr bwMode="auto">
              <a:xfrm>
                <a:off x="5569744" y="5620460"/>
                <a:ext cx="214313" cy="1151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60" name="Rectangle 331"/>
              <p:cNvSpPr>
                <a:spLocks noChangeArrowheads="1"/>
              </p:cNvSpPr>
              <p:nvPr/>
            </p:nvSpPr>
            <p:spPr bwMode="auto">
              <a:xfrm>
                <a:off x="5569744" y="5678040"/>
                <a:ext cx="214313" cy="78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61" name="Rectangle 332"/>
              <p:cNvSpPr>
                <a:spLocks noChangeArrowheads="1"/>
              </p:cNvSpPr>
              <p:nvPr/>
            </p:nvSpPr>
            <p:spPr bwMode="auto">
              <a:xfrm>
                <a:off x="5569744" y="5831862"/>
                <a:ext cx="214313" cy="11516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62" name="Rectangle 333"/>
              <p:cNvSpPr>
                <a:spLocks noChangeArrowheads="1"/>
              </p:cNvSpPr>
              <p:nvPr/>
            </p:nvSpPr>
            <p:spPr bwMode="auto">
              <a:xfrm>
                <a:off x="5569744" y="6053135"/>
                <a:ext cx="214313" cy="11187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76937" name="Group 334"/>
            <p:cNvGrpSpPr>
              <a:grpSpLocks/>
            </p:cNvGrpSpPr>
            <p:nvPr/>
          </p:nvGrpSpPr>
          <p:grpSpPr bwMode="auto">
            <a:xfrm>
              <a:off x="6080125" y="5440119"/>
              <a:ext cx="215900" cy="822773"/>
              <a:chOff x="5580" y="3249"/>
              <a:chExt cx="136" cy="1000"/>
            </a:xfrm>
          </p:grpSpPr>
          <p:sp>
            <p:nvSpPr>
              <p:cNvPr id="76938" name="AutoShape 335"/>
              <p:cNvSpPr>
                <a:spLocks noChangeArrowheads="1"/>
              </p:cNvSpPr>
              <p:nvPr/>
            </p:nvSpPr>
            <p:spPr bwMode="auto">
              <a:xfrm>
                <a:off x="5580" y="3249"/>
                <a:ext cx="136" cy="16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39" name="AutoShape 336"/>
              <p:cNvSpPr>
                <a:spLocks noChangeArrowheads="1"/>
              </p:cNvSpPr>
              <p:nvPr/>
            </p:nvSpPr>
            <p:spPr bwMode="auto">
              <a:xfrm>
                <a:off x="5580" y="3580"/>
                <a:ext cx="136" cy="41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40" name="AutoShape 337"/>
              <p:cNvSpPr>
                <a:spLocks noChangeArrowheads="1"/>
              </p:cNvSpPr>
              <p:nvPr/>
            </p:nvSpPr>
            <p:spPr bwMode="auto">
              <a:xfrm rot="-5400000">
                <a:off x="5630" y="3527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41" name="AutoShape 338"/>
              <p:cNvSpPr>
                <a:spLocks noChangeArrowheads="1"/>
              </p:cNvSpPr>
              <p:nvPr/>
            </p:nvSpPr>
            <p:spPr bwMode="auto">
              <a:xfrm>
                <a:off x="5580" y="3500"/>
                <a:ext cx="136" cy="7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42" name="Rectangle 339"/>
              <p:cNvSpPr>
                <a:spLocks noChangeArrowheads="1"/>
              </p:cNvSpPr>
              <p:nvPr/>
            </p:nvSpPr>
            <p:spPr bwMode="auto">
              <a:xfrm>
                <a:off x="5580" y="3340"/>
                <a:ext cx="136" cy="20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43" name="AutoShape 340"/>
              <p:cNvSpPr>
                <a:spLocks noChangeArrowheads="1"/>
              </p:cNvSpPr>
              <p:nvPr/>
            </p:nvSpPr>
            <p:spPr bwMode="auto">
              <a:xfrm>
                <a:off x="5580" y="3815"/>
                <a:ext cx="136" cy="434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333399"/>
                  </a:gs>
                  <a:gs pos="50000">
                    <a:srgbClr val="3366FF"/>
                  </a:gs>
                  <a:gs pos="100000">
                    <a:srgbClr val="333399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44" name="Rectangle 341"/>
              <p:cNvSpPr>
                <a:spLocks noChangeArrowheads="1"/>
              </p:cNvSpPr>
              <p:nvPr/>
            </p:nvSpPr>
            <p:spPr bwMode="auto">
              <a:xfrm>
                <a:off x="5580" y="3645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45" name="Rectangle 342"/>
              <p:cNvSpPr>
                <a:spLocks noChangeArrowheads="1"/>
              </p:cNvSpPr>
              <p:nvPr/>
            </p:nvSpPr>
            <p:spPr bwMode="auto">
              <a:xfrm>
                <a:off x="5580" y="3821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46" name="Rectangle 343"/>
              <p:cNvSpPr>
                <a:spLocks noChangeArrowheads="1"/>
              </p:cNvSpPr>
              <p:nvPr/>
            </p:nvSpPr>
            <p:spPr bwMode="auto">
              <a:xfrm>
                <a:off x="5580" y="3782"/>
                <a:ext cx="136" cy="5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4F10922-D5DF-4558-989B-26D132777A97}"/>
              </a:ext>
            </a:extLst>
          </p:cNvPr>
          <p:cNvGrpSpPr/>
          <p:nvPr/>
        </p:nvGrpSpPr>
        <p:grpSpPr>
          <a:xfrm>
            <a:off x="6556375" y="4597225"/>
            <a:ext cx="1200150" cy="2095500"/>
            <a:chOff x="6556375" y="4229100"/>
            <a:chExt cx="1200150" cy="2095500"/>
          </a:xfrm>
        </p:grpSpPr>
        <p:sp>
          <p:nvSpPr>
            <p:cNvPr id="76907" name="AutoShape 345"/>
            <p:cNvSpPr>
              <a:spLocks noChangeArrowheads="1"/>
            </p:cNvSpPr>
            <p:nvPr/>
          </p:nvSpPr>
          <p:spPr bwMode="auto">
            <a:xfrm rot="10800000" flipV="1">
              <a:off x="6556375" y="4229100"/>
              <a:ext cx="1200150" cy="20955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7F4253BC-B7B7-4C54-A8E2-0C701B5EA588}"/>
                </a:ext>
              </a:extLst>
            </p:cNvPr>
            <p:cNvGrpSpPr/>
            <p:nvPr/>
          </p:nvGrpSpPr>
          <p:grpSpPr>
            <a:xfrm>
              <a:off x="6785768" y="4330661"/>
              <a:ext cx="214314" cy="1932231"/>
              <a:chOff x="6785768" y="4330661"/>
              <a:chExt cx="214314" cy="1932231"/>
            </a:xfrm>
          </p:grpSpPr>
          <p:sp>
            <p:nvSpPr>
              <p:cNvPr id="76919" name="AutoShape 347"/>
              <p:cNvSpPr>
                <a:spLocks noChangeArrowheads="1"/>
              </p:cNvSpPr>
              <p:nvPr/>
            </p:nvSpPr>
            <p:spPr bwMode="auto">
              <a:xfrm>
                <a:off x="6785769" y="4330661"/>
                <a:ext cx="214313" cy="726335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0" name="AutoShape 348"/>
              <p:cNvSpPr>
                <a:spLocks noChangeArrowheads="1"/>
              </p:cNvSpPr>
              <p:nvPr/>
            </p:nvSpPr>
            <p:spPr bwMode="auto">
              <a:xfrm>
                <a:off x="6785769" y="5055350"/>
                <a:ext cx="214313" cy="1207542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1" name="AutoShape 349"/>
              <p:cNvSpPr>
                <a:spLocks noChangeArrowheads="1"/>
              </p:cNvSpPr>
              <p:nvPr/>
            </p:nvSpPr>
            <p:spPr bwMode="auto">
              <a:xfrm rot="5400000" flipV="1">
                <a:off x="6878530" y="4937912"/>
                <a:ext cx="28790" cy="214313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2" name="AutoShape 350"/>
              <p:cNvSpPr>
                <a:spLocks noChangeArrowheads="1"/>
              </p:cNvSpPr>
              <p:nvPr/>
            </p:nvSpPr>
            <p:spPr bwMode="auto">
              <a:xfrm rot="16200000">
                <a:off x="6878530" y="4965057"/>
                <a:ext cx="28790" cy="214313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3" name="Rectangle 351"/>
              <p:cNvSpPr>
                <a:spLocks noChangeArrowheads="1"/>
              </p:cNvSpPr>
              <p:nvPr/>
            </p:nvSpPr>
            <p:spPr bwMode="auto">
              <a:xfrm>
                <a:off x="6785769" y="5107995"/>
                <a:ext cx="214313" cy="4606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4" name="Rectangle 352"/>
              <p:cNvSpPr>
                <a:spLocks noChangeArrowheads="1"/>
              </p:cNvSpPr>
              <p:nvPr/>
            </p:nvSpPr>
            <p:spPr bwMode="auto">
              <a:xfrm>
                <a:off x="6785769" y="4429370"/>
                <a:ext cx="214313" cy="419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5" name="Rectangle 353"/>
              <p:cNvSpPr>
                <a:spLocks noChangeArrowheads="1"/>
              </p:cNvSpPr>
              <p:nvPr/>
            </p:nvSpPr>
            <p:spPr bwMode="auto">
              <a:xfrm>
                <a:off x="6785769" y="4588950"/>
                <a:ext cx="214313" cy="7650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6" name="Rectangle 354"/>
              <p:cNvSpPr>
                <a:spLocks noChangeArrowheads="1"/>
              </p:cNvSpPr>
              <p:nvPr/>
            </p:nvSpPr>
            <p:spPr bwMode="auto">
              <a:xfrm>
                <a:off x="6785769" y="4690949"/>
                <a:ext cx="214313" cy="78967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7" name="Rectangle 355"/>
              <p:cNvSpPr>
                <a:spLocks noChangeArrowheads="1"/>
              </p:cNvSpPr>
              <p:nvPr/>
            </p:nvSpPr>
            <p:spPr bwMode="auto">
              <a:xfrm>
                <a:off x="6785769" y="4840658"/>
                <a:ext cx="214313" cy="378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8" name="Rectangle 356"/>
              <p:cNvSpPr>
                <a:spLocks noChangeArrowheads="1"/>
              </p:cNvSpPr>
              <p:nvPr/>
            </p:nvSpPr>
            <p:spPr bwMode="auto">
              <a:xfrm>
                <a:off x="6785769" y="4954174"/>
                <a:ext cx="214313" cy="3783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29" name="Rectangle 357"/>
              <p:cNvSpPr>
                <a:spLocks noChangeArrowheads="1"/>
              </p:cNvSpPr>
              <p:nvPr/>
            </p:nvSpPr>
            <p:spPr bwMode="auto">
              <a:xfrm>
                <a:off x="6785769" y="5328446"/>
                <a:ext cx="214313" cy="80612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30" name="Rectangle 358"/>
              <p:cNvSpPr>
                <a:spLocks noChangeArrowheads="1"/>
              </p:cNvSpPr>
              <p:nvPr/>
            </p:nvSpPr>
            <p:spPr bwMode="auto">
              <a:xfrm>
                <a:off x="6785769" y="5440316"/>
                <a:ext cx="214313" cy="13408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31" name="Rectangle 359"/>
              <p:cNvSpPr>
                <a:spLocks noChangeArrowheads="1"/>
              </p:cNvSpPr>
              <p:nvPr/>
            </p:nvSpPr>
            <p:spPr bwMode="auto">
              <a:xfrm>
                <a:off x="6785769" y="5620460"/>
                <a:ext cx="214313" cy="1151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32" name="Rectangle 360"/>
              <p:cNvSpPr>
                <a:spLocks noChangeArrowheads="1"/>
              </p:cNvSpPr>
              <p:nvPr/>
            </p:nvSpPr>
            <p:spPr bwMode="auto">
              <a:xfrm>
                <a:off x="6785769" y="5678040"/>
                <a:ext cx="214313" cy="7814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33" name="Rectangle 361"/>
              <p:cNvSpPr>
                <a:spLocks noChangeArrowheads="1"/>
              </p:cNvSpPr>
              <p:nvPr/>
            </p:nvSpPr>
            <p:spPr bwMode="auto">
              <a:xfrm>
                <a:off x="6785769" y="5831862"/>
                <a:ext cx="214313" cy="11516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34" name="Rectangle 362"/>
              <p:cNvSpPr>
                <a:spLocks noChangeArrowheads="1"/>
              </p:cNvSpPr>
              <p:nvPr/>
            </p:nvSpPr>
            <p:spPr bwMode="auto">
              <a:xfrm>
                <a:off x="6785769" y="6053135"/>
                <a:ext cx="214313" cy="11187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76909" name="Group 363"/>
            <p:cNvGrpSpPr>
              <a:grpSpLocks/>
            </p:cNvGrpSpPr>
            <p:nvPr/>
          </p:nvGrpSpPr>
          <p:grpSpPr bwMode="auto">
            <a:xfrm>
              <a:off x="7296150" y="5440119"/>
              <a:ext cx="215900" cy="822773"/>
              <a:chOff x="5580" y="3249"/>
              <a:chExt cx="136" cy="1000"/>
            </a:xfrm>
          </p:grpSpPr>
          <p:sp>
            <p:nvSpPr>
              <p:cNvPr id="76910" name="AutoShape 364"/>
              <p:cNvSpPr>
                <a:spLocks noChangeArrowheads="1"/>
              </p:cNvSpPr>
              <p:nvPr/>
            </p:nvSpPr>
            <p:spPr bwMode="auto">
              <a:xfrm>
                <a:off x="5580" y="3249"/>
                <a:ext cx="136" cy="16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11" name="AutoShape 365"/>
              <p:cNvSpPr>
                <a:spLocks noChangeArrowheads="1"/>
              </p:cNvSpPr>
              <p:nvPr/>
            </p:nvSpPr>
            <p:spPr bwMode="auto">
              <a:xfrm>
                <a:off x="5580" y="3580"/>
                <a:ext cx="136" cy="41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12" name="AutoShape 366"/>
              <p:cNvSpPr>
                <a:spLocks noChangeArrowheads="1"/>
              </p:cNvSpPr>
              <p:nvPr/>
            </p:nvSpPr>
            <p:spPr bwMode="auto">
              <a:xfrm rot="-5400000">
                <a:off x="5630" y="3527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13" name="AutoShape 367"/>
              <p:cNvSpPr>
                <a:spLocks noChangeArrowheads="1"/>
              </p:cNvSpPr>
              <p:nvPr/>
            </p:nvSpPr>
            <p:spPr bwMode="auto">
              <a:xfrm>
                <a:off x="5580" y="3500"/>
                <a:ext cx="136" cy="7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14" name="Rectangle 368"/>
              <p:cNvSpPr>
                <a:spLocks noChangeArrowheads="1"/>
              </p:cNvSpPr>
              <p:nvPr/>
            </p:nvSpPr>
            <p:spPr bwMode="auto">
              <a:xfrm>
                <a:off x="5580" y="3340"/>
                <a:ext cx="136" cy="20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15" name="AutoShape 369"/>
              <p:cNvSpPr>
                <a:spLocks noChangeArrowheads="1"/>
              </p:cNvSpPr>
              <p:nvPr/>
            </p:nvSpPr>
            <p:spPr bwMode="auto">
              <a:xfrm>
                <a:off x="5580" y="3815"/>
                <a:ext cx="136" cy="434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333399"/>
                  </a:gs>
                  <a:gs pos="50000">
                    <a:srgbClr val="3366FF"/>
                  </a:gs>
                  <a:gs pos="100000">
                    <a:srgbClr val="333399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16" name="Rectangle 370"/>
              <p:cNvSpPr>
                <a:spLocks noChangeArrowheads="1"/>
              </p:cNvSpPr>
              <p:nvPr/>
            </p:nvSpPr>
            <p:spPr bwMode="auto">
              <a:xfrm>
                <a:off x="5580" y="3645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17" name="Rectangle 371"/>
              <p:cNvSpPr>
                <a:spLocks noChangeArrowheads="1"/>
              </p:cNvSpPr>
              <p:nvPr/>
            </p:nvSpPr>
            <p:spPr bwMode="auto">
              <a:xfrm>
                <a:off x="5580" y="3821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18" name="Rectangle 372"/>
              <p:cNvSpPr>
                <a:spLocks noChangeArrowheads="1"/>
              </p:cNvSpPr>
              <p:nvPr/>
            </p:nvSpPr>
            <p:spPr bwMode="auto">
              <a:xfrm>
                <a:off x="5580" y="3782"/>
                <a:ext cx="136" cy="5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76828" name="Group 373"/>
          <p:cNvGrpSpPr>
            <a:grpSpLocks/>
          </p:cNvGrpSpPr>
          <p:nvPr/>
        </p:nvGrpSpPr>
        <p:grpSpPr bwMode="auto">
          <a:xfrm>
            <a:off x="7772400" y="4597225"/>
            <a:ext cx="1200150" cy="2095500"/>
            <a:chOff x="2502" y="2690"/>
            <a:chExt cx="756" cy="1630"/>
          </a:xfrm>
        </p:grpSpPr>
        <p:sp>
          <p:nvSpPr>
            <p:cNvPr id="76879" name="AutoShape 374"/>
            <p:cNvSpPr>
              <a:spLocks noChangeArrowheads="1"/>
            </p:cNvSpPr>
            <p:nvPr/>
          </p:nvSpPr>
          <p:spPr bwMode="auto">
            <a:xfrm rot="10800000" flipV="1">
              <a:off x="2502" y="2690"/>
              <a:ext cx="756" cy="163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76880" name="Group 375"/>
            <p:cNvGrpSpPr>
              <a:grpSpLocks/>
            </p:cNvGrpSpPr>
            <p:nvPr/>
          </p:nvGrpSpPr>
          <p:grpSpPr bwMode="auto">
            <a:xfrm>
              <a:off x="2646" y="2769"/>
              <a:ext cx="136" cy="1503"/>
              <a:chOff x="5339" y="1900"/>
              <a:chExt cx="136" cy="2349"/>
            </a:xfrm>
          </p:grpSpPr>
          <p:sp>
            <p:nvSpPr>
              <p:cNvPr id="76891" name="AutoShape 376"/>
              <p:cNvSpPr>
                <a:spLocks noChangeArrowheads="1"/>
              </p:cNvSpPr>
              <p:nvPr/>
            </p:nvSpPr>
            <p:spPr bwMode="auto">
              <a:xfrm>
                <a:off x="5339" y="1900"/>
                <a:ext cx="135" cy="88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92" name="AutoShape 377"/>
              <p:cNvSpPr>
                <a:spLocks noChangeArrowheads="1"/>
              </p:cNvSpPr>
              <p:nvPr/>
            </p:nvSpPr>
            <p:spPr bwMode="auto">
              <a:xfrm>
                <a:off x="5340" y="2781"/>
                <a:ext cx="135" cy="1468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93" name="AutoShape 378"/>
              <p:cNvSpPr>
                <a:spLocks noChangeArrowheads="1"/>
              </p:cNvSpPr>
              <p:nvPr/>
            </p:nvSpPr>
            <p:spPr bwMode="auto">
              <a:xfrm rot="5400000" flipV="1">
                <a:off x="5390" y="2701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94" name="AutoShape 379"/>
              <p:cNvSpPr>
                <a:spLocks noChangeArrowheads="1"/>
              </p:cNvSpPr>
              <p:nvPr/>
            </p:nvSpPr>
            <p:spPr bwMode="auto">
              <a:xfrm rot="-5400000">
                <a:off x="5390" y="2734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95" name="Rectangle 380"/>
              <p:cNvSpPr>
                <a:spLocks noChangeArrowheads="1"/>
              </p:cNvSpPr>
              <p:nvPr/>
            </p:nvSpPr>
            <p:spPr bwMode="auto">
              <a:xfrm>
                <a:off x="5340" y="2845"/>
                <a:ext cx="135" cy="5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96" name="Rectangle 381"/>
              <p:cNvSpPr>
                <a:spLocks noChangeArrowheads="1"/>
              </p:cNvSpPr>
              <p:nvPr/>
            </p:nvSpPr>
            <p:spPr bwMode="auto">
              <a:xfrm>
                <a:off x="5340" y="2020"/>
                <a:ext cx="135" cy="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97" name="Rectangle 382"/>
              <p:cNvSpPr>
                <a:spLocks noChangeArrowheads="1"/>
              </p:cNvSpPr>
              <p:nvPr/>
            </p:nvSpPr>
            <p:spPr bwMode="auto">
              <a:xfrm>
                <a:off x="5340" y="2214"/>
                <a:ext cx="135" cy="9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98" name="Rectangle 383"/>
              <p:cNvSpPr>
                <a:spLocks noChangeArrowheads="1"/>
              </p:cNvSpPr>
              <p:nvPr/>
            </p:nvSpPr>
            <p:spPr bwMode="auto">
              <a:xfrm>
                <a:off x="5339" y="2338"/>
                <a:ext cx="135" cy="9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99" name="Rectangle 384"/>
              <p:cNvSpPr>
                <a:spLocks noChangeArrowheads="1"/>
              </p:cNvSpPr>
              <p:nvPr/>
            </p:nvSpPr>
            <p:spPr bwMode="auto">
              <a:xfrm>
                <a:off x="5340" y="2520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00" name="Rectangle 385"/>
              <p:cNvSpPr>
                <a:spLocks noChangeArrowheads="1"/>
              </p:cNvSpPr>
              <p:nvPr/>
            </p:nvSpPr>
            <p:spPr bwMode="auto">
              <a:xfrm>
                <a:off x="5340" y="2658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01" name="Rectangle 386"/>
              <p:cNvSpPr>
                <a:spLocks noChangeArrowheads="1"/>
              </p:cNvSpPr>
              <p:nvPr/>
            </p:nvSpPr>
            <p:spPr bwMode="auto">
              <a:xfrm>
                <a:off x="5339" y="3113"/>
                <a:ext cx="135" cy="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02" name="Rectangle 387"/>
              <p:cNvSpPr>
                <a:spLocks noChangeArrowheads="1"/>
              </p:cNvSpPr>
              <p:nvPr/>
            </p:nvSpPr>
            <p:spPr bwMode="auto">
              <a:xfrm>
                <a:off x="5340" y="3249"/>
                <a:ext cx="135" cy="16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03" name="Rectangle 388"/>
              <p:cNvSpPr>
                <a:spLocks noChangeArrowheads="1"/>
              </p:cNvSpPr>
              <p:nvPr/>
            </p:nvSpPr>
            <p:spPr bwMode="auto">
              <a:xfrm>
                <a:off x="5339" y="3468"/>
                <a:ext cx="135" cy="1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04" name="Rectangle 389"/>
              <p:cNvSpPr>
                <a:spLocks noChangeArrowheads="1"/>
              </p:cNvSpPr>
              <p:nvPr/>
            </p:nvSpPr>
            <p:spPr bwMode="auto">
              <a:xfrm>
                <a:off x="5339" y="3538"/>
                <a:ext cx="135" cy="9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05" name="Rectangle 390"/>
              <p:cNvSpPr>
                <a:spLocks noChangeArrowheads="1"/>
              </p:cNvSpPr>
              <p:nvPr/>
            </p:nvSpPr>
            <p:spPr bwMode="auto">
              <a:xfrm>
                <a:off x="5340" y="3725"/>
                <a:ext cx="135" cy="14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906" name="Rectangle 391"/>
              <p:cNvSpPr>
                <a:spLocks noChangeArrowheads="1"/>
              </p:cNvSpPr>
              <p:nvPr/>
            </p:nvSpPr>
            <p:spPr bwMode="auto">
              <a:xfrm>
                <a:off x="5340" y="3994"/>
                <a:ext cx="135" cy="13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76881" name="Group 392"/>
            <p:cNvGrpSpPr>
              <a:grpSpLocks/>
            </p:cNvGrpSpPr>
            <p:nvPr/>
          </p:nvGrpSpPr>
          <p:grpSpPr bwMode="auto">
            <a:xfrm>
              <a:off x="2968" y="3632"/>
              <a:ext cx="136" cy="640"/>
              <a:chOff x="5580" y="3249"/>
              <a:chExt cx="136" cy="1000"/>
            </a:xfrm>
          </p:grpSpPr>
          <p:sp>
            <p:nvSpPr>
              <p:cNvPr id="76882" name="AutoShape 393"/>
              <p:cNvSpPr>
                <a:spLocks noChangeArrowheads="1"/>
              </p:cNvSpPr>
              <p:nvPr/>
            </p:nvSpPr>
            <p:spPr bwMode="auto">
              <a:xfrm>
                <a:off x="5580" y="3249"/>
                <a:ext cx="136" cy="16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83" name="AutoShape 394"/>
              <p:cNvSpPr>
                <a:spLocks noChangeArrowheads="1"/>
              </p:cNvSpPr>
              <p:nvPr/>
            </p:nvSpPr>
            <p:spPr bwMode="auto">
              <a:xfrm>
                <a:off x="5580" y="3580"/>
                <a:ext cx="136" cy="41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84" name="AutoShape 395"/>
              <p:cNvSpPr>
                <a:spLocks noChangeArrowheads="1"/>
              </p:cNvSpPr>
              <p:nvPr/>
            </p:nvSpPr>
            <p:spPr bwMode="auto">
              <a:xfrm rot="-5400000">
                <a:off x="5630" y="3527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85" name="AutoShape 396"/>
              <p:cNvSpPr>
                <a:spLocks noChangeArrowheads="1"/>
              </p:cNvSpPr>
              <p:nvPr/>
            </p:nvSpPr>
            <p:spPr bwMode="auto">
              <a:xfrm>
                <a:off x="5580" y="3500"/>
                <a:ext cx="136" cy="7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86" name="Rectangle 397"/>
              <p:cNvSpPr>
                <a:spLocks noChangeArrowheads="1"/>
              </p:cNvSpPr>
              <p:nvPr/>
            </p:nvSpPr>
            <p:spPr bwMode="auto">
              <a:xfrm>
                <a:off x="5580" y="3340"/>
                <a:ext cx="136" cy="20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87" name="AutoShape 398"/>
              <p:cNvSpPr>
                <a:spLocks noChangeArrowheads="1"/>
              </p:cNvSpPr>
              <p:nvPr/>
            </p:nvSpPr>
            <p:spPr bwMode="auto">
              <a:xfrm>
                <a:off x="5580" y="3815"/>
                <a:ext cx="136" cy="434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333399"/>
                  </a:gs>
                  <a:gs pos="50000">
                    <a:srgbClr val="3366FF"/>
                  </a:gs>
                  <a:gs pos="100000">
                    <a:srgbClr val="333399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88" name="Rectangle 399"/>
              <p:cNvSpPr>
                <a:spLocks noChangeArrowheads="1"/>
              </p:cNvSpPr>
              <p:nvPr/>
            </p:nvSpPr>
            <p:spPr bwMode="auto">
              <a:xfrm>
                <a:off x="5580" y="3645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89" name="Rectangle 400"/>
              <p:cNvSpPr>
                <a:spLocks noChangeArrowheads="1"/>
              </p:cNvSpPr>
              <p:nvPr/>
            </p:nvSpPr>
            <p:spPr bwMode="auto">
              <a:xfrm>
                <a:off x="5580" y="3821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6890" name="Rectangle 401"/>
              <p:cNvSpPr>
                <a:spLocks noChangeArrowheads="1"/>
              </p:cNvSpPr>
              <p:nvPr/>
            </p:nvSpPr>
            <p:spPr bwMode="auto">
              <a:xfrm>
                <a:off x="5580" y="3782"/>
                <a:ext cx="136" cy="5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ja-JP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76829" name="Group 402"/>
          <p:cNvGrpSpPr>
            <a:grpSpLocks/>
          </p:cNvGrpSpPr>
          <p:nvPr/>
        </p:nvGrpSpPr>
        <p:grpSpPr bwMode="auto">
          <a:xfrm>
            <a:off x="542925" y="1877838"/>
            <a:ext cx="215900" cy="1933575"/>
            <a:chOff x="5339" y="1900"/>
            <a:chExt cx="136" cy="2349"/>
          </a:xfrm>
        </p:grpSpPr>
        <p:sp>
          <p:nvSpPr>
            <p:cNvPr id="76863" name="AutoShape 403"/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64" name="AutoShape 404"/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65" name="AutoShape 405"/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66" name="AutoShape 406"/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67" name="Rectangle 407"/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68" name="Rectangle 408"/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69" name="Rectangle 409"/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70" name="Rectangle 410"/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71" name="Rectangle 411"/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72" name="Rectangle 412"/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73" name="Rectangle 413"/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74" name="Rectangle 414"/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75" name="Rectangle 415"/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76" name="Rectangle 416"/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77" name="Rectangle 417"/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78" name="Rectangle 418"/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4D1B6C0-65AE-4797-A17B-65C2CF01C417}"/>
              </a:ext>
            </a:extLst>
          </p:cNvPr>
          <p:cNvGrpSpPr/>
          <p:nvPr/>
        </p:nvGrpSpPr>
        <p:grpSpPr>
          <a:xfrm>
            <a:off x="531018" y="4709938"/>
            <a:ext cx="214314" cy="1933575"/>
            <a:chOff x="531018" y="4341813"/>
            <a:chExt cx="214314" cy="1933575"/>
          </a:xfrm>
        </p:grpSpPr>
        <p:sp>
          <p:nvSpPr>
            <p:cNvPr id="76847" name="AutoShape 420"/>
            <p:cNvSpPr>
              <a:spLocks noChangeArrowheads="1"/>
            </p:cNvSpPr>
            <p:nvPr/>
          </p:nvSpPr>
          <p:spPr bwMode="auto">
            <a:xfrm>
              <a:off x="531019" y="43418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48" name="AutoShape 421"/>
            <p:cNvSpPr>
              <a:spLocks noChangeArrowheads="1"/>
            </p:cNvSpPr>
            <p:nvPr/>
          </p:nvSpPr>
          <p:spPr bwMode="auto">
            <a:xfrm>
              <a:off x="531019" y="50670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49" name="AutoShape 422"/>
            <p:cNvSpPr>
              <a:spLocks noChangeArrowheads="1"/>
            </p:cNvSpPr>
            <p:nvPr/>
          </p:nvSpPr>
          <p:spPr bwMode="auto">
            <a:xfrm rot="5400000" flipV="1">
              <a:off x="623770" y="49495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0" name="AutoShape 423"/>
            <p:cNvSpPr>
              <a:spLocks noChangeArrowheads="1"/>
            </p:cNvSpPr>
            <p:nvPr/>
          </p:nvSpPr>
          <p:spPr bwMode="auto">
            <a:xfrm rot="16200000">
              <a:off x="623770" y="49767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1" name="Rectangle 424"/>
            <p:cNvSpPr>
              <a:spLocks noChangeArrowheads="1"/>
            </p:cNvSpPr>
            <p:nvPr/>
          </p:nvSpPr>
          <p:spPr bwMode="auto">
            <a:xfrm>
              <a:off x="531019" y="51196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2" name="Rectangle 425"/>
            <p:cNvSpPr>
              <a:spLocks noChangeArrowheads="1"/>
            </p:cNvSpPr>
            <p:nvPr/>
          </p:nvSpPr>
          <p:spPr bwMode="auto">
            <a:xfrm>
              <a:off x="531019" y="44405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3" name="Rectangle 426"/>
            <p:cNvSpPr>
              <a:spLocks noChangeArrowheads="1"/>
            </p:cNvSpPr>
            <p:nvPr/>
          </p:nvSpPr>
          <p:spPr bwMode="auto">
            <a:xfrm>
              <a:off x="531019" y="46002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4" name="Rectangle 427"/>
            <p:cNvSpPr>
              <a:spLocks noChangeArrowheads="1"/>
            </p:cNvSpPr>
            <p:nvPr/>
          </p:nvSpPr>
          <p:spPr bwMode="auto">
            <a:xfrm>
              <a:off x="531019" y="47023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5" name="Rectangle 428"/>
            <p:cNvSpPr>
              <a:spLocks noChangeArrowheads="1"/>
            </p:cNvSpPr>
            <p:nvPr/>
          </p:nvSpPr>
          <p:spPr bwMode="auto">
            <a:xfrm>
              <a:off x="531019" y="48521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6" name="Rectangle 429"/>
            <p:cNvSpPr>
              <a:spLocks noChangeArrowheads="1"/>
            </p:cNvSpPr>
            <p:nvPr/>
          </p:nvSpPr>
          <p:spPr bwMode="auto">
            <a:xfrm>
              <a:off x="531019" y="49657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7" name="Rectangle 430"/>
            <p:cNvSpPr>
              <a:spLocks noChangeArrowheads="1"/>
            </p:cNvSpPr>
            <p:nvPr/>
          </p:nvSpPr>
          <p:spPr bwMode="auto">
            <a:xfrm>
              <a:off x="531019" y="53402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8" name="Rectangle 431"/>
            <p:cNvSpPr>
              <a:spLocks noChangeArrowheads="1"/>
            </p:cNvSpPr>
            <p:nvPr/>
          </p:nvSpPr>
          <p:spPr bwMode="auto">
            <a:xfrm>
              <a:off x="531019" y="54522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59" name="Rectangle 432"/>
            <p:cNvSpPr>
              <a:spLocks noChangeArrowheads="1"/>
            </p:cNvSpPr>
            <p:nvPr/>
          </p:nvSpPr>
          <p:spPr bwMode="auto">
            <a:xfrm>
              <a:off x="531019" y="56325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60" name="Rectangle 433"/>
            <p:cNvSpPr>
              <a:spLocks noChangeArrowheads="1"/>
            </p:cNvSpPr>
            <p:nvPr/>
          </p:nvSpPr>
          <p:spPr bwMode="auto">
            <a:xfrm>
              <a:off x="531019" y="56901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61" name="Rectangle 434"/>
            <p:cNvSpPr>
              <a:spLocks noChangeArrowheads="1"/>
            </p:cNvSpPr>
            <p:nvPr/>
          </p:nvSpPr>
          <p:spPr bwMode="auto">
            <a:xfrm>
              <a:off x="531019" y="58440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62" name="Rectangle 435"/>
            <p:cNvSpPr>
              <a:spLocks noChangeArrowheads="1"/>
            </p:cNvSpPr>
            <p:nvPr/>
          </p:nvSpPr>
          <p:spPr bwMode="auto">
            <a:xfrm>
              <a:off x="531019" y="60654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1CDA91E-A9B3-433F-8EA7-4B8FE865B397}"/>
              </a:ext>
            </a:extLst>
          </p:cNvPr>
          <p:cNvGrpSpPr/>
          <p:nvPr/>
        </p:nvGrpSpPr>
        <p:grpSpPr>
          <a:xfrm>
            <a:off x="1041003" y="5819600"/>
            <a:ext cx="215901" cy="822325"/>
            <a:chOff x="1041003" y="5451475"/>
            <a:chExt cx="215901" cy="822325"/>
          </a:xfrm>
        </p:grpSpPr>
        <p:sp>
          <p:nvSpPr>
            <p:cNvPr id="76838" name="AutoShape 437"/>
            <p:cNvSpPr>
              <a:spLocks noChangeArrowheads="1"/>
            </p:cNvSpPr>
            <p:nvPr/>
          </p:nvSpPr>
          <p:spPr bwMode="auto">
            <a:xfrm>
              <a:off x="1041003" y="5451475"/>
              <a:ext cx="215900" cy="134039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39" name="AutoShape 438"/>
            <p:cNvSpPr>
              <a:spLocks noChangeArrowheads="1"/>
            </p:cNvSpPr>
            <p:nvPr/>
          </p:nvSpPr>
          <p:spPr bwMode="auto">
            <a:xfrm>
              <a:off x="1041003" y="5723665"/>
              <a:ext cx="215900" cy="34291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40" name="AutoShape 439"/>
            <p:cNvSpPr>
              <a:spLocks noChangeArrowheads="1"/>
            </p:cNvSpPr>
            <p:nvPr/>
          </p:nvSpPr>
          <p:spPr bwMode="auto">
            <a:xfrm rot="16200000">
              <a:off x="1134563" y="5628049"/>
              <a:ext cx="28781" cy="215900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41" name="AutoShape 440"/>
            <p:cNvSpPr>
              <a:spLocks noChangeArrowheads="1"/>
            </p:cNvSpPr>
            <p:nvPr/>
          </p:nvSpPr>
          <p:spPr bwMode="auto">
            <a:xfrm>
              <a:off x="1041003" y="5657879"/>
              <a:ext cx="215900" cy="59207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42" name="Rectangle 441"/>
            <p:cNvSpPr>
              <a:spLocks noChangeArrowheads="1"/>
            </p:cNvSpPr>
            <p:nvPr/>
          </p:nvSpPr>
          <p:spPr bwMode="auto">
            <a:xfrm>
              <a:off x="1041003" y="5526307"/>
              <a:ext cx="215900" cy="168577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43" name="AutoShape 442"/>
            <p:cNvSpPr>
              <a:spLocks noChangeArrowheads="1"/>
            </p:cNvSpPr>
            <p:nvPr/>
          </p:nvSpPr>
          <p:spPr bwMode="auto">
            <a:xfrm>
              <a:off x="1041003" y="5916911"/>
              <a:ext cx="215900" cy="356889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44" name="Rectangle 443"/>
            <p:cNvSpPr>
              <a:spLocks noChangeArrowheads="1"/>
            </p:cNvSpPr>
            <p:nvPr/>
          </p:nvSpPr>
          <p:spPr bwMode="auto">
            <a:xfrm>
              <a:off x="1041003" y="5777116"/>
              <a:ext cx="215900" cy="6496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45" name="Rectangle 444"/>
            <p:cNvSpPr>
              <a:spLocks noChangeArrowheads="1"/>
            </p:cNvSpPr>
            <p:nvPr/>
          </p:nvSpPr>
          <p:spPr bwMode="auto">
            <a:xfrm>
              <a:off x="1041003" y="5921845"/>
              <a:ext cx="215900" cy="69898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846" name="Rectangle 445"/>
            <p:cNvSpPr>
              <a:spLocks noChangeArrowheads="1"/>
            </p:cNvSpPr>
            <p:nvPr/>
          </p:nvSpPr>
          <p:spPr bwMode="auto">
            <a:xfrm>
              <a:off x="1041003" y="5889774"/>
              <a:ext cx="215900" cy="476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6832" name="Text Box 446"/>
          <p:cNvSpPr txBox="1">
            <a:spLocks noChangeArrowheads="1"/>
          </p:cNvSpPr>
          <p:nvPr/>
        </p:nvSpPr>
        <p:spPr bwMode="auto">
          <a:xfrm>
            <a:off x="57150" y="3809825"/>
            <a:ext cx="191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  <a:ea typeface="HG丸ｺﾞｼｯｸM-PRO" panose="020F0600000000000000" pitchFamily="50" charset="-128"/>
              </a:rPr>
              <a:t>父由来  母由来</a:t>
            </a:r>
          </a:p>
        </p:txBody>
      </p:sp>
      <p:sp>
        <p:nvSpPr>
          <p:cNvPr id="76833" name="Text Box 447"/>
          <p:cNvSpPr txBox="1">
            <a:spLocks noChangeArrowheads="1"/>
          </p:cNvSpPr>
          <p:nvPr/>
        </p:nvSpPr>
        <p:spPr bwMode="auto">
          <a:xfrm>
            <a:off x="419100" y="1477459"/>
            <a:ext cx="1101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rPr>
              <a:t>Ｘ 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rPr>
              <a:t> 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rPr>
              <a:t>X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76834" name="Text Box 448"/>
          <p:cNvSpPr txBox="1">
            <a:spLocks noChangeArrowheads="1"/>
          </p:cNvSpPr>
          <p:nvPr/>
        </p:nvSpPr>
        <p:spPr bwMode="auto">
          <a:xfrm>
            <a:off x="2590800" y="4147963"/>
            <a:ext cx="520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Garamond" panose="02020404030301010803" pitchFamily="18" charset="0"/>
                <a:ea typeface="HG丸ｺﾞｼｯｸM-PRO" panose="020F0600000000000000" pitchFamily="50" charset="-128"/>
              </a:rPr>
              <a:t>男性の体細胞</a:t>
            </a: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Garamond" panose="02020404030301010803" pitchFamily="18" charset="0"/>
                <a:ea typeface="HG丸ｺﾞｼｯｸM-PRO" panose="020F0600000000000000" pitchFamily="50" charset="-128"/>
              </a:rPr>
              <a:t>: 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Garamond" panose="02020404030301010803" pitchFamily="18" charset="0"/>
                <a:ea typeface="HG丸ｺﾞｼｯｸM-PRO" panose="020F0600000000000000" pitchFamily="50" charset="-128"/>
              </a:rPr>
              <a:t>常にＸ染色体は活性化</a:t>
            </a:r>
          </a:p>
        </p:txBody>
      </p:sp>
      <p:sp>
        <p:nvSpPr>
          <p:cNvPr id="76835" name="Text Box 449"/>
          <p:cNvSpPr txBox="1">
            <a:spLocks noChangeArrowheads="1"/>
          </p:cNvSpPr>
          <p:nvPr/>
        </p:nvSpPr>
        <p:spPr bwMode="auto">
          <a:xfrm>
            <a:off x="1520825" y="1312688"/>
            <a:ext cx="733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Garamond" panose="02020404030301010803" pitchFamily="18" charset="0"/>
                <a:ea typeface="HG丸ｺﾞｼｯｸM-PRO" panose="020F0600000000000000" pitchFamily="50" charset="-128"/>
              </a:rPr>
              <a:t>女性の体細胞</a:t>
            </a:r>
            <a:r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Garamond" panose="02020404030301010803" pitchFamily="18" charset="0"/>
                <a:ea typeface="HG丸ｺﾞｼｯｸM-PRO" panose="020F0600000000000000" pitchFamily="50" charset="-128"/>
              </a:rPr>
              <a:t>: </a:t>
            </a: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Garamond" panose="02020404030301010803" pitchFamily="18" charset="0"/>
                <a:ea typeface="HG丸ｺﾞｼｯｸM-PRO" panose="020F0600000000000000" pitchFamily="50" charset="-128"/>
              </a:rPr>
              <a:t>一方のＸ染色体がランダムに不活性化</a:t>
            </a:r>
          </a:p>
        </p:txBody>
      </p:sp>
      <p:sp>
        <p:nvSpPr>
          <p:cNvPr id="76836" name="Text Box 450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1200" cap="none" spc="0" normalizeH="0" baseline="0" noProof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837" name="Rectangle 45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9388"/>
            <a:ext cx="9144000" cy="719137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642100"/>
                </a:solidFill>
              </a:rPr>
              <a:t>X染色体の不活化</a:t>
            </a:r>
            <a:r>
              <a:rPr lang="ja-JP" altLang="en-US" dirty="0">
                <a:solidFill>
                  <a:srgbClr val="642100"/>
                </a:solidFill>
              </a:rPr>
              <a:t> </a:t>
            </a:r>
            <a:r>
              <a:rPr lang="en-US" altLang="en-US" dirty="0">
                <a:solidFill>
                  <a:srgbClr val="642100"/>
                </a:solidFill>
              </a:rPr>
              <a:t>(</a:t>
            </a:r>
            <a:r>
              <a:rPr lang="en-US" altLang="en-US" b="0" dirty="0" err="1">
                <a:solidFill>
                  <a:srgbClr val="642100"/>
                </a:solidFill>
                <a:latin typeface="Trebuchet MS" panose="020B0603020202020204" pitchFamily="34" charset="0"/>
              </a:rPr>
              <a:t>Lyon</a:t>
            </a:r>
            <a:r>
              <a:rPr lang="en-US" altLang="en-US" dirty="0" err="1">
                <a:solidFill>
                  <a:srgbClr val="642100"/>
                </a:solidFill>
              </a:rPr>
              <a:t>の仮説</a:t>
            </a:r>
            <a:r>
              <a:rPr lang="en-US" altLang="en-US" dirty="0">
                <a:solidFill>
                  <a:srgbClr val="642100"/>
                </a:solidFill>
              </a:rPr>
              <a:t>)</a:t>
            </a:r>
            <a:endParaRPr lang="en-US" altLang="ja-JP" dirty="0">
              <a:solidFill>
                <a:srgbClr val="642100"/>
              </a:solidFill>
            </a:endParaRPr>
          </a:p>
        </p:txBody>
      </p:sp>
      <p:sp>
        <p:nvSpPr>
          <p:cNvPr id="453" name="テキスト ボックス 452">
            <a:extLst>
              <a:ext uri="{FF2B5EF4-FFF2-40B4-BE49-F238E27FC236}">
                <a16:creationId xmlns:a16="http://schemas.microsoft.com/office/drawing/2014/main" id="{F10E4C95-E7DF-4E80-BE1A-6802E2C13684}"/>
              </a:ext>
            </a:extLst>
          </p:cNvPr>
          <p:cNvSpPr txBox="1"/>
          <p:nvPr/>
        </p:nvSpPr>
        <p:spPr>
          <a:xfrm>
            <a:off x="3239775" y="705606"/>
            <a:ext cx="26630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200" dirty="0">
                <a:solidFill>
                  <a:srgbClr val="642100"/>
                </a:solidFill>
                <a:latin typeface="Trebuchet MS" panose="020B0603020202020204" pitchFamily="34" charset="0"/>
              </a:rPr>
              <a:t>lyonization</a:t>
            </a:r>
            <a:endParaRPr lang="ja-JP" altLang="en-US" sz="3200" dirty="0">
              <a:solidFill>
                <a:srgbClr val="642100"/>
              </a:solidFill>
              <a:latin typeface="Trebuchet MS" panose="020B0603020202020204" pitchFamily="34" charset="0"/>
            </a:endParaRPr>
          </a:p>
        </p:txBody>
      </p:sp>
      <p:sp>
        <p:nvSpPr>
          <p:cNvPr id="454" name="Text Box 447">
            <a:extLst>
              <a:ext uri="{FF2B5EF4-FFF2-40B4-BE49-F238E27FC236}">
                <a16:creationId xmlns:a16="http://schemas.microsoft.com/office/drawing/2014/main" id="{96C6002D-A30C-47B3-98AB-6D01A2EAE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2" y="4279253"/>
            <a:ext cx="5790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rPr>
              <a:t>X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455" name="Text Box 447">
            <a:extLst>
              <a:ext uri="{FF2B5EF4-FFF2-40B4-BE49-F238E27FC236}">
                <a16:creationId xmlns:a16="http://schemas.microsoft.com/office/drawing/2014/main" id="{BD4220C5-E041-4248-B67C-A10FD433F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144" y="5345740"/>
            <a:ext cx="5790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rPr>
              <a:t>Y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34266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67" name="Text Box 449">
            <a:extLst>
              <a:ext uri="{FF2B5EF4-FFF2-40B4-BE49-F238E27FC236}">
                <a16:creationId xmlns:a16="http://schemas.microsoft.com/office/drawing/2014/main" id="{EA713981-72F1-431A-8E7E-EC68B09C6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82663"/>
            <a:ext cx="8880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母： 不活化の偏り＝ </a:t>
            </a:r>
            <a:r>
              <a:rPr kumimoji="1" lang="en-US" altLang="ja-JP" sz="2400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skewed inactivation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→ 発症ごく軽度</a:t>
            </a:r>
          </a:p>
        </p:txBody>
      </p:sp>
      <p:sp>
        <p:nvSpPr>
          <p:cNvPr id="20483" name="Text Box 450">
            <a:extLst>
              <a:ext uri="{FF2B5EF4-FFF2-40B4-BE49-F238E27FC236}">
                <a16:creationId xmlns:a16="http://schemas.microsoft.com/office/drawing/2014/main" id="{1524CDFF-E21B-419B-A2DE-A31B79018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0" i="0" u="none" strike="noStrike" kern="1200" cap="none" spc="0" normalizeH="0" baseline="0" noProof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484" name="Rectangle 451">
            <a:extLst>
              <a:ext uri="{FF2B5EF4-FFF2-40B4-BE49-F238E27FC236}">
                <a16:creationId xmlns:a16="http://schemas.microsoft.com/office/drawing/2014/main" id="{50BA0840-FD01-4C5D-B473-1126A51182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642100"/>
                </a:solidFill>
              </a:rPr>
              <a:t>X染色体の不活化</a:t>
            </a:r>
            <a:r>
              <a:rPr lang="ja-JP" altLang="en-US" dirty="0">
                <a:solidFill>
                  <a:srgbClr val="642100"/>
                </a:solidFill>
              </a:rPr>
              <a:t>の偏り</a:t>
            </a:r>
            <a:endParaRPr lang="en-US" altLang="ja-JP" dirty="0">
              <a:solidFill>
                <a:srgbClr val="000099"/>
              </a:solidFill>
            </a:endParaRPr>
          </a:p>
        </p:txBody>
      </p:sp>
      <p:grpSp>
        <p:nvGrpSpPr>
          <p:cNvPr id="20485" name="グループ化 525">
            <a:extLst>
              <a:ext uri="{FF2B5EF4-FFF2-40B4-BE49-F238E27FC236}">
                <a16:creationId xmlns:a16="http://schemas.microsoft.com/office/drawing/2014/main" id="{5890FDC9-8338-4535-900E-62BADD9C652C}"/>
              </a:ext>
            </a:extLst>
          </p:cNvPr>
          <p:cNvGrpSpPr>
            <a:grpSpLocks/>
          </p:cNvGrpSpPr>
          <p:nvPr/>
        </p:nvGrpSpPr>
        <p:grpSpPr bwMode="auto">
          <a:xfrm>
            <a:off x="7632700" y="4445000"/>
            <a:ext cx="1200150" cy="2260600"/>
            <a:chOff x="7772400" y="4152900"/>
            <a:chExt cx="1200150" cy="2261175"/>
          </a:xfrm>
        </p:grpSpPr>
        <p:sp>
          <p:nvSpPr>
            <p:cNvPr id="20942" name="AutoShape 7">
              <a:extLst>
                <a:ext uri="{FF2B5EF4-FFF2-40B4-BE49-F238E27FC236}">
                  <a16:creationId xmlns:a16="http://schemas.microsoft.com/office/drawing/2014/main" id="{9150062D-27D3-4FFB-A781-9858E29667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772400" y="4152900"/>
              <a:ext cx="1200150" cy="2179638"/>
            </a:xfrm>
            <a:prstGeom prst="roundRect">
              <a:avLst>
                <a:gd name="adj" fmla="val 16667"/>
              </a:avLst>
            </a:prstGeom>
            <a:solidFill>
              <a:srgbClr val="CC3399"/>
            </a:solidFill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43" name="AutoShape 94">
              <a:extLst>
                <a:ext uri="{FF2B5EF4-FFF2-40B4-BE49-F238E27FC236}">
                  <a16:creationId xmlns:a16="http://schemas.microsoft.com/office/drawing/2014/main" id="{4B3FB4A1-6FD2-459E-B364-AC0F12CC1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252913"/>
              <a:ext cx="214313" cy="72707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44" name="AutoShape 95">
              <a:extLst>
                <a:ext uri="{FF2B5EF4-FFF2-40B4-BE49-F238E27FC236}">
                  <a16:creationId xmlns:a16="http://schemas.microsoft.com/office/drawing/2014/main" id="{D4CA709E-90BF-4E12-B70F-68474C467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978401"/>
              <a:ext cx="214313" cy="120808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45" name="AutoShape 96">
              <a:extLst>
                <a:ext uri="{FF2B5EF4-FFF2-40B4-BE49-F238E27FC236}">
                  <a16:creationId xmlns:a16="http://schemas.microsoft.com/office/drawing/2014/main" id="{E4B4798E-D6D0-42C2-A9E8-2A30F66A03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086725" y="4864100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46" name="AutoShape 97">
              <a:extLst>
                <a:ext uri="{FF2B5EF4-FFF2-40B4-BE49-F238E27FC236}">
                  <a16:creationId xmlns:a16="http://schemas.microsoft.com/office/drawing/2014/main" id="{39A38F5C-CB11-415E-9B8A-359C8B5280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086725" y="4891088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47" name="Rectangle 98">
              <a:extLst>
                <a:ext uri="{FF2B5EF4-FFF2-40B4-BE49-F238E27FC236}">
                  <a16:creationId xmlns:a16="http://schemas.microsoft.com/office/drawing/2014/main" id="{573D8C5B-6423-4451-AC2B-082F6DC0B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030788"/>
              <a:ext cx="214313" cy="460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48" name="Rectangle 99">
              <a:extLst>
                <a:ext uri="{FF2B5EF4-FFF2-40B4-BE49-F238E27FC236}">
                  <a16:creationId xmlns:a16="http://schemas.microsoft.com/office/drawing/2014/main" id="{279AD866-825F-4C95-8D4D-7E67899BF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352926"/>
              <a:ext cx="214313" cy="412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49" name="Rectangle 100">
              <a:extLst>
                <a:ext uri="{FF2B5EF4-FFF2-40B4-BE49-F238E27FC236}">
                  <a16:creationId xmlns:a16="http://schemas.microsoft.com/office/drawing/2014/main" id="{53AB8046-4295-43C0-A069-69F437FBE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511676"/>
              <a:ext cx="214313" cy="762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50" name="Rectangle 101">
              <a:extLst>
                <a:ext uri="{FF2B5EF4-FFF2-40B4-BE49-F238E27FC236}">
                  <a16:creationId xmlns:a16="http://schemas.microsoft.com/office/drawing/2014/main" id="{72E89A06-48BD-4F19-A6AF-6F9BC62AC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613276"/>
              <a:ext cx="214313" cy="793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51" name="Rectangle 102">
              <a:extLst>
                <a:ext uri="{FF2B5EF4-FFF2-40B4-BE49-F238E27FC236}">
                  <a16:creationId xmlns:a16="http://schemas.microsoft.com/office/drawing/2014/main" id="{00C2281B-08E6-45BB-8A88-2ED316159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764088"/>
              <a:ext cx="214313" cy="365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52" name="Rectangle 103">
              <a:extLst>
                <a:ext uri="{FF2B5EF4-FFF2-40B4-BE49-F238E27FC236}">
                  <a16:creationId xmlns:a16="http://schemas.microsoft.com/office/drawing/2014/main" id="{78A4AC7B-BCD8-43B5-94E0-21F72F4DF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876801"/>
              <a:ext cx="214313" cy="381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53" name="Rectangle 104">
              <a:extLst>
                <a:ext uri="{FF2B5EF4-FFF2-40B4-BE49-F238E27FC236}">
                  <a16:creationId xmlns:a16="http://schemas.microsoft.com/office/drawing/2014/main" id="{73B2842C-5A0A-44F0-9B35-43A9D005A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251451"/>
              <a:ext cx="214313" cy="8096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54" name="Rectangle 105">
              <a:extLst>
                <a:ext uri="{FF2B5EF4-FFF2-40B4-BE49-F238E27FC236}">
                  <a16:creationId xmlns:a16="http://schemas.microsoft.com/office/drawing/2014/main" id="{A014EBB0-37D3-4B6F-AAF6-9A74B0218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362576"/>
              <a:ext cx="214313" cy="1349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55" name="Rectangle 106">
              <a:extLst>
                <a:ext uri="{FF2B5EF4-FFF2-40B4-BE49-F238E27FC236}">
                  <a16:creationId xmlns:a16="http://schemas.microsoft.com/office/drawing/2014/main" id="{B82FD7BB-92A0-4409-B9FA-87EE03741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543551"/>
              <a:ext cx="214313" cy="111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56" name="Rectangle 107">
              <a:extLst>
                <a:ext uri="{FF2B5EF4-FFF2-40B4-BE49-F238E27FC236}">
                  <a16:creationId xmlns:a16="http://schemas.microsoft.com/office/drawing/2014/main" id="{1BCDDB2F-E83E-443B-83D2-703AEC506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600701"/>
              <a:ext cx="214313" cy="777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57" name="Rectangle 108">
              <a:extLst>
                <a:ext uri="{FF2B5EF4-FFF2-40B4-BE49-F238E27FC236}">
                  <a16:creationId xmlns:a16="http://schemas.microsoft.com/office/drawing/2014/main" id="{0EF238FB-AA21-40FD-8D89-C02C56576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754688"/>
              <a:ext cx="214313" cy="1158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58" name="Rectangle 109">
              <a:extLst>
                <a:ext uri="{FF2B5EF4-FFF2-40B4-BE49-F238E27FC236}">
                  <a16:creationId xmlns:a16="http://schemas.microsoft.com/office/drawing/2014/main" id="{F07E73E1-59EC-4C67-8E6E-B433436EC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976938"/>
              <a:ext cx="214313" cy="11112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59" name="AutoShape 213">
              <a:extLst>
                <a:ext uri="{FF2B5EF4-FFF2-40B4-BE49-F238E27FC236}">
                  <a16:creationId xmlns:a16="http://schemas.microsoft.com/office/drawing/2014/main" id="{835C1671-A8A0-4E64-8B82-8B759CFE67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2529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60" name="AutoShape 214">
              <a:extLst>
                <a:ext uri="{FF2B5EF4-FFF2-40B4-BE49-F238E27FC236}">
                  <a16:creationId xmlns:a16="http://schemas.microsoft.com/office/drawing/2014/main" id="{E4134EA4-28CD-4A18-A29B-6EAE1E1C7D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9781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61" name="AutoShape 215">
              <a:extLst>
                <a:ext uri="{FF2B5EF4-FFF2-40B4-BE49-F238E27FC236}">
                  <a16:creationId xmlns:a16="http://schemas.microsoft.com/office/drawing/2014/main" id="{FC87F265-3C5D-4953-959E-97AE2731B7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608101" y="48606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62" name="AutoShape 216">
              <a:extLst>
                <a:ext uri="{FF2B5EF4-FFF2-40B4-BE49-F238E27FC236}">
                  <a16:creationId xmlns:a16="http://schemas.microsoft.com/office/drawing/2014/main" id="{EC7F3EE1-4ADB-498B-A05D-C7A41E06EA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V="1">
              <a:off x="8608101" y="48878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63" name="Rectangle 217">
              <a:extLst>
                <a:ext uri="{FF2B5EF4-FFF2-40B4-BE49-F238E27FC236}">
                  <a16:creationId xmlns:a16="http://schemas.microsoft.com/office/drawing/2014/main" id="{7AD4B3B4-1283-4237-8DF6-9853292B2D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0307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64" name="Rectangle 218">
              <a:extLst>
                <a:ext uri="{FF2B5EF4-FFF2-40B4-BE49-F238E27FC236}">
                  <a16:creationId xmlns:a16="http://schemas.microsoft.com/office/drawing/2014/main" id="{2E13A811-36EB-4012-AE3B-DD2E05A36E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3516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65" name="Rectangle 219">
              <a:extLst>
                <a:ext uri="{FF2B5EF4-FFF2-40B4-BE49-F238E27FC236}">
                  <a16:creationId xmlns:a16="http://schemas.microsoft.com/office/drawing/2014/main" id="{78581F73-53B8-47C2-889C-0CDB35BA3A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5113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66" name="Rectangle 220">
              <a:extLst>
                <a:ext uri="{FF2B5EF4-FFF2-40B4-BE49-F238E27FC236}">
                  <a16:creationId xmlns:a16="http://schemas.microsoft.com/office/drawing/2014/main" id="{8EB79B91-DE9F-4556-A150-265A706AE5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6134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67" name="Rectangle 221">
              <a:extLst>
                <a:ext uri="{FF2B5EF4-FFF2-40B4-BE49-F238E27FC236}">
                  <a16:creationId xmlns:a16="http://schemas.microsoft.com/office/drawing/2014/main" id="{AA86ABDD-6405-4024-9785-DE80770888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7632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68" name="Rectangle 222">
              <a:extLst>
                <a:ext uri="{FF2B5EF4-FFF2-40B4-BE49-F238E27FC236}">
                  <a16:creationId xmlns:a16="http://schemas.microsoft.com/office/drawing/2014/main" id="{A6BAD9F5-8CF6-4502-8D87-1D9C5FC5AD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8768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69" name="Rectangle 223">
              <a:extLst>
                <a:ext uri="{FF2B5EF4-FFF2-40B4-BE49-F238E27FC236}">
                  <a16:creationId xmlns:a16="http://schemas.microsoft.com/office/drawing/2014/main" id="{8EFC396A-2625-493A-B9A7-2B40581F96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2513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70" name="Rectangle 224">
              <a:extLst>
                <a:ext uri="{FF2B5EF4-FFF2-40B4-BE49-F238E27FC236}">
                  <a16:creationId xmlns:a16="http://schemas.microsoft.com/office/drawing/2014/main" id="{DA17A869-DB8F-4018-AA61-3B8FFB4015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3633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71" name="Rectangle 225">
              <a:extLst>
                <a:ext uri="{FF2B5EF4-FFF2-40B4-BE49-F238E27FC236}">
                  <a16:creationId xmlns:a16="http://schemas.microsoft.com/office/drawing/2014/main" id="{94C80B48-2BCB-47C3-AC6C-984D901CD8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5436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72" name="Rectangle 226">
              <a:extLst>
                <a:ext uri="{FF2B5EF4-FFF2-40B4-BE49-F238E27FC236}">
                  <a16:creationId xmlns:a16="http://schemas.microsoft.com/office/drawing/2014/main" id="{15F5417B-6E28-4770-BB06-3273416BD6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6012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73" name="Rectangle 227">
              <a:extLst>
                <a:ext uri="{FF2B5EF4-FFF2-40B4-BE49-F238E27FC236}">
                  <a16:creationId xmlns:a16="http://schemas.microsoft.com/office/drawing/2014/main" id="{7276B7D6-ED2A-4021-8B82-65F3904302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7551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74" name="Rectangle 228">
              <a:extLst>
                <a:ext uri="{FF2B5EF4-FFF2-40B4-BE49-F238E27FC236}">
                  <a16:creationId xmlns:a16="http://schemas.microsoft.com/office/drawing/2014/main" id="{31EF87C1-B1B3-42CC-913C-C98BC79745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9765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92" name="テキスト ボックス 491">
              <a:extLst>
                <a:ext uri="{FF2B5EF4-FFF2-40B4-BE49-F238E27FC236}">
                  <a16:creationId xmlns:a16="http://schemas.microsoft.com/office/drawing/2014/main" id="{6E457922-5364-4D8D-B9F5-53ADE0B74168}"/>
                </a:ext>
              </a:extLst>
            </p:cNvPr>
            <p:cNvSpPr txBox="1"/>
            <p:nvPr/>
          </p:nvSpPr>
          <p:spPr>
            <a:xfrm>
              <a:off x="8318500" y="5829726"/>
              <a:ext cx="595313" cy="58434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111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HGS創英角ｺﾞｼｯｸUB" pitchFamily="50" charset="-128"/>
                  <a:ea typeface="HGS創英角ｺﾞｼｯｸUB" pitchFamily="50" charset="-128"/>
                  <a:cs typeface="DFPGothicP-W5-AribTrB14" pitchFamily="1" charset="-128"/>
                </a:rPr>
                <a:t>×</a:t>
              </a:r>
              <a:endPara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S創英角ｺﾞｼｯｸUB" pitchFamily="50" charset="-128"/>
                <a:ea typeface="HGS創英角ｺﾞｼｯｸUB" pitchFamily="50" charset="-128"/>
                <a:cs typeface="DFPGothicP-W5-AribTrB14" pitchFamily="1" charset="-128"/>
              </a:endParaRPr>
            </a:p>
          </p:txBody>
        </p:sp>
      </p:grpSp>
      <p:grpSp>
        <p:nvGrpSpPr>
          <p:cNvPr id="20486" name="グループ化 542">
            <a:extLst>
              <a:ext uri="{FF2B5EF4-FFF2-40B4-BE49-F238E27FC236}">
                <a16:creationId xmlns:a16="http://schemas.microsoft.com/office/drawing/2014/main" id="{846963CA-349E-4F9A-B80F-512743E7E53C}"/>
              </a:ext>
            </a:extLst>
          </p:cNvPr>
          <p:cNvGrpSpPr>
            <a:grpSpLocks/>
          </p:cNvGrpSpPr>
          <p:nvPr/>
        </p:nvGrpSpPr>
        <p:grpSpPr bwMode="auto">
          <a:xfrm>
            <a:off x="6411913" y="4445000"/>
            <a:ext cx="1200150" cy="2260600"/>
            <a:chOff x="6556375" y="4152900"/>
            <a:chExt cx="1200150" cy="2261175"/>
          </a:xfrm>
        </p:grpSpPr>
        <p:sp>
          <p:nvSpPr>
            <p:cNvPr id="20908" name="AutoShape 6">
              <a:extLst>
                <a:ext uri="{FF2B5EF4-FFF2-40B4-BE49-F238E27FC236}">
                  <a16:creationId xmlns:a16="http://schemas.microsoft.com/office/drawing/2014/main" id="{C9A3208E-2370-4FAF-854F-62A40BDD6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6375" y="4152900"/>
              <a:ext cx="1200150" cy="2179638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09" name="AutoShape 77">
              <a:extLst>
                <a:ext uri="{FF2B5EF4-FFF2-40B4-BE49-F238E27FC236}">
                  <a16:creationId xmlns:a16="http://schemas.microsoft.com/office/drawing/2014/main" id="{1C8A0F27-60C0-4CC0-B067-A3294FD55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252913"/>
              <a:ext cx="214313" cy="72707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10" name="AutoShape 78">
              <a:extLst>
                <a:ext uri="{FF2B5EF4-FFF2-40B4-BE49-F238E27FC236}">
                  <a16:creationId xmlns:a16="http://schemas.microsoft.com/office/drawing/2014/main" id="{F744FAE9-6BF3-4313-AC82-92265FB76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978401"/>
              <a:ext cx="214313" cy="120808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11" name="AutoShape 79">
              <a:extLst>
                <a:ext uri="{FF2B5EF4-FFF2-40B4-BE49-F238E27FC236}">
                  <a16:creationId xmlns:a16="http://schemas.microsoft.com/office/drawing/2014/main" id="{FE2BC0C4-C55A-4407-B2DD-69B0DF01F3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7394575" y="4864100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12" name="AutoShape 80">
              <a:extLst>
                <a:ext uri="{FF2B5EF4-FFF2-40B4-BE49-F238E27FC236}">
                  <a16:creationId xmlns:a16="http://schemas.microsoft.com/office/drawing/2014/main" id="{D256336D-8E59-4D23-9C4D-54445ABE29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394575" y="4891088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13" name="Rectangle 81">
              <a:extLst>
                <a:ext uri="{FF2B5EF4-FFF2-40B4-BE49-F238E27FC236}">
                  <a16:creationId xmlns:a16="http://schemas.microsoft.com/office/drawing/2014/main" id="{C96C7099-DD5C-4969-8D53-4C90B66E1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030788"/>
              <a:ext cx="214313" cy="460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14" name="Rectangle 82">
              <a:extLst>
                <a:ext uri="{FF2B5EF4-FFF2-40B4-BE49-F238E27FC236}">
                  <a16:creationId xmlns:a16="http://schemas.microsoft.com/office/drawing/2014/main" id="{2B1C0389-6A15-47BF-82D4-BA4298B1C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352926"/>
              <a:ext cx="214313" cy="412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15" name="Rectangle 83">
              <a:extLst>
                <a:ext uri="{FF2B5EF4-FFF2-40B4-BE49-F238E27FC236}">
                  <a16:creationId xmlns:a16="http://schemas.microsoft.com/office/drawing/2014/main" id="{06DC9531-6B3A-4B14-9CEB-EF6723C29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511676"/>
              <a:ext cx="214313" cy="762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16" name="Rectangle 84">
              <a:extLst>
                <a:ext uri="{FF2B5EF4-FFF2-40B4-BE49-F238E27FC236}">
                  <a16:creationId xmlns:a16="http://schemas.microsoft.com/office/drawing/2014/main" id="{6F27B7D4-9FE7-4000-BCF0-07869B10E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613276"/>
              <a:ext cx="214313" cy="793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17" name="Rectangle 85">
              <a:extLst>
                <a:ext uri="{FF2B5EF4-FFF2-40B4-BE49-F238E27FC236}">
                  <a16:creationId xmlns:a16="http://schemas.microsoft.com/office/drawing/2014/main" id="{0CC3218F-0129-4FBB-B833-8BB5F5E2A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764088"/>
              <a:ext cx="214313" cy="365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18" name="Rectangle 86">
              <a:extLst>
                <a:ext uri="{FF2B5EF4-FFF2-40B4-BE49-F238E27FC236}">
                  <a16:creationId xmlns:a16="http://schemas.microsoft.com/office/drawing/2014/main" id="{9BC8888A-5A7D-431B-BDE4-BF62D3BB7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876801"/>
              <a:ext cx="214313" cy="381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19" name="Rectangle 87">
              <a:extLst>
                <a:ext uri="{FF2B5EF4-FFF2-40B4-BE49-F238E27FC236}">
                  <a16:creationId xmlns:a16="http://schemas.microsoft.com/office/drawing/2014/main" id="{F156BA4B-D013-4FE7-8F60-347415E9D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251451"/>
              <a:ext cx="214313" cy="8096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20" name="Rectangle 88">
              <a:extLst>
                <a:ext uri="{FF2B5EF4-FFF2-40B4-BE49-F238E27FC236}">
                  <a16:creationId xmlns:a16="http://schemas.microsoft.com/office/drawing/2014/main" id="{39BDDF46-7619-49E5-A177-9236A6109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362576"/>
              <a:ext cx="214313" cy="1349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21" name="Rectangle 89">
              <a:extLst>
                <a:ext uri="{FF2B5EF4-FFF2-40B4-BE49-F238E27FC236}">
                  <a16:creationId xmlns:a16="http://schemas.microsoft.com/office/drawing/2014/main" id="{0D1AB4FC-5BEB-4196-8BD2-F7DC729F1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543551"/>
              <a:ext cx="214313" cy="111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22" name="Rectangle 90">
              <a:extLst>
                <a:ext uri="{FF2B5EF4-FFF2-40B4-BE49-F238E27FC236}">
                  <a16:creationId xmlns:a16="http://schemas.microsoft.com/office/drawing/2014/main" id="{9BAD3D70-514C-4923-A206-68C7F17AC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600701"/>
              <a:ext cx="214313" cy="777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23" name="Rectangle 91">
              <a:extLst>
                <a:ext uri="{FF2B5EF4-FFF2-40B4-BE49-F238E27FC236}">
                  <a16:creationId xmlns:a16="http://schemas.microsoft.com/office/drawing/2014/main" id="{F77E3C23-75CD-458C-9A78-29B572B90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754688"/>
              <a:ext cx="214313" cy="1158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24" name="Rectangle 92">
              <a:extLst>
                <a:ext uri="{FF2B5EF4-FFF2-40B4-BE49-F238E27FC236}">
                  <a16:creationId xmlns:a16="http://schemas.microsoft.com/office/drawing/2014/main" id="{D8649BCD-EC80-4B84-B09E-64EF5F146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976938"/>
              <a:ext cx="214313" cy="11112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25" name="AutoShape 196">
              <a:extLst>
                <a:ext uri="{FF2B5EF4-FFF2-40B4-BE49-F238E27FC236}">
                  <a16:creationId xmlns:a16="http://schemas.microsoft.com/office/drawing/2014/main" id="{3EFA86B3-C4C1-4D8A-9101-6CDA9DBE7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2529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26" name="AutoShape 197">
              <a:extLst>
                <a:ext uri="{FF2B5EF4-FFF2-40B4-BE49-F238E27FC236}">
                  <a16:creationId xmlns:a16="http://schemas.microsoft.com/office/drawing/2014/main" id="{2496231B-0975-4B73-AF75-A9FCA708A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9781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27" name="AutoShape 198">
              <a:extLst>
                <a:ext uri="{FF2B5EF4-FFF2-40B4-BE49-F238E27FC236}">
                  <a16:creationId xmlns:a16="http://schemas.microsoft.com/office/drawing/2014/main" id="{61DF437E-46A3-4BEF-8C44-DE96C126EA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890427" y="48606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28" name="AutoShape 199">
              <a:extLst>
                <a:ext uri="{FF2B5EF4-FFF2-40B4-BE49-F238E27FC236}">
                  <a16:creationId xmlns:a16="http://schemas.microsoft.com/office/drawing/2014/main" id="{6436A6EE-8D7A-4162-89AF-4F43B02D37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890427" y="48878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29" name="Rectangle 200">
              <a:extLst>
                <a:ext uri="{FF2B5EF4-FFF2-40B4-BE49-F238E27FC236}">
                  <a16:creationId xmlns:a16="http://schemas.microsoft.com/office/drawing/2014/main" id="{09686424-A401-4550-8DED-731A52BE4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0307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30" name="Rectangle 201">
              <a:extLst>
                <a:ext uri="{FF2B5EF4-FFF2-40B4-BE49-F238E27FC236}">
                  <a16:creationId xmlns:a16="http://schemas.microsoft.com/office/drawing/2014/main" id="{38F9708D-CAAB-402B-ACE6-FB5667171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3516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31" name="Rectangle 202">
              <a:extLst>
                <a:ext uri="{FF2B5EF4-FFF2-40B4-BE49-F238E27FC236}">
                  <a16:creationId xmlns:a16="http://schemas.microsoft.com/office/drawing/2014/main" id="{BE03E27E-9DE2-4FBC-B4F3-FC3009418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5113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32" name="Rectangle 203">
              <a:extLst>
                <a:ext uri="{FF2B5EF4-FFF2-40B4-BE49-F238E27FC236}">
                  <a16:creationId xmlns:a16="http://schemas.microsoft.com/office/drawing/2014/main" id="{65D7CCE1-89EC-44AB-A039-A8C718E8F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6134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33" name="Rectangle 204">
              <a:extLst>
                <a:ext uri="{FF2B5EF4-FFF2-40B4-BE49-F238E27FC236}">
                  <a16:creationId xmlns:a16="http://schemas.microsoft.com/office/drawing/2014/main" id="{EFD82F1D-9400-4EDD-ABFA-489CFB466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7632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34" name="Rectangle 205">
              <a:extLst>
                <a:ext uri="{FF2B5EF4-FFF2-40B4-BE49-F238E27FC236}">
                  <a16:creationId xmlns:a16="http://schemas.microsoft.com/office/drawing/2014/main" id="{2185B0BB-B8D1-47FF-A6B8-1274AE9F8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8768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35" name="Rectangle 206">
              <a:extLst>
                <a:ext uri="{FF2B5EF4-FFF2-40B4-BE49-F238E27FC236}">
                  <a16:creationId xmlns:a16="http://schemas.microsoft.com/office/drawing/2014/main" id="{2934B953-7FF9-4742-8C7A-395971C8D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2513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36" name="Rectangle 207">
              <a:extLst>
                <a:ext uri="{FF2B5EF4-FFF2-40B4-BE49-F238E27FC236}">
                  <a16:creationId xmlns:a16="http://schemas.microsoft.com/office/drawing/2014/main" id="{6B064804-B5B0-41E5-B84D-5C3189696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3633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37" name="Rectangle 208">
              <a:extLst>
                <a:ext uri="{FF2B5EF4-FFF2-40B4-BE49-F238E27FC236}">
                  <a16:creationId xmlns:a16="http://schemas.microsoft.com/office/drawing/2014/main" id="{066EA96A-2FC6-44A7-84E1-9BE7E9957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5436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38" name="Rectangle 209">
              <a:extLst>
                <a:ext uri="{FF2B5EF4-FFF2-40B4-BE49-F238E27FC236}">
                  <a16:creationId xmlns:a16="http://schemas.microsoft.com/office/drawing/2014/main" id="{6C20F85D-D4A6-40D9-BC10-5E7CC2556D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6012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39" name="Rectangle 210">
              <a:extLst>
                <a:ext uri="{FF2B5EF4-FFF2-40B4-BE49-F238E27FC236}">
                  <a16:creationId xmlns:a16="http://schemas.microsoft.com/office/drawing/2014/main" id="{AAB61E65-A205-4FCA-A3E4-4A82C66E6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7551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40" name="Rectangle 211">
              <a:extLst>
                <a:ext uri="{FF2B5EF4-FFF2-40B4-BE49-F238E27FC236}">
                  <a16:creationId xmlns:a16="http://schemas.microsoft.com/office/drawing/2014/main" id="{EF6A6D88-174E-4C90-A454-D5062F9A1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9765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509" name="テキスト ボックス 508">
              <a:extLst>
                <a:ext uri="{FF2B5EF4-FFF2-40B4-BE49-F238E27FC236}">
                  <a16:creationId xmlns:a16="http://schemas.microsoft.com/office/drawing/2014/main" id="{BBBEBD25-A82E-41F6-A5D1-A9BA371AC444}"/>
                </a:ext>
              </a:extLst>
            </p:cNvPr>
            <p:cNvSpPr txBox="1"/>
            <p:nvPr/>
          </p:nvSpPr>
          <p:spPr>
            <a:xfrm>
              <a:off x="7112000" y="5829726"/>
              <a:ext cx="595312" cy="58434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111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HGS創英角ｺﾞｼｯｸUB" pitchFamily="50" charset="-128"/>
                  <a:ea typeface="HGS創英角ｺﾞｼｯｸUB" pitchFamily="50" charset="-128"/>
                  <a:cs typeface="DFPGothicP-W5-AribTrB14" pitchFamily="1" charset="-128"/>
                </a:rPr>
                <a:t>×</a:t>
              </a:r>
              <a:endPara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S創英角ｺﾞｼｯｸUB" pitchFamily="50" charset="-128"/>
                <a:ea typeface="HGS創英角ｺﾞｼｯｸUB" pitchFamily="50" charset="-128"/>
                <a:cs typeface="DFPGothicP-W5-AribTrB14" pitchFamily="1" charset="-128"/>
              </a:endParaRPr>
            </a:p>
          </p:txBody>
        </p:sp>
      </p:grpSp>
      <p:grpSp>
        <p:nvGrpSpPr>
          <p:cNvPr id="20487" name="グループ化 559">
            <a:extLst>
              <a:ext uri="{FF2B5EF4-FFF2-40B4-BE49-F238E27FC236}">
                <a16:creationId xmlns:a16="http://schemas.microsoft.com/office/drawing/2014/main" id="{C093EBBC-BF49-40A5-B62D-559A41FCC425}"/>
              </a:ext>
            </a:extLst>
          </p:cNvPr>
          <p:cNvGrpSpPr>
            <a:grpSpLocks/>
          </p:cNvGrpSpPr>
          <p:nvPr/>
        </p:nvGrpSpPr>
        <p:grpSpPr bwMode="auto">
          <a:xfrm>
            <a:off x="5191125" y="4445000"/>
            <a:ext cx="1200150" cy="2260600"/>
            <a:chOff x="7772400" y="4152900"/>
            <a:chExt cx="1200150" cy="2261175"/>
          </a:xfrm>
        </p:grpSpPr>
        <p:sp>
          <p:nvSpPr>
            <p:cNvPr id="20874" name="AutoShape 7">
              <a:extLst>
                <a:ext uri="{FF2B5EF4-FFF2-40B4-BE49-F238E27FC236}">
                  <a16:creationId xmlns:a16="http://schemas.microsoft.com/office/drawing/2014/main" id="{BD9F397B-5944-45E5-910E-76CC44054B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772400" y="4152900"/>
              <a:ext cx="1200150" cy="2179638"/>
            </a:xfrm>
            <a:prstGeom prst="roundRect">
              <a:avLst>
                <a:gd name="adj" fmla="val 16667"/>
              </a:avLst>
            </a:prstGeom>
            <a:solidFill>
              <a:srgbClr val="CC3399"/>
            </a:solidFill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75" name="AutoShape 94">
              <a:extLst>
                <a:ext uri="{FF2B5EF4-FFF2-40B4-BE49-F238E27FC236}">
                  <a16:creationId xmlns:a16="http://schemas.microsoft.com/office/drawing/2014/main" id="{4C7EBA63-52BA-4C2E-AF88-39BC98F78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252913"/>
              <a:ext cx="214313" cy="72707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76" name="AutoShape 95">
              <a:extLst>
                <a:ext uri="{FF2B5EF4-FFF2-40B4-BE49-F238E27FC236}">
                  <a16:creationId xmlns:a16="http://schemas.microsoft.com/office/drawing/2014/main" id="{77958650-0234-44E1-AA71-10A23D3E4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978401"/>
              <a:ext cx="214313" cy="120808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77" name="AutoShape 96">
              <a:extLst>
                <a:ext uri="{FF2B5EF4-FFF2-40B4-BE49-F238E27FC236}">
                  <a16:creationId xmlns:a16="http://schemas.microsoft.com/office/drawing/2014/main" id="{DCC56589-C27B-4032-B685-4951640572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086725" y="4864100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78" name="AutoShape 97">
              <a:extLst>
                <a:ext uri="{FF2B5EF4-FFF2-40B4-BE49-F238E27FC236}">
                  <a16:creationId xmlns:a16="http://schemas.microsoft.com/office/drawing/2014/main" id="{AF0A9D92-F7E4-4CE8-875A-F91587E533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086725" y="4891088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79" name="Rectangle 98">
              <a:extLst>
                <a:ext uri="{FF2B5EF4-FFF2-40B4-BE49-F238E27FC236}">
                  <a16:creationId xmlns:a16="http://schemas.microsoft.com/office/drawing/2014/main" id="{34B292F3-E97A-4C5E-A33A-8C6D99810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030788"/>
              <a:ext cx="214313" cy="460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80" name="Rectangle 99">
              <a:extLst>
                <a:ext uri="{FF2B5EF4-FFF2-40B4-BE49-F238E27FC236}">
                  <a16:creationId xmlns:a16="http://schemas.microsoft.com/office/drawing/2014/main" id="{39E6C143-5945-4BEC-BCB9-7CA171172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352926"/>
              <a:ext cx="214313" cy="412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81" name="Rectangle 100">
              <a:extLst>
                <a:ext uri="{FF2B5EF4-FFF2-40B4-BE49-F238E27FC236}">
                  <a16:creationId xmlns:a16="http://schemas.microsoft.com/office/drawing/2014/main" id="{78D15D2B-8845-4411-99E7-0591AFB1C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511676"/>
              <a:ext cx="214313" cy="762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82" name="Rectangle 101">
              <a:extLst>
                <a:ext uri="{FF2B5EF4-FFF2-40B4-BE49-F238E27FC236}">
                  <a16:creationId xmlns:a16="http://schemas.microsoft.com/office/drawing/2014/main" id="{DD27BE92-8362-4D2D-8C43-E21144575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613276"/>
              <a:ext cx="214313" cy="793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83" name="Rectangle 102">
              <a:extLst>
                <a:ext uri="{FF2B5EF4-FFF2-40B4-BE49-F238E27FC236}">
                  <a16:creationId xmlns:a16="http://schemas.microsoft.com/office/drawing/2014/main" id="{E3C9016C-12AF-42C6-A6DD-3CC8A8415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764088"/>
              <a:ext cx="214313" cy="365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84" name="Rectangle 103">
              <a:extLst>
                <a:ext uri="{FF2B5EF4-FFF2-40B4-BE49-F238E27FC236}">
                  <a16:creationId xmlns:a16="http://schemas.microsoft.com/office/drawing/2014/main" id="{F87A8EC6-DF2F-43E5-A326-0683E9FD4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876801"/>
              <a:ext cx="214313" cy="381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85" name="Rectangle 104">
              <a:extLst>
                <a:ext uri="{FF2B5EF4-FFF2-40B4-BE49-F238E27FC236}">
                  <a16:creationId xmlns:a16="http://schemas.microsoft.com/office/drawing/2014/main" id="{B20FB8E0-27A1-41EA-B8FE-362992723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251451"/>
              <a:ext cx="214313" cy="8096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86" name="Rectangle 105">
              <a:extLst>
                <a:ext uri="{FF2B5EF4-FFF2-40B4-BE49-F238E27FC236}">
                  <a16:creationId xmlns:a16="http://schemas.microsoft.com/office/drawing/2014/main" id="{14C79140-FB64-4F48-A82F-7DF7F2D1A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362576"/>
              <a:ext cx="214313" cy="1349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87" name="Rectangle 106">
              <a:extLst>
                <a:ext uri="{FF2B5EF4-FFF2-40B4-BE49-F238E27FC236}">
                  <a16:creationId xmlns:a16="http://schemas.microsoft.com/office/drawing/2014/main" id="{4C29217E-FABA-4A67-AC8B-EB84C729C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543551"/>
              <a:ext cx="214313" cy="111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88" name="Rectangle 107">
              <a:extLst>
                <a:ext uri="{FF2B5EF4-FFF2-40B4-BE49-F238E27FC236}">
                  <a16:creationId xmlns:a16="http://schemas.microsoft.com/office/drawing/2014/main" id="{1468B886-1232-43A4-9EC2-1C04F6C49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600701"/>
              <a:ext cx="214313" cy="777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89" name="Rectangle 108">
              <a:extLst>
                <a:ext uri="{FF2B5EF4-FFF2-40B4-BE49-F238E27FC236}">
                  <a16:creationId xmlns:a16="http://schemas.microsoft.com/office/drawing/2014/main" id="{B1C8D810-5B67-49CB-A960-61F9B23A9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754688"/>
              <a:ext cx="214313" cy="1158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90" name="Rectangle 109">
              <a:extLst>
                <a:ext uri="{FF2B5EF4-FFF2-40B4-BE49-F238E27FC236}">
                  <a16:creationId xmlns:a16="http://schemas.microsoft.com/office/drawing/2014/main" id="{F6EB678F-8174-4F26-B5AC-527A0BAF5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976938"/>
              <a:ext cx="214313" cy="11112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91" name="AutoShape 213">
              <a:extLst>
                <a:ext uri="{FF2B5EF4-FFF2-40B4-BE49-F238E27FC236}">
                  <a16:creationId xmlns:a16="http://schemas.microsoft.com/office/drawing/2014/main" id="{776400C3-971A-456D-9A40-9F8DFCB89E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2529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92" name="AutoShape 214">
              <a:extLst>
                <a:ext uri="{FF2B5EF4-FFF2-40B4-BE49-F238E27FC236}">
                  <a16:creationId xmlns:a16="http://schemas.microsoft.com/office/drawing/2014/main" id="{246FB9F9-B337-4422-BEA3-D2875CD7C0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9781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93" name="AutoShape 215">
              <a:extLst>
                <a:ext uri="{FF2B5EF4-FFF2-40B4-BE49-F238E27FC236}">
                  <a16:creationId xmlns:a16="http://schemas.microsoft.com/office/drawing/2014/main" id="{18AF2A82-0867-4CCD-8CFA-B2C91FD8AB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608101" y="48606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94" name="AutoShape 216">
              <a:extLst>
                <a:ext uri="{FF2B5EF4-FFF2-40B4-BE49-F238E27FC236}">
                  <a16:creationId xmlns:a16="http://schemas.microsoft.com/office/drawing/2014/main" id="{DC99A161-065D-4AB6-8B32-1AA399AF39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V="1">
              <a:off x="8608101" y="48878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95" name="Rectangle 217">
              <a:extLst>
                <a:ext uri="{FF2B5EF4-FFF2-40B4-BE49-F238E27FC236}">
                  <a16:creationId xmlns:a16="http://schemas.microsoft.com/office/drawing/2014/main" id="{AAB1FE9C-2207-4BC8-AAF6-CF15570471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0307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96" name="Rectangle 218">
              <a:extLst>
                <a:ext uri="{FF2B5EF4-FFF2-40B4-BE49-F238E27FC236}">
                  <a16:creationId xmlns:a16="http://schemas.microsoft.com/office/drawing/2014/main" id="{1150356D-16B7-4335-AD49-8744C04FF5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3516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97" name="Rectangle 219">
              <a:extLst>
                <a:ext uri="{FF2B5EF4-FFF2-40B4-BE49-F238E27FC236}">
                  <a16:creationId xmlns:a16="http://schemas.microsoft.com/office/drawing/2014/main" id="{3531B34D-F678-4CA4-B212-ACFA82DE4C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5113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98" name="Rectangle 220">
              <a:extLst>
                <a:ext uri="{FF2B5EF4-FFF2-40B4-BE49-F238E27FC236}">
                  <a16:creationId xmlns:a16="http://schemas.microsoft.com/office/drawing/2014/main" id="{A4EEE0FC-34AD-4A00-9B74-EB43FBCD3F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6134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99" name="Rectangle 221">
              <a:extLst>
                <a:ext uri="{FF2B5EF4-FFF2-40B4-BE49-F238E27FC236}">
                  <a16:creationId xmlns:a16="http://schemas.microsoft.com/office/drawing/2014/main" id="{14217170-D03B-485E-82C4-2C7477AFD5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7632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00" name="Rectangle 222">
              <a:extLst>
                <a:ext uri="{FF2B5EF4-FFF2-40B4-BE49-F238E27FC236}">
                  <a16:creationId xmlns:a16="http://schemas.microsoft.com/office/drawing/2014/main" id="{1E6DFD27-F001-4ED4-94DD-08B96E20B8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8768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01" name="Rectangle 223">
              <a:extLst>
                <a:ext uri="{FF2B5EF4-FFF2-40B4-BE49-F238E27FC236}">
                  <a16:creationId xmlns:a16="http://schemas.microsoft.com/office/drawing/2014/main" id="{779E1BB0-2C00-42D9-8696-1D34D86893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2513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02" name="Rectangle 224">
              <a:extLst>
                <a:ext uri="{FF2B5EF4-FFF2-40B4-BE49-F238E27FC236}">
                  <a16:creationId xmlns:a16="http://schemas.microsoft.com/office/drawing/2014/main" id="{325A4879-14C7-4C11-BD14-7A6DD4E079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3633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03" name="Rectangle 225">
              <a:extLst>
                <a:ext uri="{FF2B5EF4-FFF2-40B4-BE49-F238E27FC236}">
                  <a16:creationId xmlns:a16="http://schemas.microsoft.com/office/drawing/2014/main" id="{E6EEF3A5-A1E8-4158-9F44-B006BAB9A2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5436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04" name="Rectangle 226">
              <a:extLst>
                <a:ext uri="{FF2B5EF4-FFF2-40B4-BE49-F238E27FC236}">
                  <a16:creationId xmlns:a16="http://schemas.microsoft.com/office/drawing/2014/main" id="{299D7828-F425-4097-9376-E5DBFFB9E8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6012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05" name="Rectangle 227">
              <a:extLst>
                <a:ext uri="{FF2B5EF4-FFF2-40B4-BE49-F238E27FC236}">
                  <a16:creationId xmlns:a16="http://schemas.microsoft.com/office/drawing/2014/main" id="{EBEFA441-6235-4DB2-9689-9C65059B1B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7551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906" name="Rectangle 228">
              <a:extLst>
                <a:ext uri="{FF2B5EF4-FFF2-40B4-BE49-F238E27FC236}">
                  <a16:creationId xmlns:a16="http://schemas.microsoft.com/office/drawing/2014/main" id="{5287F75C-6764-4CDC-9ED1-9E804EF38A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9765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3" name="テキスト ボックス 722">
              <a:extLst>
                <a:ext uri="{FF2B5EF4-FFF2-40B4-BE49-F238E27FC236}">
                  <a16:creationId xmlns:a16="http://schemas.microsoft.com/office/drawing/2014/main" id="{834A5DA4-40A2-47B5-81FC-53C7869AEDEE}"/>
                </a:ext>
              </a:extLst>
            </p:cNvPr>
            <p:cNvSpPr txBox="1"/>
            <p:nvPr/>
          </p:nvSpPr>
          <p:spPr>
            <a:xfrm>
              <a:off x="8318500" y="5829726"/>
              <a:ext cx="595313" cy="58434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111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HGS創英角ｺﾞｼｯｸUB" pitchFamily="50" charset="-128"/>
                  <a:ea typeface="HGS創英角ｺﾞｼｯｸUB" pitchFamily="50" charset="-128"/>
                  <a:cs typeface="DFPGothicP-W5-AribTrB14" pitchFamily="1" charset="-128"/>
                </a:rPr>
                <a:t>×</a:t>
              </a:r>
              <a:endPara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S創英角ｺﾞｼｯｸUB" pitchFamily="50" charset="-128"/>
                <a:ea typeface="HGS創英角ｺﾞｼｯｸUB" pitchFamily="50" charset="-128"/>
                <a:cs typeface="DFPGothicP-W5-AribTrB14" pitchFamily="1" charset="-128"/>
              </a:endParaRPr>
            </a:p>
          </p:txBody>
        </p:sp>
      </p:grpSp>
      <p:grpSp>
        <p:nvGrpSpPr>
          <p:cNvPr id="20488" name="グループ化 723">
            <a:extLst>
              <a:ext uri="{FF2B5EF4-FFF2-40B4-BE49-F238E27FC236}">
                <a16:creationId xmlns:a16="http://schemas.microsoft.com/office/drawing/2014/main" id="{E3ADE54B-79A8-4D45-9C83-8B9DB1E18408}"/>
              </a:ext>
            </a:extLst>
          </p:cNvPr>
          <p:cNvGrpSpPr>
            <a:grpSpLocks/>
          </p:cNvGrpSpPr>
          <p:nvPr/>
        </p:nvGrpSpPr>
        <p:grpSpPr bwMode="auto">
          <a:xfrm>
            <a:off x="3970338" y="4445000"/>
            <a:ext cx="1200150" cy="2260600"/>
            <a:chOff x="6556375" y="4152900"/>
            <a:chExt cx="1200150" cy="2261175"/>
          </a:xfrm>
        </p:grpSpPr>
        <p:sp>
          <p:nvSpPr>
            <p:cNvPr id="20840" name="AutoShape 6">
              <a:extLst>
                <a:ext uri="{FF2B5EF4-FFF2-40B4-BE49-F238E27FC236}">
                  <a16:creationId xmlns:a16="http://schemas.microsoft.com/office/drawing/2014/main" id="{DA96FDFF-4888-4527-B955-091608197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6375" y="4152900"/>
              <a:ext cx="1200150" cy="2179638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41" name="AutoShape 77">
              <a:extLst>
                <a:ext uri="{FF2B5EF4-FFF2-40B4-BE49-F238E27FC236}">
                  <a16:creationId xmlns:a16="http://schemas.microsoft.com/office/drawing/2014/main" id="{7996BC1E-9413-4F71-9C86-5C017D1EE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252913"/>
              <a:ext cx="214313" cy="72707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42" name="AutoShape 78">
              <a:extLst>
                <a:ext uri="{FF2B5EF4-FFF2-40B4-BE49-F238E27FC236}">
                  <a16:creationId xmlns:a16="http://schemas.microsoft.com/office/drawing/2014/main" id="{B01E5C78-5AB4-4D1F-9D66-8817843D5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978401"/>
              <a:ext cx="214313" cy="120808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43" name="AutoShape 79">
              <a:extLst>
                <a:ext uri="{FF2B5EF4-FFF2-40B4-BE49-F238E27FC236}">
                  <a16:creationId xmlns:a16="http://schemas.microsoft.com/office/drawing/2014/main" id="{4A9A89CE-0537-4049-B0A7-D683E246A5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7394575" y="4864100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44" name="AutoShape 80">
              <a:extLst>
                <a:ext uri="{FF2B5EF4-FFF2-40B4-BE49-F238E27FC236}">
                  <a16:creationId xmlns:a16="http://schemas.microsoft.com/office/drawing/2014/main" id="{A9207000-4C31-445E-B76C-3888459757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394575" y="4891088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45" name="Rectangle 81">
              <a:extLst>
                <a:ext uri="{FF2B5EF4-FFF2-40B4-BE49-F238E27FC236}">
                  <a16:creationId xmlns:a16="http://schemas.microsoft.com/office/drawing/2014/main" id="{D321E2A9-504C-4ABD-81C4-8D3F9AA58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030788"/>
              <a:ext cx="214313" cy="460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46" name="Rectangle 82">
              <a:extLst>
                <a:ext uri="{FF2B5EF4-FFF2-40B4-BE49-F238E27FC236}">
                  <a16:creationId xmlns:a16="http://schemas.microsoft.com/office/drawing/2014/main" id="{6D3239D1-84A5-47CA-8486-21AC8909C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352926"/>
              <a:ext cx="214313" cy="412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47" name="Rectangle 83">
              <a:extLst>
                <a:ext uri="{FF2B5EF4-FFF2-40B4-BE49-F238E27FC236}">
                  <a16:creationId xmlns:a16="http://schemas.microsoft.com/office/drawing/2014/main" id="{95638C8D-C422-4556-98F1-D651A7DDD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511676"/>
              <a:ext cx="214313" cy="762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48" name="Rectangle 84">
              <a:extLst>
                <a:ext uri="{FF2B5EF4-FFF2-40B4-BE49-F238E27FC236}">
                  <a16:creationId xmlns:a16="http://schemas.microsoft.com/office/drawing/2014/main" id="{88BF4790-D406-4221-BD3A-2246AA029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613276"/>
              <a:ext cx="214313" cy="793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49" name="Rectangle 85">
              <a:extLst>
                <a:ext uri="{FF2B5EF4-FFF2-40B4-BE49-F238E27FC236}">
                  <a16:creationId xmlns:a16="http://schemas.microsoft.com/office/drawing/2014/main" id="{F59F63C4-DC44-4ECF-8470-49E3D6E32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764088"/>
              <a:ext cx="214313" cy="365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50" name="Rectangle 86">
              <a:extLst>
                <a:ext uri="{FF2B5EF4-FFF2-40B4-BE49-F238E27FC236}">
                  <a16:creationId xmlns:a16="http://schemas.microsoft.com/office/drawing/2014/main" id="{7F8F0BAF-FDF7-47DB-8C02-B17BA94EF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876801"/>
              <a:ext cx="214313" cy="381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51" name="Rectangle 87">
              <a:extLst>
                <a:ext uri="{FF2B5EF4-FFF2-40B4-BE49-F238E27FC236}">
                  <a16:creationId xmlns:a16="http://schemas.microsoft.com/office/drawing/2014/main" id="{39DC7FFF-5C8E-4A7D-8DEF-4C10277F7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251451"/>
              <a:ext cx="214313" cy="8096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52" name="Rectangle 88">
              <a:extLst>
                <a:ext uri="{FF2B5EF4-FFF2-40B4-BE49-F238E27FC236}">
                  <a16:creationId xmlns:a16="http://schemas.microsoft.com/office/drawing/2014/main" id="{204F0C17-ABCF-4B2A-BA2E-A0FC1CF97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362576"/>
              <a:ext cx="214313" cy="1349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53" name="Rectangle 89">
              <a:extLst>
                <a:ext uri="{FF2B5EF4-FFF2-40B4-BE49-F238E27FC236}">
                  <a16:creationId xmlns:a16="http://schemas.microsoft.com/office/drawing/2014/main" id="{11040E6A-85E4-4569-A5F3-364F99476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543551"/>
              <a:ext cx="214313" cy="111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54" name="Rectangle 90">
              <a:extLst>
                <a:ext uri="{FF2B5EF4-FFF2-40B4-BE49-F238E27FC236}">
                  <a16:creationId xmlns:a16="http://schemas.microsoft.com/office/drawing/2014/main" id="{2891BFAF-B554-4CD5-85FC-CC83D72D3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600701"/>
              <a:ext cx="214313" cy="777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55" name="Rectangle 91">
              <a:extLst>
                <a:ext uri="{FF2B5EF4-FFF2-40B4-BE49-F238E27FC236}">
                  <a16:creationId xmlns:a16="http://schemas.microsoft.com/office/drawing/2014/main" id="{5CB7E54B-BD34-4061-A724-E5EE89711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754688"/>
              <a:ext cx="214313" cy="1158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56" name="Rectangle 92">
              <a:extLst>
                <a:ext uri="{FF2B5EF4-FFF2-40B4-BE49-F238E27FC236}">
                  <a16:creationId xmlns:a16="http://schemas.microsoft.com/office/drawing/2014/main" id="{AA5F695C-8690-4AB8-AA9E-285F93158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976938"/>
              <a:ext cx="214313" cy="11112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57" name="AutoShape 196">
              <a:extLst>
                <a:ext uri="{FF2B5EF4-FFF2-40B4-BE49-F238E27FC236}">
                  <a16:creationId xmlns:a16="http://schemas.microsoft.com/office/drawing/2014/main" id="{4E54F520-A54D-474C-A947-2CD32F219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2529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58" name="AutoShape 197">
              <a:extLst>
                <a:ext uri="{FF2B5EF4-FFF2-40B4-BE49-F238E27FC236}">
                  <a16:creationId xmlns:a16="http://schemas.microsoft.com/office/drawing/2014/main" id="{C920E00D-A959-49D1-B8B8-7936526E8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9781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59" name="AutoShape 198">
              <a:extLst>
                <a:ext uri="{FF2B5EF4-FFF2-40B4-BE49-F238E27FC236}">
                  <a16:creationId xmlns:a16="http://schemas.microsoft.com/office/drawing/2014/main" id="{0F05262B-EDD7-4F48-AA26-65F66FFDDA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890427" y="48606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60" name="AutoShape 199">
              <a:extLst>
                <a:ext uri="{FF2B5EF4-FFF2-40B4-BE49-F238E27FC236}">
                  <a16:creationId xmlns:a16="http://schemas.microsoft.com/office/drawing/2014/main" id="{47EF19D9-BCA4-4A62-AEAB-F1DB0C027E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890427" y="48878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61" name="Rectangle 200">
              <a:extLst>
                <a:ext uri="{FF2B5EF4-FFF2-40B4-BE49-F238E27FC236}">
                  <a16:creationId xmlns:a16="http://schemas.microsoft.com/office/drawing/2014/main" id="{9B08CC03-D6E9-4D40-8376-F3B51319D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0307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62" name="Rectangle 201">
              <a:extLst>
                <a:ext uri="{FF2B5EF4-FFF2-40B4-BE49-F238E27FC236}">
                  <a16:creationId xmlns:a16="http://schemas.microsoft.com/office/drawing/2014/main" id="{E1B7A67D-9654-45A3-9B6A-47620F3AD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3516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63" name="Rectangle 202">
              <a:extLst>
                <a:ext uri="{FF2B5EF4-FFF2-40B4-BE49-F238E27FC236}">
                  <a16:creationId xmlns:a16="http://schemas.microsoft.com/office/drawing/2014/main" id="{5AA71FF5-C966-4CFD-9735-05D0D4E4B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5113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64" name="Rectangle 203">
              <a:extLst>
                <a:ext uri="{FF2B5EF4-FFF2-40B4-BE49-F238E27FC236}">
                  <a16:creationId xmlns:a16="http://schemas.microsoft.com/office/drawing/2014/main" id="{D143EA74-8C9A-4C37-8712-819D41F4B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6134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65" name="Rectangle 204">
              <a:extLst>
                <a:ext uri="{FF2B5EF4-FFF2-40B4-BE49-F238E27FC236}">
                  <a16:creationId xmlns:a16="http://schemas.microsoft.com/office/drawing/2014/main" id="{BDA64D27-3CCE-4B3B-821F-F9745A82B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7632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66" name="Rectangle 205">
              <a:extLst>
                <a:ext uri="{FF2B5EF4-FFF2-40B4-BE49-F238E27FC236}">
                  <a16:creationId xmlns:a16="http://schemas.microsoft.com/office/drawing/2014/main" id="{D81B6C09-E2BE-4104-B7A5-702400097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8768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67" name="Rectangle 206">
              <a:extLst>
                <a:ext uri="{FF2B5EF4-FFF2-40B4-BE49-F238E27FC236}">
                  <a16:creationId xmlns:a16="http://schemas.microsoft.com/office/drawing/2014/main" id="{4568BDA6-AB24-4788-A819-6A4411B94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2513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68" name="Rectangle 207">
              <a:extLst>
                <a:ext uri="{FF2B5EF4-FFF2-40B4-BE49-F238E27FC236}">
                  <a16:creationId xmlns:a16="http://schemas.microsoft.com/office/drawing/2014/main" id="{1609AEC6-92B9-4F02-A1FE-2A8F86A48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3633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69" name="Rectangle 208">
              <a:extLst>
                <a:ext uri="{FF2B5EF4-FFF2-40B4-BE49-F238E27FC236}">
                  <a16:creationId xmlns:a16="http://schemas.microsoft.com/office/drawing/2014/main" id="{0B100116-B5DF-447D-89CB-8C4AD44B65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5436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70" name="Rectangle 209">
              <a:extLst>
                <a:ext uri="{FF2B5EF4-FFF2-40B4-BE49-F238E27FC236}">
                  <a16:creationId xmlns:a16="http://schemas.microsoft.com/office/drawing/2014/main" id="{2BF096EA-6435-4A2E-A4D7-B0C8C8BB8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6012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71" name="Rectangle 210">
              <a:extLst>
                <a:ext uri="{FF2B5EF4-FFF2-40B4-BE49-F238E27FC236}">
                  <a16:creationId xmlns:a16="http://schemas.microsoft.com/office/drawing/2014/main" id="{6EF51F35-1B8C-4B4C-8216-3EF3969F1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7551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72" name="Rectangle 211">
              <a:extLst>
                <a:ext uri="{FF2B5EF4-FFF2-40B4-BE49-F238E27FC236}">
                  <a16:creationId xmlns:a16="http://schemas.microsoft.com/office/drawing/2014/main" id="{7990E574-B02D-4310-BCE7-C9D32D2A4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9765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58" name="テキスト ボックス 757">
              <a:extLst>
                <a:ext uri="{FF2B5EF4-FFF2-40B4-BE49-F238E27FC236}">
                  <a16:creationId xmlns:a16="http://schemas.microsoft.com/office/drawing/2014/main" id="{2233EC6B-DE52-4EF1-8F50-37442DF78E57}"/>
                </a:ext>
              </a:extLst>
            </p:cNvPr>
            <p:cNvSpPr txBox="1"/>
            <p:nvPr/>
          </p:nvSpPr>
          <p:spPr>
            <a:xfrm>
              <a:off x="7112000" y="5829726"/>
              <a:ext cx="595312" cy="58434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111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HGS創英角ｺﾞｼｯｸUB" pitchFamily="50" charset="-128"/>
                  <a:ea typeface="HGS創英角ｺﾞｼｯｸUB" pitchFamily="50" charset="-128"/>
                  <a:cs typeface="DFPGothicP-W5-AribTrB14" pitchFamily="1" charset="-128"/>
                </a:rPr>
                <a:t>×</a:t>
              </a:r>
              <a:endPara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S創英角ｺﾞｼｯｸUB" pitchFamily="50" charset="-128"/>
                <a:ea typeface="HGS創英角ｺﾞｼｯｸUB" pitchFamily="50" charset="-128"/>
                <a:cs typeface="DFPGothicP-W5-AribTrB14" pitchFamily="1" charset="-128"/>
              </a:endParaRPr>
            </a:p>
          </p:txBody>
        </p:sp>
      </p:grpSp>
      <p:grpSp>
        <p:nvGrpSpPr>
          <p:cNvPr id="20489" name="グループ化 758">
            <a:extLst>
              <a:ext uri="{FF2B5EF4-FFF2-40B4-BE49-F238E27FC236}">
                <a16:creationId xmlns:a16="http://schemas.microsoft.com/office/drawing/2014/main" id="{AB9F4C82-B719-4E91-9171-0E474320888E}"/>
              </a:ext>
            </a:extLst>
          </p:cNvPr>
          <p:cNvGrpSpPr>
            <a:grpSpLocks/>
          </p:cNvGrpSpPr>
          <p:nvPr/>
        </p:nvGrpSpPr>
        <p:grpSpPr bwMode="auto">
          <a:xfrm>
            <a:off x="2749550" y="4445000"/>
            <a:ext cx="1200150" cy="2260600"/>
            <a:chOff x="7772400" y="4152900"/>
            <a:chExt cx="1200150" cy="2261175"/>
          </a:xfrm>
        </p:grpSpPr>
        <p:sp>
          <p:nvSpPr>
            <p:cNvPr id="20806" name="AutoShape 7">
              <a:extLst>
                <a:ext uri="{FF2B5EF4-FFF2-40B4-BE49-F238E27FC236}">
                  <a16:creationId xmlns:a16="http://schemas.microsoft.com/office/drawing/2014/main" id="{DF9112CA-A920-45A5-B9A8-9E27E6B7A6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772400" y="4152900"/>
              <a:ext cx="1200150" cy="2179638"/>
            </a:xfrm>
            <a:prstGeom prst="roundRect">
              <a:avLst>
                <a:gd name="adj" fmla="val 16667"/>
              </a:avLst>
            </a:prstGeom>
            <a:solidFill>
              <a:srgbClr val="CC3399"/>
            </a:solidFill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07" name="AutoShape 94">
              <a:extLst>
                <a:ext uri="{FF2B5EF4-FFF2-40B4-BE49-F238E27FC236}">
                  <a16:creationId xmlns:a16="http://schemas.microsoft.com/office/drawing/2014/main" id="{DD16C436-C0BA-439E-A226-84DF0D749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252913"/>
              <a:ext cx="214313" cy="72707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08" name="AutoShape 95">
              <a:extLst>
                <a:ext uri="{FF2B5EF4-FFF2-40B4-BE49-F238E27FC236}">
                  <a16:creationId xmlns:a16="http://schemas.microsoft.com/office/drawing/2014/main" id="{9CA9A38B-DE59-4383-89FC-65E96A036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978401"/>
              <a:ext cx="214313" cy="120808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09" name="AutoShape 96">
              <a:extLst>
                <a:ext uri="{FF2B5EF4-FFF2-40B4-BE49-F238E27FC236}">
                  <a16:creationId xmlns:a16="http://schemas.microsoft.com/office/drawing/2014/main" id="{05F69844-1CA2-474C-BE67-188E0F34F9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086725" y="4864100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10" name="AutoShape 97">
              <a:extLst>
                <a:ext uri="{FF2B5EF4-FFF2-40B4-BE49-F238E27FC236}">
                  <a16:creationId xmlns:a16="http://schemas.microsoft.com/office/drawing/2014/main" id="{6E20BC3B-986B-448A-844E-584E09F377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086725" y="4891088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11" name="Rectangle 98">
              <a:extLst>
                <a:ext uri="{FF2B5EF4-FFF2-40B4-BE49-F238E27FC236}">
                  <a16:creationId xmlns:a16="http://schemas.microsoft.com/office/drawing/2014/main" id="{C4946F1E-263E-47C9-BC11-98C23DCD7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030788"/>
              <a:ext cx="214313" cy="460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12" name="Rectangle 99">
              <a:extLst>
                <a:ext uri="{FF2B5EF4-FFF2-40B4-BE49-F238E27FC236}">
                  <a16:creationId xmlns:a16="http://schemas.microsoft.com/office/drawing/2014/main" id="{3F0CA5D6-7A2B-43CA-913D-EDC2DC4681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352926"/>
              <a:ext cx="214313" cy="412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13" name="Rectangle 100">
              <a:extLst>
                <a:ext uri="{FF2B5EF4-FFF2-40B4-BE49-F238E27FC236}">
                  <a16:creationId xmlns:a16="http://schemas.microsoft.com/office/drawing/2014/main" id="{AA0D5EE1-117A-48B9-810E-C6EE3A448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511676"/>
              <a:ext cx="214313" cy="762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14" name="Rectangle 101">
              <a:extLst>
                <a:ext uri="{FF2B5EF4-FFF2-40B4-BE49-F238E27FC236}">
                  <a16:creationId xmlns:a16="http://schemas.microsoft.com/office/drawing/2014/main" id="{521967D0-2C7D-425E-A634-7E019F69C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613276"/>
              <a:ext cx="214313" cy="793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15" name="Rectangle 102">
              <a:extLst>
                <a:ext uri="{FF2B5EF4-FFF2-40B4-BE49-F238E27FC236}">
                  <a16:creationId xmlns:a16="http://schemas.microsoft.com/office/drawing/2014/main" id="{B94E1AF2-50C2-4BC0-86AA-682BCF40A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764088"/>
              <a:ext cx="214313" cy="365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16" name="Rectangle 103">
              <a:extLst>
                <a:ext uri="{FF2B5EF4-FFF2-40B4-BE49-F238E27FC236}">
                  <a16:creationId xmlns:a16="http://schemas.microsoft.com/office/drawing/2014/main" id="{E8802D11-D33C-4ACD-B4B7-9C89F1211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876801"/>
              <a:ext cx="214313" cy="381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17" name="Rectangle 104">
              <a:extLst>
                <a:ext uri="{FF2B5EF4-FFF2-40B4-BE49-F238E27FC236}">
                  <a16:creationId xmlns:a16="http://schemas.microsoft.com/office/drawing/2014/main" id="{6EC57739-A608-4A59-A4ED-41B09B625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251451"/>
              <a:ext cx="214313" cy="8096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18" name="Rectangle 105">
              <a:extLst>
                <a:ext uri="{FF2B5EF4-FFF2-40B4-BE49-F238E27FC236}">
                  <a16:creationId xmlns:a16="http://schemas.microsoft.com/office/drawing/2014/main" id="{46C9B49A-F4D8-4099-950B-B6E55E47D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362576"/>
              <a:ext cx="214313" cy="1349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19" name="Rectangle 106">
              <a:extLst>
                <a:ext uri="{FF2B5EF4-FFF2-40B4-BE49-F238E27FC236}">
                  <a16:creationId xmlns:a16="http://schemas.microsoft.com/office/drawing/2014/main" id="{1F1BDEC1-2A68-4132-841D-5BFEFB521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543551"/>
              <a:ext cx="214313" cy="111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20" name="Rectangle 107">
              <a:extLst>
                <a:ext uri="{FF2B5EF4-FFF2-40B4-BE49-F238E27FC236}">
                  <a16:creationId xmlns:a16="http://schemas.microsoft.com/office/drawing/2014/main" id="{C0781402-BE8E-44FC-8105-42DF0427A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600701"/>
              <a:ext cx="214313" cy="777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21" name="Rectangle 108">
              <a:extLst>
                <a:ext uri="{FF2B5EF4-FFF2-40B4-BE49-F238E27FC236}">
                  <a16:creationId xmlns:a16="http://schemas.microsoft.com/office/drawing/2014/main" id="{B71B6BBB-6089-4701-8A59-19574C3EF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754688"/>
              <a:ext cx="214313" cy="1158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22" name="Rectangle 109">
              <a:extLst>
                <a:ext uri="{FF2B5EF4-FFF2-40B4-BE49-F238E27FC236}">
                  <a16:creationId xmlns:a16="http://schemas.microsoft.com/office/drawing/2014/main" id="{718D3F2F-FFEB-4A50-A15E-5773F42DB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976938"/>
              <a:ext cx="214313" cy="11112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23" name="AutoShape 213">
              <a:extLst>
                <a:ext uri="{FF2B5EF4-FFF2-40B4-BE49-F238E27FC236}">
                  <a16:creationId xmlns:a16="http://schemas.microsoft.com/office/drawing/2014/main" id="{17BBB110-132F-45CA-9D33-5BAC5DC00D7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2529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24" name="AutoShape 214">
              <a:extLst>
                <a:ext uri="{FF2B5EF4-FFF2-40B4-BE49-F238E27FC236}">
                  <a16:creationId xmlns:a16="http://schemas.microsoft.com/office/drawing/2014/main" id="{B6BEE9E1-EB1B-4A44-A53A-7DD10D62D1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9781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25" name="AutoShape 215">
              <a:extLst>
                <a:ext uri="{FF2B5EF4-FFF2-40B4-BE49-F238E27FC236}">
                  <a16:creationId xmlns:a16="http://schemas.microsoft.com/office/drawing/2014/main" id="{3D595BC1-018F-41F9-8802-694DBB8723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608101" y="48606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26" name="AutoShape 216">
              <a:extLst>
                <a:ext uri="{FF2B5EF4-FFF2-40B4-BE49-F238E27FC236}">
                  <a16:creationId xmlns:a16="http://schemas.microsoft.com/office/drawing/2014/main" id="{786F79CD-4CEF-4129-90EE-74C53890C7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V="1">
              <a:off x="8608101" y="48878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27" name="Rectangle 217">
              <a:extLst>
                <a:ext uri="{FF2B5EF4-FFF2-40B4-BE49-F238E27FC236}">
                  <a16:creationId xmlns:a16="http://schemas.microsoft.com/office/drawing/2014/main" id="{1002012F-E64D-4E2D-B471-9D510B499E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0307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28" name="Rectangle 218">
              <a:extLst>
                <a:ext uri="{FF2B5EF4-FFF2-40B4-BE49-F238E27FC236}">
                  <a16:creationId xmlns:a16="http://schemas.microsoft.com/office/drawing/2014/main" id="{84D7FBFE-60D3-419B-BABB-6A4F669E99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3516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29" name="Rectangle 219">
              <a:extLst>
                <a:ext uri="{FF2B5EF4-FFF2-40B4-BE49-F238E27FC236}">
                  <a16:creationId xmlns:a16="http://schemas.microsoft.com/office/drawing/2014/main" id="{4E34CF49-28DA-4758-9E73-4779194FD2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5113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30" name="Rectangle 220">
              <a:extLst>
                <a:ext uri="{FF2B5EF4-FFF2-40B4-BE49-F238E27FC236}">
                  <a16:creationId xmlns:a16="http://schemas.microsoft.com/office/drawing/2014/main" id="{3C16AE5A-F949-4411-86DF-5253670980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6134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31" name="Rectangle 221">
              <a:extLst>
                <a:ext uri="{FF2B5EF4-FFF2-40B4-BE49-F238E27FC236}">
                  <a16:creationId xmlns:a16="http://schemas.microsoft.com/office/drawing/2014/main" id="{51039951-2A61-4695-B040-C52DED9707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7632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32" name="Rectangle 222">
              <a:extLst>
                <a:ext uri="{FF2B5EF4-FFF2-40B4-BE49-F238E27FC236}">
                  <a16:creationId xmlns:a16="http://schemas.microsoft.com/office/drawing/2014/main" id="{27022A8E-D5D6-4FE5-858C-9888B20EEF4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8768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33" name="Rectangle 223">
              <a:extLst>
                <a:ext uri="{FF2B5EF4-FFF2-40B4-BE49-F238E27FC236}">
                  <a16:creationId xmlns:a16="http://schemas.microsoft.com/office/drawing/2014/main" id="{D1C968AA-662D-488A-8D32-D19E71AC12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2513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34" name="Rectangle 224">
              <a:extLst>
                <a:ext uri="{FF2B5EF4-FFF2-40B4-BE49-F238E27FC236}">
                  <a16:creationId xmlns:a16="http://schemas.microsoft.com/office/drawing/2014/main" id="{82DA0B9D-A753-4C1E-9C02-BACE257C06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3633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35" name="Rectangle 225">
              <a:extLst>
                <a:ext uri="{FF2B5EF4-FFF2-40B4-BE49-F238E27FC236}">
                  <a16:creationId xmlns:a16="http://schemas.microsoft.com/office/drawing/2014/main" id="{CA8FBE8B-584E-479F-AEAA-D4818EBF8C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5436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36" name="Rectangle 226">
              <a:extLst>
                <a:ext uri="{FF2B5EF4-FFF2-40B4-BE49-F238E27FC236}">
                  <a16:creationId xmlns:a16="http://schemas.microsoft.com/office/drawing/2014/main" id="{CB553B74-F379-4BE4-859F-77AA1F562B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6012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37" name="Rectangle 227">
              <a:extLst>
                <a:ext uri="{FF2B5EF4-FFF2-40B4-BE49-F238E27FC236}">
                  <a16:creationId xmlns:a16="http://schemas.microsoft.com/office/drawing/2014/main" id="{724FE1C7-1182-49D5-B411-36CDD0666F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7551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38" name="Rectangle 228">
              <a:extLst>
                <a:ext uri="{FF2B5EF4-FFF2-40B4-BE49-F238E27FC236}">
                  <a16:creationId xmlns:a16="http://schemas.microsoft.com/office/drawing/2014/main" id="{7331BCB0-A888-4495-9B9D-0F2BA37BD8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9765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3" name="テキスト ボックス 792">
              <a:extLst>
                <a:ext uri="{FF2B5EF4-FFF2-40B4-BE49-F238E27FC236}">
                  <a16:creationId xmlns:a16="http://schemas.microsoft.com/office/drawing/2014/main" id="{35F758D3-A513-4EFF-9657-0C9B1D5D4702}"/>
                </a:ext>
              </a:extLst>
            </p:cNvPr>
            <p:cNvSpPr txBox="1"/>
            <p:nvPr/>
          </p:nvSpPr>
          <p:spPr>
            <a:xfrm>
              <a:off x="8318500" y="5829726"/>
              <a:ext cx="595313" cy="58434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111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HGS創英角ｺﾞｼｯｸUB" pitchFamily="50" charset="-128"/>
                  <a:ea typeface="HGS創英角ｺﾞｼｯｸUB" pitchFamily="50" charset="-128"/>
                  <a:cs typeface="DFPGothicP-W5-AribTrB14" pitchFamily="1" charset="-128"/>
                </a:rPr>
                <a:t>×</a:t>
              </a:r>
              <a:endPara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S創英角ｺﾞｼｯｸUB" pitchFamily="50" charset="-128"/>
                <a:ea typeface="HGS創英角ｺﾞｼｯｸUB" pitchFamily="50" charset="-128"/>
                <a:cs typeface="DFPGothicP-W5-AribTrB14" pitchFamily="1" charset="-128"/>
              </a:endParaRPr>
            </a:p>
          </p:txBody>
        </p:sp>
      </p:grpSp>
      <p:grpSp>
        <p:nvGrpSpPr>
          <p:cNvPr id="20490" name="グループ化 828">
            <a:extLst>
              <a:ext uri="{FF2B5EF4-FFF2-40B4-BE49-F238E27FC236}">
                <a16:creationId xmlns:a16="http://schemas.microsoft.com/office/drawing/2014/main" id="{9DC06112-39C2-42CC-BF2A-C73144C22C89}"/>
              </a:ext>
            </a:extLst>
          </p:cNvPr>
          <p:cNvGrpSpPr>
            <a:grpSpLocks/>
          </p:cNvGrpSpPr>
          <p:nvPr/>
        </p:nvGrpSpPr>
        <p:grpSpPr bwMode="auto">
          <a:xfrm>
            <a:off x="1528763" y="4445000"/>
            <a:ext cx="1200150" cy="2260600"/>
            <a:chOff x="7772400" y="4152900"/>
            <a:chExt cx="1200150" cy="2261175"/>
          </a:xfrm>
        </p:grpSpPr>
        <p:sp>
          <p:nvSpPr>
            <p:cNvPr id="20772" name="AutoShape 7">
              <a:extLst>
                <a:ext uri="{FF2B5EF4-FFF2-40B4-BE49-F238E27FC236}">
                  <a16:creationId xmlns:a16="http://schemas.microsoft.com/office/drawing/2014/main" id="{DF5063CE-381E-4C61-A904-A2A1ED9EE5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772400" y="4152900"/>
              <a:ext cx="1200150" cy="2179638"/>
            </a:xfrm>
            <a:prstGeom prst="roundRect">
              <a:avLst>
                <a:gd name="adj" fmla="val 16667"/>
              </a:avLst>
            </a:prstGeom>
            <a:solidFill>
              <a:srgbClr val="CC3399"/>
            </a:solidFill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73" name="AutoShape 94">
              <a:extLst>
                <a:ext uri="{FF2B5EF4-FFF2-40B4-BE49-F238E27FC236}">
                  <a16:creationId xmlns:a16="http://schemas.microsoft.com/office/drawing/2014/main" id="{830B26FC-100A-4878-938C-63C014FB0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252913"/>
              <a:ext cx="214313" cy="72707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74" name="AutoShape 95">
              <a:extLst>
                <a:ext uri="{FF2B5EF4-FFF2-40B4-BE49-F238E27FC236}">
                  <a16:creationId xmlns:a16="http://schemas.microsoft.com/office/drawing/2014/main" id="{0AA67B9D-D65E-4540-B365-DF4516940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978401"/>
              <a:ext cx="214313" cy="120808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75" name="AutoShape 96">
              <a:extLst>
                <a:ext uri="{FF2B5EF4-FFF2-40B4-BE49-F238E27FC236}">
                  <a16:creationId xmlns:a16="http://schemas.microsoft.com/office/drawing/2014/main" id="{009FA470-65BB-4C67-A879-4567721643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086725" y="4864100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76" name="AutoShape 97">
              <a:extLst>
                <a:ext uri="{FF2B5EF4-FFF2-40B4-BE49-F238E27FC236}">
                  <a16:creationId xmlns:a16="http://schemas.microsoft.com/office/drawing/2014/main" id="{97035FC7-75A8-4DC8-879B-F9C6DE52C8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086725" y="4891088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77" name="Rectangle 98">
              <a:extLst>
                <a:ext uri="{FF2B5EF4-FFF2-40B4-BE49-F238E27FC236}">
                  <a16:creationId xmlns:a16="http://schemas.microsoft.com/office/drawing/2014/main" id="{BD04B2A3-611B-498A-AF14-0A3B634C2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030788"/>
              <a:ext cx="214313" cy="460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78" name="Rectangle 99">
              <a:extLst>
                <a:ext uri="{FF2B5EF4-FFF2-40B4-BE49-F238E27FC236}">
                  <a16:creationId xmlns:a16="http://schemas.microsoft.com/office/drawing/2014/main" id="{9B315573-3143-4C01-94DC-3EC1EA451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352926"/>
              <a:ext cx="214313" cy="412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79" name="Rectangle 100">
              <a:extLst>
                <a:ext uri="{FF2B5EF4-FFF2-40B4-BE49-F238E27FC236}">
                  <a16:creationId xmlns:a16="http://schemas.microsoft.com/office/drawing/2014/main" id="{FA437A27-EC04-450E-B673-E75A2ADB1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511676"/>
              <a:ext cx="214313" cy="762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80" name="Rectangle 101">
              <a:extLst>
                <a:ext uri="{FF2B5EF4-FFF2-40B4-BE49-F238E27FC236}">
                  <a16:creationId xmlns:a16="http://schemas.microsoft.com/office/drawing/2014/main" id="{D8F14638-B7B0-48E1-BBD1-006C5F521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613276"/>
              <a:ext cx="214313" cy="793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81" name="Rectangle 102">
              <a:extLst>
                <a:ext uri="{FF2B5EF4-FFF2-40B4-BE49-F238E27FC236}">
                  <a16:creationId xmlns:a16="http://schemas.microsoft.com/office/drawing/2014/main" id="{675D05E1-9878-4541-86A8-D71EA3374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764088"/>
              <a:ext cx="214313" cy="365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82" name="Rectangle 103">
              <a:extLst>
                <a:ext uri="{FF2B5EF4-FFF2-40B4-BE49-F238E27FC236}">
                  <a16:creationId xmlns:a16="http://schemas.microsoft.com/office/drawing/2014/main" id="{CC2A1D2C-7A1B-47CD-8598-866305EF0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876801"/>
              <a:ext cx="214313" cy="381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83" name="Rectangle 104">
              <a:extLst>
                <a:ext uri="{FF2B5EF4-FFF2-40B4-BE49-F238E27FC236}">
                  <a16:creationId xmlns:a16="http://schemas.microsoft.com/office/drawing/2014/main" id="{DDDD0F50-F648-4307-9019-31A5AFB1C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251451"/>
              <a:ext cx="214313" cy="8096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84" name="Rectangle 105">
              <a:extLst>
                <a:ext uri="{FF2B5EF4-FFF2-40B4-BE49-F238E27FC236}">
                  <a16:creationId xmlns:a16="http://schemas.microsoft.com/office/drawing/2014/main" id="{6CA6245E-1D28-4DF0-9C3D-F77C72CAF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362576"/>
              <a:ext cx="214313" cy="1349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85" name="Rectangle 106">
              <a:extLst>
                <a:ext uri="{FF2B5EF4-FFF2-40B4-BE49-F238E27FC236}">
                  <a16:creationId xmlns:a16="http://schemas.microsoft.com/office/drawing/2014/main" id="{BC352621-BADB-4B8C-8A54-0AE84DB02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543551"/>
              <a:ext cx="214313" cy="111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86" name="Rectangle 107">
              <a:extLst>
                <a:ext uri="{FF2B5EF4-FFF2-40B4-BE49-F238E27FC236}">
                  <a16:creationId xmlns:a16="http://schemas.microsoft.com/office/drawing/2014/main" id="{A70D56B7-9E8A-43C4-80E2-FE8E893BC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600701"/>
              <a:ext cx="214313" cy="777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87" name="Rectangle 108">
              <a:extLst>
                <a:ext uri="{FF2B5EF4-FFF2-40B4-BE49-F238E27FC236}">
                  <a16:creationId xmlns:a16="http://schemas.microsoft.com/office/drawing/2014/main" id="{2C7D5E59-CB0D-415F-9D28-A544C4D63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754688"/>
              <a:ext cx="214313" cy="1158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88" name="Rectangle 109">
              <a:extLst>
                <a:ext uri="{FF2B5EF4-FFF2-40B4-BE49-F238E27FC236}">
                  <a16:creationId xmlns:a16="http://schemas.microsoft.com/office/drawing/2014/main" id="{3717159D-BE5E-4D41-A243-D1F42AB59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976938"/>
              <a:ext cx="214313" cy="11112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89" name="AutoShape 213">
              <a:extLst>
                <a:ext uri="{FF2B5EF4-FFF2-40B4-BE49-F238E27FC236}">
                  <a16:creationId xmlns:a16="http://schemas.microsoft.com/office/drawing/2014/main" id="{DCB23AAB-A37E-4635-BA15-1F14B0ED52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2529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90" name="AutoShape 214">
              <a:extLst>
                <a:ext uri="{FF2B5EF4-FFF2-40B4-BE49-F238E27FC236}">
                  <a16:creationId xmlns:a16="http://schemas.microsoft.com/office/drawing/2014/main" id="{5FF5A5D5-C92E-4C83-A939-D270CBF29C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9781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91" name="AutoShape 215">
              <a:extLst>
                <a:ext uri="{FF2B5EF4-FFF2-40B4-BE49-F238E27FC236}">
                  <a16:creationId xmlns:a16="http://schemas.microsoft.com/office/drawing/2014/main" id="{74D869D2-1A90-4344-9940-09FD9F5FE2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608101" y="48606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92" name="AutoShape 216">
              <a:extLst>
                <a:ext uri="{FF2B5EF4-FFF2-40B4-BE49-F238E27FC236}">
                  <a16:creationId xmlns:a16="http://schemas.microsoft.com/office/drawing/2014/main" id="{38B121CF-591B-48D1-834C-6D8FF2E00E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V="1">
              <a:off x="8608101" y="48878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93" name="Rectangle 217">
              <a:extLst>
                <a:ext uri="{FF2B5EF4-FFF2-40B4-BE49-F238E27FC236}">
                  <a16:creationId xmlns:a16="http://schemas.microsoft.com/office/drawing/2014/main" id="{8DA3ED20-8E20-4329-812C-C555C0A091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0307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94" name="Rectangle 218">
              <a:extLst>
                <a:ext uri="{FF2B5EF4-FFF2-40B4-BE49-F238E27FC236}">
                  <a16:creationId xmlns:a16="http://schemas.microsoft.com/office/drawing/2014/main" id="{BC4E6F54-4BB8-46C5-85AF-D91F6F4024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3516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95" name="Rectangle 219">
              <a:extLst>
                <a:ext uri="{FF2B5EF4-FFF2-40B4-BE49-F238E27FC236}">
                  <a16:creationId xmlns:a16="http://schemas.microsoft.com/office/drawing/2014/main" id="{CC3FD59D-0EFC-49A3-B804-BC4EDFEFE7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5113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96" name="Rectangle 220">
              <a:extLst>
                <a:ext uri="{FF2B5EF4-FFF2-40B4-BE49-F238E27FC236}">
                  <a16:creationId xmlns:a16="http://schemas.microsoft.com/office/drawing/2014/main" id="{CE693A47-D87A-481E-9F48-3658EA9006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6134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97" name="Rectangle 221">
              <a:extLst>
                <a:ext uri="{FF2B5EF4-FFF2-40B4-BE49-F238E27FC236}">
                  <a16:creationId xmlns:a16="http://schemas.microsoft.com/office/drawing/2014/main" id="{0F024366-8034-49A7-9D86-DDCB7B7C52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7632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98" name="Rectangle 222">
              <a:extLst>
                <a:ext uri="{FF2B5EF4-FFF2-40B4-BE49-F238E27FC236}">
                  <a16:creationId xmlns:a16="http://schemas.microsoft.com/office/drawing/2014/main" id="{A047F99E-6D7B-4619-BF68-DBE534236F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8768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99" name="Rectangle 223">
              <a:extLst>
                <a:ext uri="{FF2B5EF4-FFF2-40B4-BE49-F238E27FC236}">
                  <a16:creationId xmlns:a16="http://schemas.microsoft.com/office/drawing/2014/main" id="{DF4144AA-A5BE-4CBA-843C-198D8D0C51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2513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00" name="Rectangle 224">
              <a:extLst>
                <a:ext uri="{FF2B5EF4-FFF2-40B4-BE49-F238E27FC236}">
                  <a16:creationId xmlns:a16="http://schemas.microsoft.com/office/drawing/2014/main" id="{2FF2B997-3CD3-4A6F-8AC7-994D4D445A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3633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01" name="Rectangle 225">
              <a:extLst>
                <a:ext uri="{FF2B5EF4-FFF2-40B4-BE49-F238E27FC236}">
                  <a16:creationId xmlns:a16="http://schemas.microsoft.com/office/drawing/2014/main" id="{1EB54D28-4600-4C97-A4C0-1116093336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5436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02" name="Rectangle 226">
              <a:extLst>
                <a:ext uri="{FF2B5EF4-FFF2-40B4-BE49-F238E27FC236}">
                  <a16:creationId xmlns:a16="http://schemas.microsoft.com/office/drawing/2014/main" id="{60E0F140-FFFC-4F34-8375-B2C2C8ECD5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6012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03" name="Rectangle 227">
              <a:extLst>
                <a:ext uri="{FF2B5EF4-FFF2-40B4-BE49-F238E27FC236}">
                  <a16:creationId xmlns:a16="http://schemas.microsoft.com/office/drawing/2014/main" id="{2776B424-CC0D-4D09-8A34-06D8F79A54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7551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804" name="Rectangle 228">
              <a:extLst>
                <a:ext uri="{FF2B5EF4-FFF2-40B4-BE49-F238E27FC236}">
                  <a16:creationId xmlns:a16="http://schemas.microsoft.com/office/drawing/2014/main" id="{36C8AC5D-1E7B-493D-A9B8-B8969976C7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9765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63" name="テキスト ボックス 862">
              <a:extLst>
                <a:ext uri="{FF2B5EF4-FFF2-40B4-BE49-F238E27FC236}">
                  <a16:creationId xmlns:a16="http://schemas.microsoft.com/office/drawing/2014/main" id="{C7D6640D-22B3-42A7-AD82-7946A6847F9E}"/>
                </a:ext>
              </a:extLst>
            </p:cNvPr>
            <p:cNvSpPr txBox="1"/>
            <p:nvPr/>
          </p:nvSpPr>
          <p:spPr>
            <a:xfrm>
              <a:off x="8318500" y="5829726"/>
              <a:ext cx="595312" cy="58434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111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HGS創英角ｺﾞｼｯｸUB" pitchFamily="50" charset="-128"/>
                  <a:ea typeface="HGS創英角ｺﾞｼｯｸUB" pitchFamily="50" charset="-128"/>
                  <a:cs typeface="DFPGothicP-W5-AribTrB14" pitchFamily="1" charset="-128"/>
                </a:rPr>
                <a:t>×</a:t>
              </a:r>
              <a:endPara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S創英角ｺﾞｼｯｸUB" pitchFamily="50" charset="-128"/>
                <a:ea typeface="HGS創英角ｺﾞｼｯｸUB" pitchFamily="50" charset="-128"/>
                <a:cs typeface="DFPGothicP-W5-AribTrB14" pitchFamily="1" charset="-128"/>
              </a:endParaRPr>
            </a:p>
          </p:txBody>
        </p:sp>
      </p:grpSp>
      <p:grpSp>
        <p:nvGrpSpPr>
          <p:cNvPr id="20491" name="グループ化 863">
            <a:extLst>
              <a:ext uri="{FF2B5EF4-FFF2-40B4-BE49-F238E27FC236}">
                <a16:creationId xmlns:a16="http://schemas.microsoft.com/office/drawing/2014/main" id="{90E17C7B-5C35-47B2-B61D-10B1DEFAF070}"/>
              </a:ext>
            </a:extLst>
          </p:cNvPr>
          <p:cNvGrpSpPr>
            <a:grpSpLocks/>
          </p:cNvGrpSpPr>
          <p:nvPr/>
        </p:nvGrpSpPr>
        <p:grpSpPr bwMode="auto">
          <a:xfrm>
            <a:off x="307975" y="4445000"/>
            <a:ext cx="1200150" cy="2260600"/>
            <a:chOff x="6556375" y="4152900"/>
            <a:chExt cx="1200150" cy="2261175"/>
          </a:xfrm>
        </p:grpSpPr>
        <p:sp>
          <p:nvSpPr>
            <p:cNvPr id="20738" name="AutoShape 6">
              <a:extLst>
                <a:ext uri="{FF2B5EF4-FFF2-40B4-BE49-F238E27FC236}">
                  <a16:creationId xmlns:a16="http://schemas.microsoft.com/office/drawing/2014/main" id="{11889853-3249-4671-9839-FA5A85463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6375" y="4152900"/>
              <a:ext cx="1200150" cy="2179638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39" name="AutoShape 77">
              <a:extLst>
                <a:ext uri="{FF2B5EF4-FFF2-40B4-BE49-F238E27FC236}">
                  <a16:creationId xmlns:a16="http://schemas.microsoft.com/office/drawing/2014/main" id="{6FAF44F0-C4C7-45DF-965F-D73BD98DA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252913"/>
              <a:ext cx="214313" cy="72707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40" name="AutoShape 78">
              <a:extLst>
                <a:ext uri="{FF2B5EF4-FFF2-40B4-BE49-F238E27FC236}">
                  <a16:creationId xmlns:a16="http://schemas.microsoft.com/office/drawing/2014/main" id="{F7DEE88D-95D5-4223-81B5-F2C580E56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978401"/>
              <a:ext cx="214313" cy="120808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41" name="AutoShape 79">
              <a:extLst>
                <a:ext uri="{FF2B5EF4-FFF2-40B4-BE49-F238E27FC236}">
                  <a16:creationId xmlns:a16="http://schemas.microsoft.com/office/drawing/2014/main" id="{32C8B485-384A-42A0-BFCB-6ABD3D0CAA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7394575" y="4864100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42" name="AutoShape 80">
              <a:extLst>
                <a:ext uri="{FF2B5EF4-FFF2-40B4-BE49-F238E27FC236}">
                  <a16:creationId xmlns:a16="http://schemas.microsoft.com/office/drawing/2014/main" id="{837F8F32-6DAD-433F-82B2-B5EF8B8095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394575" y="4891088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43" name="Rectangle 81">
              <a:extLst>
                <a:ext uri="{FF2B5EF4-FFF2-40B4-BE49-F238E27FC236}">
                  <a16:creationId xmlns:a16="http://schemas.microsoft.com/office/drawing/2014/main" id="{9EF38D6E-2DC0-4B34-BF9D-DD7C1C890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030788"/>
              <a:ext cx="214313" cy="460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44" name="Rectangle 82">
              <a:extLst>
                <a:ext uri="{FF2B5EF4-FFF2-40B4-BE49-F238E27FC236}">
                  <a16:creationId xmlns:a16="http://schemas.microsoft.com/office/drawing/2014/main" id="{36D3CA01-363E-4DC3-9457-EAE1001C4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352926"/>
              <a:ext cx="214313" cy="412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45" name="Rectangle 83">
              <a:extLst>
                <a:ext uri="{FF2B5EF4-FFF2-40B4-BE49-F238E27FC236}">
                  <a16:creationId xmlns:a16="http://schemas.microsoft.com/office/drawing/2014/main" id="{A011B3AF-3D39-4A46-BC8A-EA5D87F9B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511676"/>
              <a:ext cx="214313" cy="762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46" name="Rectangle 84">
              <a:extLst>
                <a:ext uri="{FF2B5EF4-FFF2-40B4-BE49-F238E27FC236}">
                  <a16:creationId xmlns:a16="http://schemas.microsoft.com/office/drawing/2014/main" id="{990718CE-AAF1-464F-9988-B79DBA44A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613276"/>
              <a:ext cx="214313" cy="793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47" name="Rectangle 85">
              <a:extLst>
                <a:ext uri="{FF2B5EF4-FFF2-40B4-BE49-F238E27FC236}">
                  <a16:creationId xmlns:a16="http://schemas.microsoft.com/office/drawing/2014/main" id="{191CB18B-A2CD-41BE-96A2-4D5FF6F30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764088"/>
              <a:ext cx="214313" cy="365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48" name="Rectangle 86">
              <a:extLst>
                <a:ext uri="{FF2B5EF4-FFF2-40B4-BE49-F238E27FC236}">
                  <a16:creationId xmlns:a16="http://schemas.microsoft.com/office/drawing/2014/main" id="{76ACA4CE-86B4-47A4-8E34-DFCB3B9E3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876801"/>
              <a:ext cx="214313" cy="381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49" name="Rectangle 87">
              <a:extLst>
                <a:ext uri="{FF2B5EF4-FFF2-40B4-BE49-F238E27FC236}">
                  <a16:creationId xmlns:a16="http://schemas.microsoft.com/office/drawing/2014/main" id="{C711EA7B-8C3D-4AEB-8218-E2AC4B8E3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251451"/>
              <a:ext cx="214313" cy="8096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50" name="Rectangle 88">
              <a:extLst>
                <a:ext uri="{FF2B5EF4-FFF2-40B4-BE49-F238E27FC236}">
                  <a16:creationId xmlns:a16="http://schemas.microsoft.com/office/drawing/2014/main" id="{910C23FF-F053-44B2-990B-B132139FB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362576"/>
              <a:ext cx="214313" cy="1349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51" name="Rectangle 89">
              <a:extLst>
                <a:ext uri="{FF2B5EF4-FFF2-40B4-BE49-F238E27FC236}">
                  <a16:creationId xmlns:a16="http://schemas.microsoft.com/office/drawing/2014/main" id="{7854116C-E907-40EF-9A03-3C47FD646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543551"/>
              <a:ext cx="214313" cy="111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52" name="Rectangle 90">
              <a:extLst>
                <a:ext uri="{FF2B5EF4-FFF2-40B4-BE49-F238E27FC236}">
                  <a16:creationId xmlns:a16="http://schemas.microsoft.com/office/drawing/2014/main" id="{2C1FD7F2-B64A-4A14-A215-BED7FB3D3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600701"/>
              <a:ext cx="214313" cy="777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53" name="Rectangle 91">
              <a:extLst>
                <a:ext uri="{FF2B5EF4-FFF2-40B4-BE49-F238E27FC236}">
                  <a16:creationId xmlns:a16="http://schemas.microsoft.com/office/drawing/2014/main" id="{C6FD77D5-A154-497E-B64F-32ADBF1BB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754688"/>
              <a:ext cx="214313" cy="1158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54" name="Rectangle 92">
              <a:extLst>
                <a:ext uri="{FF2B5EF4-FFF2-40B4-BE49-F238E27FC236}">
                  <a16:creationId xmlns:a16="http://schemas.microsoft.com/office/drawing/2014/main" id="{384BFB83-18D1-487E-80BD-79C28421E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976938"/>
              <a:ext cx="214313" cy="11112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55" name="AutoShape 196">
              <a:extLst>
                <a:ext uri="{FF2B5EF4-FFF2-40B4-BE49-F238E27FC236}">
                  <a16:creationId xmlns:a16="http://schemas.microsoft.com/office/drawing/2014/main" id="{0A9B53D8-4F93-4A61-B378-890F5B847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2529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56" name="AutoShape 197">
              <a:extLst>
                <a:ext uri="{FF2B5EF4-FFF2-40B4-BE49-F238E27FC236}">
                  <a16:creationId xmlns:a16="http://schemas.microsoft.com/office/drawing/2014/main" id="{F39298A6-5C34-461E-B4B2-FDE1B08D9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9781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57" name="AutoShape 198">
              <a:extLst>
                <a:ext uri="{FF2B5EF4-FFF2-40B4-BE49-F238E27FC236}">
                  <a16:creationId xmlns:a16="http://schemas.microsoft.com/office/drawing/2014/main" id="{46E4A358-9828-439B-B025-E0D2CE6073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890427" y="48606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58" name="AutoShape 199">
              <a:extLst>
                <a:ext uri="{FF2B5EF4-FFF2-40B4-BE49-F238E27FC236}">
                  <a16:creationId xmlns:a16="http://schemas.microsoft.com/office/drawing/2014/main" id="{2D5B88D3-B207-4A76-B77E-A2398F0179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890427" y="48878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59" name="Rectangle 200">
              <a:extLst>
                <a:ext uri="{FF2B5EF4-FFF2-40B4-BE49-F238E27FC236}">
                  <a16:creationId xmlns:a16="http://schemas.microsoft.com/office/drawing/2014/main" id="{C90BF21D-72F0-438A-B2AC-539EDFC51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0307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60" name="Rectangle 201">
              <a:extLst>
                <a:ext uri="{FF2B5EF4-FFF2-40B4-BE49-F238E27FC236}">
                  <a16:creationId xmlns:a16="http://schemas.microsoft.com/office/drawing/2014/main" id="{EE22A80D-863F-46C8-A97A-E71B8DA6D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3516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61" name="Rectangle 202">
              <a:extLst>
                <a:ext uri="{FF2B5EF4-FFF2-40B4-BE49-F238E27FC236}">
                  <a16:creationId xmlns:a16="http://schemas.microsoft.com/office/drawing/2014/main" id="{049AF054-7456-4E64-85F4-12931AAD6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5113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62" name="Rectangle 203">
              <a:extLst>
                <a:ext uri="{FF2B5EF4-FFF2-40B4-BE49-F238E27FC236}">
                  <a16:creationId xmlns:a16="http://schemas.microsoft.com/office/drawing/2014/main" id="{605EF4E3-5558-40D7-A457-71C21645B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6134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63" name="Rectangle 204">
              <a:extLst>
                <a:ext uri="{FF2B5EF4-FFF2-40B4-BE49-F238E27FC236}">
                  <a16:creationId xmlns:a16="http://schemas.microsoft.com/office/drawing/2014/main" id="{B4B99C8C-F5D8-4F10-AEAA-D06E9EEA8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7632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64" name="Rectangle 205">
              <a:extLst>
                <a:ext uri="{FF2B5EF4-FFF2-40B4-BE49-F238E27FC236}">
                  <a16:creationId xmlns:a16="http://schemas.microsoft.com/office/drawing/2014/main" id="{A1575B80-D694-480C-BBCB-7462ADEF7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8768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65" name="Rectangle 206">
              <a:extLst>
                <a:ext uri="{FF2B5EF4-FFF2-40B4-BE49-F238E27FC236}">
                  <a16:creationId xmlns:a16="http://schemas.microsoft.com/office/drawing/2014/main" id="{17A322D4-F6E7-4C35-970D-EBBEAD08E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2513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66" name="Rectangle 207">
              <a:extLst>
                <a:ext uri="{FF2B5EF4-FFF2-40B4-BE49-F238E27FC236}">
                  <a16:creationId xmlns:a16="http://schemas.microsoft.com/office/drawing/2014/main" id="{C5D74BEB-866E-4844-8AC1-2555454D6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3633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67" name="Rectangle 208">
              <a:extLst>
                <a:ext uri="{FF2B5EF4-FFF2-40B4-BE49-F238E27FC236}">
                  <a16:creationId xmlns:a16="http://schemas.microsoft.com/office/drawing/2014/main" id="{C535FED4-56E9-43B7-8D1E-8C60EB918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5436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68" name="Rectangle 209">
              <a:extLst>
                <a:ext uri="{FF2B5EF4-FFF2-40B4-BE49-F238E27FC236}">
                  <a16:creationId xmlns:a16="http://schemas.microsoft.com/office/drawing/2014/main" id="{114C8601-D71D-4356-95DD-7618A1F57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6012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69" name="Rectangle 210">
              <a:extLst>
                <a:ext uri="{FF2B5EF4-FFF2-40B4-BE49-F238E27FC236}">
                  <a16:creationId xmlns:a16="http://schemas.microsoft.com/office/drawing/2014/main" id="{E096C659-E914-4CFE-918D-A7570ED6E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7551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70" name="Rectangle 211">
              <a:extLst>
                <a:ext uri="{FF2B5EF4-FFF2-40B4-BE49-F238E27FC236}">
                  <a16:creationId xmlns:a16="http://schemas.microsoft.com/office/drawing/2014/main" id="{822E0052-A3E7-4ECF-A75F-EDC7B00A9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9765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98" name="テキスト ボックス 897">
              <a:extLst>
                <a:ext uri="{FF2B5EF4-FFF2-40B4-BE49-F238E27FC236}">
                  <a16:creationId xmlns:a16="http://schemas.microsoft.com/office/drawing/2014/main" id="{66C66DE5-9A6F-4E51-AA2A-1F9C46029FAA}"/>
                </a:ext>
              </a:extLst>
            </p:cNvPr>
            <p:cNvSpPr txBox="1"/>
            <p:nvPr/>
          </p:nvSpPr>
          <p:spPr>
            <a:xfrm>
              <a:off x="7112000" y="5829726"/>
              <a:ext cx="595313" cy="58434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111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HGS創英角ｺﾞｼｯｸUB" pitchFamily="50" charset="-128"/>
                  <a:ea typeface="HGS創英角ｺﾞｼｯｸUB" pitchFamily="50" charset="-128"/>
                  <a:cs typeface="DFPGothicP-W5-AribTrB14" pitchFamily="1" charset="-128"/>
                </a:rPr>
                <a:t>×</a:t>
              </a:r>
              <a:endPara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S創英角ｺﾞｼｯｸUB" pitchFamily="50" charset="-128"/>
                <a:ea typeface="HGS創英角ｺﾞｼｯｸUB" pitchFamily="50" charset="-128"/>
                <a:cs typeface="DFPGothicP-W5-AribTrB14" pitchFamily="1" charset="-128"/>
              </a:endParaRPr>
            </a:p>
          </p:txBody>
        </p:sp>
      </p:grpSp>
      <p:grpSp>
        <p:nvGrpSpPr>
          <p:cNvPr id="20492" name="グループ化 933">
            <a:extLst>
              <a:ext uri="{FF2B5EF4-FFF2-40B4-BE49-F238E27FC236}">
                <a16:creationId xmlns:a16="http://schemas.microsoft.com/office/drawing/2014/main" id="{3DB3B67F-F9E3-4EB3-ACED-2E73FE1C95FB}"/>
              </a:ext>
            </a:extLst>
          </p:cNvPr>
          <p:cNvGrpSpPr>
            <a:grpSpLocks/>
          </p:cNvGrpSpPr>
          <p:nvPr/>
        </p:nvGrpSpPr>
        <p:grpSpPr bwMode="auto">
          <a:xfrm>
            <a:off x="6411913" y="1536700"/>
            <a:ext cx="1200150" cy="2260600"/>
            <a:chOff x="6556375" y="4152900"/>
            <a:chExt cx="1200150" cy="2261175"/>
          </a:xfrm>
        </p:grpSpPr>
        <p:sp>
          <p:nvSpPr>
            <p:cNvPr id="20704" name="AutoShape 6">
              <a:extLst>
                <a:ext uri="{FF2B5EF4-FFF2-40B4-BE49-F238E27FC236}">
                  <a16:creationId xmlns:a16="http://schemas.microsoft.com/office/drawing/2014/main" id="{5EB7A19B-4741-451D-8E0C-8F893C082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6375" y="4152900"/>
              <a:ext cx="1200150" cy="2179638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05" name="AutoShape 77">
              <a:extLst>
                <a:ext uri="{FF2B5EF4-FFF2-40B4-BE49-F238E27FC236}">
                  <a16:creationId xmlns:a16="http://schemas.microsoft.com/office/drawing/2014/main" id="{B5A3675F-E2BB-4FCE-ADBD-5777A231C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252913"/>
              <a:ext cx="214313" cy="72707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06" name="AutoShape 78">
              <a:extLst>
                <a:ext uri="{FF2B5EF4-FFF2-40B4-BE49-F238E27FC236}">
                  <a16:creationId xmlns:a16="http://schemas.microsoft.com/office/drawing/2014/main" id="{B638FE40-95D7-44CD-9FB1-ECC756D7D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978401"/>
              <a:ext cx="214313" cy="120808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07" name="AutoShape 79">
              <a:extLst>
                <a:ext uri="{FF2B5EF4-FFF2-40B4-BE49-F238E27FC236}">
                  <a16:creationId xmlns:a16="http://schemas.microsoft.com/office/drawing/2014/main" id="{E8FD61DB-CC79-4BC8-8A97-50D0B101AE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7394575" y="4864100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08" name="AutoShape 80">
              <a:extLst>
                <a:ext uri="{FF2B5EF4-FFF2-40B4-BE49-F238E27FC236}">
                  <a16:creationId xmlns:a16="http://schemas.microsoft.com/office/drawing/2014/main" id="{318EE23D-903C-4CC0-8D23-044FF142F8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394575" y="4891088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09" name="Rectangle 81">
              <a:extLst>
                <a:ext uri="{FF2B5EF4-FFF2-40B4-BE49-F238E27FC236}">
                  <a16:creationId xmlns:a16="http://schemas.microsoft.com/office/drawing/2014/main" id="{5AF5EC56-B447-4EE3-8920-BB4BD4D96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030788"/>
              <a:ext cx="214313" cy="460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10" name="Rectangle 82">
              <a:extLst>
                <a:ext uri="{FF2B5EF4-FFF2-40B4-BE49-F238E27FC236}">
                  <a16:creationId xmlns:a16="http://schemas.microsoft.com/office/drawing/2014/main" id="{5A53B570-39B6-42FA-97C2-D48E9FA40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352926"/>
              <a:ext cx="214313" cy="412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11" name="Rectangle 83">
              <a:extLst>
                <a:ext uri="{FF2B5EF4-FFF2-40B4-BE49-F238E27FC236}">
                  <a16:creationId xmlns:a16="http://schemas.microsoft.com/office/drawing/2014/main" id="{D8C5A256-5992-4F9D-926A-43A29C700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511676"/>
              <a:ext cx="214313" cy="762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12" name="Rectangle 84">
              <a:extLst>
                <a:ext uri="{FF2B5EF4-FFF2-40B4-BE49-F238E27FC236}">
                  <a16:creationId xmlns:a16="http://schemas.microsoft.com/office/drawing/2014/main" id="{4139FA78-EA3A-445D-80F6-14D5C1FF5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613276"/>
              <a:ext cx="214313" cy="793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13" name="Rectangle 85">
              <a:extLst>
                <a:ext uri="{FF2B5EF4-FFF2-40B4-BE49-F238E27FC236}">
                  <a16:creationId xmlns:a16="http://schemas.microsoft.com/office/drawing/2014/main" id="{F15D8918-311C-456E-B09D-CB3B20038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764088"/>
              <a:ext cx="214313" cy="365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14" name="Rectangle 86">
              <a:extLst>
                <a:ext uri="{FF2B5EF4-FFF2-40B4-BE49-F238E27FC236}">
                  <a16:creationId xmlns:a16="http://schemas.microsoft.com/office/drawing/2014/main" id="{0AEAA835-33C5-4BE8-BB0E-4AA579C87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876801"/>
              <a:ext cx="214313" cy="381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15" name="Rectangle 87">
              <a:extLst>
                <a:ext uri="{FF2B5EF4-FFF2-40B4-BE49-F238E27FC236}">
                  <a16:creationId xmlns:a16="http://schemas.microsoft.com/office/drawing/2014/main" id="{B274CBF1-E10D-4B70-A477-4CA782346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251451"/>
              <a:ext cx="214313" cy="8096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16" name="Rectangle 88">
              <a:extLst>
                <a:ext uri="{FF2B5EF4-FFF2-40B4-BE49-F238E27FC236}">
                  <a16:creationId xmlns:a16="http://schemas.microsoft.com/office/drawing/2014/main" id="{80B8F500-3B61-41A4-AA12-39DE73606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362576"/>
              <a:ext cx="214313" cy="1349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17" name="Rectangle 89">
              <a:extLst>
                <a:ext uri="{FF2B5EF4-FFF2-40B4-BE49-F238E27FC236}">
                  <a16:creationId xmlns:a16="http://schemas.microsoft.com/office/drawing/2014/main" id="{B54E98B1-2558-4D28-8615-35AE56291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543551"/>
              <a:ext cx="214313" cy="111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18" name="Rectangle 90">
              <a:extLst>
                <a:ext uri="{FF2B5EF4-FFF2-40B4-BE49-F238E27FC236}">
                  <a16:creationId xmlns:a16="http://schemas.microsoft.com/office/drawing/2014/main" id="{CD5DBB37-5FC1-4E82-9020-1F6E246A2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600701"/>
              <a:ext cx="214313" cy="777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19" name="Rectangle 91">
              <a:extLst>
                <a:ext uri="{FF2B5EF4-FFF2-40B4-BE49-F238E27FC236}">
                  <a16:creationId xmlns:a16="http://schemas.microsoft.com/office/drawing/2014/main" id="{53D0E477-9336-4E4D-9253-2FBD7EAA0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754688"/>
              <a:ext cx="214313" cy="1158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20" name="Rectangle 92">
              <a:extLst>
                <a:ext uri="{FF2B5EF4-FFF2-40B4-BE49-F238E27FC236}">
                  <a16:creationId xmlns:a16="http://schemas.microsoft.com/office/drawing/2014/main" id="{F69A820B-EB34-4E7C-94DE-2E3FA6DD5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976938"/>
              <a:ext cx="214313" cy="11112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21" name="AutoShape 196">
              <a:extLst>
                <a:ext uri="{FF2B5EF4-FFF2-40B4-BE49-F238E27FC236}">
                  <a16:creationId xmlns:a16="http://schemas.microsoft.com/office/drawing/2014/main" id="{042AD9C3-2290-466F-9CC9-52F8EB6FB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2529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22" name="AutoShape 197">
              <a:extLst>
                <a:ext uri="{FF2B5EF4-FFF2-40B4-BE49-F238E27FC236}">
                  <a16:creationId xmlns:a16="http://schemas.microsoft.com/office/drawing/2014/main" id="{53E60BF3-47C7-4C58-9813-ADC3F9E62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9781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23" name="AutoShape 198">
              <a:extLst>
                <a:ext uri="{FF2B5EF4-FFF2-40B4-BE49-F238E27FC236}">
                  <a16:creationId xmlns:a16="http://schemas.microsoft.com/office/drawing/2014/main" id="{D36D793B-2BE8-480C-91FA-0B0DF0C216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890427" y="48606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24" name="AutoShape 199">
              <a:extLst>
                <a:ext uri="{FF2B5EF4-FFF2-40B4-BE49-F238E27FC236}">
                  <a16:creationId xmlns:a16="http://schemas.microsoft.com/office/drawing/2014/main" id="{E2315CC8-74C1-4BB2-8ED1-736DAD8082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890427" y="48878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25" name="Rectangle 200">
              <a:extLst>
                <a:ext uri="{FF2B5EF4-FFF2-40B4-BE49-F238E27FC236}">
                  <a16:creationId xmlns:a16="http://schemas.microsoft.com/office/drawing/2014/main" id="{903ACA51-E19C-49ED-8FDC-54E3DF3DA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0307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26" name="Rectangle 201">
              <a:extLst>
                <a:ext uri="{FF2B5EF4-FFF2-40B4-BE49-F238E27FC236}">
                  <a16:creationId xmlns:a16="http://schemas.microsoft.com/office/drawing/2014/main" id="{3824D2EB-3B25-45BE-8E08-AC34084E6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3516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27" name="Rectangle 202">
              <a:extLst>
                <a:ext uri="{FF2B5EF4-FFF2-40B4-BE49-F238E27FC236}">
                  <a16:creationId xmlns:a16="http://schemas.microsoft.com/office/drawing/2014/main" id="{026CDD77-8313-4563-BD7F-804B3925D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5113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28" name="Rectangle 203">
              <a:extLst>
                <a:ext uri="{FF2B5EF4-FFF2-40B4-BE49-F238E27FC236}">
                  <a16:creationId xmlns:a16="http://schemas.microsoft.com/office/drawing/2014/main" id="{9F6CF31C-5D89-4800-A373-0EA499A6B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6134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29" name="Rectangle 204">
              <a:extLst>
                <a:ext uri="{FF2B5EF4-FFF2-40B4-BE49-F238E27FC236}">
                  <a16:creationId xmlns:a16="http://schemas.microsoft.com/office/drawing/2014/main" id="{3FF83AB1-085A-4B2F-9614-DBBCCC0AC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7632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30" name="Rectangle 205">
              <a:extLst>
                <a:ext uri="{FF2B5EF4-FFF2-40B4-BE49-F238E27FC236}">
                  <a16:creationId xmlns:a16="http://schemas.microsoft.com/office/drawing/2014/main" id="{BEB45D26-D623-4C83-B0FB-DCF569EA7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8768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31" name="Rectangle 206">
              <a:extLst>
                <a:ext uri="{FF2B5EF4-FFF2-40B4-BE49-F238E27FC236}">
                  <a16:creationId xmlns:a16="http://schemas.microsoft.com/office/drawing/2014/main" id="{23DCBF42-A03D-4E0B-8A90-DCDB1BF78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2513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32" name="Rectangle 207">
              <a:extLst>
                <a:ext uri="{FF2B5EF4-FFF2-40B4-BE49-F238E27FC236}">
                  <a16:creationId xmlns:a16="http://schemas.microsoft.com/office/drawing/2014/main" id="{0B909F50-5D44-4F47-9E4C-9943B1806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3633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33" name="Rectangle 208">
              <a:extLst>
                <a:ext uri="{FF2B5EF4-FFF2-40B4-BE49-F238E27FC236}">
                  <a16:creationId xmlns:a16="http://schemas.microsoft.com/office/drawing/2014/main" id="{D1A5427F-611C-40E2-B5C0-CA0007404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5436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34" name="Rectangle 209">
              <a:extLst>
                <a:ext uri="{FF2B5EF4-FFF2-40B4-BE49-F238E27FC236}">
                  <a16:creationId xmlns:a16="http://schemas.microsoft.com/office/drawing/2014/main" id="{16B84672-C97B-493C-B393-D4ADCC8C1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6012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35" name="Rectangle 210">
              <a:extLst>
                <a:ext uri="{FF2B5EF4-FFF2-40B4-BE49-F238E27FC236}">
                  <a16:creationId xmlns:a16="http://schemas.microsoft.com/office/drawing/2014/main" id="{441B9DDE-4DD0-45DB-B4A2-82EC8038B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7551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36" name="Rectangle 211">
              <a:extLst>
                <a:ext uri="{FF2B5EF4-FFF2-40B4-BE49-F238E27FC236}">
                  <a16:creationId xmlns:a16="http://schemas.microsoft.com/office/drawing/2014/main" id="{DC735FD0-63BD-4917-8D31-55309714B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9765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968" name="テキスト ボックス 967">
              <a:extLst>
                <a:ext uri="{FF2B5EF4-FFF2-40B4-BE49-F238E27FC236}">
                  <a16:creationId xmlns:a16="http://schemas.microsoft.com/office/drawing/2014/main" id="{886E0713-647B-4D87-843E-529BC131BB32}"/>
                </a:ext>
              </a:extLst>
            </p:cNvPr>
            <p:cNvSpPr txBox="1"/>
            <p:nvPr/>
          </p:nvSpPr>
          <p:spPr>
            <a:xfrm>
              <a:off x="7112000" y="5829726"/>
              <a:ext cx="595312" cy="58434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111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HGS創英角ｺﾞｼｯｸUB" pitchFamily="50" charset="-128"/>
                  <a:ea typeface="HGS創英角ｺﾞｼｯｸUB" pitchFamily="50" charset="-128"/>
                  <a:cs typeface="DFPGothicP-W5-AribTrB14" pitchFamily="1" charset="-128"/>
                </a:rPr>
                <a:t>×</a:t>
              </a:r>
              <a:endPara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S創英角ｺﾞｼｯｸUB" pitchFamily="50" charset="-128"/>
                <a:ea typeface="HGS創英角ｺﾞｼｯｸUB" pitchFamily="50" charset="-128"/>
                <a:cs typeface="DFPGothicP-W5-AribTrB14" pitchFamily="1" charset="-128"/>
              </a:endParaRPr>
            </a:p>
          </p:txBody>
        </p:sp>
      </p:grpSp>
      <p:grpSp>
        <p:nvGrpSpPr>
          <p:cNvPr id="20493" name="グループ化 968">
            <a:extLst>
              <a:ext uri="{FF2B5EF4-FFF2-40B4-BE49-F238E27FC236}">
                <a16:creationId xmlns:a16="http://schemas.microsoft.com/office/drawing/2014/main" id="{FC0D5912-7CD2-4E35-8244-9086D52E0CFE}"/>
              </a:ext>
            </a:extLst>
          </p:cNvPr>
          <p:cNvGrpSpPr>
            <a:grpSpLocks/>
          </p:cNvGrpSpPr>
          <p:nvPr/>
        </p:nvGrpSpPr>
        <p:grpSpPr bwMode="auto">
          <a:xfrm>
            <a:off x="3970338" y="1536700"/>
            <a:ext cx="1200150" cy="2260600"/>
            <a:chOff x="7772400" y="4152900"/>
            <a:chExt cx="1200150" cy="2261175"/>
          </a:xfrm>
        </p:grpSpPr>
        <p:sp>
          <p:nvSpPr>
            <p:cNvPr id="20670" name="AutoShape 7">
              <a:extLst>
                <a:ext uri="{FF2B5EF4-FFF2-40B4-BE49-F238E27FC236}">
                  <a16:creationId xmlns:a16="http://schemas.microsoft.com/office/drawing/2014/main" id="{5E0B597E-5482-460D-B999-A21E3EA20F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7772400" y="4152900"/>
              <a:ext cx="1200150" cy="2179638"/>
            </a:xfrm>
            <a:prstGeom prst="roundRect">
              <a:avLst>
                <a:gd name="adj" fmla="val 16667"/>
              </a:avLst>
            </a:prstGeom>
            <a:solidFill>
              <a:srgbClr val="CC3399"/>
            </a:solidFill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71" name="AutoShape 94">
              <a:extLst>
                <a:ext uri="{FF2B5EF4-FFF2-40B4-BE49-F238E27FC236}">
                  <a16:creationId xmlns:a16="http://schemas.microsoft.com/office/drawing/2014/main" id="{51341F55-5713-4481-8E51-ECE7ADE7A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252913"/>
              <a:ext cx="214313" cy="72707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72" name="AutoShape 95">
              <a:extLst>
                <a:ext uri="{FF2B5EF4-FFF2-40B4-BE49-F238E27FC236}">
                  <a16:creationId xmlns:a16="http://schemas.microsoft.com/office/drawing/2014/main" id="{93892011-0AC6-4D12-94E9-481C567BB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978401"/>
              <a:ext cx="214313" cy="120808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73" name="AutoShape 96">
              <a:extLst>
                <a:ext uri="{FF2B5EF4-FFF2-40B4-BE49-F238E27FC236}">
                  <a16:creationId xmlns:a16="http://schemas.microsoft.com/office/drawing/2014/main" id="{7F137AE7-635D-4D67-BF9D-16E8846926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8086725" y="4864100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74" name="AutoShape 97">
              <a:extLst>
                <a:ext uri="{FF2B5EF4-FFF2-40B4-BE49-F238E27FC236}">
                  <a16:creationId xmlns:a16="http://schemas.microsoft.com/office/drawing/2014/main" id="{E148E048-9992-41CC-A07F-65185458FC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8086725" y="4891088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75" name="Rectangle 98">
              <a:extLst>
                <a:ext uri="{FF2B5EF4-FFF2-40B4-BE49-F238E27FC236}">
                  <a16:creationId xmlns:a16="http://schemas.microsoft.com/office/drawing/2014/main" id="{52265058-AA72-42E8-A9F0-636442BC2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030788"/>
              <a:ext cx="214313" cy="460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76" name="Rectangle 99">
              <a:extLst>
                <a:ext uri="{FF2B5EF4-FFF2-40B4-BE49-F238E27FC236}">
                  <a16:creationId xmlns:a16="http://schemas.microsoft.com/office/drawing/2014/main" id="{4F30C72B-E432-46AB-8CB5-A2AB2B127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352926"/>
              <a:ext cx="214313" cy="412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77" name="Rectangle 100">
              <a:extLst>
                <a:ext uri="{FF2B5EF4-FFF2-40B4-BE49-F238E27FC236}">
                  <a16:creationId xmlns:a16="http://schemas.microsoft.com/office/drawing/2014/main" id="{6E37C35F-8EA8-4CE1-9207-DCFF1756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511676"/>
              <a:ext cx="214313" cy="762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78" name="Rectangle 101">
              <a:extLst>
                <a:ext uri="{FF2B5EF4-FFF2-40B4-BE49-F238E27FC236}">
                  <a16:creationId xmlns:a16="http://schemas.microsoft.com/office/drawing/2014/main" id="{56BB554B-A003-409C-A2B5-ED4448E52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613276"/>
              <a:ext cx="214313" cy="793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79" name="Rectangle 102">
              <a:extLst>
                <a:ext uri="{FF2B5EF4-FFF2-40B4-BE49-F238E27FC236}">
                  <a16:creationId xmlns:a16="http://schemas.microsoft.com/office/drawing/2014/main" id="{8082BA7D-5426-4FCD-9CC7-ECFB27D391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764088"/>
              <a:ext cx="214313" cy="365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80" name="Rectangle 103">
              <a:extLst>
                <a:ext uri="{FF2B5EF4-FFF2-40B4-BE49-F238E27FC236}">
                  <a16:creationId xmlns:a16="http://schemas.microsoft.com/office/drawing/2014/main" id="{84C8A743-F00D-4E31-AD85-02D285A48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4876801"/>
              <a:ext cx="214313" cy="381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81" name="Rectangle 104">
              <a:extLst>
                <a:ext uri="{FF2B5EF4-FFF2-40B4-BE49-F238E27FC236}">
                  <a16:creationId xmlns:a16="http://schemas.microsoft.com/office/drawing/2014/main" id="{B95C95FB-F45E-4CDD-8415-98FCED701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251451"/>
              <a:ext cx="214313" cy="8096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82" name="Rectangle 105">
              <a:extLst>
                <a:ext uri="{FF2B5EF4-FFF2-40B4-BE49-F238E27FC236}">
                  <a16:creationId xmlns:a16="http://schemas.microsoft.com/office/drawing/2014/main" id="{77EDC808-A0D2-4724-BF14-18EF6CDBE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362576"/>
              <a:ext cx="214313" cy="1349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83" name="Rectangle 106">
              <a:extLst>
                <a:ext uri="{FF2B5EF4-FFF2-40B4-BE49-F238E27FC236}">
                  <a16:creationId xmlns:a16="http://schemas.microsoft.com/office/drawing/2014/main" id="{ABE647F7-E352-43A1-803F-F352E40CB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543551"/>
              <a:ext cx="214313" cy="111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84" name="Rectangle 107">
              <a:extLst>
                <a:ext uri="{FF2B5EF4-FFF2-40B4-BE49-F238E27FC236}">
                  <a16:creationId xmlns:a16="http://schemas.microsoft.com/office/drawing/2014/main" id="{84912EFD-2279-42B3-BE31-A5A0D6829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600701"/>
              <a:ext cx="214313" cy="777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85" name="Rectangle 108">
              <a:extLst>
                <a:ext uri="{FF2B5EF4-FFF2-40B4-BE49-F238E27FC236}">
                  <a16:creationId xmlns:a16="http://schemas.microsoft.com/office/drawing/2014/main" id="{49BDF96E-6110-4F19-ADB7-7975FACCC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754688"/>
              <a:ext cx="214313" cy="1158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86" name="Rectangle 109">
              <a:extLst>
                <a:ext uri="{FF2B5EF4-FFF2-40B4-BE49-F238E27FC236}">
                  <a16:creationId xmlns:a16="http://schemas.microsoft.com/office/drawing/2014/main" id="{012B7B80-B9F0-4BA4-B748-3ADA9D4BC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7825" y="5976938"/>
              <a:ext cx="214313" cy="11112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87" name="AutoShape 213">
              <a:extLst>
                <a:ext uri="{FF2B5EF4-FFF2-40B4-BE49-F238E27FC236}">
                  <a16:creationId xmlns:a16="http://schemas.microsoft.com/office/drawing/2014/main" id="{DE019702-7AD4-46B4-A2BC-DCFE526F49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2529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88" name="AutoShape 214">
              <a:extLst>
                <a:ext uri="{FF2B5EF4-FFF2-40B4-BE49-F238E27FC236}">
                  <a16:creationId xmlns:a16="http://schemas.microsoft.com/office/drawing/2014/main" id="{0D23A9B8-7D31-47D2-842B-69110C4830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9781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89" name="AutoShape 215">
              <a:extLst>
                <a:ext uri="{FF2B5EF4-FFF2-40B4-BE49-F238E27FC236}">
                  <a16:creationId xmlns:a16="http://schemas.microsoft.com/office/drawing/2014/main" id="{337EF2FF-E4E7-436A-BD37-7F9FE9D6A5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608101" y="48606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90" name="AutoShape 216">
              <a:extLst>
                <a:ext uri="{FF2B5EF4-FFF2-40B4-BE49-F238E27FC236}">
                  <a16:creationId xmlns:a16="http://schemas.microsoft.com/office/drawing/2014/main" id="{073E64C9-5EF5-4391-9BED-5673789C53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V="1">
              <a:off x="8608101" y="48878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91" name="Rectangle 217">
              <a:extLst>
                <a:ext uri="{FF2B5EF4-FFF2-40B4-BE49-F238E27FC236}">
                  <a16:creationId xmlns:a16="http://schemas.microsoft.com/office/drawing/2014/main" id="{FA4374B6-0851-4B69-9A9E-DB85F755B2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0307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92" name="Rectangle 218">
              <a:extLst>
                <a:ext uri="{FF2B5EF4-FFF2-40B4-BE49-F238E27FC236}">
                  <a16:creationId xmlns:a16="http://schemas.microsoft.com/office/drawing/2014/main" id="{3CFD7AB3-42A3-4F2A-9513-07C9E71F1D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3516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93" name="Rectangle 219">
              <a:extLst>
                <a:ext uri="{FF2B5EF4-FFF2-40B4-BE49-F238E27FC236}">
                  <a16:creationId xmlns:a16="http://schemas.microsoft.com/office/drawing/2014/main" id="{0B5640B8-5172-46EA-BEC8-6703943DEB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5113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94" name="Rectangle 220">
              <a:extLst>
                <a:ext uri="{FF2B5EF4-FFF2-40B4-BE49-F238E27FC236}">
                  <a16:creationId xmlns:a16="http://schemas.microsoft.com/office/drawing/2014/main" id="{449F542F-449E-4DD6-8182-CD6D679785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6134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95" name="Rectangle 221">
              <a:extLst>
                <a:ext uri="{FF2B5EF4-FFF2-40B4-BE49-F238E27FC236}">
                  <a16:creationId xmlns:a16="http://schemas.microsoft.com/office/drawing/2014/main" id="{5EFCAB49-2C2C-460F-AA9C-F8B3F49298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7632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96" name="Rectangle 222">
              <a:extLst>
                <a:ext uri="{FF2B5EF4-FFF2-40B4-BE49-F238E27FC236}">
                  <a16:creationId xmlns:a16="http://schemas.microsoft.com/office/drawing/2014/main" id="{BE831A1A-8AD5-4BAB-9BB2-C1EBEB8FAB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48768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97" name="Rectangle 223">
              <a:extLst>
                <a:ext uri="{FF2B5EF4-FFF2-40B4-BE49-F238E27FC236}">
                  <a16:creationId xmlns:a16="http://schemas.microsoft.com/office/drawing/2014/main" id="{819643DD-9E4D-4911-B02F-0F93F7B804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2513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98" name="Rectangle 224">
              <a:extLst>
                <a:ext uri="{FF2B5EF4-FFF2-40B4-BE49-F238E27FC236}">
                  <a16:creationId xmlns:a16="http://schemas.microsoft.com/office/drawing/2014/main" id="{1241AA64-1443-4AC4-9516-253A8150EB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3633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99" name="Rectangle 225">
              <a:extLst>
                <a:ext uri="{FF2B5EF4-FFF2-40B4-BE49-F238E27FC236}">
                  <a16:creationId xmlns:a16="http://schemas.microsoft.com/office/drawing/2014/main" id="{04C7438A-6236-4FE2-8670-ADCBF3D8C8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5436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00" name="Rectangle 226">
              <a:extLst>
                <a:ext uri="{FF2B5EF4-FFF2-40B4-BE49-F238E27FC236}">
                  <a16:creationId xmlns:a16="http://schemas.microsoft.com/office/drawing/2014/main" id="{AC2FE9CF-DBF3-4573-BAFA-41DD36E139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6012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01" name="Rectangle 227">
              <a:extLst>
                <a:ext uri="{FF2B5EF4-FFF2-40B4-BE49-F238E27FC236}">
                  <a16:creationId xmlns:a16="http://schemas.microsoft.com/office/drawing/2014/main" id="{E6169C96-0F8E-4B8F-B019-6DC1617B51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7551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702" name="Rectangle 228">
              <a:extLst>
                <a:ext uri="{FF2B5EF4-FFF2-40B4-BE49-F238E27FC236}">
                  <a16:creationId xmlns:a16="http://schemas.microsoft.com/office/drawing/2014/main" id="{1D0538B9-A35F-42C0-B834-DD8ABDA827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8515349" y="59765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03" name="テキスト ボックス 1002">
              <a:extLst>
                <a:ext uri="{FF2B5EF4-FFF2-40B4-BE49-F238E27FC236}">
                  <a16:creationId xmlns:a16="http://schemas.microsoft.com/office/drawing/2014/main" id="{8F8D13F0-C3DB-4A3C-97D8-19E6AFB09CD7}"/>
                </a:ext>
              </a:extLst>
            </p:cNvPr>
            <p:cNvSpPr txBox="1"/>
            <p:nvPr/>
          </p:nvSpPr>
          <p:spPr>
            <a:xfrm>
              <a:off x="8318500" y="5829726"/>
              <a:ext cx="595312" cy="58434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111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HGS創英角ｺﾞｼｯｸUB" pitchFamily="50" charset="-128"/>
                  <a:ea typeface="HGS創英角ｺﾞｼｯｸUB" pitchFamily="50" charset="-128"/>
                  <a:cs typeface="DFPGothicP-W5-AribTrB14" pitchFamily="1" charset="-128"/>
                </a:rPr>
                <a:t>×</a:t>
              </a:r>
              <a:endPara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S創英角ｺﾞｼｯｸUB" pitchFamily="50" charset="-128"/>
                <a:ea typeface="HGS創英角ｺﾞｼｯｸUB" pitchFamily="50" charset="-128"/>
                <a:cs typeface="DFPGothicP-W5-AribTrB14" pitchFamily="1" charset="-128"/>
              </a:endParaRPr>
            </a:p>
          </p:txBody>
        </p:sp>
      </p:grpSp>
      <p:grpSp>
        <p:nvGrpSpPr>
          <p:cNvPr id="20494" name="グループ化 1003">
            <a:extLst>
              <a:ext uri="{FF2B5EF4-FFF2-40B4-BE49-F238E27FC236}">
                <a16:creationId xmlns:a16="http://schemas.microsoft.com/office/drawing/2014/main" id="{72AE0848-6CA2-446C-8CC5-55CB425A9AC3}"/>
              </a:ext>
            </a:extLst>
          </p:cNvPr>
          <p:cNvGrpSpPr>
            <a:grpSpLocks/>
          </p:cNvGrpSpPr>
          <p:nvPr/>
        </p:nvGrpSpPr>
        <p:grpSpPr bwMode="auto">
          <a:xfrm>
            <a:off x="5191125" y="1536700"/>
            <a:ext cx="1200150" cy="2260600"/>
            <a:chOff x="6556375" y="4152900"/>
            <a:chExt cx="1200150" cy="2261175"/>
          </a:xfrm>
        </p:grpSpPr>
        <p:sp>
          <p:nvSpPr>
            <p:cNvPr id="20636" name="AutoShape 6">
              <a:extLst>
                <a:ext uri="{FF2B5EF4-FFF2-40B4-BE49-F238E27FC236}">
                  <a16:creationId xmlns:a16="http://schemas.microsoft.com/office/drawing/2014/main" id="{3F84BA8E-1DD3-4A89-BC30-F9B46853F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6375" y="4152900"/>
              <a:ext cx="1200150" cy="2179638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37" name="AutoShape 77">
              <a:extLst>
                <a:ext uri="{FF2B5EF4-FFF2-40B4-BE49-F238E27FC236}">
                  <a16:creationId xmlns:a16="http://schemas.microsoft.com/office/drawing/2014/main" id="{9DC482B1-BD20-4C9D-B51C-5CD3948090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252913"/>
              <a:ext cx="214313" cy="72707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38" name="AutoShape 78">
              <a:extLst>
                <a:ext uri="{FF2B5EF4-FFF2-40B4-BE49-F238E27FC236}">
                  <a16:creationId xmlns:a16="http://schemas.microsoft.com/office/drawing/2014/main" id="{63B56310-361F-4598-A2AD-DBFFFBAAB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978401"/>
              <a:ext cx="214313" cy="120808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39" name="AutoShape 79">
              <a:extLst>
                <a:ext uri="{FF2B5EF4-FFF2-40B4-BE49-F238E27FC236}">
                  <a16:creationId xmlns:a16="http://schemas.microsoft.com/office/drawing/2014/main" id="{AA380803-04F2-4CB5-9032-15EBCEB5CC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7394575" y="4864100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40" name="AutoShape 80">
              <a:extLst>
                <a:ext uri="{FF2B5EF4-FFF2-40B4-BE49-F238E27FC236}">
                  <a16:creationId xmlns:a16="http://schemas.microsoft.com/office/drawing/2014/main" id="{3B9D6702-FAF7-41A1-B428-92F8024DC2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394575" y="4891088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41" name="Rectangle 81">
              <a:extLst>
                <a:ext uri="{FF2B5EF4-FFF2-40B4-BE49-F238E27FC236}">
                  <a16:creationId xmlns:a16="http://schemas.microsoft.com/office/drawing/2014/main" id="{3D282970-3401-416B-A50A-1BE90D5A5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030788"/>
              <a:ext cx="214313" cy="460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42" name="Rectangle 82">
              <a:extLst>
                <a:ext uri="{FF2B5EF4-FFF2-40B4-BE49-F238E27FC236}">
                  <a16:creationId xmlns:a16="http://schemas.microsoft.com/office/drawing/2014/main" id="{03E34F6D-FC18-4DB4-8A89-13B1BB88A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352926"/>
              <a:ext cx="214313" cy="412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43" name="Rectangle 83">
              <a:extLst>
                <a:ext uri="{FF2B5EF4-FFF2-40B4-BE49-F238E27FC236}">
                  <a16:creationId xmlns:a16="http://schemas.microsoft.com/office/drawing/2014/main" id="{6BEBE20F-A968-4AE2-B6A5-88DF35FF1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511676"/>
              <a:ext cx="214313" cy="762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44" name="Rectangle 84">
              <a:extLst>
                <a:ext uri="{FF2B5EF4-FFF2-40B4-BE49-F238E27FC236}">
                  <a16:creationId xmlns:a16="http://schemas.microsoft.com/office/drawing/2014/main" id="{45D5B507-2795-460B-BC9B-14C88E961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613276"/>
              <a:ext cx="214313" cy="793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45" name="Rectangle 85">
              <a:extLst>
                <a:ext uri="{FF2B5EF4-FFF2-40B4-BE49-F238E27FC236}">
                  <a16:creationId xmlns:a16="http://schemas.microsoft.com/office/drawing/2014/main" id="{53367CDB-FB38-4648-996F-0FA6C5936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764088"/>
              <a:ext cx="214313" cy="365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46" name="Rectangle 86">
              <a:extLst>
                <a:ext uri="{FF2B5EF4-FFF2-40B4-BE49-F238E27FC236}">
                  <a16:creationId xmlns:a16="http://schemas.microsoft.com/office/drawing/2014/main" id="{D971D550-03C5-45C0-B487-CC9276182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876801"/>
              <a:ext cx="214313" cy="381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47" name="Rectangle 87">
              <a:extLst>
                <a:ext uri="{FF2B5EF4-FFF2-40B4-BE49-F238E27FC236}">
                  <a16:creationId xmlns:a16="http://schemas.microsoft.com/office/drawing/2014/main" id="{3767E858-6339-4CA2-A172-0AF15A455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251451"/>
              <a:ext cx="214313" cy="8096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48" name="Rectangle 88">
              <a:extLst>
                <a:ext uri="{FF2B5EF4-FFF2-40B4-BE49-F238E27FC236}">
                  <a16:creationId xmlns:a16="http://schemas.microsoft.com/office/drawing/2014/main" id="{DBA32EE0-35EF-42B7-A4A3-D0A57342B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362576"/>
              <a:ext cx="214313" cy="1349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49" name="Rectangle 89">
              <a:extLst>
                <a:ext uri="{FF2B5EF4-FFF2-40B4-BE49-F238E27FC236}">
                  <a16:creationId xmlns:a16="http://schemas.microsoft.com/office/drawing/2014/main" id="{BBC9709E-8C50-4157-A666-443D02D20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543551"/>
              <a:ext cx="214313" cy="111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50" name="Rectangle 90">
              <a:extLst>
                <a:ext uri="{FF2B5EF4-FFF2-40B4-BE49-F238E27FC236}">
                  <a16:creationId xmlns:a16="http://schemas.microsoft.com/office/drawing/2014/main" id="{49845292-DF01-4B56-82E3-C1713B493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600701"/>
              <a:ext cx="214313" cy="777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51" name="Rectangle 91">
              <a:extLst>
                <a:ext uri="{FF2B5EF4-FFF2-40B4-BE49-F238E27FC236}">
                  <a16:creationId xmlns:a16="http://schemas.microsoft.com/office/drawing/2014/main" id="{36A6E6B9-A046-4B54-9945-D0E39499B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754688"/>
              <a:ext cx="214313" cy="1158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52" name="Rectangle 92">
              <a:extLst>
                <a:ext uri="{FF2B5EF4-FFF2-40B4-BE49-F238E27FC236}">
                  <a16:creationId xmlns:a16="http://schemas.microsoft.com/office/drawing/2014/main" id="{74EC30C6-79B2-4624-A10B-8072FCEF3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976938"/>
              <a:ext cx="214313" cy="11112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53" name="AutoShape 196">
              <a:extLst>
                <a:ext uri="{FF2B5EF4-FFF2-40B4-BE49-F238E27FC236}">
                  <a16:creationId xmlns:a16="http://schemas.microsoft.com/office/drawing/2014/main" id="{6662F787-8F0D-4FA0-9D3E-9B48616BB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2529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54" name="AutoShape 197">
              <a:extLst>
                <a:ext uri="{FF2B5EF4-FFF2-40B4-BE49-F238E27FC236}">
                  <a16:creationId xmlns:a16="http://schemas.microsoft.com/office/drawing/2014/main" id="{75DE3FC5-9660-4C2B-AE68-E3ABA87FF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9781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55" name="AutoShape 198">
              <a:extLst>
                <a:ext uri="{FF2B5EF4-FFF2-40B4-BE49-F238E27FC236}">
                  <a16:creationId xmlns:a16="http://schemas.microsoft.com/office/drawing/2014/main" id="{FC343160-B08D-4888-AEF2-F9254BC3C2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890427" y="48606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56" name="AutoShape 199">
              <a:extLst>
                <a:ext uri="{FF2B5EF4-FFF2-40B4-BE49-F238E27FC236}">
                  <a16:creationId xmlns:a16="http://schemas.microsoft.com/office/drawing/2014/main" id="{51E5DABC-AE38-41B8-98B8-133D5E8528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890427" y="48878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57" name="Rectangle 200">
              <a:extLst>
                <a:ext uri="{FF2B5EF4-FFF2-40B4-BE49-F238E27FC236}">
                  <a16:creationId xmlns:a16="http://schemas.microsoft.com/office/drawing/2014/main" id="{324406CA-CB69-4DE8-97C9-B6FF68AD0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0307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58" name="Rectangle 201">
              <a:extLst>
                <a:ext uri="{FF2B5EF4-FFF2-40B4-BE49-F238E27FC236}">
                  <a16:creationId xmlns:a16="http://schemas.microsoft.com/office/drawing/2014/main" id="{22D4579E-FA7E-4CC4-B766-020E1ADFA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3516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59" name="Rectangle 202">
              <a:extLst>
                <a:ext uri="{FF2B5EF4-FFF2-40B4-BE49-F238E27FC236}">
                  <a16:creationId xmlns:a16="http://schemas.microsoft.com/office/drawing/2014/main" id="{7B3EE42B-9FEF-490F-B283-A4ADE9D1B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5113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60" name="Rectangle 203">
              <a:extLst>
                <a:ext uri="{FF2B5EF4-FFF2-40B4-BE49-F238E27FC236}">
                  <a16:creationId xmlns:a16="http://schemas.microsoft.com/office/drawing/2014/main" id="{C9FAA5F2-F915-4516-8873-476996D6C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6134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61" name="Rectangle 204">
              <a:extLst>
                <a:ext uri="{FF2B5EF4-FFF2-40B4-BE49-F238E27FC236}">
                  <a16:creationId xmlns:a16="http://schemas.microsoft.com/office/drawing/2014/main" id="{990DCFB7-B424-4857-8899-D14663A00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7632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62" name="Rectangle 205">
              <a:extLst>
                <a:ext uri="{FF2B5EF4-FFF2-40B4-BE49-F238E27FC236}">
                  <a16:creationId xmlns:a16="http://schemas.microsoft.com/office/drawing/2014/main" id="{57B91C37-910C-4C00-A7CA-CBA8A8B76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8768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63" name="Rectangle 206">
              <a:extLst>
                <a:ext uri="{FF2B5EF4-FFF2-40B4-BE49-F238E27FC236}">
                  <a16:creationId xmlns:a16="http://schemas.microsoft.com/office/drawing/2014/main" id="{8D9E2386-1B51-4A45-A7C2-A555EF366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2513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64" name="Rectangle 207">
              <a:extLst>
                <a:ext uri="{FF2B5EF4-FFF2-40B4-BE49-F238E27FC236}">
                  <a16:creationId xmlns:a16="http://schemas.microsoft.com/office/drawing/2014/main" id="{64F1C003-DE5F-423D-857B-213718DF2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3633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65" name="Rectangle 208">
              <a:extLst>
                <a:ext uri="{FF2B5EF4-FFF2-40B4-BE49-F238E27FC236}">
                  <a16:creationId xmlns:a16="http://schemas.microsoft.com/office/drawing/2014/main" id="{63651B09-C72F-4412-9112-2181C8E64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5436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66" name="Rectangle 209">
              <a:extLst>
                <a:ext uri="{FF2B5EF4-FFF2-40B4-BE49-F238E27FC236}">
                  <a16:creationId xmlns:a16="http://schemas.microsoft.com/office/drawing/2014/main" id="{A4ED9BA6-128D-4FE9-9834-23F508F39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6012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67" name="Rectangle 210">
              <a:extLst>
                <a:ext uri="{FF2B5EF4-FFF2-40B4-BE49-F238E27FC236}">
                  <a16:creationId xmlns:a16="http://schemas.microsoft.com/office/drawing/2014/main" id="{5002E533-E956-43A6-977C-FFE3B9033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7551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68" name="Rectangle 211">
              <a:extLst>
                <a:ext uri="{FF2B5EF4-FFF2-40B4-BE49-F238E27FC236}">
                  <a16:creationId xmlns:a16="http://schemas.microsoft.com/office/drawing/2014/main" id="{0243AD1F-BB6E-4861-92A6-48BFB65C5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9765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38" name="テキスト ボックス 1037">
              <a:extLst>
                <a:ext uri="{FF2B5EF4-FFF2-40B4-BE49-F238E27FC236}">
                  <a16:creationId xmlns:a16="http://schemas.microsoft.com/office/drawing/2014/main" id="{73EDD7F6-4C97-405D-9ACC-D8AE72B7ABE1}"/>
                </a:ext>
              </a:extLst>
            </p:cNvPr>
            <p:cNvSpPr txBox="1"/>
            <p:nvPr/>
          </p:nvSpPr>
          <p:spPr>
            <a:xfrm>
              <a:off x="7112000" y="5829726"/>
              <a:ext cx="595313" cy="58434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111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HGS創英角ｺﾞｼｯｸUB" pitchFamily="50" charset="-128"/>
                  <a:ea typeface="HGS創英角ｺﾞｼｯｸUB" pitchFamily="50" charset="-128"/>
                  <a:cs typeface="DFPGothicP-W5-AribTrB14" pitchFamily="1" charset="-128"/>
                </a:rPr>
                <a:t>×</a:t>
              </a:r>
              <a:endPara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S創英角ｺﾞｼｯｸUB" pitchFamily="50" charset="-128"/>
                <a:ea typeface="HGS創英角ｺﾞｼｯｸUB" pitchFamily="50" charset="-128"/>
                <a:cs typeface="DFPGothicP-W5-AribTrB14" pitchFamily="1" charset="-128"/>
              </a:endParaRPr>
            </a:p>
          </p:txBody>
        </p:sp>
      </p:grpSp>
      <p:grpSp>
        <p:nvGrpSpPr>
          <p:cNvPr id="20495" name="グループ化 1038">
            <a:extLst>
              <a:ext uri="{FF2B5EF4-FFF2-40B4-BE49-F238E27FC236}">
                <a16:creationId xmlns:a16="http://schemas.microsoft.com/office/drawing/2014/main" id="{8FD44995-0EF4-4E80-9D8F-9B8E4C902861}"/>
              </a:ext>
            </a:extLst>
          </p:cNvPr>
          <p:cNvGrpSpPr>
            <a:grpSpLocks/>
          </p:cNvGrpSpPr>
          <p:nvPr/>
        </p:nvGrpSpPr>
        <p:grpSpPr bwMode="auto">
          <a:xfrm>
            <a:off x="7632700" y="1536700"/>
            <a:ext cx="1200150" cy="2260600"/>
            <a:chOff x="6556375" y="4152900"/>
            <a:chExt cx="1200150" cy="2261175"/>
          </a:xfrm>
        </p:grpSpPr>
        <p:sp>
          <p:nvSpPr>
            <p:cNvPr id="20602" name="AutoShape 6">
              <a:extLst>
                <a:ext uri="{FF2B5EF4-FFF2-40B4-BE49-F238E27FC236}">
                  <a16:creationId xmlns:a16="http://schemas.microsoft.com/office/drawing/2014/main" id="{2E15AE3A-3055-4E79-9579-CF790E022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6375" y="4152900"/>
              <a:ext cx="1200150" cy="2179638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03" name="AutoShape 77">
              <a:extLst>
                <a:ext uri="{FF2B5EF4-FFF2-40B4-BE49-F238E27FC236}">
                  <a16:creationId xmlns:a16="http://schemas.microsoft.com/office/drawing/2014/main" id="{815E119F-5622-4317-808C-AFC15F627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252913"/>
              <a:ext cx="214313" cy="72707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04" name="AutoShape 78">
              <a:extLst>
                <a:ext uri="{FF2B5EF4-FFF2-40B4-BE49-F238E27FC236}">
                  <a16:creationId xmlns:a16="http://schemas.microsoft.com/office/drawing/2014/main" id="{01C3A912-3400-4FB3-BA3D-2D75DF5A1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978401"/>
              <a:ext cx="214313" cy="120808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05" name="AutoShape 79">
              <a:extLst>
                <a:ext uri="{FF2B5EF4-FFF2-40B4-BE49-F238E27FC236}">
                  <a16:creationId xmlns:a16="http://schemas.microsoft.com/office/drawing/2014/main" id="{56D50C90-BE1C-4521-B84A-65FE091104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7394575" y="4864100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06" name="AutoShape 80">
              <a:extLst>
                <a:ext uri="{FF2B5EF4-FFF2-40B4-BE49-F238E27FC236}">
                  <a16:creationId xmlns:a16="http://schemas.microsoft.com/office/drawing/2014/main" id="{D9DB0014-467E-4DF6-B5C4-E2D72757DD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394575" y="4891088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07" name="Rectangle 81">
              <a:extLst>
                <a:ext uri="{FF2B5EF4-FFF2-40B4-BE49-F238E27FC236}">
                  <a16:creationId xmlns:a16="http://schemas.microsoft.com/office/drawing/2014/main" id="{2C7BDD12-6B61-411F-A3CF-9F0FD2C91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030788"/>
              <a:ext cx="214313" cy="460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08" name="Rectangle 82">
              <a:extLst>
                <a:ext uri="{FF2B5EF4-FFF2-40B4-BE49-F238E27FC236}">
                  <a16:creationId xmlns:a16="http://schemas.microsoft.com/office/drawing/2014/main" id="{A912B77C-5E21-4899-8128-9E2B9CB2B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352926"/>
              <a:ext cx="214313" cy="412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09" name="Rectangle 83">
              <a:extLst>
                <a:ext uri="{FF2B5EF4-FFF2-40B4-BE49-F238E27FC236}">
                  <a16:creationId xmlns:a16="http://schemas.microsoft.com/office/drawing/2014/main" id="{A5630FB5-72E8-4E18-9C11-82AC47174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511676"/>
              <a:ext cx="214313" cy="762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10" name="Rectangle 84">
              <a:extLst>
                <a:ext uri="{FF2B5EF4-FFF2-40B4-BE49-F238E27FC236}">
                  <a16:creationId xmlns:a16="http://schemas.microsoft.com/office/drawing/2014/main" id="{180A1DB2-E31B-41AE-B6BC-2F63AB9FE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613276"/>
              <a:ext cx="214313" cy="793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11" name="Rectangle 85">
              <a:extLst>
                <a:ext uri="{FF2B5EF4-FFF2-40B4-BE49-F238E27FC236}">
                  <a16:creationId xmlns:a16="http://schemas.microsoft.com/office/drawing/2014/main" id="{D6488458-7868-4C48-A11D-3F4B027A7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764088"/>
              <a:ext cx="214313" cy="365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12" name="Rectangle 86">
              <a:extLst>
                <a:ext uri="{FF2B5EF4-FFF2-40B4-BE49-F238E27FC236}">
                  <a16:creationId xmlns:a16="http://schemas.microsoft.com/office/drawing/2014/main" id="{086A956B-3D4C-428C-AD21-842DA08DE3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876801"/>
              <a:ext cx="214313" cy="381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13" name="Rectangle 87">
              <a:extLst>
                <a:ext uri="{FF2B5EF4-FFF2-40B4-BE49-F238E27FC236}">
                  <a16:creationId xmlns:a16="http://schemas.microsoft.com/office/drawing/2014/main" id="{C175501A-C09F-46B3-A1A5-90FF79FEF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251451"/>
              <a:ext cx="214313" cy="8096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14" name="Rectangle 88">
              <a:extLst>
                <a:ext uri="{FF2B5EF4-FFF2-40B4-BE49-F238E27FC236}">
                  <a16:creationId xmlns:a16="http://schemas.microsoft.com/office/drawing/2014/main" id="{3BC665A7-8882-4DAB-9A93-0B1633DEA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362576"/>
              <a:ext cx="214313" cy="1349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15" name="Rectangle 89">
              <a:extLst>
                <a:ext uri="{FF2B5EF4-FFF2-40B4-BE49-F238E27FC236}">
                  <a16:creationId xmlns:a16="http://schemas.microsoft.com/office/drawing/2014/main" id="{38039711-8C73-4837-8BCD-45BBB13AD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543551"/>
              <a:ext cx="214313" cy="111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16" name="Rectangle 90">
              <a:extLst>
                <a:ext uri="{FF2B5EF4-FFF2-40B4-BE49-F238E27FC236}">
                  <a16:creationId xmlns:a16="http://schemas.microsoft.com/office/drawing/2014/main" id="{3C0EF612-B6D2-4726-B3E2-5A76EA074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600701"/>
              <a:ext cx="214313" cy="777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17" name="Rectangle 91">
              <a:extLst>
                <a:ext uri="{FF2B5EF4-FFF2-40B4-BE49-F238E27FC236}">
                  <a16:creationId xmlns:a16="http://schemas.microsoft.com/office/drawing/2014/main" id="{D13FD67C-7724-4CFD-9DBB-5F78BF74C6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754688"/>
              <a:ext cx="214313" cy="1158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18" name="Rectangle 92">
              <a:extLst>
                <a:ext uri="{FF2B5EF4-FFF2-40B4-BE49-F238E27FC236}">
                  <a16:creationId xmlns:a16="http://schemas.microsoft.com/office/drawing/2014/main" id="{31A64682-6F40-44A6-BE0A-442261A32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976938"/>
              <a:ext cx="214313" cy="11112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19" name="AutoShape 196">
              <a:extLst>
                <a:ext uri="{FF2B5EF4-FFF2-40B4-BE49-F238E27FC236}">
                  <a16:creationId xmlns:a16="http://schemas.microsoft.com/office/drawing/2014/main" id="{5703491C-3B2A-4636-BA83-BACFBB221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2529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20" name="AutoShape 197">
              <a:extLst>
                <a:ext uri="{FF2B5EF4-FFF2-40B4-BE49-F238E27FC236}">
                  <a16:creationId xmlns:a16="http://schemas.microsoft.com/office/drawing/2014/main" id="{6E8AD62A-3E22-47C6-84AB-72C18AEF4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9781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21" name="AutoShape 198">
              <a:extLst>
                <a:ext uri="{FF2B5EF4-FFF2-40B4-BE49-F238E27FC236}">
                  <a16:creationId xmlns:a16="http://schemas.microsoft.com/office/drawing/2014/main" id="{0808066A-23D3-49CC-8937-4C5A3AB2A0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890427" y="48606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22" name="AutoShape 199">
              <a:extLst>
                <a:ext uri="{FF2B5EF4-FFF2-40B4-BE49-F238E27FC236}">
                  <a16:creationId xmlns:a16="http://schemas.microsoft.com/office/drawing/2014/main" id="{6B0E9689-0569-4E68-963E-2A48F7F041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890427" y="48878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23" name="Rectangle 200">
              <a:extLst>
                <a:ext uri="{FF2B5EF4-FFF2-40B4-BE49-F238E27FC236}">
                  <a16:creationId xmlns:a16="http://schemas.microsoft.com/office/drawing/2014/main" id="{9D93E2FE-79FE-4FA8-8261-3F94D4B83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0307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24" name="Rectangle 201">
              <a:extLst>
                <a:ext uri="{FF2B5EF4-FFF2-40B4-BE49-F238E27FC236}">
                  <a16:creationId xmlns:a16="http://schemas.microsoft.com/office/drawing/2014/main" id="{607BA2BB-23E4-4DC9-B394-B4AE57583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3516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25" name="Rectangle 202">
              <a:extLst>
                <a:ext uri="{FF2B5EF4-FFF2-40B4-BE49-F238E27FC236}">
                  <a16:creationId xmlns:a16="http://schemas.microsoft.com/office/drawing/2014/main" id="{51C2B485-ACB5-4B1E-A2A2-C255B4FF5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5113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26" name="Rectangle 203">
              <a:extLst>
                <a:ext uri="{FF2B5EF4-FFF2-40B4-BE49-F238E27FC236}">
                  <a16:creationId xmlns:a16="http://schemas.microsoft.com/office/drawing/2014/main" id="{45005ECA-8DBA-4EF8-8B53-4008690E2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6134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27" name="Rectangle 204">
              <a:extLst>
                <a:ext uri="{FF2B5EF4-FFF2-40B4-BE49-F238E27FC236}">
                  <a16:creationId xmlns:a16="http://schemas.microsoft.com/office/drawing/2014/main" id="{A62B4B44-10AD-44ED-89B0-151FA6849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7632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28" name="Rectangle 205">
              <a:extLst>
                <a:ext uri="{FF2B5EF4-FFF2-40B4-BE49-F238E27FC236}">
                  <a16:creationId xmlns:a16="http://schemas.microsoft.com/office/drawing/2014/main" id="{7D0E5154-A4F6-42AA-B076-A7261E034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8768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29" name="Rectangle 206">
              <a:extLst>
                <a:ext uri="{FF2B5EF4-FFF2-40B4-BE49-F238E27FC236}">
                  <a16:creationId xmlns:a16="http://schemas.microsoft.com/office/drawing/2014/main" id="{FD19FE34-9E2D-44CE-89BA-B463E839F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2513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30" name="Rectangle 207">
              <a:extLst>
                <a:ext uri="{FF2B5EF4-FFF2-40B4-BE49-F238E27FC236}">
                  <a16:creationId xmlns:a16="http://schemas.microsoft.com/office/drawing/2014/main" id="{88846226-DBFE-4B30-84F5-1EF06D657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3633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31" name="Rectangle 208">
              <a:extLst>
                <a:ext uri="{FF2B5EF4-FFF2-40B4-BE49-F238E27FC236}">
                  <a16:creationId xmlns:a16="http://schemas.microsoft.com/office/drawing/2014/main" id="{B6DDC1DA-DEB8-46BD-B5CE-0B4C95D03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5436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32" name="Rectangle 209">
              <a:extLst>
                <a:ext uri="{FF2B5EF4-FFF2-40B4-BE49-F238E27FC236}">
                  <a16:creationId xmlns:a16="http://schemas.microsoft.com/office/drawing/2014/main" id="{82171D21-4FDD-4BB6-95C5-D5E46BAB1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6012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33" name="Rectangle 210">
              <a:extLst>
                <a:ext uri="{FF2B5EF4-FFF2-40B4-BE49-F238E27FC236}">
                  <a16:creationId xmlns:a16="http://schemas.microsoft.com/office/drawing/2014/main" id="{28C6F069-32F3-4ED6-972A-ABF55FF4D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7551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34" name="Rectangle 211">
              <a:extLst>
                <a:ext uri="{FF2B5EF4-FFF2-40B4-BE49-F238E27FC236}">
                  <a16:creationId xmlns:a16="http://schemas.microsoft.com/office/drawing/2014/main" id="{5943EFF9-3C52-46A3-8232-72291DF48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9765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073" name="テキスト ボックス 1072">
              <a:extLst>
                <a:ext uri="{FF2B5EF4-FFF2-40B4-BE49-F238E27FC236}">
                  <a16:creationId xmlns:a16="http://schemas.microsoft.com/office/drawing/2014/main" id="{4D2CC704-32E9-4589-81D1-E1F03827F113}"/>
                </a:ext>
              </a:extLst>
            </p:cNvPr>
            <p:cNvSpPr txBox="1"/>
            <p:nvPr/>
          </p:nvSpPr>
          <p:spPr>
            <a:xfrm>
              <a:off x="7112000" y="5829726"/>
              <a:ext cx="595313" cy="58434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111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HGS創英角ｺﾞｼｯｸUB" pitchFamily="50" charset="-128"/>
                  <a:ea typeface="HGS創英角ｺﾞｼｯｸUB" pitchFamily="50" charset="-128"/>
                  <a:cs typeface="DFPGothicP-W5-AribTrB14" pitchFamily="1" charset="-128"/>
                </a:rPr>
                <a:t>×</a:t>
              </a:r>
              <a:endPara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S創英角ｺﾞｼｯｸUB" pitchFamily="50" charset="-128"/>
                <a:ea typeface="HGS創英角ｺﾞｼｯｸUB" pitchFamily="50" charset="-128"/>
                <a:cs typeface="DFPGothicP-W5-AribTrB14" pitchFamily="1" charset="-128"/>
              </a:endParaRPr>
            </a:p>
          </p:txBody>
        </p:sp>
      </p:grpSp>
      <p:grpSp>
        <p:nvGrpSpPr>
          <p:cNvPr id="20496" name="グループ化 1073">
            <a:extLst>
              <a:ext uri="{FF2B5EF4-FFF2-40B4-BE49-F238E27FC236}">
                <a16:creationId xmlns:a16="http://schemas.microsoft.com/office/drawing/2014/main" id="{C10DCF4F-4B65-4415-9978-D05E44767A69}"/>
              </a:ext>
            </a:extLst>
          </p:cNvPr>
          <p:cNvGrpSpPr>
            <a:grpSpLocks/>
          </p:cNvGrpSpPr>
          <p:nvPr/>
        </p:nvGrpSpPr>
        <p:grpSpPr bwMode="auto">
          <a:xfrm>
            <a:off x="2749550" y="1536700"/>
            <a:ext cx="1200150" cy="2260600"/>
            <a:chOff x="6556375" y="4152900"/>
            <a:chExt cx="1200150" cy="2261175"/>
          </a:xfrm>
        </p:grpSpPr>
        <p:sp>
          <p:nvSpPr>
            <p:cNvPr id="20568" name="AutoShape 6">
              <a:extLst>
                <a:ext uri="{FF2B5EF4-FFF2-40B4-BE49-F238E27FC236}">
                  <a16:creationId xmlns:a16="http://schemas.microsoft.com/office/drawing/2014/main" id="{3657D750-A476-403A-83C8-3F364114A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6375" y="4152900"/>
              <a:ext cx="1200150" cy="2179638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69" name="AutoShape 77">
              <a:extLst>
                <a:ext uri="{FF2B5EF4-FFF2-40B4-BE49-F238E27FC236}">
                  <a16:creationId xmlns:a16="http://schemas.microsoft.com/office/drawing/2014/main" id="{5F227C67-DAD3-4DE6-9E3D-3785DF9D7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252913"/>
              <a:ext cx="214313" cy="72707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70" name="AutoShape 78">
              <a:extLst>
                <a:ext uri="{FF2B5EF4-FFF2-40B4-BE49-F238E27FC236}">
                  <a16:creationId xmlns:a16="http://schemas.microsoft.com/office/drawing/2014/main" id="{A1919D57-BA2F-4D87-A5D2-80413AEDC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978401"/>
              <a:ext cx="214313" cy="120808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71" name="AutoShape 79">
              <a:extLst>
                <a:ext uri="{FF2B5EF4-FFF2-40B4-BE49-F238E27FC236}">
                  <a16:creationId xmlns:a16="http://schemas.microsoft.com/office/drawing/2014/main" id="{6FAB3607-ABB7-46C2-AEAD-D1AF339645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7394575" y="4864100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72" name="AutoShape 80">
              <a:extLst>
                <a:ext uri="{FF2B5EF4-FFF2-40B4-BE49-F238E27FC236}">
                  <a16:creationId xmlns:a16="http://schemas.microsoft.com/office/drawing/2014/main" id="{DC1D7357-5F3D-4325-9A16-9199D6D176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394575" y="4891088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73" name="Rectangle 81">
              <a:extLst>
                <a:ext uri="{FF2B5EF4-FFF2-40B4-BE49-F238E27FC236}">
                  <a16:creationId xmlns:a16="http://schemas.microsoft.com/office/drawing/2014/main" id="{CDFF4E3C-06D7-4ACA-BEAB-65D9C50AE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030788"/>
              <a:ext cx="214313" cy="460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74" name="Rectangle 82">
              <a:extLst>
                <a:ext uri="{FF2B5EF4-FFF2-40B4-BE49-F238E27FC236}">
                  <a16:creationId xmlns:a16="http://schemas.microsoft.com/office/drawing/2014/main" id="{4959C1AD-C5DD-41A5-9DF3-337CFF09B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352926"/>
              <a:ext cx="214313" cy="412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75" name="Rectangle 83">
              <a:extLst>
                <a:ext uri="{FF2B5EF4-FFF2-40B4-BE49-F238E27FC236}">
                  <a16:creationId xmlns:a16="http://schemas.microsoft.com/office/drawing/2014/main" id="{169CDB11-3DE8-4416-B7EE-5DB76C2AA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511676"/>
              <a:ext cx="214313" cy="762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76" name="Rectangle 84">
              <a:extLst>
                <a:ext uri="{FF2B5EF4-FFF2-40B4-BE49-F238E27FC236}">
                  <a16:creationId xmlns:a16="http://schemas.microsoft.com/office/drawing/2014/main" id="{0660B4CF-539C-4D88-90EB-47158B60D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613276"/>
              <a:ext cx="214313" cy="793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77" name="Rectangle 85">
              <a:extLst>
                <a:ext uri="{FF2B5EF4-FFF2-40B4-BE49-F238E27FC236}">
                  <a16:creationId xmlns:a16="http://schemas.microsoft.com/office/drawing/2014/main" id="{5FEB510C-A2B7-4B8B-9767-2F0E9BD80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764088"/>
              <a:ext cx="214313" cy="365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78" name="Rectangle 86">
              <a:extLst>
                <a:ext uri="{FF2B5EF4-FFF2-40B4-BE49-F238E27FC236}">
                  <a16:creationId xmlns:a16="http://schemas.microsoft.com/office/drawing/2014/main" id="{C8D025E7-E5E0-47F8-B6A5-22BB77D5D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876801"/>
              <a:ext cx="214313" cy="381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79" name="Rectangle 87">
              <a:extLst>
                <a:ext uri="{FF2B5EF4-FFF2-40B4-BE49-F238E27FC236}">
                  <a16:creationId xmlns:a16="http://schemas.microsoft.com/office/drawing/2014/main" id="{33E55595-EA43-44C9-B6EF-55CD3D254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251451"/>
              <a:ext cx="214313" cy="8096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80" name="Rectangle 88">
              <a:extLst>
                <a:ext uri="{FF2B5EF4-FFF2-40B4-BE49-F238E27FC236}">
                  <a16:creationId xmlns:a16="http://schemas.microsoft.com/office/drawing/2014/main" id="{38B4B7A0-B628-412C-B0EA-5974141EE0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362576"/>
              <a:ext cx="214313" cy="1349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81" name="Rectangle 89">
              <a:extLst>
                <a:ext uri="{FF2B5EF4-FFF2-40B4-BE49-F238E27FC236}">
                  <a16:creationId xmlns:a16="http://schemas.microsoft.com/office/drawing/2014/main" id="{9DE4CC8A-5D20-4C90-B837-E6B551A09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543551"/>
              <a:ext cx="214313" cy="111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82" name="Rectangle 90">
              <a:extLst>
                <a:ext uri="{FF2B5EF4-FFF2-40B4-BE49-F238E27FC236}">
                  <a16:creationId xmlns:a16="http://schemas.microsoft.com/office/drawing/2014/main" id="{29C2408C-81F3-4C00-97B0-3EF2D201F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600701"/>
              <a:ext cx="214313" cy="777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83" name="Rectangle 91">
              <a:extLst>
                <a:ext uri="{FF2B5EF4-FFF2-40B4-BE49-F238E27FC236}">
                  <a16:creationId xmlns:a16="http://schemas.microsoft.com/office/drawing/2014/main" id="{D45E8190-6BAA-46A0-B37F-D5D125AD8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754688"/>
              <a:ext cx="214313" cy="1158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84" name="Rectangle 92">
              <a:extLst>
                <a:ext uri="{FF2B5EF4-FFF2-40B4-BE49-F238E27FC236}">
                  <a16:creationId xmlns:a16="http://schemas.microsoft.com/office/drawing/2014/main" id="{689D87D5-A2D9-45E0-A0EF-F3F18C53B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976938"/>
              <a:ext cx="214313" cy="11112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85" name="AutoShape 196">
              <a:extLst>
                <a:ext uri="{FF2B5EF4-FFF2-40B4-BE49-F238E27FC236}">
                  <a16:creationId xmlns:a16="http://schemas.microsoft.com/office/drawing/2014/main" id="{A86FD18E-9F0A-4E35-9140-5C10A4555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2529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86" name="AutoShape 197">
              <a:extLst>
                <a:ext uri="{FF2B5EF4-FFF2-40B4-BE49-F238E27FC236}">
                  <a16:creationId xmlns:a16="http://schemas.microsoft.com/office/drawing/2014/main" id="{C52A0F6D-068C-4D5D-8E7E-11CE6C88B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9781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87" name="AutoShape 198">
              <a:extLst>
                <a:ext uri="{FF2B5EF4-FFF2-40B4-BE49-F238E27FC236}">
                  <a16:creationId xmlns:a16="http://schemas.microsoft.com/office/drawing/2014/main" id="{C52FE139-EDC3-489B-9AB0-3DAC25584C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890427" y="48606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88" name="AutoShape 199">
              <a:extLst>
                <a:ext uri="{FF2B5EF4-FFF2-40B4-BE49-F238E27FC236}">
                  <a16:creationId xmlns:a16="http://schemas.microsoft.com/office/drawing/2014/main" id="{9AABA575-F04E-44F8-A978-9351E30FB6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890427" y="48878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89" name="Rectangle 200">
              <a:extLst>
                <a:ext uri="{FF2B5EF4-FFF2-40B4-BE49-F238E27FC236}">
                  <a16:creationId xmlns:a16="http://schemas.microsoft.com/office/drawing/2014/main" id="{2515DE74-99F8-4205-80E7-73F6B3A268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0307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90" name="Rectangle 201">
              <a:extLst>
                <a:ext uri="{FF2B5EF4-FFF2-40B4-BE49-F238E27FC236}">
                  <a16:creationId xmlns:a16="http://schemas.microsoft.com/office/drawing/2014/main" id="{566EAC36-4830-495F-AE4A-4FAE3CA83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3516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91" name="Rectangle 202">
              <a:extLst>
                <a:ext uri="{FF2B5EF4-FFF2-40B4-BE49-F238E27FC236}">
                  <a16:creationId xmlns:a16="http://schemas.microsoft.com/office/drawing/2014/main" id="{CC77937E-7E6D-4082-AE87-6B35F99ED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5113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92" name="Rectangle 203">
              <a:extLst>
                <a:ext uri="{FF2B5EF4-FFF2-40B4-BE49-F238E27FC236}">
                  <a16:creationId xmlns:a16="http://schemas.microsoft.com/office/drawing/2014/main" id="{F194C0AA-8359-46F6-B30B-C39FDFE86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6134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93" name="Rectangle 204">
              <a:extLst>
                <a:ext uri="{FF2B5EF4-FFF2-40B4-BE49-F238E27FC236}">
                  <a16:creationId xmlns:a16="http://schemas.microsoft.com/office/drawing/2014/main" id="{B18FA593-E9D5-4209-97F9-1C7D349DA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7632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94" name="Rectangle 205">
              <a:extLst>
                <a:ext uri="{FF2B5EF4-FFF2-40B4-BE49-F238E27FC236}">
                  <a16:creationId xmlns:a16="http://schemas.microsoft.com/office/drawing/2014/main" id="{590CE7FD-25EE-4715-A405-8570B0242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8768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95" name="Rectangle 206">
              <a:extLst>
                <a:ext uri="{FF2B5EF4-FFF2-40B4-BE49-F238E27FC236}">
                  <a16:creationId xmlns:a16="http://schemas.microsoft.com/office/drawing/2014/main" id="{0E57278C-2620-4712-9226-F14A35990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2513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96" name="Rectangle 207">
              <a:extLst>
                <a:ext uri="{FF2B5EF4-FFF2-40B4-BE49-F238E27FC236}">
                  <a16:creationId xmlns:a16="http://schemas.microsoft.com/office/drawing/2014/main" id="{16CE3B49-D402-4E9C-AA23-D4FE477C7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3633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97" name="Rectangle 208">
              <a:extLst>
                <a:ext uri="{FF2B5EF4-FFF2-40B4-BE49-F238E27FC236}">
                  <a16:creationId xmlns:a16="http://schemas.microsoft.com/office/drawing/2014/main" id="{781042B9-DE5A-4289-AC78-14A00D17D3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5436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98" name="Rectangle 209">
              <a:extLst>
                <a:ext uri="{FF2B5EF4-FFF2-40B4-BE49-F238E27FC236}">
                  <a16:creationId xmlns:a16="http://schemas.microsoft.com/office/drawing/2014/main" id="{D0EEA54C-26B9-484F-AA4E-93D0F5100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6012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99" name="Rectangle 210">
              <a:extLst>
                <a:ext uri="{FF2B5EF4-FFF2-40B4-BE49-F238E27FC236}">
                  <a16:creationId xmlns:a16="http://schemas.microsoft.com/office/drawing/2014/main" id="{91B0CE01-F9E0-4717-B850-1113EC246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7551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600" name="Rectangle 211">
              <a:extLst>
                <a:ext uri="{FF2B5EF4-FFF2-40B4-BE49-F238E27FC236}">
                  <a16:creationId xmlns:a16="http://schemas.microsoft.com/office/drawing/2014/main" id="{6A975332-CEF9-4B84-A7F6-707CEFB1A0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9765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08" name="テキスト ボックス 1107">
              <a:extLst>
                <a:ext uri="{FF2B5EF4-FFF2-40B4-BE49-F238E27FC236}">
                  <a16:creationId xmlns:a16="http://schemas.microsoft.com/office/drawing/2014/main" id="{FBBA3652-AA4D-4349-AAA8-CB721AC12253}"/>
                </a:ext>
              </a:extLst>
            </p:cNvPr>
            <p:cNvSpPr txBox="1"/>
            <p:nvPr/>
          </p:nvSpPr>
          <p:spPr>
            <a:xfrm>
              <a:off x="7112000" y="5829726"/>
              <a:ext cx="595313" cy="58434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111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HGS創英角ｺﾞｼｯｸUB" pitchFamily="50" charset="-128"/>
                  <a:ea typeface="HGS創英角ｺﾞｼｯｸUB" pitchFamily="50" charset="-128"/>
                  <a:cs typeface="DFPGothicP-W5-AribTrB14" pitchFamily="1" charset="-128"/>
                </a:rPr>
                <a:t>×</a:t>
              </a:r>
              <a:endPara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S創英角ｺﾞｼｯｸUB" pitchFamily="50" charset="-128"/>
                <a:ea typeface="HGS創英角ｺﾞｼｯｸUB" pitchFamily="50" charset="-128"/>
                <a:cs typeface="DFPGothicP-W5-AribTrB14" pitchFamily="1" charset="-128"/>
              </a:endParaRPr>
            </a:p>
          </p:txBody>
        </p:sp>
      </p:grpSp>
      <p:grpSp>
        <p:nvGrpSpPr>
          <p:cNvPr id="20497" name="グループ化 1108">
            <a:extLst>
              <a:ext uri="{FF2B5EF4-FFF2-40B4-BE49-F238E27FC236}">
                <a16:creationId xmlns:a16="http://schemas.microsoft.com/office/drawing/2014/main" id="{4B4F87C9-8E76-4F10-9B5D-FF1853BC59B0}"/>
              </a:ext>
            </a:extLst>
          </p:cNvPr>
          <p:cNvGrpSpPr>
            <a:grpSpLocks/>
          </p:cNvGrpSpPr>
          <p:nvPr/>
        </p:nvGrpSpPr>
        <p:grpSpPr bwMode="auto">
          <a:xfrm>
            <a:off x="1528763" y="1536700"/>
            <a:ext cx="1200150" cy="2260600"/>
            <a:chOff x="6556375" y="4152900"/>
            <a:chExt cx="1200150" cy="2261175"/>
          </a:xfrm>
        </p:grpSpPr>
        <p:sp>
          <p:nvSpPr>
            <p:cNvPr id="20534" name="AutoShape 6">
              <a:extLst>
                <a:ext uri="{FF2B5EF4-FFF2-40B4-BE49-F238E27FC236}">
                  <a16:creationId xmlns:a16="http://schemas.microsoft.com/office/drawing/2014/main" id="{05F538CF-0ED7-4C62-A27F-E22235277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6375" y="4152900"/>
              <a:ext cx="1200150" cy="2179638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35" name="AutoShape 77">
              <a:extLst>
                <a:ext uri="{FF2B5EF4-FFF2-40B4-BE49-F238E27FC236}">
                  <a16:creationId xmlns:a16="http://schemas.microsoft.com/office/drawing/2014/main" id="{6EB71D94-EF4D-423A-BB7F-7639C723E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252913"/>
              <a:ext cx="214313" cy="72707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36" name="AutoShape 78">
              <a:extLst>
                <a:ext uri="{FF2B5EF4-FFF2-40B4-BE49-F238E27FC236}">
                  <a16:creationId xmlns:a16="http://schemas.microsoft.com/office/drawing/2014/main" id="{2EBB16BB-BDAD-4D46-AD15-47585B179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978401"/>
              <a:ext cx="214313" cy="120808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37" name="AutoShape 79">
              <a:extLst>
                <a:ext uri="{FF2B5EF4-FFF2-40B4-BE49-F238E27FC236}">
                  <a16:creationId xmlns:a16="http://schemas.microsoft.com/office/drawing/2014/main" id="{DFC3952C-A19C-43B3-A03A-2629E87B4F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7394575" y="4864100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38" name="AutoShape 80">
              <a:extLst>
                <a:ext uri="{FF2B5EF4-FFF2-40B4-BE49-F238E27FC236}">
                  <a16:creationId xmlns:a16="http://schemas.microsoft.com/office/drawing/2014/main" id="{F18416E6-F172-4751-A9C4-7E81E8E7A4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394575" y="4891088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39" name="Rectangle 81">
              <a:extLst>
                <a:ext uri="{FF2B5EF4-FFF2-40B4-BE49-F238E27FC236}">
                  <a16:creationId xmlns:a16="http://schemas.microsoft.com/office/drawing/2014/main" id="{E813AF4D-090C-4F33-A40E-9ACA29EAF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030788"/>
              <a:ext cx="214313" cy="460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40" name="Rectangle 82">
              <a:extLst>
                <a:ext uri="{FF2B5EF4-FFF2-40B4-BE49-F238E27FC236}">
                  <a16:creationId xmlns:a16="http://schemas.microsoft.com/office/drawing/2014/main" id="{B69B72F2-13D3-456B-9DFA-A9DC0B9BE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352926"/>
              <a:ext cx="214313" cy="412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41" name="Rectangle 83">
              <a:extLst>
                <a:ext uri="{FF2B5EF4-FFF2-40B4-BE49-F238E27FC236}">
                  <a16:creationId xmlns:a16="http://schemas.microsoft.com/office/drawing/2014/main" id="{6228D3CA-5C2D-46CA-B4CB-798E60F0E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511676"/>
              <a:ext cx="214313" cy="762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42" name="Rectangle 84">
              <a:extLst>
                <a:ext uri="{FF2B5EF4-FFF2-40B4-BE49-F238E27FC236}">
                  <a16:creationId xmlns:a16="http://schemas.microsoft.com/office/drawing/2014/main" id="{52EABA5D-EFE8-4252-9091-CBD155155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613276"/>
              <a:ext cx="214313" cy="793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43" name="Rectangle 85">
              <a:extLst>
                <a:ext uri="{FF2B5EF4-FFF2-40B4-BE49-F238E27FC236}">
                  <a16:creationId xmlns:a16="http://schemas.microsoft.com/office/drawing/2014/main" id="{BC2B1E6F-0F41-4E21-BD93-D12FAF092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764088"/>
              <a:ext cx="214313" cy="365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44" name="Rectangle 86">
              <a:extLst>
                <a:ext uri="{FF2B5EF4-FFF2-40B4-BE49-F238E27FC236}">
                  <a16:creationId xmlns:a16="http://schemas.microsoft.com/office/drawing/2014/main" id="{AC1EEA87-5690-4EF4-A1CB-B1A763899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876801"/>
              <a:ext cx="214313" cy="381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45" name="Rectangle 87">
              <a:extLst>
                <a:ext uri="{FF2B5EF4-FFF2-40B4-BE49-F238E27FC236}">
                  <a16:creationId xmlns:a16="http://schemas.microsoft.com/office/drawing/2014/main" id="{176A8DD8-2215-4256-8289-3F9B5EB4B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251451"/>
              <a:ext cx="214313" cy="8096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46" name="Rectangle 88">
              <a:extLst>
                <a:ext uri="{FF2B5EF4-FFF2-40B4-BE49-F238E27FC236}">
                  <a16:creationId xmlns:a16="http://schemas.microsoft.com/office/drawing/2014/main" id="{E1B1E18F-A218-4FF3-90B7-F6AB1E290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362576"/>
              <a:ext cx="214313" cy="1349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47" name="Rectangle 89">
              <a:extLst>
                <a:ext uri="{FF2B5EF4-FFF2-40B4-BE49-F238E27FC236}">
                  <a16:creationId xmlns:a16="http://schemas.microsoft.com/office/drawing/2014/main" id="{9CC18862-51DE-460C-B78A-1519C8F59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543551"/>
              <a:ext cx="214313" cy="111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48" name="Rectangle 90">
              <a:extLst>
                <a:ext uri="{FF2B5EF4-FFF2-40B4-BE49-F238E27FC236}">
                  <a16:creationId xmlns:a16="http://schemas.microsoft.com/office/drawing/2014/main" id="{43451EAE-413F-4106-9A05-876DA6D1F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600701"/>
              <a:ext cx="214313" cy="777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49" name="Rectangle 91">
              <a:extLst>
                <a:ext uri="{FF2B5EF4-FFF2-40B4-BE49-F238E27FC236}">
                  <a16:creationId xmlns:a16="http://schemas.microsoft.com/office/drawing/2014/main" id="{13EE4684-C0AF-452A-A5B8-5D7DD0649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754688"/>
              <a:ext cx="214313" cy="1158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50" name="Rectangle 92">
              <a:extLst>
                <a:ext uri="{FF2B5EF4-FFF2-40B4-BE49-F238E27FC236}">
                  <a16:creationId xmlns:a16="http://schemas.microsoft.com/office/drawing/2014/main" id="{5084A69F-10C6-4FAC-857C-9B09634C9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976938"/>
              <a:ext cx="214313" cy="11112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51" name="AutoShape 196">
              <a:extLst>
                <a:ext uri="{FF2B5EF4-FFF2-40B4-BE49-F238E27FC236}">
                  <a16:creationId xmlns:a16="http://schemas.microsoft.com/office/drawing/2014/main" id="{70AA031A-18D3-413A-B9B7-DA7E9CC1C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2529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52" name="AutoShape 197">
              <a:extLst>
                <a:ext uri="{FF2B5EF4-FFF2-40B4-BE49-F238E27FC236}">
                  <a16:creationId xmlns:a16="http://schemas.microsoft.com/office/drawing/2014/main" id="{6569CADC-E706-496A-B5F6-AC4751D91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9781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53" name="AutoShape 198">
              <a:extLst>
                <a:ext uri="{FF2B5EF4-FFF2-40B4-BE49-F238E27FC236}">
                  <a16:creationId xmlns:a16="http://schemas.microsoft.com/office/drawing/2014/main" id="{56156D10-EF6A-422D-955D-1FD56BE767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890427" y="48606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54" name="AutoShape 199">
              <a:extLst>
                <a:ext uri="{FF2B5EF4-FFF2-40B4-BE49-F238E27FC236}">
                  <a16:creationId xmlns:a16="http://schemas.microsoft.com/office/drawing/2014/main" id="{F3503541-319A-4775-BF52-A689B20A1A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890427" y="48878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55" name="Rectangle 200">
              <a:extLst>
                <a:ext uri="{FF2B5EF4-FFF2-40B4-BE49-F238E27FC236}">
                  <a16:creationId xmlns:a16="http://schemas.microsoft.com/office/drawing/2014/main" id="{E5A25E6E-2C6A-4578-96AE-7439A184E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0307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56" name="Rectangle 201">
              <a:extLst>
                <a:ext uri="{FF2B5EF4-FFF2-40B4-BE49-F238E27FC236}">
                  <a16:creationId xmlns:a16="http://schemas.microsoft.com/office/drawing/2014/main" id="{B5C03C1B-FD12-4070-8177-B08CDCB33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3516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57" name="Rectangle 202">
              <a:extLst>
                <a:ext uri="{FF2B5EF4-FFF2-40B4-BE49-F238E27FC236}">
                  <a16:creationId xmlns:a16="http://schemas.microsoft.com/office/drawing/2014/main" id="{668F4F7E-EA87-4E49-A871-33211FE43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5113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58" name="Rectangle 203">
              <a:extLst>
                <a:ext uri="{FF2B5EF4-FFF2-40B4-BE49-F238E27FC236}">
                  <a16:creationId xmlns:a16="http://schemas.microsoft.com/office/drawing/2014/main" id="{3ED07AEF-FFCB-42A9-9BD8-5D473A10A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6134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59" name="Rectangle 204">
              <a:extLst>
                <a:ext uri="{FF2B5EF4-FFF2-40B4-BE49-F238E27FC236}">
                  <a16:creationId xmlns:a16="http://schemas.microsoft.com/office/drawing/2014/main" id="{EEC90260-7A54-4218-9C3E-BA2736914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7632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60" name="Rectangle 205">
              <a:extLst>
                <a:ext uri="{FF2B5EF4-FFF2-40B4-BE49-F238E27FC236}">
                  <a16:creationId xmlns:a16="http://schemas.microsoft.com/office/drawing/2014/main" id="{E154EBA0-91AE-4606-948D-4A7EEF18E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8768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61" name="Rectangle 206">
              <a:extLst>
                <a:ext uri="{FF2B5EF4-FFF2-40B4-BE49-F238E27FC236}">
                  <a16:creationId xmlns:a16="http://schemas.microsoft.com/office/drawing/2014/main" id="{CC8DF994-B1F6-408A-AE5A-9506B23EC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2513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62" name="Rectangle 207">
              <a:extLst>
                <a:ext uri="{FF2B5EF4-FFF2-40B4-BE49-F238E27FC236}">
                  <a16:creationId xmlns:a16="http://schemas.microsoft.com/office/drawing/2014/main" id="{20A7D448-1E95-4C71-B223-A94095706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3633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63" name="Rectangle 208">
              <a:extLst>
                <a:ext uri="{FF2B5EF4-FFF2-40B4-BE49-F238E27FC236}">
                  <a16:creationId xmlns:a16="http://schemas.microsoft.com/office/drawing/2014/main" id="{74C68709-8C22-4624-8496-843134A43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5436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64" name="Rectangle 209">
              <a:extLst>
                <a:ext uri="{FF2B5EF4-FFF2-40B4-BE49-F238E27FC236}">
                  <a16:creationId xmlns:a16="http://schemas.microsoft.com/office/drawing/2014/main" id="{5620F793-C1F8-431A-B16A-A1785CF22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6012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65" name="Rectangle 210">
              <a:extLst>
                <a:ext uri="{FF2B5EF4-FFF2-40B4-BE49-F238E27FC236}">
                  <a16:creationId xmlns:a16="http://schemas.microsoft.com/office/drawing/2014/main" id="{683A3CA8-5B78-4094-B597-09FA369CE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7551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66" name="Rectangle 211">
              <a:extLst>
                <a:ext uri="{FF2B5EF4-FFF2-40B4-BE49-F238E27FC236}">
                  <a16:creationId xmlns:a16="http://schemas.microsoft.com/office/drawing/2014/main" id="{1412AE9A-6CCF-4257-8301-F7954F3AE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9765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43" name="テキスト ボックス 1142">
              <a:extLst>
                <a:ext uri="{FF2B5EF4-FFF2-40B4-BE49-F238E27FC236}">
                  <a16:creationId xmlns:a16="http://schemas.microsoft.com/office/drawing/2014/main" id="{C5EB9D40-8614-4109-80D1-5E0F20AFAB08}"/>
                </a:ext>
              </a:extLst>
            </p:cNvPr>
            <p:cNvSpPr txBox="1"/>
            <p:nvPr/>
          </p:nvSpPr>
          <p:spPr>
            <a:xfrm>
              <a:off x="7112000" y="5829726"/>
              <a:ext cx="595312" cy="58434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111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HGS創英角ｺﾞｼｯｸUB" pitchFamily="50" charset="-128"/>
                  <a:ea typeface="HGS創英角ｺﾞｼｯｸUB" pitchFamily="50" charset="-128"/>
                  <a:cs typeface="DFPGothicP-W5-AribTrB14" pitchFamily="1" charset="-128"/>
                </a:rPr>
                <a:t>×</a:t>
              </a:r>
              <a:endPara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S創英角ｺﾞｼｯｸUB" pitchFamily="50" charset="-128"/>
                <a:ea typeface="HGS創英角ｺﾞｼｯｸUB" pitchFamily="50" charset="-128"/>
                <a:cs typeface="DFPGothicP-W5-AribTrB14" pitchFamily="1" charset="-128"/>
              </a:endParaRPr>
            </a:p>
          </p:txBody>
        </p:sp>
      </p:grpSp>
      <p:grpSp>
        <p:nvGrpSpPr>
          <p:cNvPr id="20498" name="グループ化 1143">
            <a:extLst>
              <a:ext uri="{FF2B5EF4-FFF2-40B4-BE49-F238E27FC236}">
                <a16:creationId xmlns:a16="http://schemas.microsoft.com/office/drawing/2014/main" id="{8377FA75-EDD0-4D50-8ED7-CC34FACD63D1}"/>
              </a:ext>
            </a:extLst>
          </p:cNvPr>
          <p:cNvGrpSpPr>
            <a:grpSpLocks/>
          </p:cNvGrpSpPr>
          <p:nvPr/>
        </p:nvGrpSpPr>
        <p:grpSpPr bwMode="auto">
          <a:xfrm>
            <a:off x="307975" y="1536700"/>
            <a:ext cx="1200150" cy="2260600"/>
            <a:chOff x="6556375" y="4152900"/>
            <a:chExt cx="1200150" cy="2261175"/>
          </a:xfrm>
        </p:grpSpPr>
        <p:sp>
          <p:nvSpPr>
            <p:cNvPr id="20500" name="AutoShape 6">
              <a:extLst>
                <a:ext uri="{FF2B5EF4-FFF2-40B4-BE49-F238E27FC236}">
                  <a16:creationId xmlns:a16="http://schemas.microsoft.com/office/drawing/2014/main" id="{CA13C7D2-D8A0-4ABA-B383-48DEDCCE6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6375" y="4152900"/>
              <a:ext cx="1200150" cy="2179638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01" name="AutoShape 77">
              <a:extLst>
                <a:ext uri="{FF2B5EF4-FFF2-40B4-BE49-F238E27FC236}">
                  <a16:creationId xmlns:a16="http://schemas.microsoft.com/office/drawing/2014/main" id="{3BF08751-C90F-4004-ACBA-AEA030FE2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252913"/>
              <a:ext cx="214313" cy="727075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02" name="AutoShape 78">
              <a:extLst>
                <a:ext uri="{FF2B5EF4-FFF2-40B4-BE49-F238E27FC236}">
                  <a16:creationId xmlns:a16="http://schemas.microsoft.com/office/drawing/2014/main" id="{AEE2406D-338F-402E-B4AE-54FD34A00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978401"/>
              <a:ext cx="214313" cy="120808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66"/>
                </a:gs>
                <a:gs pos="50000">
                  <a:srgbClr val="99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03" name="AutoShape 79">
              <a:extLst>
                <a:ext uri="{FF2B5EF4-FFF2-40B4-BE49-F238E27FC236}">
                  <a16:creationId xmlns:a16="http://schemas.microsoft.com/office/drawing/2014/main" id="{19D6E87E-92AE-4D7E-B193-8BB38CA8C6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7394575" y="4864100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04" name="AutoShape 80">
              <a:extLst>
                <a:ext uri="{FF2B5EF4-FFF2-40B4-BE49-F238E27FC236}">
                  <a16:creationId xmlns:a16="http://schemas.microsoft.com/office/drawing/2014/main" id="{B8D9E6D0-5956-44D9-9112-19ADE1F368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394575" y="4891088"/>
              <a:ext cx="30163" cy="207963"/>
            </a:xfrm>
            <a:prstGeom prst="flowChartDelay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660066"/>
                </a:gs>
                <a:gs pos="100000">
                  <a:srgbClr val="0000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05" name="Rectangle 81">
              <a:extLst>
                <a:ext uri="{FF2B5EF4-FFF2-40B4-BE49-F238E27FC236}">
                  <a16:creationId xmlns:a16="http://schemas.microsoft.com/office/drawing/2014/main" id="{C2A302B1-60A8-4AA5-99A4-B79A45378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030788"/>
              <a:ext cx="214313" cy="460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06" name="Rectangle 82">
              <a:extLst>
                <a:ext uri="{FF2B5EF4-FFF2-40B4-BE49-F238E27FC236}">
                  <a16:creationId xmlns:a16="http://schemas.microsoft.com/office/drawing/2014/main" id="{6D81A712-510E-411A-BA13-4C2BC95BD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352926"/>
              <a:ext cx="214313" cy="412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07" name="Rectangle 83">
              <a:extLst>
                <a:ext uri="{FF2B5EF4-FFF2-40B4-BE49-F238E27FC236}">
                  <a16:creationId xmlns:a16="http://schemas.microsoft.com/office/drawing/2014/main" id="{5042D78F-0884-4383-B930-A8CA59B22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511676"/>
              <a:ext cx="214313" cy="762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08" name="Rectangle 84">
              <a:extLst>
                <a:ext uri="{FF2B5EF4-FFF2-40B4-BE49-F238E27FC236}">
                  <a16:creationId xmlns:a16="http://schemas.microsoft.com/office/drawing/2014/main" id="{175AD566-F9B5-4E9B-B859-3D4ADB65F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613276"/>
              <a:ext cx="214313" cy="7937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09" name="Rectangle 85">
              <a:extLst>
                <a:ext uri="{FF2B5EF4-FFF2-40B4-BE49-F238E27FC236}">
                  <a16:creationId xmlns:a16="http://schemas.microsoft.com/office/drawing/2014/main" id="{75DAE694-110E-4EC9-B45F-9841335D6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764088"/>
              <a:ext cx="214313" cy="365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10" name="Rectangle 86">
              <a:extLst>
                <a:ext uri="{FF2B5EF4-FFF2-40B4-BE49-F238E27FC236}">
                  <a16:creationId xmlns:a16="http://schemas.microsoft.com/office/drawing/2014/main" id="{65E4F044-6C92-44B3-8287-89030B8E6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4876801"/>
              <a:ext cx="214313" cy="38100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11" name="Rectangle 87">
              <a:extLst>
                <a:ext uri="{FF2B5EF4-FFF2-40B4-BE49-F238E27FC236}">
                  <a16:creationId xmlns:a16="http://schemas.microsoft.com/office/drawing/2014/main" id="{BAAA606B-975D-439C-B0AD-3FF5B497A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251451"/>
              <a:ext cx="214313" cy="8096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12" name="Rectangle 88">
              <a:extLst>
                <a:ext uri="{FF2B5EF4-FFF2-40B4-BE49-F238E27FC236}">
                  <a16:creationId xmlns:a16="http://schemas.microsoft.com/office/drawing/2014/main" id="{8F7B1353-130C-4A2E-93CD-C79E5098D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362576"/>
              <a:ext cx="214313" cy="13493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13" name="Rectangle 89">
              <a:extLst>
                <a:ext uri="{FF2B5EF4-FFF2-40B4-BE49-F238E27FC236}">
                  <a16:creationId xmlns:a16="http://schemas.microsoft.com/office/drawing/2014/main" id="{D6E8DD9D-4991-4709-93E9-4124D55BE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543551"/>
              <a:ext cx="214313" cy="11113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14" name="Rectangle 90">
              <a:extLst>
                <a:ext uri="{FF2B5EF4-FFF2-40B4-BE49-F238E27FC236}">
                  <a16:creationId xmlns:a16="http://schemas.microsoft.com/office/drawing/2014/main" id="{6C139A27-A5E2-4E74-A168-4C06CB58D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600701"/>
              <a:ext cx="214313" cy="777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15" name="Rectangle 91">
              <a:extLst>
                <a:ext uri="{FF2B5EF4-FFF2-40B4-BE49-F238E27FC236}">
                  <a16:creationId xmlns:a16="http://schemas.microsoft.com/office/drawing/2014/main" id="{A5FF6AF6-3600-4A35-A397-0A8A9D672F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754688"/>
              <a:ext cx="214313" cy="115888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16" name="Rectangle 92">
              <a:extLst>
                <a:ext uri="{FF2B5EF4-FFF2-40B4-BE49-F238E27FC236}">
                  <a16:creationId xmlns:a16="http://schemas.microsoft.com/office/drawing/2014/main" id="{C2E4AF6B-DE60-47AD-A3C0-9330932E8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675" y="5976938"/>
              <a:ext cx="214313" cy="111125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50000">
                  <a:srgbClr val="65416B"/>
                </a:gs>
                <a:gs pos="100000">
                  <a:srgbClr val="00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17" name="AutoShape 196">
              <a:extLst>
                <a:ext uri="{FF2B5EF4-FFF2-40B4-BE49-F238E27FC236}">
                  <a16:creationId xmlns:a16="http://schemas.microsoft.com/office/drawing/2014/main" id="{9A68FB7D-812A-43FE-9D11-72A74DEEB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252913"/>
              <a:ext cx="214313" cy="72684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18" name="AutoShape 197">
              <a:extLst>
                <a:ext uri="{FF2B5EF4-FFF2-40B4-BE49-F238E27FC236}">
                  <a16:creationId xmlns:a16="http://schemas.microsoft.com/office/drawing/2014/main" id="{49041897-C0F6-43F5-9AA9-ADB439731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978107"/>
              <a:ext cx="214313" cy="1208381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19" name="AutoShape 198">
              <a:extLst>
                <a:ext uri="{FF2B5EF4-FFF2-40B4-BE49-F238E27FC236}">
                  <a16:creationId xmlns:a16="http://schemas.microsoft.com/office/drawing/2014/main" id="{89B3B2AC-76A9-4E7F-AB98-01F03BECBC4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890427" y="4860661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20" name="AutoShape 199">
              <a:extLst>
                <a:ext uri="{FF2B5EF4-FFF2-40B4-BE49-F238E27FC236}">
                  <a16:creationId xmlns:a16="http://schemas.microsoft.com/office/drawing/2014/main" id="{FF5B23CB-6501-4067-A3D7-2A07C422E4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6890427" y="4887825"/>
              <a:ext cx="28810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21" name="Rectangle 200">
              <a:extLst>
                <a:ext uri="{FF2B5EF4-FFF2-40B4-BE49-F238E27FC236}">
                  <a16:creationId xmlns:a16="http://schemas.microsoft.com/office/drawing/2014/main" id="{E4B6E204-82E1-4D42-992D-BA76370DF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030788"/>
              <a:ext cx="214313" cy="460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22" name="Rectangle 201">
              <a:extLst>
                <a:ext uri="{FF2B5EF4-FFF2-40B4-BE49-F238E27FC236}">
                  <a16:creationId xmlns:a16="http://schemas.microsoft.com/office/drawing/2014/main" id="{7A4C8D64-1023-4775-BC6C-83D63AE40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351691"/>
              <a:ext cx="214313" cy="4198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23" name="Rectangle 202">
              <a:extLst>
                <a:ext uri="{FF2B5EF4-FFF2-40B4-BE49-F238E27FC236}">
                  <a16:creationId xmlns:a16="http://schemas.microsoft.com/office/drawing/2014/main" id="{C5A25643-12FC-4019-9E99-79BC0B14E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511382"/>
              <a:ext cx="214313" cy="765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24" name="Rectangle 203">
              <a:extLst>
                <a:ext uri="{FF2B5EF4-FFF2-40B4-BE49-F238E27FC236}">
                  <a16:creationId xmlns:a16="http://schemas.microsoft.com/office/drawing/2014/main" id="{9753B5D5-25C1-4568-893F-F49C982F6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613452"/>
              <a:ext cx="214313" cy="7902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25" name="Rectangle 204">
              <a:extLst>
                <a:ext uri="{FF2B5EF4-FFF2-40B4-BE49-F238E27FC236}">
                  <a16:creationId xmlns:a16="http://schemas.microsoft.com/office/drawing/2014/main" id="{8EDCF449-65A8-4C02-AC66-4CA80768E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763265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26" name="Rectangle 205">
              <a:extLst>
                <a:ext uri="{FF2B5EF4-FFF2-40B4-BE49-F238E27FC236}">
                  <a16:creationId xmlns:a16="http://schemas.microsoft.com/office/drawing/2014/main" id="{2D0A6022-20EF-4268-A15E-FC1C6F677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4876859"/>
              <a:ext cx="214313" cy="3786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27" name="Rectangle 206">
              <a:extLst>
                <a:ext uri="{FF2B5EF4-FFF2-40B4-BE49-F238E27FC236}">
                  <a16:creationId xmlns:a16="http://schemas.microsoft.com/office/drawing/2014/main" id="{75792859-19A2-4DF1-89A7-45DA79F6D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251392"/>
              <a:ext cx="214313" cy="806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28" name="Rectangle 207">
              <a:extLst>
                <a:ext uri="{FF2B5EF4-FFF2-40B4-BE49-F238E27FC236}">
                  <a16:creationId xmlns:a16="http://schemas.microsoft.com/office/drawing/2014/main" id="{B5A66D22-B119-4DC6-B2CC-0BDEAE039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363340"/>
              <a:ext cx="214313" cy="13417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29" name="Rectangle 208">
              <a:extLst>
                <a:ext uri="{FF2B5EF4-FFF2-40B4-BE49-F238E27FC236}">
                  <a16:creationId xmlns:a16="http://schemas.microsoft.com/office/drawing/2014/main" id="{AF0476C8-D710-4663-BF49-BEC91A723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543609"/>
              <a:ext cx="214313" cy="1152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30" name="Rectangle 209">
              <a:extLst>
                <a:ext uri="{FF2B5EF4-FFF2-40B4-BE49-F238E27FC236}">
                  <a16:creationId xmlns:a16="http://schemas.microsoft.com/office/drawing/2014/main" id="{578DEF81-F43A-40BA-A2BD-DCC9686B2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601230"/>
              <a:ext cx="214313" cy="7819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31" name="Rectangle 210">
              <a:extLst>
                <a:ext uri="{FF2B5EF4-FFF2-40B4-BE49-F238E27FC236}">
                  <a16:creationId xmlns:a16="http://schemas.microsoft.com/office/drawing/2014/main" id="{034A2A9E-12C7-42C1-8E75-4594AAC3A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755158"/>
              <a:ext cx="214313" cy="1152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532" name="Rectangle 211">
              <a:extLst>
                <a:ext uri="{FF2B5EF4-FFF2-40B4-BE49-F238E27FC236}">
                  <a16:creationId xmlns:a16="http://schemas.microsoft.com/office/drawing/2014/main" id="{F5898D11-1790-4C03-85A3-2EA58AB53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7675" y="5976585"/>
              <a:ext cx="214313" cy="11194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178" name="テキスト ボックス 1177">
              <a:extLst>
                <a:ext uri="{FF2B5EF4-FFF2-40B4-BE49-F238E27FC236}">
                  <a16:creationId xmlns:a16="http://schemas.microsoft.com/office/drawing/2014/main" id="{4FA93A1B-1996-4BDE-8DCD-28010E91E8E3}"/>
                </a:ext>
              </a:extLst>
            </p:cNvPr>
            <p:cNvSpPr txBox="1"/>
            <p:nvPr/>
          </p:nvSpPr>
          <p:spPr>
            <a:xfrm>
              <a:off x="7112000" y="5829726"/>
              <a:ext cx="595313" cy="58434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111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HGS創英角ｺﾞｼｯｸUB" pitchFamily="50" charset="-128"/>
                  <a:ea typeface="HGS創英角ｺﾞｼｯｸUB" pitchFamily="50" charset="-128"/>
                  <a:cs typeface="DFPGothicP-W5-AribTrB14" pitchFamily="1" charset="-128"/>
                </a:rPr>
                <a:t>×</a:t>
              </a:r>
              <a:endPara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11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S創英角ｺﾞｼｯｸUB" pitchFamily="50" charset="-128"/>
                <a:ea typeface="HGS創英角ｺﾞｼｯｸUB" pitchFamily="50" charset="-128"/>
                <a:cs typeface="DFPGothicP-W5-AribTrB14" pitchFamily="1" charset="-128"/>
              </a:endParaRPr>
            </a:p>
          </p:txBody>
        </p:sp>
      </p:grpSp>
      <p:sp>
        <p:nvSpPr>
          <p:cNvPr id="1179" name="Text Box 449">
            <a:extLst>
              <a:ext uri="{FF2B5EF4-FFF2-40B4-BE49-F238E27FC236}">
                <a16:creationId xmlns:a16="http://schemas.microsoft.com/office/drawing/2014/main" id="{B10FA4ED-D79B-449F-9A76-66D5E6151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929063"/>
            <a:ext cx="8880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娘： ほぼ均等な不活化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→ 発症（重症）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1200" cap="none" spc="0" normalizeH="0" baseline="0" noProof="0">
              <a:ln>
                <a:noFill/>
              </a:ln>
              <a:solidFill>
                <a:srgbClr val="00FF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solidFill>
                  <a:srgbClr val="006600"/>
                </a:solidFill>
              </a:rPr>
              <a:t>男性致死の</a:t>
            </a:r>
            <a:r>
              <a:rPr lang="en-US" altLang="zh-TW" dirty="0" err="1">
                <a:solidFill>
                  <a:srgbClr val="006600"/>
                </a:solidFill>
              </a:rPr>
              <a:t>X連鎖</a:t>
            </a:r>
            <a:r>
              <a:rPr lang="en-US" altLang="zh-TW" dirty="0">
                <a:solidFill>
                  <a:srgbClr val="006600"/>
                </a:solidFill>
              </a:rPr>
              <a:t>(</a:t>
            </a:r>
            <a:r>
              <a:rPr lang="ja-JP" altLang="en-US" dirty="0">
                <a:solidFill>
                  <a:srgbClr val="006600"/>
                </a:solidFill>
              </a:rPr>
              <a:t>優性</a:t>
            </a:r>
            <a:r>
              <a:rPr lang="en-US" altLang="zh-TW" dirty="0">
                <a:solidFill>
                  <a:srgbClr val="006600"/>
                </a:solidFill>
              </a:rPr>
              <a:t>)</a:t>
            </a:r>
            <a:r>
              <a:rPr lang="en-US" altLang="zh-TW" dirty="0" err="1">
                <a:solidFill>
                  <a:srgbClr val="006600"/>
                </a:solidFill>
              </a:rPr>
              <a:t>遺伝</a:t>
            </a:r>
            <a:r>
              <a:rPr lang="en-US" altLang="zh-TW" dirty="0">
                <a:solidFill>
                  <a:srgbClr val="006600"/>
                </a:solidFill>
              </a:rPr>
              <a:t> </a:t>
            </a:r>
            <a:r>
              <a:rPr lang="en-US" altLang="zh-TW" dirty="0" err="1">
                <a:solidFill>
                  <a:srgbClr val="006600"/>
                </a:solidFill>
              </a:rPr>
              <a:t>原理</a:t>
            </a:r>
            <a:endParaRPr lang="ja-JP" altLang="en-US" dirty="0">
              <a:solidFill>
                <a:srgbClr val="006600"/>
              </a:solidFill>
            </a:endParaRPr>
          </a:p>
        </p:txBody>
      </p:sp>
      <p:sp>
        <p:nvSpPr>
          <p:cNvPr id="498" name="テキスト ボックス 497">
            <a:extLst>
              <a:ext uri="{FF2B5EF4-FFF2-40B4-BE49-F238E27FC236}">
                <a16:creationId xmlns:a16="http://schemas.microsoft.com/office/drawing/2014/main" id="{8E54EF38-6655-4D39-B2EB-F481A653DD3B}"/>
              </a:ext>
            </a:extLst>
          </p:cNvPr>
          <p:cNvSpPr txBox="1"/>
          <p:nvPr/>
        </p:nvSpPr>
        <p:spPr>
          <a:xfrm>
            <a:off x="2243328" y="841248"/>
            <a:ext cx="4597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anose="020B0600070205080204" pitchFamily="50" charset="-128"/>
              </a:rPr>
              <a:t>X-linked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(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anose="020B0600070205080204" pitchFamily="50" charset="-128"/>
              </a:rPr>
              <a:t>dominant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)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anose="020B0600070205080204" pitchFamily="50" charset="-128"/>
              </a:rPr>
              <a:t> inheritance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7843308-FBCB-4CE0-9B53-6FC1460D7E1E}"/>
              </a:ext>
            </a:extLst>
          </p:cNvPr>
          <p:cNvGrpSpPr/>
          <p:nvPr/>
        </p:nvGrpSpPr>
        <p:grpSpPr>
          <a:xfrm>
            <a:off x="443237" y="1649803"/>
            <a:ext cx="8167548" cy="4815128"/>
            <a:chOff x="443237" y="1649803"/>
            <a:chExt cx="8167548" cy="4815128"/>
          </a:xfrm>
        </p:grpSpPr>
        <p:grpSp>
          <p:nvGrpSpPr>
            <p:cNvPr id="6" name="Group 30">
              <a:extLst>
                <a:ext uri="{FF2B5EF4-FFF2-40B4-BE49-F238E27FC236}">
                  <a16:creationId xmlns:a16="http://schemas.microsoft.com/office/drawing/2014/main" id="{D0ABD6BA-141D-4976-AF38-42D2E6F056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72484" y="4681154"/>
              <a:ext cx="215900" cy="1363733"/>
              <a:chOff x="5580" y="3249"/>
              <a:chExt cx="136" cy="1000"/>
            </a:xfrm>
          </p:grpSpPr>
          <p:sp>
            <p:nvSpPr>
              <p:cNvPr id="7" name="AutoShape 31">
                <a:extLst>
                  <a:ext uri="{FF2B5EF4-FFF2-40B4-BE49-F238E27FC236}">
                    <a16:creationId xmlns:a16="http://schemas.microsoft.com/office/drawing/2014/main" id="{8CA89A1F-3559-4DFD-A7D2-B97BE26345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249"/>
                <a:ext cx="136" cy="16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" name="AutoShape 32">
                <a:extLst>
                  <a:ext uri="{FF2B5EF4-FFF2-40B4-BE49-F238E27FC236}">
                    <a16:creationId xmlns:a16="http://schemas.microsoft.com/office/drawing/2014/main" id="{13F5043E-3FD2-4151-8866-E1D4240BC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580"/>
                <a:ext cx="136" cy="41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9" name="AutoShape 33">
                <a:extLst>
                  <a:ext uri="{FF2B5EF4-FFF2-40B4-BE49-F238E27FC236}">
                    <a16:creationId xmlns:a16="http://schemas.microsoft.com/office/drawing/2014/main" id="{4505B209-23BD-4EBC-8303-E21EE66B74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5630" y="3527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0" name="AutoShape 34">
                <a:extLst>
                  <a:ext uri="{FF2B5EF4-FFF2-40B4-BE49-F238E27FC236}">
                    <a16:creationId xmlns:a16="http://schemas.microsoft.com/office/drawing/2014/main" id="{B6689F43-4674-4FE8-B815-EB82B9A228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500"/>
                <a:ext cx="136" cy="7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1" name="Rectangle 35">
                <a:extLst>
                  <a:ext uri="{FF2B5EF4-FFF2-40B4-BE49-F238E27FC236}">
                    <a16:creationId xmlns:a16="http://schemas.microsoft.com/office/drawing/2014/main" id="{396F7E44-8E5E-4731-B404-94F52220E2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340"/>
                <a:ext cx="136" cy="20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2" name="AutoShape 36">
                <a:extLst>
                  <a:ext uri="{FF2B5EF4-FFF2-40B4-BE49-F238E27FC236}">
                    <a16:creationId xmlns:a16="http://schemas.microsoft.com/office/drawing/2014/main" id="{13A2DB71-E6D0-4213-9342-4F6C113DC5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815"/>
                <a:ext cx="136" cy="434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333399"/>
                  </a:gs>
                  <a:gs pos="50000">
                    <a:srgbClr val="3366FF"/>
                  </a:gs>
                  <a:gs pos="100000">
                    <a:srgbClr val="333399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3" name="Rectangle 37">
                <a:extLst>
                  <a:ext uri="{FF2B5EF4-FFF2-40B4-BE49-F238E27FC236}">
                    <a16:creationId xmlns:a16="http://schemas.microsoft.com/office/drawing/2014/main" id="{7B7D80BE-C007-46AF-8A67-E3F9530757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645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4" name="Rectangle 38">
                <a:extLst>
                  <a:ext uri="{FF2B5EF4-FFF2-40B4-BE49-F238E27FC236}">
                    <a16:creationId xmlns:a16="http://schemas.microsoft.com/office/drawing/2014/main" id="{C3DE848E-6757-41D1-AAE5-C781F7D511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821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" name="Rectangle 39">
                <a:extLst>
                  <a:ext uri="{FF2B5EF4-FFF2-40B4-BE49-F238E27FC236}">
                    <a16:creationId xmlns:a16="http://schemas.microsoft.com/office/drawing/2014/main" id="{76D2B614-7253-4A06-A6CF-34052EB73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782"/>
                <a:ext cx="136" cy="5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17" name="AutoShape 41">
              <a:extLst>
                <a:ext uri="{FF2B5EF4-FFF2-40B4-BE49-F238E27FC236}">
                  <a16:creationId xmlns:a16="http://schemas.microsoft.com/office/drawing/2014/main" id="{7E888279-1F8B-4928-B0DF-769CBA2B0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4033" y="2841478"/>
              <a:ext cx="214313" cy="12041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8" name="AutoShape 42">
              <a:extLst>
                <a:ext uri="{FF2B5EF4-FFF2-40B4-BE49-F238E27FC236}">
                  <a16:creationId xmlns:a16="http://schemas.microsoft.com/office/drawing/2014/main" id="{D57527A3-828F-4CDB-BD0E-898DD1858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5621" y="4042927"/>
              <a:ext cx="214313" cy="20019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9" name="AutoShape 43">
              <a:extLst>
                <a:ext uri="{FF2B5EF4-FFF2-40B4-BE49-F238E27FC236}">
                  <a16:creationId xmlns:a16="http://schemas.microsoft.com/office/drawing/2014/main" id="{B2636B92-BAE9-405D-ABC2-FB70F83ABF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6428911" y="3918724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0" name="AutoShape 44">
              <a:extLst>
                <a:ext uri="{FF2B5EF4-FFF2-40B4-BE49-F238E27FC236}">
                  <a16:creationId xmlns:a16="http://schemas.microsoft.com/office/drawing/2014/main" id="{06D27C50-0CAC-4518-A1A7-BD262D33D0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6428911" y="3963727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1" name="Rectangle 45">
              <a:extLst>
                <a:ext uri="{FF2B5EF4-FFF2-40B4-BE49-F238E27FC236}">
                  <a16:creationId xmlns:a16="http://schemas.microsoft.com/office/drawing/2014/main" id="{961A5DA4-1DE2-461C-B72E-BA35C9E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5621" y="4130206"/>
              <a:ext cx="214313" cy="763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2" name="Rectangle 46">
              <a:extLst>
                <a:ext uri="{FF2B5EF4-FFF2-40B4-BE49-F238E27FC236}">
                  <a16:creationId xmlns:a16="http://schemas.microsoft.com/office/drawing/2014/main" id="{0C23F293-5D2D-40BB-BFE7-4B67CF100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5621" y="3005126"/>
              <a:ext cx="214313" cy="695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3" name="Rectangle 47">
              <a:extLst>
                <a:ext uri="{FF2B5EF4-FFF2-40B4-BE49-F238E27FC236}">
                  <a16:creationId xmlns:a16="http://schemas.microsoft.com/office/drawing/2014/main" id="{9620ABFF-BCB9-4CB9-BF68-76956A74F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5621" y="3269690"/>
              <a:ext cx="214313" cy="12682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4" name="Rectangle 48">
              <a:extLst>
                <a:ext uri="{FF2B5EF4-FFF2-40B4-BE49-F238E27FC236}">
                  <a16:creationId xmlns:a16="http://schemas.microsoft.com/office/drawing/2014/main" id="{0B24CA79-06C8-4C5A-9A9B-E1A356332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4033" y="3438793"/>
              <a:ext cx="214313" cy="1309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5" name="Rectangle 49">
              <a:extLst>
                <a:ext uri="{FF2B5EF4-FFF2-40B4-BE49-F238E27FC236}">
                  <a16:creationId xmlns:a16="http://schemas.microsoft.com/office/drawing/2014/main" id="{388717E1-8C6E-4CB9-826D-F81F13BDC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5621" y="3686993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6" name="Rectangle 50">
              <a:extLst>
                <a:ext uri="{FF2B5EF4-FFF2-40B4-BE49-F238E27FC236}">
                  <a16:creationId xmlns:a16="http://schemas.microsoft.com/office/drawing/2014/main" id="{E85FE5BD-B5B5-400A-9A27-C055E9C42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5621" y="3875188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7" name="Rectangle 51">
              <a:extLst>
                <a:ext uri="{FF2B5EF4-FFF2-40B4-BE49-F238E27FC236}">
                  <a16:creationId xmlns:a16="http://schemas.microsoft.com/office/drawing/2014/main" id="{DCE623F5-4B48-4718-8EE5-B691C97E7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4033" y="4495686"/>
              <a:ext cx="214313" cy="1336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8" name="Rectangle 52">
              <a:extLst>
                <a:ext uri="{FF2B5EF4-FFF2-40B4-BE49-F238E27FC236}">
                  <a16:creationId xmlns:a16="http://schemas.microsoft.com/office/drawing/2014/main" id="{CD9B9C65-F277-45D0-B618-C22AD18F2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5621" y="4681154"/>
              <a:ext cx="214313" cy="2222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29" name="Rectangle 53">
              <a:extLst>
                <a:ext uri="{FF2B5EF4-FFF2-40B4-BE49-F238E27FC236}">
                  <a16:creationId xmlns:a16="http://schemas.microsoft.com/office/drawing/2014/main" id="{E40E0C09-6EED-4844-AB64-A7EE9F455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4033" y="4979811"/>
              <a:ext cx="214313" cy="190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0" name="Rectangle 54">
              <a:extLst>
                <a:ext uri="{FF2B5EF4-FFF2-40B4-BE49-F238E27FC236}">
                  <a16:creationId xmlns:a16="http://schemas.microsoft.com/office/drawing/2014/main" id="{E9AA41D4-DE44-4728-B6E0-4B305E130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4033" y="5075273"/>
              <a:ext cx="214313" cy="1295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1" name="Rectangle 55">
              <a:extLst>
                <a:ext uri="{FF2B5EF4-FFF2-40B4-BE49-F238E27FC236}">
                  <a16:creationId xmlns:a16="http://schemas.microsoft.com/office/drawing/2014/main" id="{182FFF1B-0789-4229-8DA7-260C55B0C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5621" y="5330291"/>
              <a:ext cx="214313" cy="1909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2" name="Rectangle 56">
              <a:extLst>
                <a:ext uri="{FF2B5EF4-FFF2-40B4-BE49-F238E27FC236}">
                  <a16:creationId xmlns:a16="http://schemas.microsoft.com/office/drawing/2014/main" id="{29472155-FCBA-455E-82DD-08239B0BB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5621" y="5697135"/>
              <a:ext cx="214313" cy="18546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60" name="Group 30">
              <a:extLst>
                <a:ext uri="{FF2B5EF4-FFF2-40B4-BE49-F238E27FC236}">
                  <a16:creationId xmlns:a16="http://schemas.microsoft.com/office/drawing/2014/main" id="{EF702D66-81C0-477B-9C5B-C9F6DA62C5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99582" y="4681154"/>
              <a:ext cx="215900" cy="1363733"/>
              <a:chOff x="5580" y="3249"/>
              <a:chExt cx="136" cy="1000"/>
            </a:xfrm>
          </p:grpSpPr>
          <p:sp>
            <p:nvSpPr>
              <p:cNvPr id="61" name="AutoShape 31">
                <a:extLst>
                  <a:ext uri="{FF2B5EF4-FFF2-40B4-BE49-F238E27FC236}">
                    <a16:creationId xmlns:a16="http://schemas.microsoft.com/office/drawing/2014/main" id="{46019F8F-7729-40C3-84B5-1EF3FF08B6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249"/>
                <a:ext cx="136" cy="16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2" name="AutoShape 32">
                <a:extLst>
                  <a:ext uri="{FF2B5EF4-FFF2-40B4-BE49-F238E27FC236}">
                    <a16:creationId xmlns:a16="http://schemas.microsoft.com/office/drawing/2014/main" id="{7F56970D-8D1E-4D4B-AAF5-1C10D4395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580"/>
                <a:ext cx="136" cy="417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" name="AutoShape 33">
                <a:extLst>
                  <a:ext uri="{FF2B5EF4-FFF2-40B4-BE49-F238E27FC236}">
                    <a16:creationId xmlns:a16="http://schemas.microsoft.com/office/drawing/2014/main" id="{0F5E7262-AE17-4C92-98AC-7CDA30BF7C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5630" y="3527"/>
                <a:ext cx="35" cy="136"/>
              </a:xfrm>
              <a:prstGeom prst="flowChartDelay">
                <a:avLst/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4" name="AutoShape 34">
                <a:extLst>
                  <a:ext uri="{FF2B5EF4-FFF2-40B4-BE49-F238E27FC236}">
                    <a16:creationId xmlns:a16="http://schemas.microsoft.com/office/drawing/2014/main" id="{BFB77FCF-0C65-44DC-A9DB-1AC34CE32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500"/>
                <a:ext cx="136" cy="72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800080"/>
                  </a:gs>
                  <a:gs pos="50000">
                    <a:srgbClr val="CC3399"/>
                  </a:gs>
                  <a:gs pos="100000">
                    <a:srgbClr val="800080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5" name="Rectangle 35">
                <a:extLst>
                  <a:ext uri="{FF2B5EF4-FFF2-40B4-BE49-F238E27FC236}">
                    <a16:creationId xmlns:a16="http://schemas.microsoft.com/office/drawing/2014/main" id="{220F6F19-8A18-4019-BC3F-F02EB350F0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340"/>
                <a:ext cx="136" cy="20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6" name="AutoShape 36">
                <a:extLst>
                  <a:ext uri="{FF2B5EF4-FFF2-40B4-BE49-F238E27FC236}">
                    <a16:creationId xmlns:a16="http://schemas.microsoft.com/office/drawing/2014/main" id="{A4F44B72-4DDC-410B-8874-75A0CF6B7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815"/>
                <a:ext cx="136" cy="434"/>
              </a:xfrm>
              <a:prstGeom prst="roundRect">
                <a:avLst>
                  <a:gd name="adj" fmla="val 26042"/>
                </a:avLst>
              </a:prstGeom>
              <a:gradFill rotWithShape="0">
                <a:gsLst>
                  <a:gs pos="0">
                    <a:srgbClr val="333399"/>
                  </a:gs>
                  <a:gs pos="50000">
                    <a:srgbClr val="3366FF"/>
                  </a:gs>
                  <a:gs pos="100000">
                    <a:srgbClr val="333399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7" name="Rectangle 37">
                <a:extLst>
                  <a:ext uri="{FF2B5EF4-FFF2-40B4-BE49-F238E27FC236}">
                    <a16:creationId xmlns:a16="http://schemas.microsoft.com/office/drawing/2014/main" id="{FE4FC998-D5B8-48DC-88A9-18D8ED3BFA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645"/>
                <a:ext cx="136" cy="79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8" name="Rectangle 38">
                <a:extLst>
                  <a:ext uri="{FF2B5EF4-FFF2-40B4-BE49-F238E27FC236}">
                    <a16:creationId xmlns:a16="http://schemas.microsoft.com/office/drawing/2014/main" id="{EDBFD1D4-8A5B-49C0-A5F1-AEEFC2A520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821"/>
                <a:ext cx="136" cy="85"/>
              </a:xfrm>
              <a:prstGeom prst="rect">
                <a:avLst/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9" name="Rectangle 39">
                <a:extLst>
                  <a:ext uri="{FF2B5EF4-FFF2-40B4-BE49-F238E27FC236}">
                    <a16:creationId xmlns:a16="http://schemas.microsoft.com/office/drawing/2014/main" id="{AD075F78-6558-408E-A772-C12E4E6063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0" y="3782"/>
                <a:ext cx="136" cy="5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71" name="AutoShape 41">
              <a:extLst>
                <a:ext uri="{FF2B5EF4-FFF2-40B4-BE49-F238E27FC236}">
                  <a16:creationId xmlns:a16="http://schemas.microsoft.com/office/drawing/2014/main" id="{AE976D4D-E3C7-4098-A670-100A06D1A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9539" y="2841478"/>
              <a:ext cx="214313" cy="12041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" name="AutoShape 42">
              <a:extLst>
                <a:ext uri="{FF2B5EF4-FFF2-40B4-BE49-F238E27FC236}">
                  <a16:creationId xmlns:a16="http://schemas.microsoft.com/office/drawing/2014/main" id="{0B10257A-3885-42F7-962F-93C1530E8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1127" y="4042927"/>
              <a:ext cx="214313" cy="20019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3" name="AutoShape 43">
              <a:extLst>
                <a:ext uri="{FF2B5EF4-FFF2-40B4-BE49-F238E27FC236}">
                  <a16:creationId xmlns:a16="http://schemas.microsoft.com/office/drawing/2014/main" id="{2A4B8AD5-9769-4687-BD1C-D435694F37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7654417" y="3918724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4" name="AutoShape 44">
              <a:extLst>
                <a:ext uri="{FF2B5EF4-FFF2-40B4-BE49-F238E27FC236}">
                  <a16:creationId xmlns:a16="http://schemas.microsoft.com/office/drawing/2014/main" id="{218CF4CA-DAC0-41DF-96C0-1841C6AD5B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654417" y="3963727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5" name="Rectangle 45">
              <a:extLst>
                <a:ext uri="{FF2B5EF4-FFF2-40B4-BE49-F238E27FC236}">
                  <a16:creationId xmlns:a16="http://schemas.microsoft.com/office/drawing/2014/main" id="{1B7874BA-043C-4E13-891A-7983B8501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1127" y="4130206"/>
              <a:ext cx="214313" cy="763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6" name="Rectangle 46">
              <a:extLst>
                <a:ext uri="{FF2B5EF4-FFF2-40B4-BE49-F238E27FC236}">
                  <a16:creationId xmlns:a16="http://schemas.microsoft.com/office/drawing/2014/main" id="{85306853-DD70-4CA7-8E98-EDC0BE77C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1127" y="3005126"/>
              <a:ext cx="214313" cy="695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7" name="Rectangle 47">
              <a:extLst>
                <a:ext uri="{FF2B5EF4-FFF2-40B4-BE49-F238E27FC236}">
                  <a16:creationId xmlns:a16="http://schemas.microsoft.com/office/drawing/2014/main" id="{D09C7E3F-C71F-4AE5-B0C8-5229A95A1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1127" y="3269690"/>
              <a:ext cx="214313" cy="12682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8" name="Rectangle 48">
              <a:extLst>
                <a:ext uri="{FF2B5EF4-FFF2-40B4-BE49-F238E27FC236}">
                  <a16:creationId xmlns:a16="http://schemas.microsoft.com/office/drawing/2014/main" id="{3E0DB60B-E27D-4578-AE1A-65E462987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9539" y="3438793"/>
              <a:ext cx="214313" cy="1309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9" name="Rectangle 49">
              <a:extLst>
                <a:ext uri="{FF2B5EF4-FFF2-40B4-BE49-F238E27FC236}">
                  <a16:creationId xmlns:a16="http://schemas.microsoft.com/office/drawing/2014/main" id="{6D552487-BAA0-4007-AF39-228B06E32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1127" y="3686993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0" name="Rectangle 50">
              <a:extLst>
                <a:ext uri="{FF2B5EF4-FFF2-40B4-BE49-F238E27FC236}">
                  <a16:creationId xmlns:a16="http://schemas.microsoft.com/office/drawing/2014/main" id="{FCD576D7-3208-4639-8DD9-0FAC3B7C2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1127" y="3875188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1" name="Rectangle 51">
              <a:extLst>
                <a:ext uri="{FF2B5EF4-FFF2-40B4-BE49-F238E27FC236}">
                  <a16:creationId xmlns:a16="http://schemas.microsoft.com/office/drawing/2014/main" id="{2A2F6B83-BC43-4C8A-A5B2-ADCD9B2FB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9539" y="4495686"/>
              <a:ext cx="214313" cy="1336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2" name="Rectangle 52">
              <a:extLst>
                <a:ext uri="{FF2B5EF4-FFF2-40B4-BE49-F238E27FC236}">
                  <a16:creationId xmlns:a16="http://schemas.microsoft.com/office/drawing/2014/main" id="{148D0BEF-4FC6-4FB3-89E5-59A8710C5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1127" y="4681154"/>
              <a:ext cx="214313" cy="2222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3" name="Rectangle 53">
              <a:extLst>
                <a:ext uri="{FF2B5EF4-FFF2-40B4-BE49-F238E27FC236}">
                  <a16:creationId xmlns:a16="http://schemas.microsoft.com/office/drawing/2014/main" id="{49B0807D-4721-4F23-992F-C3C79BCB2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9539" y="4979811"/>
              <a:ext cx="214313" cy="190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4" name="Rectangle 54">
              <a:extLst>
                <a:ext uri="{FF2B5EF4-FFF2-40B4-BE49-F238E27FC236}">
                  <a16:creationId xmlns:a16="http://schemas.microsoft.com/office/drawing/2014/main" id="{6459924B-5DCD-4800-8BD7-9470A8E62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9539" y="5075273"/>
              <a:ext cx="214313" cy="1295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5" name="Rectangle 55">
              <a:extLst>
                <a:ext uri="{FF2B5EF4-FFF2-40B4-BE49-F238E27FC236}">
                  <a16:creationId xmlns:a16="http://schemas.microsoft.com/office/drawing/2014/main" id="{C64D2179-FA2E-4DE8-8096-D29000E8B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1127" y="5330291"/>
              <a:ext cx="214313" cy="1909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86" name="Rectangle 56">
              <a:extLst>
                <a:ext uri="{FF2B5EF4-FFF2-40B4-BE49-F238E27FC236}">
                  <a16:creationId xmlns:a16="http://schemas.microsoft.com/office/drawing/2014/main" id="{C7F265E3-CF8C-4456-B244-91865A848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1127" y="5697135"/>
              <a:ext cx="214313" cy="18546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3" name="AutoShape 41">
              <a:extLst>
                <a:ext uri="{FF2B5EF4-FFF2-40B4-BE49-F238E27FC236}">
                  <a16:creationId xmlns:a16="http://schemas.microsoft.com/office/drawing/2014/main" id="{A7740B67-F9F1-4D96-A680-34F00BCF9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897" y="2841478"/>
              <a:ext cx="214313" cy="12041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4" name="AutoShape 42">
              <a:extLst>
                <a:ext uri="{FF2B5EF4-FFF2-40B4-BE49-F238E27FC236}">
                  <a16:creationId xmlns:a16="http://schemas.microsoft.com/office/drawing/2014/main" id="{4A524C28-335A-4D3A-93CF-E8E1236F9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485" y="4042927"/>
              <a:ext cx="214313" cy="20019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5" name="AutoShape 43">
              <a:extLst>
                <a:ext uri="{FF2B5EF4-FFF2-40B4-BE49-F238E27FC236}">
                  <a16:creationId xmlns:a16="http://schemas.microsoft.com/office/drawing/2014/main" id="{4244EED3-B0D9-4936-AAB4-F4F899E161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433775" y="3918724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6" name="AutoShape 44">
              <a:extLst>
                <a:ext uri="{FF2B5EF4-FFF2-40B4-BE49-F238E27FC236}">
                  <a16:creationId xmlns:a16="http://schemas.microsoft.com/office/drawing/2014/main" id="{D31959A3-ED2C-4FDA-8F70-2D384BD890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433775" y="3963727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7" name="Rectangle 45">
              <a:extLst>
                <a:ext uri="{FF2B5EF4-FFF2-40B4-BE49-F238E27FC236}">
                  <a16:creationId xmlns:a16="http://schemas.microsoft.com/office/drawing/2014/main" id="{95974A2C-45ED-41A1-9253-2116FA295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485" y="4130206"/>
              <a:ext cx="214313" cy="763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8" name="Rectangle 46">
              <a:extLst>
                <a:ext uri="{FF2B5EF4-FFF2-40B4-BE49-F238E27FC236}">
                  <a16:creationId xmlns:a16="http://schemas.microsoft.com/office/drawing/2014/main" id="{99A860D0-BABA-4299-A140-0D0162CA3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485" y="3005126"/>
              <a:ext cx="214313" cy="695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9" name="Rectangle 47">
              <a:extLst>
                <a:ext uri="{FF2B5EF4-FFF2-40B4-BE49-F238E27FC236}">
                  <a16:creationId xmlns:a16="http://schemas.microsoft.com/office/drawing/2014/main" id="{67DB36EB-E1DB-46B6-8B58-FE5C4A7D2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485" y="3269690"/>
              <a:ext cx="214313" cy="12682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0" name="Rectangle 48">
              <a:extLst>
                <a:ext uri="{FF2B5EF4-FFF2-40B4-BE49-F238E27FC236}">
                  <a16:creationId xmlns:a16="http://schemas.microsoft.com/office/drawing/2014/main" id="{6E7EB752-E2C2-45B7-8CD2-8CFEF13BF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897" y="3438793"/>
              <a:ext cx="214313" cy="1309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1" name="Rectangle 49">
              <a:extLst>
                <a:ext uri="{FF2B5EF4-FFF2-40B4-BE49-F238E27FC236}">
                  <a16:creationId xmlns:a16="http://schemas.microsoft.com/office/drawing/2014/main" id="{AB5AF471-95A1-4593-ACCF-C498D7059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485" y="3686993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2" name="Rectangle 50">
              <a:extLst>
                <a:ext uri="{FF2B5EF4-FFF2-40B4-BE49-F238E27FC236}">
                  <a16:creationId xmlns:a16="http://schemas.microsoft.com/office/drawing/2014/main" id="{B8335A26-E905-4300-B762-6AC372B41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485" y="3875188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3" name="Rectangle 51">
              <a:extLst>
                <a:ext uri="{FF2B5EF4-FFF2-40B4-BE49-F238E27FC236}">
                  <a16:creationId xmlns:a16="http://schemas.microsoft.com/office/drawing/2014/main" id="{6244CB9C-6C41-4308-AE28-FF4F66FFC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897" y="4495686"/>
              <a:ext cx="214313" cy="1336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4" name="Rectangle 52">
              <a:extLst>
                <a:ext uri="{FF2B5EF4-FFF2-40B4-BE49-F238E27FC236}">
                  <a16:creationId xmlns:a16="http://schemas.microsoft.com/office/drawing/2014/main" id="{48903432-BCCD-4E39-A7C2-CE8C383BE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485" y="4681154"/>
              <a:ext cx="214313" cy="2222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" name="Rectangle 53">
              <a:extLst>
                <a:ext uri="{FF2B5EF4-FFF2-40B4-BE49-F238E27FC236}">
                  <a16:creationId xmlns:a16="http://schemas.microsoft.com/office/drawing/2014/main" id="{9E00D930-50D8-4973-BCA8-45469C3DD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897" y="4979811"/>
              <a:ext cx="214313" cy="190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6" name="Rectangle 54">
              <a:extLst>
                <a:ext uri="{FF2B5EF4-FFF2-40B4-BE49-F238E27FC236}">
                  <a16:creationId xmlns:a16="http://schemas.microsoft.com/office/drawing/2014/main" id="{6A195A93-5C9D-4C4F-87C7-A8D47BDD7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897" y="5075273"/>
              <a:ext cx="214313" cy="1295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7" name="Rectangle 55">
              <a:extLst>
                <a:ext uri="{FF2B5EF4-FFF2-40B4-BE49-F238E27FC236}">
                  <a16:creationId xmlns:a16="http://schemas.microsoft.com/office/drawing/2014/main" id="{185EA7BC-6773-4A5C-953F-ADFC859BA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485" y="5330291"/>
              <a:ext cx="214313" cy="1909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8" name="Rectangle 56">
              <a:extLst>
                <a:ext uri="{FF2B5EF4-FFF2-40B4-BE49-F238E27FC236}">
                  <a16:creationId xmlns:a16="http://schemas.microsoft.com/office/drawing/2014/main" id="{750F6D8C-1DC7-4F35-BDD1-B719F9B67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485" y="5697135"/>
              <a:ext cx="214313" cy="18546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37" name="AutoShape 41">
              <a:extLst>
                <a:ext uri="{FF2B5EF4-FFF2-40B4-BE49-F238E27FC236}">
                  <a16:creationId xmlns:a16="http://schemas.microsoft.com/office/drawing/2014/main" id="{0A5B7AFD-6CB2-48B1-BFEC-0A9988493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756" y="2841478"/>
              <a:ext cx="214313" cy="12041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38" name="AutoShape 42">
              <a:extLst>
                <a:ext uri="{FF2B5EF4-FFF2-40B4-BE49-F238E27FC236}">
                  <a16:creationId xmlns:a16="http://schemas.microsoft.com/office/drawing/2014/main" id="{93025BA7-706D-4306-AAFE-24037B93D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344" y="4042927"/>
              <a:ext cx="214313" cy="20019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39" name="AutoShape 43">
              <a:extLst>
                <a:ext uri="{FF2B5EF4-FFF2-40B4-BE49-F238E27FC236}">
                  <a16:creationId xmlns:a16="http://schemas.microsoft.com/office/drawing/2014/main" id="{618B0C45-C0B4-4BA7-B671-5124F9A929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963634" y="3918724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0" name="AutoShape 44">
              <a:extLst>
                <a:ext uri="{FF2B5EF4-FFF2-40B4-BE49-F238E27FC236}">
                  <a16:creationId xmlns:a16="http://schemas.microsoft.com/office/drawing/2014/main" id="{707BED87-EA45-4DCE-967F-BECA5F2B4F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963634" y="3963727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1" name="Rectangle 45">
              <a:extLst>
                <a:ext uri="{FF2B5EF4-FFF2-40B4-BE49-F238E27FC236}">
                  <a16:creationId xmlns:a16="http://schemas.microsoft.com/office/drawing/2014/main" id="{05F1E3F3-6E59-40BA-AB11-931028C62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344" y="4130206"/>
              <a:ext cx="214313" cy="763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2" name="Rectangle 46">
              <a:extLst>
                <a:ext uri="{FF2B5EF4-FFF2-40B4-BE49-F238E27FC236}">
                  <a16:creationId xmlns:a16="http://schemas.microsoft.com/office/drawing/2014/main" id="{10C5AFCA-5755-4AF7-9252-213A7C32B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344" y="3005126"/>
              <a:ext cx="214313" cy="695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3" name="Rectangle 47">
              <a:extLst>
                <a:ext uri="{FF2B5EF4-FFF2-40B4-BE49-F238E27FC236}">
                  <a16:creationId xmlns:a16="http://schemas.microsoft.com/office/drawing/2014/main" id="{655E3CBF-42C8-466D-B562-CE1DCB7B7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344" y="3269690"/>
              <a:ext cx="214313" cy="12682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4" name="Rectangle 48">
              <a:extLst>
                <a:ext uri="{FF2B5EF4-FFF2-40B4-BE49-F238E27FC236}">
                  <a16:creationId xmlns:a16="http://schemas.microsoft.com/office/drawing/2014/main" id="{DF29A9D7-B910-4EC3-9EBD-869F8B9CE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756" y="3438793"/>
              <a:ext cx="214313" cy="1309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5" name="Rectangle 49">
              <a:extLst>
                <a:ext uri="{FF2B5EF4-FFF2-40B4-BE49-F238E27FC236}">
                  <a16:creationId xmlns:a16="http://schemas.microsoft.com/office/drawing/2014/main" id="{A764A3F9-050B-40FB-831C-ACD2B88F7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344" y="3686993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6" name="Rectangle 50">
              <a:extLst>
                <a:ext uri="{FF2B5EF4-FFF2-40B4-BE49-F238E27FC236}">
                  <a16:creationId xmlns:a16="http://schemas.microsoft.com/office/drawing/2014/main" id="{DDC51B8F-8AEB-4025-AF00-4FFF33109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344" y="3875188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7" name="Rectangle 51">
              <a:extLst>
                <a:ext uri="{FF2B5EF4-FFF2-40B4-BE49-F238E27FC236}">
                  <a16:creationId xmlns:a16="http://schemas.microsoft.com/office/drawing/2014/main" id="{527883B1-DC8B-416C-A0C9-59CF2364B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756" y="4495686"/>
              <a:ext cx="214313" cy="1336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8" name="Rectangle 52">
              <a:extLst>
                <a:ext uri="{FF2B5EF4-FFF2-40B4-BE49-F238E27FC236}">
                  <a16:creationId xmlns:a16="http://schemas.microsoft.com/office/drawing/2014/main" id="{94662E23-6FB4-4837-89BD-00848315B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344" y="4681154"/>
              <a:ext cx="214313" cy="2222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49" name="Rectangle 53">
              <a:extLst>
                <a:ext uri="{FF2B5EF4-FFF2-40B4-BE49-F238E27FC236}">
                  <a16:creationId xmlns:a16="http://schemas.microsoft.com/office/drawing/2014/main" id="{3A14A217-44B6-4F99-A488-403F40E7F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756" y="4979811"/>
              <a:ext cx="214313" cy="190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0" name="Rectangle 54">
              <a:extLst>
                <a:ext uri="{FF2B5EF4-FFF2-40B4-BE49-F238E27FC236}">
                  <a16:creationId xmlns:a16="http://schemas.microsoft.com/office/drawing/2014/main" id="{D3FD109D-BA63-4A2C-B430-C2C2DAECB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756" y="5075273"/>
              <a:ext cx="214313" cy="1295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1" name="Rectangle 55">
              <a:extLst>
                <a:ext uri="{FF2B5EF4-FFF2-40B4-BE49-F238E27FC236}">
                  <a16:creationId xmlns:a16="http://schemas.microsoft.com/office/drawing/2014/main" id="{8EE299BE-C31F-4D63-9D5C-FA6AFA24F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344" y="5330291"/>
              <a:ext cx="214313" cy="1909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52" name="Rectangle 56">
              <a:extLst>
                <a:ext uri="{FF2B5EF4-FFF2-40B4-BE49-F238E27FC236}">
                  <a16:creationId xmlns:a16="http://schemas.microsoft.com/office/drawing/2014/main" id="{AAAA2A37-90E7-447C-A2E3-6314F576B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344" y="5697135"/>
              <a:ext cx="214313" cy="18546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02" name="テキスト ボックス 301">
              <a:extLst>
                <a:ext uri="{FF2B5EF4-FFF2-40B4-BE49-F238E27FC236}">
                  <a16:creationId xmlns:a16="http://schemas.microsoft.com/office/drawing/2014/main" id="{5189924B-C4D4-4233-82AC-68738E5CBE2B}"/>
                </a:ext>
              </a:extLst>
            </p:cNvPr>
            <p:cNvSpPr txBox="1"/>
            <p:nvPr/>
          </p:nvSpPr>
          <p:spPr>
            <a:xfrm>
              <a:off x="6035258" y="2027691"/>
              <a:ext cx="1404161" cy="8402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健常</a:t>
              </a: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発症しない</a:t>
              </a: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16" name="テキスト ボックス 315">
              <a:extLst>
                <a:ext uri="{FF2B5EF4-FFF2-40B4-BE49-F238E27FC236}">
                  <a16:creationId xmlns:a16="http://schemas.microsoft.com/office/drawing/2014/main" id="{DA44DDE0-4474-49B1-805C-31C26F74ED13}"/>
                </a:ext>
              </a:extLst>
            </p:cNvPr>
            <p:cNvSpPr txBox="1"/>
            <p:nvPr/>
          </p:nvSpPr>
          <p:spPr>
            <a:xfrm>
              <a:off x="3567243" y="2027691"/>
              <a:ext cx="1543124" cy="8402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　</a:t>
              </a: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ホモ</a:t>
              </a: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存在しない</a:t>
              </a: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17" name="テキスト ボックス 316">
              <a:extLst>
                <a:ext uri="{FF2B5EF4-FFF2-40B4-BE49-F238E27FC236}">
                  <a16:creationId xmlns:a16="http://schemas.microsoft.com/office/drawing/2014/main" id="{F585E2AB-15A0-4677-88F0-31745BD29E44}"/>
                </a:ext>
              </a:extLst>
            </p:cNvPr>
            <p:cNvSpPr txBox="1"/>
            <p:nvPr/>
          </p:nvSpPr>
          <p:spPr>
            <a:xfrm>
              <a:off x="1013973" y="2020007"/>
              <a:ext cx="1404161" cy="8402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健常</a:t>
              </a: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発症しない</a:t>
              </a: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18" name="テキスト ボックス 317">
              <a:extLst>
                <a:ext uri="{FF2B5EF4-FFF2-40B4-BE49-F238E27FC236}">
                  <a16:creationId xmlns:a16="http://schemas.microsoft.com/office/drawing/2014/main" id="{9F9578CA-33BA-4E73-B938-8F62173A7C70}"/>
                </a:ext>
              </a:extLst>
            </p:cNvPr>
            <p:cNvSpPr txBox="1"/>
            <p:nvPr/>
          </p:nvSpPr>
          <p:spPr>
            <a:xfrm>
              <a:off x="2316515" y="2027691"/>
              <a:ext cx="1404161" cy="8402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罹患</a:t>
              </a: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9A711E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ヘテロ</a:t>
              </a: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9A711E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発症する</a:t>
              </a: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21" name="テキスト ボックス 320">
              <a:extLst>
                <a:ext uri="{FF2B5EF4-FFF2-40B4-BE49-F238E27FC236}">
                  <a16:creationId xmlns:a16="http://schemas.microsoft.com/office/drawing/2014/main" id="{3C14B3FE-391D-44EC-9CF3-AEBB961EAE0C}"/>
                </a:ext>
              </a:extLst>
            </p:cNvPr>
            <p:cNvSpPr txBox="1"/>
            <p:nvPr/>
          </p:nvSpPr>
          <p:spPr>
            <a:xfrm>
              <a:off x="1793239" y="6003266"/>
              <a:ext cx="50035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322" name="テキスト ボックス 321">
              <a:extLst>
                <a:ext uri="{FF2B5EF4-FFF2-40B4-BE49-F238E27FC236}">
                  <a16:creationId xmlns:a16="http://schemas.microsoft.com/office/drawing/2014/main" id="{B8268DF4-2234-4610-A63B-456054339DA2}"/>
                </a:ext>
              </a:extLst>
            </p:cNvPr>
            <p:cNvSpPr txBox="1"/>
            <p:nvPr/>
          </p:nvSpPr>
          <p:spPr>
            <a:xfrm>
              <a:off x="1239836" y="6003266"/>
              <a:ext cx="53035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324" name="AutoShape 41">
              <a:extLst>
                <a:ext uri="{FF2B5EF4-FFF2-40B4-BE49-F238E27FC236}">
                  <a16:creationId xmlns:a16="http://schemas.microsoft.com/office/drawing/2014/main" id="{36CA76CB-A2DE-4446-9D73-BC6D67D5C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9985" y="2841478"/>
              <a:ext cx="214313" cy="12041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25" name="AutoShape 42">
              <a:extLst>
                <a:ext uri="{FF2B5EF4-FFF2-40B4-BE49-F238E27FC236}">
                  <a16:creationId xmlns:a16="http://schemas.microsoft.com/office/drawing/2014/main" id="{B007FA34-87DA-49B0-BE8C-833DBE339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1573" y="4042927"/>
              <a:ext cx="214313" cy="20019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26" name="AutoShape 43">
              <a:extLst>
                <a:ext uri="{FF2B5EF4-FFF2-40B4-BE49-F238E27FC236}">
                  <a16:creationId xmlns:a16="http://schemas.microsoft.com/office/drawing/2014/main" id="{C260147A-FF08-4E25-8DAC-36DE501B67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34863" y="3918724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27" name="AutoShape 44">
              <a:extLst>
                <a:ext uri="{FF2B5EF4-FFF2-40B4-BE49-F238E27FC236}">
                  <a16:creationId xmlns:a16="http://schemas.microsoft.com/office/drawing/2014/main" id="{4C944790-E92A-474A-ACCC-EBBAD29BEB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34863" y="3963727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28" name="Rectangle 45">
              <a:extLst>
                <a:ext uri="{FF2B5EF4-FFF2-40B4-BE49-F238E27FC236}">
                  <a16:creationId xmlns:a16="http://schemas.microsoft.com/office/drawing/2014/main" id="{48D04D16-9E0B-4C43-8896-2355D1053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1573" y="4130206"/>
              <a:ext cx="214313" cy="763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29" name="Rectangle 46">
              <a:extLst>
                <a:ext uri="{FF2B5EF4-FFF2-40B4-BE49-F238E27FC236}">
                  <a16:creationId xmlns:a16="http://schemas.microsoft.com/office/drawing/2014/main" id="{02B2952D-070D-48D4-8024-20335B800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1573" y="3005126"/>
              <a:ext cx="214313" cy="695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0" name="Rectangle 47">
              <a:extLst>
                <a:ext uri="{FF2B5EF4-FFF2-40B4-BE49-F238E27FC236}">
                  <a16:creationId xmlns:a16="http://schemas.microsoft.com/office/drawing/2014/main" id="{E30818AD-AEF7-451D-BD3D-7CD78090F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1573" y="3269690"/>
              <a:ext cx="214313" cy="12682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1" name="Rectangle 48">
              <a:extLst>
                <a:ext uri="{FF2B5EF4-FFF2-40B4-BE49-F238E27FC236}">
                  <a16:creationId xmlns:a16="http://schemas.microsoft.com/office/drawing/2014/main" id="{4FD0628E-AF80-406B-8099-27334CB91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9985" y="3438793"/>
              <a:ext cx="214313" cy="1309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2" name="Rectangle 49">
              <a:extLst>
                <a:ext uri="{FF2B5EF4-FFF2-40B4-BE49-F238E27FC236}">
                  <a16:creationId xmlns:a16="http://schemas.microsoft.com/office/drawing/2014/main" id="{E05CF4DD-2C28-4599-8374-365014060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1573" y="3686993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3" name="Rectangle 50">
              <a:extLst>
                <a:ext uri="{FF2B5EF4-FFF2-40B4-BE49-F238E27FC236}">
                  <a16:creationId xmlns:a16="http://schemas.microsoft.com/office/drawing/2014/main" id="{57E09971-B376-4B77-A22C-7344C64A5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1573" y="3875188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4" name="Rectangle 51">
              <a:extLst>
                <a:ext uri="{FF2B5EF4-FFF2-40B4-BE49-F238E27FC236}">
                  <a16:creationId xmlns:a16="http://schemas.microsoft.com/office/drawing/2014/main" id="{78C61650-D03E-4437-8C45-E59E663FC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9985" y="4495686"/>
              <a:ext cx="214313" cy="1336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5" name="Rectangle 52">
              <a:extLst>
                <a:ext uri="{FF2B5EF4-FFF2-40B4-BE49-F238E27FC236}">
                  <a16:creationId xmlns:a16="http://schemas.microsoft.com/office/drawing/2014/main" id="{2F39751B-3457-49CA-87F7-E95808F13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1573" y="4681154"/>
              <a:ext cx="214313" cy="2222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6" name="Rectangle 53">
              <a:extLst>
                <a:ext uri="{FF2B5EF4-FFF2-40B4-BE49-F238E27FC236}">
                  <a16:creationId xmlns:a16="http://schemas.microsoft.com/office/drawing/2014/main" id="{5A4BF80C-4801-437D-90B0-A6A00EF56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9985" y="4979811"/>
              <a:ext cx="214313" cy="190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7" name="Rectangle 54">
              <a:extLst>
                <a:ext uri="{FF2B5EF4-FFF2-40B4-BE49-F238E27FC236}">
                  <a16:creationId xmlns:a16="http://schemas.microsoft.com/office/drawing/2014/main" id="{3FE578FB-96E0-47B1-A4D9-6E32ECE9A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9985" y="5075273"/>
              <a:ext cx="214313" cy="1295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8" name="Rectangle 55">
              <a:extLst>
                <a:ext uri="{FF2B5EF4-FFF2-40B4-BE49-F238E27FC236}">
                  <a16:creationId xmlns:a16="http://schemas.microsoft.com/office/drawing/2014/main" id="{6ECC01C4-D174-4DB3-9A5D-73C807B0D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1573" y="5330291"/>
              <a:ext cx="214313" cy="1909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39" name="Rectangle 56">
              <a:extLst>
                <a:ext uri="{FF2B5EF4-FFF2-40B4-BE49-F238E27FC236}">
                  <a16:creationId xmlns:a16="http://schemas.microsoft.com/office/drawing/2014/main" id="{3B8D73DC-5B1D-44AC-B779-EF4373868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1573" y="5697135"/>
              <a:ext cx="214313" cy="18546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09" name="AutoShape 41">
              <a:extLst>
                <a:ext uri="{FF2B5EF4-FFF2-40B4-BE49-F238E27FC236}">
                  <a16:creationId xmlns:a16="http://schemas.microsoft.com/office/drawing/2014/main" id="{0F1ABF12-C3E2-4521-A407-BD59FA8DA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2841478"/>
              <a:ext cx="214313" cy="12041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0" name="AutoShape 42">
              <a:extLst>
                <a:ext uri="{FF2B5EF4-FFF2-40B4-BE49-F238E27FC236}">
                  <a16:creationId xmlns:a16="http://schemas.microsoft.com/office/drawing/2014/main" id="{C802D5DD-9782-494A-A3A2-278C8574B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4042927"/>
              <a:ext cx="214313" cy="20019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1" name="AutoShape 43">
              <a:extLst>
                <a:ext uri="{FF2B5EF4-FFF2-40B4-BE49-F238E27FC236}">
                  <a16:creationId xmlns:a16="http://schemas.microsoft.com/office/drawing/2014/main" id="{3320100B-199C-4D9A-A478-B4F2E9F421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040648" y="3918724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2" name="AutoShape 44">
              <a:extLst>
                <a:ext uri="{FF2B5EF4-FFF2-40B4-BE49-F238E27FC236}">
                  <a16:creationId xmlns:a16="http://schemas.microsoft.com/office/drawing/2014/main" id="{1AB159AA-8091-403A-A060-9DD7826AD22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40649" y="3963727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3" name="Rectangle 45">
              <a:extLst>
                <a:ext uri="{FF2B5EF4-FFF2-40B4-BE49-F238E27FC236}">
                  <a16:creationId xmlns:a16="http://schemas.microsoft.com/office/drawing/2014/main" id="{061D98BB-1EEA-4798-B65E-A19DEA09B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4130206"/>
              <a:ext cx="214313" cy="763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4" name="Rectangle 46">
              <a:extLst>
                <a:ext uri="{FF2B5EF4-FFF2-40B4-BE49-F238E27FC236}">
                  <a16:creationId xmlns:a16="http://schemas.microsoft.com/office/drawing/2014/main" id="{5BBC7ADA-289B-4FFF-B606-A9808CDCB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3005126"/>
              <a:ext cx="214313" cy="695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5" name="Rectangle 47">
              <a:extLst>
                <a:ext uri="{FF2B5EF4-FFF2-40B4-BE49-F238E27FC236}">
                  <a16:creationId xmlns:a16="http://schemas.microsoft.com/office/drawing/2014/main" id="{86C6686B-75AA-4442-8F6F-16E447EB3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3269690"/>
              <a:ext cx="214313" cy="12682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6" name="Rectangle 48">
              <a:extLst>
                <a:ext uri="{FF2B5EF4-FFF2-40B4-BE49-F238E27FC236}">
                  <a16:creationId xmlns:a16="http://schemas.microsoft.com/office/drawing/2014/main" id="{007FD30F-FF75-48BA-A912-F258933E8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3438793"/>
              <a:ext cx="214313" cy="1309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7" name="Rectangle 49">
              <a:extLst>
                <a:ext uri="{FF2B5EF4-FFF2-40B4-BE49-F238E27FC236}">
                  <a16:creationId xmlns:a16="http://schemas.microsoft.com/office/drawing/2014/main" id="{2A30FAE0-EA68-4AF2-BB27-29C9CB046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3686993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8" name="Rectangle 50">
              <a:extLst>
                <a:ext uri="{FF2B5EF4-FFF2-40B4-BE49-F238E27FC236}">
                  <a16:creationId xmlns:a16="http://schemas.microsoft.com/office/drawing/2014/main" id="{E65E861B-2158-441B-8B1B-70CF82025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3875188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19" name="Rectangle 51">
              <a:extLst>
                <a:ext uri="{FF2B5EF4-FFF2-40B4-BE49-F238E27FC236}">
                  <a16:creationId xmlns:a16="http://schemas.microsoft.com/office/drawing/2014/main" id="{544E5277-7BC6-4F4D-9DB5-D6705BFBA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4495686"/>
              <a:ext cx="214313" cy="1336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20" name="Rectangle 52">
              <a:extLst>
                <a:ext uri="{FF2B5EF4-FFF2-40B4-BE49-F238E27FC236}">
                  <a16:creationId xmlns:a16="http://schemas.microsoft.com/office/drawing/2014/main" id="{CDF3A784-607A-4C55-8C3E-83B22E64D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4681154"/>
              <a:ext cx="214313" cy="2222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21" name="Rectangle 53">
              <a:extLst>
                <a:ext uri="{FF2B5EF4-FFF2-40B4-BE49-F238E27FC236}">
                  <a16:creationId xmlns:a16="http://schemas.microsoft.com/office/drawing/2014/main" id="{C978A4CF-7B7B-4709-887D-46D0F01D3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4979811"/>
              <a:ext cx="214313" cy="190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22" name="Rectangle 54">
              <a:extLst>
                <a:ext uri="{FF2B5EF4-FFF2-40B4-BE49-F238E27FC236}">
                  <a16:creationId xmlns:a16="http://schemas.microsoft.com/office/drawing/2014/main" id="{2A9AFB38-4687-486D-B9E0-7AF4869DC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5075273"/>
              <a:ext cx="214313" cy="1295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23" name="Rectangle 55">
              <a:extLst>
                <a:ext uri="{FF2B5EF4-FFF2-40B4-BE49-F238E27FC236}">
                  <a16:creationId xmlns:a16="http://schemas.microsoft.com/office/drawing/2014/main" id="{16ED66AA-BDEF-493F-925D-15A2860E4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5330291"/>
              <a:ext cx="214313" cy="1909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24" name="Rectangle 56">
              <a:extLst>
                <a:ext uri="{FF2B5EF4-FFF2-40B4-BE49-F238E27FC236}">
                  <a16:creationId xmlns:a16="http://schemas.microsoft.com/office/drawing/2014/main" id="{1554B92B-434A-4FAB-A1AE-9217F343A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358" y="5697135"/>
              <a:ext cx="214313" cy="18546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26" name="AutoShape 41">
              <a:extLst>
                <a:ext uri="{FF2B5EF4-FFF2-40B4-BE49-F238E27FC236}">
                  <a16:creationId xmlns:a16="http://schemas.microsoft.com/office/drawing/2014/main" id="{6032642C-B9A0-4FB3-BA7B-223158C70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6803" y="2841478"/>
              <a:ext cx="214313" cy="12041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27" name="AutoShape 42">
              <a:extLst>
                <a:ext uri="{FF2B5EF4-FFF2-40B4-BE49-F238E27FC236}">
                  <a16:creationId xmlns:a16="http://schemas.microsoft.com/office/drawing/2014/main" id="{60A6BDB9-AA02-4482-ACCA-F6AEE5613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391" y="4042927"/>
              <a:ext cx="214313" cy="20019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28" name="AutoShape 43">
              <a:extLst>
                <a:ext uri="{FF2B5EF4-FFF2-40B4-BE49-F238E27FC236}">
                  <a16:creationId xmlns:a16="http://schemas.microsoft.com/office/drawing/2014/main" id="{66174243-54BC-43F5-842E-DB6706E836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4571681" y="3918724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29" name="AutoShape 44">
              <a:extLst>
                <a:ext uri="{FF2B5EF4-FFF2-40B4-BE49-F238E27FC236}">
                  <a16:creationId xmlns:a16="http://schemas.microsoft.com/office/drawing/2014/main" id="{27EDA9A3-0006-4200-9673-EC214376ED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571681" y="3963727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0" name="Rectangle 45">
              <a:extLst>
                <a:ext uri="{FF2B5EF4-FFF2-40B4-BE49-F238E27FC236}">
                  <a16:creationId xmlns:a16="http://schemas.microsoft.com/office/drawing/2014/main" id="{9618D6FB-50AB-46C3-BA96-3561BB2A3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391" y="4130206"/>
              <a:ext cx="214313" cy="763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1" name="Rectangle 46">
              <a:extLst>
                <a:ext uri="{FF2B5EF4-FFF2-40B4-BE49-F238E27FC236}">
                  <a16:creationId xmlns:a16="http://schemas.microsoft.com/office/drawing/2014/main" id="{D972BD67-A3F0-4F42-A22C-8DB77D3D1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391" y="3005126"/>
              <a:ext cx="214313" cy="695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2" name="Rectangle 47">
              <a:extLst>
                <a:ext uri="{FF2B5EF4-FFF2-40B4-BE49-F238E27FC236}">
                  <a16:creationId xmlns:a16="http://schemas.microsoft.com/office/drawing/2014/main" id="{BFB63F3F-CDD5-4932-BBA2-22CB09AF2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391" y="3269690"/>
              <a:ext cx="214313" cy="12682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3" name="Rectangle 48">
              <a:extLst>
                <a:ext uri="{FF2B5EF4-FFF2-40B4-BE49-F238E27FC236}">
                  <a16:creationId xmlns:a16="http://schemas.microsoft.com/office/drawing/2014/main" id="{31C0B0C8-8E16-40C4-95AA-9E3D74A6B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6803" y="3438793"/>
              <a:ext cx="214313" cy="1309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4" name="Rectangle 49">
              <a:extLst>
                <a:ext uri="{FF2B5EF4-FFF2-40B4-BE49-F238E27FC236}">
                  <a16:creationId xmlns:a16="http://schemas.microsoft.com/office/drawing/2014/main" id="{DD28D473-2EBA-4F2A-8C4F-696D5B388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391" y="3686993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5" name="Rectangle 50">
              <a:extLst>
                <a:ext uri="{FF2B5EF4-FFF2-40B4-BE49-F238E27FC236}">
                  <a16:creationId xmlns:a16="http://schemas.microsoft.com/office/drawing/2014/main" id="{84453332-BD13-4104-BA68-F116BEF57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391" y="3875188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6" name="Rectangle 51">
              <a:extLst>
                <a:ext uri="{FF2B5EF4-FFF2-40B4-BE49-F238E27FC236}">
                  <a16:creationId xmlns:a16="http://schemas.microsoft.com/office/drawing/2014/main" id="{CD26474E-E0C9-4BBB-95E0-A592F5570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6803" y="4495686"/>
              <a:ext cx="214313" cy="1336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7" name="Rectangle 52">
              <a:extLst>
                <a:ext uri="{FF2B5EF4-FFF2-40B4-BE49-F238E27FC236}">
                  <a16:creationId xmlns:a16="http://schemas.microsoft.com/office/drawing/2014/main" id="{CC5ABF62-4A23-4631-AB45-B7C039E9D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391" y="4681154"/>
              <a:ext cx="214313" cy="2222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8" name="Rectangle 53">
              <a:extLst>
                <a:ext uri="{FF2B5EF4-FFF2-40B4-BE49-F238E27FC236}">
                  <a16:creationId xmlns:a16="http://schemas.microsoft.com/office/drawing/2014/main" id="{B62F437F-E2B1-4093-B3A9-D7489D07C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6803" y="4979811"/>
              <a:ext cx="214313" cy="190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39" name="Rectangle 54">
              <a:extLst>
                <a:ext uri="{FF2B5EF4-FFF2-40B4-BE49-F238E27FC236}">
                  <a16:creationId xmlns:a16="http://schemas.microsoft.com/office/drawing/2014/main" id="{C9117451-2E05-4314-BCEA-2F44FC728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6803" y="5075273"/>
              <a:ext cx="214313" cy="1295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40" name="Rectangle 55">
              <a:extLst>
                <a:ext uri="{FF2B5EF4-FFF2-40B4-BE49-F238E27FC236}">
                  <a16:creationId xmlns:a16="http://schemas.microsoft.com/office/drawing/2014/main" id="{6A54D460-E9BA-4CAC-A59B-20617CF0CD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391" y="5330291"/>
              <a:ext cx="214313" cy="1909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41" name="Rectangle 56">
              <a:extLst>
                <a:ext uri="{FF2B5EF4-FFF2-40B4-BE49-F238E27FC236}">
                  <a16:creationId xmlns:a16="http://schemas.microsoft.com/office/drawing/2014/main" id="{2E1DAC71-0BCB-4357-8B51-FB474B7C4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391" y="5697135"/>
              <a:ext cx="214313" cy="18546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42" name="テキスト ボックス 441">
              <a:extLst>
                <a:ext uri="{FF2B5EF4-FFF2-40B4-BE49-F238E27FC236}">
                  <a16:creationId xmlns:a16="http://schemas.microsoft.com/office/drawing/2014/main" id="{45BB41A8-3AAA-4AAE-8D79-A5D68DA278E7}"/>
                </a:ext>
              </a:extLst>
            </p:cNvPr>
            <p:cNvSpPr txBox="1"/>
            <p:nvPr/>
          </p:nvSpPr>
          <p:spPr>
            <a:xfrm>
              <a:off x="3065676" y="6003266"/>
              <a:ext cx="50035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443" name="テキスト ボックス 442">
              <a:extLst>
                <a:ext uri="{FF2B5EF4-FFF2-40B4-BE49-F238E27FC236}">
                  <a16:creationId xmlns:a16="http://schemas.microsoft.com/office/drawing/2014/main" id="{DF24B335-8E92-4392-B70B-C3C626ECC66C}"/>
                </a:ext>
              </a:extLst>
            </p:cNvPr>
            <p:cNvSpPr txBox="1"/>
            <p:nvPr/>
          </p:nvSpPr>
          <p:spPr>
            <a:xfrm>
              <a:off x="2512273" y="6003266"/>
              <a:ext cx="53035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4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444" name="テキスト ボックス 443">
              <a:extLst>
                <a:ext uri="{FF2B5EF4-FFF2-40B4-BE49-F238E27FC236}">
                  <a16:creationId xmlns:a16="http://schemas.microsoft.com/office/drawing/2014/main" id="{01885E39-AE7C-4EF8-98E7-E69923BFAA18}"/>
                </a:ext>
              </a:extLst>
            </p:cNvPr>
            <p:cNvSpPr txBox="1"/>
            <p:nvPr/>
          </p:nvSpPr>
          <p:spPr>
            <a:xfrm>
              <a:off x="4391824" y="6003266"/>
              <a:ext cx="50035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4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445" name="テキスト ボックス 444">
              <a:extLst>
                <a:ext uri="{FF2B5EF4-FFF2-40B4-BE49-F238E27FC236}">
                  <a16:creationId xmlns:a16="http://schemas.microsoft.com/office/drawing/2014/main" id="{2A0B4E75-90AD-4F7A-BE60-6EBB8205F3DF}"/>
                </a:ext>
              </a:extLst>
            </p:cNvPr>
            <p:cNvSpPr txBox="1"/>
            <p:nvPr/>
          </p:nvSpPr>
          <p:spPr>
            <a:xfrm>
              <a:off x="3838421" y="6003266"/>
              <a:ext cx="53035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4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480" name="テキスト ボックス 479">
              <a:extLst>
                <a:ext uri="{FF2B5EF4-FFF2-40B4-BE49-F238E27FC236}">
                  <a16:creationId xmlns:a16="http://schemas.microsoft.com/office/drawing/2014/main" id="{9E34F47A-A9A0-4E66-90A5-EECA43F2E20B}"/>
                </a:ext>
              </a:extLst>
            </p:cNvPr>
            <p:cNvSpPr txBox="1"/>
            <p:nvPr/>
          </p:nvSpPr>
          <p:spPr>
            <a:xfrm>
              <a:off x="6796460" y="6003266"/>
              <a:ext cx="37660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</a:p>
          </p:txBody>
        </p:sp>
        <p:sp>
          <p:nvSpPr>
            <p:cNvPr id="481" name="テキスト ボックス 480">
              <a:extLst>
                <a:ext uri="{FF2B5EF4-FFF2-40B4-BE49-F238E27FC236}">
                  <a16:creationId xmlns:a16="http://schemas.microsoft.com/office/drawing/2014/main" id="{0FA6414F-0FF0-44EF-AF0C-EC00907B9D8F}"/>
                </a:ext>
              </a:extLst>
            </p:cNvPr>
            <p:cNvSpPr txBox="1"/>
            <p:nvPr/>
          </p:nvSpPr>
          <p:spPr>
            <a:xfrm>
              <a:off x="6243057" y="6003266"/>
              <a:ext cx="53035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482" name="テキスト ボックス 481">
              <a:extLst>
                <a:ext uri="{FF2B5EF4-FFF2-40B4-BE49-F238E27FC236}">
                  <a16:creationId xmlns:a16="http://schemas.microsoft.com/office/drawing/2014/main" id="{B93FA9A0-DAAF-49DF-B222-E9EAA94C2913}"/>
                </a:ext>
              </a:extLst>
            </p:cNvPr>
            <p:cNvSpPr txBox="1"/>
            <p:nvPr/>
          </p:nvSpPr>
          <p:spPr>
            <a:xfrm>
              <a:off x="8024345" y="6003266"/>
              <a:ext cx="37660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</a:p>
          </p:txBody>
        </p:sp>
        <p:sp>
          <p:nvSpPr>
            <p:cNvPr id="483" name="テキスト ボックス 482">
              <a:extLst>
                <a:ext uri="{FF2B5EF4-FFF2-40B4-BE49-F238E27FC236}">
                  <a16:creationId xmlns:a16="http://schemas.microsoft.com/office/drawing/2014/main" id="{848B06BF-572A-4F0D-BBDD-B22AFBDD4BE0}"/>
                </a:ext>
              </a:extLst>
            </p:cNvPr>
            <p:cNvSpPr txBox="1"/>
            <p:nvPr/>
          </p:nvSpPr>
          <p:spPr>
            <a:xfrm>
              <a:off x="7470942" y="6003266"/>
              <a:ext cx="53035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4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4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485" name="Rectangle 51">
              <a:extLst>
                <a:ext uri="{FF2B5EF4-FFF2-40B4-BE49-F238E27FC236}">
                  <a16:creationId xmlns:a16="http://schemas.microsoft.com/office/drawing/2014/main" id="{E2964092-D803-4A51-9DDD-3BDBB76A1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897" y="5917501"/>
              <a:ext cx="215900" cy="72000"/>
            </a:xfrm>
            <a:prstGeom prst="rect">
              <a:avLst/>
            </a:prstGeom>
            <a:gradFill flip="none" rotWithShape="1">
              <a:gsLst>
                <a:gs pos="0">
                  <a:srgbClr val="00642D"/>
                </a:gs>
                <a:gs pos="50000">
                  <a:srgbClr val="92D050"/>
                </a:gs>
                <a:gs pos="100000">
                  <a:srgbClr val="00642D"/>
                </a:gs>
              </a:gsLst>
              <a:lin ang="10800000" scaled="1"/>
              <a:tileRect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86" name="Rectangle 69">
              <a:extLst>
                <a:ext uri="{FF2B5EF4-FFF2-40B4-BE49-F238E27FC236}">
                  <a16:creationId xmlns:a16="http://schemas.microsoft.com/office/drawing/2014/main" id="{5037BD32-8159-48EA-B847-37E20A7C2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9985" y="5917501"/>
              <a:ext cx="215900" cy="72000"/>
            </a:xfrm>
            <a:prstGeom prst="rect">
              <a:avLst/>
            </a:prstGeom>
            <a:gradFill rotWithShape="1">
              <a:gsLst>
                <a:gs pos="0">
                  <a:srgbClr val="642100"/>
                </a:gs>
                <a:gs pos="50000">
                  <a:srgbClr val="FF0000"/>
                </a:gs>
                <a:gs pos="100000">
                  <a:srgbClr val="6421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87" name="Rectangle 51">
              <a:extLst>
                <a:ext uri="{FF2B5EF4-FFF2-40B4-BE49-F238E27FC236}">
                  <a16:creationId xmlns:a16="http://schemas.microsoft.com/office/drawing/2014/main" id="{902CE027-FD9D-4CA8-AF95-A108A2D30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756" y="5917501"/>
              <a:ext cx="215900" cy="72000"/>
            </a:xfrm>
            <a:prstGeom prst="rect">
              <a:avLst/>
            </a:prstGeom>
            <a:gradFill flip="none" rotWithShape="1">
              <a:gsLst>
                <a:gs pos="0">
                  <a:srgbClr val="00642D"/>
                </a:gs>
                <a:gs pos="50000">
                  <a:srgbClr val="92D050"/>
                </a:gs>
                <a:gs pos="100000">
                  <a:srgbClr val="00642D"/>
                </a:gs>
              </a:gsLst>
              <a:lin ang="10800000" scaled="1"/>
              <a:tileRect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88" name="Rectangle 69">
              <a:extLst>
                <a:ext uri="{FF2B5EF4-FFF2-40B4-BE49-F238E27FC236}">
                  <a16:creationId xmlns:a16="http://schemas.microsoft.com/office/drawing/2014/main" id="{7448AD07-1F2F-43EB-A05B-2B6B0EF73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564" y="5917501"/>
              <a:ext cx="215900" cy="72000"/>
            </a:xfrm>
            <a:prstGeom prst="rect">
              <a:avLst/>
            </a:prstGeom>
            <a:gradFill rotWithShape="1">
              <a:gsLst>
                <a:gs pos="0">
                  <a:srgbClr val="642100"/>
                </a:gs>
                <a:gs pos="50000">
                  <a:srgbClr val="FF0000"/>
                </a:gs>
                <a:gs pos="100000">
                  <a:srgbClr val="6421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89" name="Rectangle 69">
              <a:extLst>
                <a:ext uri="{FF2B5EF4-FFF2-40B4-BE49-F238E27FC236}">
                  <a16:creationId xmlns:a16="http://schemas.microsoft.com/office/drawing/2014/main" id="{6A866CF1-44A0-47A7-AC40-6278AD6F8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6803" y="5917501"/>
              <a:ext cx="215900" cy="72000"/>
            </a:xfrm>
            <a:prstGeom prst="rect">
              <a:avLst/>
            </a:prstGeom>
            <a:gradFill rotWithShape="1">
              <a:gsLst>
                <a:gs pos="0">
                  <a:srgbClr val="642100"/>
                </a:gs>
                <a:gs pos="50000">
                  <a:srgbClr val="FF0000"/>
                </a:gs>
                <a:gs pos="100000">
                  <a:srgbClr val="6421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41" name="AutoShape 41">
              <a:extLst>
                <a:ext uri="{FF2B5EF4-FFF2-40B4-BE49-F238E27FC236}">
                  <a16:creationId xmlns:a16="http://schemas.microsoft.com/office/drawing/2014/main" id="{71AA5E57-56BA-4E3D-8056-541994D4E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2841478"/>
              <a:ext cx="214313" cy="1204176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42" name="AutoShape 42">
              <a:extLst>
                <a:ext uri="{FF2B5EF4-FFF2-40B4-BE49-F238E27FC236}">
                  <a16:creationId xmlns:a16="http://schemas.microsoft.com/office/drawing/2014/main" id="{731707C4-91CE-4312-87FB-2FEB02B93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4042927"/>
              <a:ext cx="214313" cy="200196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43" name="AutoShape 43">
              <a:extLst>
                <a:ext uri="{FF2B5EF4-FFF2-40B4-BE49-F238E27FC236}">
                  <a16:creationId xmlns:a16="http://schemas.microsoft.com/office/drawing/2014/main" id="{4F53F57A-7B56-499B-BBA5-40F66840FB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3264755" y="3918724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44" name="AutoShape 44">
              <a:extLst>
                <a:ext uri="{FF2B5EF4-FFF2-40B4-BE49-F238E27FC236}">
                  <a16:creationId xmlns:a16="http://schemas.microsoft.com/office/drawing/2014/main" id="{327B037C-3602-48ED-840D-F40CFBD66C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64755" y="3963727"/>
              <a:ext cx="47731" cy="214313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45" name="Rectangle 45">
              <a:extLst>
                <a:ext uri="{FF2B5EF4-FFF2-40B4-BE49-F238E27FC236}">
                  <a16:creationId xmlns:a16="http://schemas.microsoft.com/office/drawing/2014/main" id="{39D430B4-8ED3-4B83-A4EC-FD1F8A27E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4130206"/>
              <a:ext cx="214313" cy="7636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46" name="Rectangle 46">
              <a:extLst>
                <a:ext uri="{FF2B5EF4-FFF2-40B4-BE49-F238E27FC236}">
                  <a16:creationId xmlns:a16="http://schemas.microsoft.com/office/drawing/2014/main" id="{38A8AE8F-130C-4822-B741-708F15DB1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3005126"/>
              <a:ext cx="214313" cy="6955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47" name="Rectangle 47">
              <a:extLst>
                <a:ext uri="{FF2B5EF4-FFF2-40B4-BE49-F238E27FC236}">
                  <a16:creationId xmlns:a16="http://schemas.microsoft.com/office/drawing/2014/main" id="{5C206F73-27FF-4890-9B33-96B9D0D98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3269690"/>
              <a:ext cx="214313" cy="12682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48" name="Rectangle 48">
              <a:extLst>
                <a:ext uri="{FF2B5EF4-FFF2-40B4-BE49-F238E27FC236}">
                  <a16:creationId xmlns:a16="http://schemas.microsoft.com/office/drawing/2014/main" id="{A1D87BD8-35EC-4199-8A44-9AB351565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3438793"/>
              <a:ext cx="214313" cy="13091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49" name="Rectangle 49">
              <a:extLst>
                <a:ext uri="{FF2B5EF4-FFF2-40B4-BE49-F238E27FC236}">
                  <a16:creationId xmlns:a16="http://schemas.microsoft.com/office/drawing/2014/main" id="{460E9832-20A5-45E9-89F8-CD1BBECB4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3686993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50" name="Rectangle 50">
              <a:extLst>
                <a:ext uri="{FF2B5EF4-FFF2-40B4-BE49-F238E27FC236}">
                  <a16:creationId xmlns:a16="http://schemas.microsoft.com/office/drawing/2014/main" id="{7391699F-0AA6-483C-ABFA-92BFA6571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3875188"/>
              <a:ext cx="214313" cy="6273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51" name="Rectangle 51">
              <a:extLst>
                <a:ext uri="{FF2B5EF4-FFF2-40B4-BE49-F238E27FC236}">
                  <a16:creationId xmlns:a16="http://schemas.microsoft.com/office/drawing/2014/main" id="{BBF58BC6-C6BF-41D2-A2E7-2E01AE559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4495686"/>
              <a:ext cx="214313" cy="1336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52" name="Rectangle 52">
              <a:extLst>
                <a:ext uri="{FF2B5EF4-FFF2-40B4-BE49-F238E27FC236}">
                  <a16:creationId xmlns:a16="http://schemas.microsoft.com/office/drawing/2014/main" id="{7FCDA815-DC84-4EF2-9BAE-93A0B0985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4681154"/>
              <a:ext cx="214313" cy="22228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53" name="Rectangle 53">
              <a:extLst>
                <a:ext uri="{FF2B5EF4-FFF2-40B4-BE49-F238E27FC236}">
                  <a16:creationId xmlns:a16="http://schemas.microsoft.com/office/drawing/2014/main" id="{C469539C-E554-47B7-8FB6-461B641A3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4979811"/>
              <a:ext cx="214313" cy="1909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54" name="Rectangle 54">
              <a:extLst>
                <a:ext uri="{FF2B5EF4-FFF2-40B4-BE49-F238E27FC236}">
                  <a16:creationId xmlns:a16="http://schemas.microsoft.com/office/drawing/2014/main" id="{E78F2E47-CB5A-4C37-9813-0EB358110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620" y="5075273"/>
              <a:ext cx="216000" cy="12955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55" name="Rectangle 55">
              <a:extLst>
                <a:ext uri="{FF2B5EF4-FFF2-40B4-BE49-F238E27FC236}">
                  <a16:creationId xmlns:a16="http://schemas.microsoft.com/office/drawing/2014/main" id="{4FB237B3-4CD9-408B-AC7C-E89C0EE70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5330291"/>
              <a:ext cx="214313" cy="19092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356" name="Rectangle 56">
              <a:extLst>
                <a:ext uri="{FF2B5EF4-FFF2-40B4-BE49-F238E27FC236}">
                  <a16:creationId xmlns:a16="http://schemas.microsoft.com/office/drawing/2014/main" id="{B03E6B5D-A41A-4B0B-BCF1-7C78905A9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464" y="5697135"/>
              <a:ext cx="214313" cy="18546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90" name="Rectangle 51">
              <a:extLst>
                <a:ext uri="{FF2B5EF4-FFF2-40B4-BE49-F238E27FC236}">
                  <a16:creationId xmlns:a16="http://schemas.microsoft.com/office/drawing/2014/main" id="{1FA1F736-214A-468C-BF6B-693C775E0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620" y="5917501"/>
              <a:ext cx="216000" cy="72000"/>
            </a:xfrm>
            <a:prstGeom prst="rect">
              <a:avLst/>
            </a:prstGeom>
            <a:gradFill flip="none" rotWithShape="1">
              <a:gsLst>
                <a:gs pos="0">
                  <a:srgbClr val="00642D"/>
                </a:gs>
                <a:gs pos="50000">
                  <a:srgbClr val="92D050"/>
                </a:gs>
                <a:gs pos="100000">
                  <a:srgbClr val="00642D"/>
                </a:gs>
              </a:gsLst>
              <a:lin ang="10800000" scaled="1"/>
              <a:tileRect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91" name="Rectangle 51">
              <a:extLst>
                <a:ext uri="{FF2B5EF4-FFF2-40B4-BE49-F238E27FC236}">
                  <a16:creationId xmlns:a16="http://schemas.microsoft.com/office/drawing/2014/main" id="{6A002D37-0E93-455B-8A15-AF7610387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4033" y="5917501"/>
              <a:ext cx="215900" cy="72000"/>
            </a:xfrm>
            <a:prstGeom prst="rect">
              <a:avLst/>
            </a:prstGeom>
            <a:gradFill flip="none" rotWithShape="1">
              <a:gsLst>
                <a:gs pos="0">
                  <a:srgbClr val="00642D"/>
                </a:gs>
                <a:gs pos="50000">
                  <a:srgbClr val="92D050"/>
                </a:gs>
                <a:gs pos="100000">
                  <a:srgbClr val="00642D"/>
                </a:gs>
              </a:gsLst>
              <a:lin ang="10800000" scaled="1"/>
              <a:tileRect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92" name="Rectangle 69">
              <a:extLst>
                <a:ext uri="{FF2B5EF4-FFF2-40B4-BE49-F238E27FC236}">
                  <a16:creationId xmlns:a16="http://schemas.microsoft.com/office/drawing/2014/main" id="{85EF4493-DAA1-44C9-994E-3B2F08257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9539" y="5917501"/>
              <a:ext cx="215900" cy="72000"/>
            </a:xfrm>
            <a:prstGeom prst="rect">
              <a:avLst/>
            </a:prstGeom>
            <a:gradFill rotWithShape="1">
              <a:gsLst>
                <a:gs pos="0">
                  <a:srgbClr val="642100"/>
                </a:gs>
                <a:gs pos="50000">
                  <a:srgbClr val="FF0000"/>
                </a:gs>
                <a:gs pos="100000">
                  <a:srgbClr val="64210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97" name="テキスト ボックス 496">
              <a:extLst>
                <a:ext uri="{FF2B5EF4-FFF2-40B4-BE49-F238E27FC236}">
                  <a16:creationId xmlns:a16="http://schemas.microsoft.com/office/drawing/2014/main" id="{D2A839E8-D578-4CF5-BD11-1A96DA4552AB}"/>
                </a:ext>
              </a:extLst>
            </p:cNvPr>
            <p:cNvSpPr txBox="1"/>
            <p:nvPr/>
          </p:nvSpPr>
          <p:spPr>
            <a:xfrm>
              <a:off x="7311614" y="2027691"/>
              <a:ext cx="1299171" cy="8402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罹患</a:t>
              </a: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ヘミ</a:t>
              </a: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致死</a:t>
              </a:r>
              <a:endPara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0CB54050-AB8F-4C4B-ACF6-5216A5D65928}"/>
                </a:ext>
              </a:extLst>
            </p:cNvPr>
            <p:cNvSpPr txBox="1"/>
            <p:nvPr/>
          </p:nvSpPr>
          <p:spPr>
            <a:xfrm>
              <a:off x="443237" y="1649803"/>
              <a:ext cx="80342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HG丸ｺﾞｼｯｸM-PRO"/>
                  <a:ea typeface="HG丸ｺﾞｼｯｸM-PRO"/>
                </a:rPr>
                <a:t>女性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XX</a:t>
              </a:r>
              <a:endPara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499" name="テキスト ボックス 498">
              <a:extLst>
                <a:ext uri="{FF2B5EF4-FFF2-40B4-BE49-F238E27FC236}">
                  <a16:creationId xmlns:a16="http://schemas.microsoft.com/office/drawing/2014/main" id="{CD850462-22C3-4D8B-9295-3FCDE2D31DB5}"/>
                </a:ext>
              </a:extLst>
            </p:cNvPr>
            <p:cNvSpPr txBox="1"/>
            <p:nvPr/>
          </p:nvSpPr>
          <p:spPr>
            <a:xfrm>
              <a:off x="5147350" y="1649803"/>
              <a:ext cx="80342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12999"/>
                  </a:solidFill>
                  <a:effectLst/>
                  <a:uLnTx/>
                  <a:uFillTx/>
                  <a:latin typeface="HG丸ｺﾞｼｯｸM-PRO"/>
                  <a:ea typeface="HG丸ｺﾞｼｯｸM-PRO"/>
                </a:rPr>
                <a:t>男性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12999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12999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XY</a:t>
              </a:r>
              <a:endPara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2999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" name="吹き出し: 左右矢印 2">
              <a:extLst>
                <a:ext uri="{FF2B5EF4-FFF2-40B4-BE49-F238E27FC236}">
                  <a16:creationId xmlns:a16="http://schemas.microsoft.com/office/drawing/2014/main" id="{B5F40A56-5318-47BC-B3A6-90E5CC97D44B}"/>
                </a:ext>
              </a:extLst>
            </p:cNvPr>
            <p:cNvSpPr/>
            <p:nvPr/>
          </p:nvSpPr>
          <p:spPr>
            <a:xfrm>
              <a:off x="4754478" y="5546176"/>
              <a:ext cx="1546882" cy="830997"/>
            </a:xfrm>
            <a:prstGeom prst="leftRightArrowCallout">
              <a:avLst>
                <a:gd name="adj1" fmla="val 14618"/>
                <a:gd name="adj2" fmla="val 19809"/>
                <a:gd name="adj3" fmla="val 19809"/>
                <a:gd name="adj4" fmla="val 6202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Xq28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800" i="1" dirty="0">
                  <a:solidFill>
                    <a:schemeClr val="tx1"/>
                  </a:solidFill>
                  <a:latin typeface="Trebuchet MS" panose="020B0603020202020204" pitchFamily="34" charset="0"/>
                  <a:ea typeface="HG丸ｺﾞｼｯｸM-PRO"/>
                </a:rPr>
                <a:t>MeCP2</a:t>
              </a:r>
              <a:r>
                <a:rPr lang="ja-JP" altLang="en-US" sz="1800" b="1" dirty="0">
                  <a:solidFill>
                    <a:schemeClr val="tx1"/>
                  </a:solidFill>
                  <a:latin typeface="Trebuchet MS" panose="020B0603020202020204" pitchFamily="34" charset="0"/>
                  <a:ea typeface="HG丸ｺﾞｼｯｸM-PRO"/>
                </a:rPr>
                <a:t>遺伝子</a:t>
              </a:r>
              <a:endParaRPr kumimoji="1" lang="en-US" altLang="ja-JP" sz="1800" b="1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8072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8750" y="971550"/>
            <a:ext cx="8820150" cy="3000375"/>
          </a:xfrm>
          <a:noFill/>
        </p:spPr>
        <p:txBody>
          <a:bodyPr/>
          <a:lstStyle/>
          <a:p>
            <a:pPr marL="266700" indent="-266700" eaLnBrk="1" hangingPunct="1"/>
            <a:r>
              <a:rPr lang="ja-JP" altLang="en-US" sz="2000" dirty="0"/>
              <a:t>原因遺伝子は</a:t>
            </a:r>
            <a:r>
              <a:rPr lang="en-US" altLang="ja-JP" sz="2000" dirty="0"/>
              <a:t>X</a:t>
            </a:r>
            <a:r>
              <a:rPr lang="ja-JP" altLang="en-US" sz="2000" dirty="0"/>
              <a:t>染色体上にある．</a:t>
            </a:r>
          </a:p>
          <a:p>
            <a:pPr marL="266700" indent="-266700" eaLnBrk="1" hangingPunct="1"/>
            <a:r>
              <a:rPr lang="ja-JP" altLang="en-US" sz="2000" dirty="0"/>
              <a:t>正常遺伝子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lang="ja-JP" altLang="en-US" sz="2000" dirty="0"/>
              <a:t>と変異遺伝子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0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20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2000" dirty="0"/>
              <a:t>を有する，女性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0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0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lang="ja-JP" altLang="en-US" sz="2000" dirty="0"/>
              <a:t>が罹患する．</a:t>
            </a:r>
          </a:p>
          <a:p>
            <a:pPr marL="266700" indent="-266700" eaLnBrk="1" hangingPunct="1"/>
            <a:r>
              <a:rPr lang="ja-JP" altLang="en-US" sz="2000" dirty="0"/>
              <a:t>変異遺伝子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0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20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2000" dirty="0"/>
              <a:t>を有する男性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0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lang="en-US" altLang="ja-JP" sz="2000" dirty="0">
                <a:latin typeface="Trebuchet MS" panose="020B0603020202020204" pitchFamily="34" charset="0"/>
              </a:rPr>
              <a:t>Y</a:t>
            </a:r>
            <a:r>
              <a:rPr lang="ja-JP" altLang="en-US" sz="2000" dirty="0">
                <a:latin typeface="Trebuchet MS" panose="020B0603020202020204" pitchFamily="34" charset="0"/>
              </a:rPr>
              <a:t>は胎生致死</a:t>
            </a:r>
            <a:r>
              <a:rPr lang="en-US" altLang="ja-JP" sz="2000" dirty="0">
                <a:latin typeface="+mn-ea"/>
              </a:rPr>
              <a:t>(</a:t>
            </a:r>
            <a:r>
              <a:rPr lang="ja-JP" altLang="en-US" sz="2000" dirty="0">
                <a:latin typeface="Trebuchet MS" panose="020B0603020202020204" pitchFamily="34" charset="0"/>
              </a:rPr>
              <a:t>出生前に死亡</a:t>
            </a:r>
            <a:r>
              <a:rPr lang="en-US" altLang="ja-JP" sz="2000" dirty="0">
                <a:latin typeface="+mn-ea"/>
              </a:rPr>
              <a:t>)</a:t>
            </a:r>
            <a:r>
              <a:rPr lang="ja-JP" altLang="en-US" sz="2000" dirty="0">
                <a:latin typeface="Trebuchet MS" panose="020B0603020202020204" pitchFamily="34" charset="0"/>
              </a:rPr>
              <a:t>となる．</a:t>
            </a:r>
            <a:endParaRPr lang="ja-JP" altLang="en-US" sz="2000" dirty="0"/>
          </a:p>
          <a:p>
            <a:pPr marL="266700" indent="-266700" eaLnBrk="1" hangingPunct="1"/>
            <a:r>
              <a:rPr lang="ja-JP" altLang="en-US" sz="2000" dirty="0"/>
              <a:t>男性から変異遺伝子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0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20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2000" dirty="0"/>
              <a:t>を受け継ぐことがない</a:t>
            </a:r>
            <a:r>
              <a:rPr lang="en-US" altLang="ja-JP" sz="2000" dirty="0"/>
              <a:t>(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0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lang="en-US" altLang="ja-JP" sz="2000" dirty="0">
                <a:latin typeface="Trebuchet MS" panose="020B0603020202020204" pitchFamily="34" charset="0"/>
              </a:rPr>
              <a:t>Y</a:t>
            </a:r>
            <a:r>
              <a:rPr lang="ja-JP" altLang="en-US" sz="2000" dirty="0">
                <a:latin typeface="Trebuchet MS" panose="020B0603020202020204" pitchFamily="34" charset="0"/>
              </a:rPr>
              <a:t>は致死</a:t>
            </a:r>
            <a:r>
              <a:rPr lang="en-US" altLang="ja-JP" sz="2000" dirty="0"/>
              <a:t>)</a:t>
            </a:r>
            <a:r>
              <a:rPr lang="ja-JP" altLang="en-US" sz="2000" dirty="0"/>
              <a:t>ので，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0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lang="ja-JP" altLang="en-US" sz="2000" dirty="0"/>
              <a:t>同士の組み合わせを持つ女性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0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0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20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lang="ja-JP" altLang="en-US" sz="2000" dirty="0"/>
              <a:t>は通常，存在しない．</a:t>
            </a:r>
          </a:p>
          <a:p>
            <a:pPr marL="266700" indent="-266700" eaLnBrk="1" hangingPunct="1"/>
            <a:r>
              <a:rPr lang="ja-JP" altLang="en-US" sz="2000" dirty="0"/>
              <a:t>罹患女性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0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0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lang="ja-JP" altLang="en-US" sz="2000" dirty="0"/>
              <a:t>の息子は，出生してくる場合には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lang="en-US" altLang="ja-JP" sz="2000" dirty="0">
                <a:latin typeface="Trebuchet MS" panose="020B0603020202020204" pitchFamily="34" charset="0"/>
              </a:rPr>
              <a:t>Y</a:t>
            </a:r>
            <a:r>
              <a:rPr lang="ja-JP" altLang="en-US" sz="2000" dirty="0">
                <a:latin typeface="Trebuchet MS" panose="020B0603020202020204" pitchFamily="34" charset="0"/>
              </a:rPr>
              <a:t>の健常者である．</a:t>
            </a:r>
            <a:endParaRPr lang="en-US" altLang="ja-JP" sz="2000" dirty="0">
              <a:latin typeface="Trebuchet MS" panose="020B0603020202020204" pitchFamily="34" charset="0"/>
            </a:endParaRPr>
          </a:p>
          <a:p>
            <a:pPr marL="266700" indent="-266700" eaLnBrk="1" hangingPunct="1"/>
            <a:r>
              <a:rPr lang="ja-JP" altLang="en-US" sz="2000" dirty="0"/>
              <a:t>ごく稀に罹患女性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0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0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lang="ja-JP" altLang="en-US" sz="2000" dirty="0"/>
              <a:t>から罹患男児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0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lang="en-US" altLang="ja-JP" sz="2000" dirty="0">
                <a:latin typeface="Trebuchet MS" panose="020B0603020202020204" pitchFamily="34" charset="0"/>
              </a:rPr>
              <a:t>Y</a:t>
            </a:r>
            <a:r>
              <a:rPr lang="ja-JP" altLang="en-US" sz="2000" dirty="0"/>
              <a:t>が出生することがあるが，症状は極めて重症である．</a:t>
            </a:r>
          </a:p>
        </p:txBody>
      </p:sp>
      <p:sp>
        <p:nvSpPr>
          <p:cNvPr id="67632" name="Text Box 48"/>
          <p:cNvSpPr txBox="1">
            <a:spLocks noChangeArrowheads="1"/>
          </p:cNvSpPr>
          <p:nvPr/>
        </p:nvSpPr>
        <p:spPr bwMode="auto">
          <a:xfrm>
            <a:off x="2076449" y="6363114"/>
            <a:ext cx="5038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女性は半数が罹患，出生する男性は正常</a:t>
            </a:r>
          </a:p>
        </p:txBody>
      </p:sp>
      <p:sp>
        <p:nvSpPr>
          <p:cNvPr id="67634" name="Text Box 50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1200" cap="none" spc="0" normalizeH="0" baseline="0" noProof="0">
              <a:ln>
                <a:noFill/>
              </a:ln>
              <a:solidFill>
                <a:srgbClr val="00FF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635" name="Rectangle 5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solidFill>
                  <a:srgbClr val="006600"/>
                </a:solidFill>
              </a:rPr>
              <a:t>男性致死の</a:t>
            </a:r>
            <a:r>
              <a:rPr lang="en-US" altLang="zh-TW" dirty="0">
                <a:solidFill>
                  <a:srgbClr val="006600"/>
                </a:solidFill>
              </a:rPr>
              <a:t>X</a:t>
            </a:r>
            <a:r>
              <a:rPr lang="zh-TW" altLang="en-US" dirty="0">
                <a:solidFill>
                  <a:srgbClr val="006600"/>
                </a:solidFill>
              </a:rPr>
              <a:t>連鎖</a:t>
            </a:r>
            <a:r>
              <a:rPr lang="en-US" altLang="zh-TW" dirty="0">
                <a:solidFill>
                  <a:srgbClr val="006600"/>
                </a:solidFill>
              </a:rPr>
              <a:t>(</a:t>
            </a:r>
            <a:r>
              <a:rPr lang="ja-JP" altLang="en-US" dirty="0">
                <a:solidFill>
                  <a:srgbClr val="006600"/>
                </a:solidFill>
              </a:rPr>
              <a:t>優性</a:t>
            </a:r>
            <a:r>
              <a:rPr lang="en-US" altLang="zh-TW" dirty="0">
                <a:solidFill>
                  <a:srgbClr val="006600"/>
                </a:solidFill>
              </a:rPr>
              <a:t>)</a:t>
            </a:r>
            <a:r>
              <a:rPr lang="zh-TW" altLang="en-US" dirty="0">
                <a:solidFill>
                  <a:srgbClr val="006600"/>
                </a:solidFill>
              </a:rPr>
              <a:t>遺伝 総説</a:t>
            </a:r>
            <a:endParaRPr lang="ja-JP" altLang="en-US" dirty="0">
              <a:solidFill>
                <a:srgbClr val="006600"/>
              </a:solidFill>
            </a:endParaRPr>
          </a:p>
        </p:txBody>
      </p:sp>
      <p:graphicFrame>
        <p:nvGraphicFramePr>
          <p:cNvPr id="12" name="Group 2">
            <a:extLst>
              <a:ext uri="{FF2B5EF4-FFF2-40B4-BE49-F238E27FC236}">
                <a16:creationId xmlns:a16="http://schemas.microsoft.com/office/drawing/2014/main" id="{2A9302AC-1779-41AA-9C29-A91736B07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448493"/>
              </p:ext>
            </p:extLst>
          </p:nvPr>
        </p:nvGraphicFramePr>
        <p:xfrm>
          <a:off x="2508868" y="3905027"/>
          <a:ext cx="4153025" cy="2424875"/>
        </p:xfrm>
        <a:graphic>
          <a:graphicData uri="http://schemas.openxmlformats.org/drawingml/2006/table">
            <a:tbl>
              <a:tblPr/>
              <a:tblGrid>
                <a:gridCol w="1084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6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0256">
                <a:tc rowSpan="2"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HG丸ｺﾞｼｯｸM-PRO" panose="020F0600000000000000" pitchFamily="50" charset="-128"/>
                        </a:rPr>
                        <a:t>fXR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HG丸ｺﾞｼｯｸM-PRO" panose="020F0600000000000000" pitchFamily="50" charset="-128"/>
                      </a:endParaRPr>
                    </a:p>
                  </a:txBody>
                  <a:tcPr marL="101627" marR="101627" marT="50814" marB="5081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正常父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en-US" altLang="ja-JP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20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Y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</a:txBody>
                  <a:tcPr marL="101627" marR="101627" marT="50814" marB="50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347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20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</a:p>
                  </a:txBody>
                  <a:tcPr marL="0" marR="0" marT="53030" marB="530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Y</a:t>
                      </a:r>
                    </a:p>
                  </a:txBody>
                  <a:tcPr marL="0" marR="0" marT="53030" marB="530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63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罹患母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en-US" altLang="ja-JP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20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20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</a:txBody>
                  <a:tcPr marL="101627" marR="101627" marT="50814" marB="5081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20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</a:p>
                  </a:txBody>
                  <a:tcPr marL="53030" marR="53030" marT="53030" marB="530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20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20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正常女性</a:t>
                      </a:r>
                    </a:p>
                  </a:txBody>
                  <a:tcPr marL="0" marR="0" marT="53030" marB="530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20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正常男性</a:t>
                      </a:r>
                    </a:p>
                  </a:txBody>
                  <a:tcPr marL="0" marR="0" marT="53030" marB="530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6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20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3030" marR="53030" marT="53030" marB="530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20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20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endParaRPr kumimoji="1" lang="en-US" altLang="ja-JP" sz="20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HG丸ｺﾞｼｯｸM-PRO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罹患女性</a:t>
                      </a:r>
                    </a:p>
                  </a:txBody>
                  <a:tcPr marL="0" marR="0" marT="53030" marB="530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X</a:t>
                      </a:r>
                      <a:r>
                        <a:rPr kumimoji="1" lang="en-US" altLang="ja-JP" sz="20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a</a:t>
                      </a:r>
                      <a:r>
                        <a:rPr kumimoji="1" lang="en-US" altLang="ja-JP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HG丸ｺﾞｼｯｸM-PRO"/>
                        </a:rPr>
                        <a:t>Y</a:t>
                      </a:r>
                      <a:endParaRPr kumimoji="1" lang="en-US" altLang="ja-JP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HG丸ｺﾞｼｯｸM-PRO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罹患致死</a:t>
                      </a:r>
                    </a:p>
                  </a:txBody>
                  <a:tcPr marL="0" marR="0" marT="53030" marB="530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237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1200" cap="none" spc="0" normalizeH="0" baseline="0" noProof="0">
              <a:ln>
                <a:noFill/>
              </a:ln>
              <a:solidFill>
                <a:srgbClr val="00FF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9388"/>
            <a:ext cx="9161463" cy="719137"/>
          </a:xfrm>
        </p:spPr>
        <p:txBody>
          <a:bodyPr/>
          <a:lstStyle/>
          <a:p>
            <a:pPr eaLnBrk="1" hangingPunct="1"/>
            <a:r>
              <a:rPr lang="ja-JP" altLang="en-US" dirty="0">
                <a:solidFill>
                  <a:srgbClr val="006600"/>
                </a:solidFill>
              </a:rPr>
              <a:t>男性致死の</a:t>
            </a:r>
            <a:r>
              <a:rPr lang="en-US" altLang="zh-TW" dirty="0" err="1">
                <a:solidFill>
                  <a:srgbClr val="006600"/>
                </a:solidFill>
              </a:rPr>
              <a:t>X連鎖</a:t>
            </a:r>
            <a:r>
              <a:rPr lang="en-US" altLang="zh-TW" dirty="0">
                <a:solidFill>
                  <a:srgbClr val="006600"/>
                </a:solidFill>
              </a:rPr>
              <a:t>(</a:t>
            </a:r>
            <a:r>
              <a:rPr lang="ja-JP" altLang="en-US" dirty="0">
                <a:solidFill>
                  <a:srgbClr val="006600"/>
                </a:solidFill>
              </a:rPr>
              <a:t>優性</a:t>
            </a:r>
            <a:r>
              <a:rPr lang="en-US" altLang="zh-TW" dirty="0">
                <a:solidFill>
                  <a:srgbClr val="006600"/>
                </a:solidFill>
              </a:rPr>
              <a:t>)</a:t>
            </a:r>
            <a:r>
              <a:rPr lang="en-US" altLang="zh-TW" dirty="0" err="1">
                <a:solidFill>
                  <a:srgbClr val="006600"/>
                </a:solidFill>
              </a:rPr>
              <a:t>遺伝</a:t>
            </a:r>
            <a:r>
              <a:rPr lang="en-US" altLang="zh-TW" dirty="0">
                <a:solidFill>
                  <a:srgbClr val="006600"/>
                </a:solidFill>
              </a:rPr>
              <a:t> </a:t>
            </a:r>
            <a:r>
              <a:rPr lang="en-US" altLang="zh-TW" dirty="0" err="1">
                <a:solidFill>
                  <a:srgbClr val="006600"/>
                </a:solidFill>
              </a:rPr>
              <a:t>家系図</a:t>
            </a:r>
            <a:endParaRPr lang="ja-JP" altLang="en-US" dirty="0">
              <a:solidFill>
                <a:srgbClr val="006600"/>
              </a:solidFill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A8E23DA8-68F2-4080-BDD1-E94D0FD36949}"/>
              </a:ext>
            </a:extLst>
          </p:cNvPr>
          <p:cNvGrpSpPr/>
          <p:nvPr/>
        </p:nvGrpSpPr>
        <p:grpSpPr>
          <a:xfrm>
            <a:off x="4301307" y="1152402"/>
            <a:ext cx="4530231" cy="3058252"/>
            <a:chOff x="4301307" y="1152402"/>
            <a:chExt cx="4530231" cy="3058252"/>
          </a:xfrm>
        </p:grpSpPr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4EB897C1-3684-4338-AABB-4108E356379A}"/>
                </a:ext>
              </a:extLst>
            </p:cNvPr>
            <p:cNvSpPr/>
            <p:nvPr/>
          </p:nvSpPr>
          <p:spPr>
            <a:xfrm>
              <a:off x="6373922" y="3539263"/>
              <a:ext cx="332574" cy="33257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40C68C20-2ABA-46E9-8B67-2825A7923D29}"/>
                </a:ext>
              </a:extLst>
            </p:cNvPr>
            <p:cNvSpPr/>
            <p:nvPr/>
          </p:nvSpPr>
          <p:spPr>
            <a:xfrm>
              <a:off x="5089205" y="3539263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01F5CB10-87B8-43CF-85C9-B395C9493D72}"/>
                </a:ext>
              </a:extLst>
            </p:cNvPr>
            <p:cNvSpPr/>
            <p:nvPr/>
          </p:nvSpPr>
          <p:spPr>
            <a:xfrm>
              <a:off x="5731564" y="3539263"/>
              <a:ext cx="332574" cy="332574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19" name="コネクタ: カギ線 18">
              <a:extLst>
                <a:ext uri="{FF2B5EF4-FFF2-40B4-BE49-F238E27FC236}">
                  <a16:creationId xmlns:a16="http://schemas.microsoft.com/office/drawing/2014/main" id="{C5CB471A-F8E8-4FCD-9D01-B9096419643F}"/>
                </a:ext>
              </a:extLst>
            </p:cNvPr>
            <p:cNvCxnSpPr>
              <a:cxnSpLocks/>
              <a:stCxn id="16" idx="0"/>
            </p:cNvCxnSpPr>
            <p:nvPr/>
          </p:nvCxnSpPr>
          <p:spPr>
            <a:xfrm rot="5400000" flipH="1" flipV="1">
              <a:off x="6543408" y="3536064"/>
              <a:ext cx="12700" cy="6399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E23137E5-83DD-4724-BF95-FF299B6C9138}"/>
                </a:ext>
              </a:extLst>
            </p:cNvPr>
            <p:cNvCxnSpPr>
              <a:stCxn id="17" idx="0"/>
            </p:cNvCxnSpPr>
            <p:nvPr/>
          </p:nvCxnSpPr>
          <p:spPr>
            <a:xfrm flipH="1" flipV="1">
              <a:off x="5245693" y="3331223"/>
              <a:ext cx="9112" cy="208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D695027F-7E77-44D0-9A77-91057411B504}"/>
                </a:ext>
              </a:extLst>
            </p:cNvPr>
            <p:cNvCxnSpPr>
              <a:stCxn id="18" idx="0"/>
            </p:cNvCxnSpPr>
            <p:nvPr/>
          </p:nvCxnSpPr>
          <p:spPr>
            <a:xfrm flipH="1" flipV="1">
              <a:off x="5894709" y="3315773"/>
              <a:ext cx="3142" cy="2234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118B75E1-7BA1-458A-B9A9-E1E66CE1DFB2}"/>
                </a:ext>
              </a:extLst>
            </p:cNvPr>
            <p:cNvSpPr/>
            <p:nvPr/>
          </p:nvSpPr>
          <p:spPr>
            <a:xfrm>
              <a:off x="7666566" y="3549769"/>
              <a:ext cx="332574" cy="33257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314BAD5D-CB93-4A74-A494-33DEF9DA8FDF}"/>
                </a:ext>
              </a:extLst>
            </p:cNvPr>
            <p:cNvSpPr/>
            <p:nvPr/>
          </p:nvSpPr>
          <p:spPr>
            <a:xfrm>
              <a:off x="8399436" y="3549769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25" name="コネクタ: カギ線 24">
              <a:extLst>
                <a:ext uri="{FF2B5EF4-FFF2-40B4-BE49-F238E27FC236}">
                  <a16:creationId xmlns:a16="http://schemas.microsoft.com/office/drawing/2014/main" id="{E31BEA92-660A-4653-B5A6-CC5DAFAB0E05}"/>
                </a:ext>
              </a:extLst>
            </p:cNvPr>
            <p:cNvCxnSpPr>
              <a:cxnSpLocks/>
              <a:stCxn id="22" idx="0"/>
              <a:endCxn id="23" idx="0"/>
            </p:cNvCxnSpPr>
            <p:nvPr/>
          </p:nvCxnSpPr>
          <p:spPr>
            <a:xfrm rot="5400000" flipH="1" flipV="1">
              <a:off x="8198944" y="3183678"/>
              <a:ext cx="12700" cy="732183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コネクタ: カギ線 28">
              <a:extLst>
                <a:ext uri="{FF2B5EF4-FFF2-40B4-BE49-F238E27FC236}">
                  <a16:creationId xmlns:a16="http://schemas.microsoft.com/office/drawing/2014/main" id="{10476659-1C9F-4CEC-9D8E-C27BDAEE26E2}"/>
                </a:ext>
              </a:extLst>
            </p:cNvPr>
            <p:cNvCxnSpPr>
              <a:cxnSpLocks/>
              <a:endCxn id="16" idx="0"/>
            </p:cNvCxnSpPr>
            <p:nvPr/>
          </p:nvCxnSpPr>
          <p:spPr>
            <a:xfrm rot="5400000" flipH="1" flipV="1">
              <a:off x="5569929" y="2568984"/>
              <a:ext cx="12700" cy="1940559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2660ECDD-B8C3-43CE-9B31-7ABA9DF2F67E}"/>
                </a:ext>
              </a:extLst>
            </p:cNvPr>
            <p:cNvSpPr txBox="1"/>
            <p:nvPr/>
          </p:nvSpPr>
          <p:spPr>
            <a:xfrm>
              <a:off x="5615015" y="3872100"/>
              <a:ext cx="584607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27FE68EC-9669-4E54-8726-B451CBB7429B}"/>
                </a:ext>
              </a:extLst>
            </p:cNvPr>
            <p:cNvSpPr txBox="1"/>
            <p:nvPr/>
          </p:nvSpPr>
          <p:spPr>
            <a:xfrm>
              <a:off x="8316294" y="3872100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6B2A9D09-41DB-4782-91C2-500A40587D1A}"/>
                </a:ext>
              </a:extLst>
            </p:cNvPr>
            <p:cNvSpPr txBox="1"/>
            <p:nvPr/>
          </p:nvSpPr>
          <p:spPr>
            <a:xfrm>
              <a:off x="7519676" y="3872100"/>
              <a:ext cx="577891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B67DF262-B9E0-4CB8-B892-74C84F2BCB24}"/>
                </a:ext>
              </a:extLst>
            </p:cNvPr>
            <p:cNvSpPr txBox="1"/>
            <p:nvPr/>
          </p:nvSpPr>
          <p:spPr>
            <a:xfrm>
              <a:off x="6249179" y="3872100"/>
              <a:ext cx="596699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525AC39-D443-442A-9447-4FA046D537EB}"/>
                </a:ext>
              </a:extLst>
            </p:cNvPr>
            <p:cNvSpPr txBox="1"/>
            <p:nvPr/>
          </p:nvSpPr>
          <p:spPr>
            <a:xfrm>
              <a:off x="4301307" y="3872100"/>
              <a:ext cx="6093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1D25D2C4-0BDD-4BF1-9D40-4BECB0E43466}"/>
                </a:ext>
              </a:extLst>
            </p:cNvPr>
            <p:cNvSpPr txBox="1"/>
            <p:nvPr/>
          </p:nvSpPr>
          <p:spPr>
            <a:xfrm>
              <a:off x="4955138" y="3872100"/>
              <a:ext cx="6093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64" name="楕円 63">
              <a:extLst>
                <a:ext uri="{FF2B5EF4-FFF2-40B4-BE49-F238E27FC236}">
                  <a16:creationId xmlns:a16="http://schemas.microsoft.com/office/drawing/2014/main" id="{29157509-81ED-44B6-89DA-58BEEF086480}"/>
                </a:ext>
              </a:extLst>
            </p:cNvPr>
            <p:cNvSpPr/>
            <p:nvPr/>
          </p:nvSpPr>
          <p:spPr>
            <a:xfrm>
              <a:off x="7047044" y="1152402"/>
              <a:ext cx="332574" cy="332574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F2569194-D464-4CC5-91AE-7861EBB9E3B1}"/>
                </a:ext>
              </a:extLst>
            </p:cNvPr>
            <p:cNvSpPr txBox="1"/>
            <p:nvPr/>
          </p:nvSpPr>
          <p:spPr>
            <a:xfrm>
              <a:off x="6926252" y="1495316"/>
              <a:ext cx="584607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83752983-4963-47B0-B2B0-ADAC568E3DD6}"/>
                </a:ext>
              </a:extLst>
            </p:cNvPr>
            <p:cNvSpPr/>
            <p:nvPr/>
          </p:nvSpPr>
          <p:spPr>
            <a:xfrm>
              <a:off x="6327369" y="1152889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73461057-336A-4940-BDEB-165C6C037284}"/>
                </a:ext>
              </a:extLst>
            </p:cNvPr>
            <p:cNvSpPr txBox="1"/>
            <p:nvPr/>
          </p:nvSpPr>
          <p:spPr>
            <a:xfrm>
              <a:off x="6253346" y="1495316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9692AB09-B744-43C7-B893-9989411E0663}"/>
                </a:ext>
              </a:extLst>
            </p:cNvPr>
            <p:cNvCxnSpPr>
              <a:cxnSpLocks/>
              <a:stCxn id="66" idx="3"/>
              <a:endCxn id="64" idx="2"/>
            </p:cNvCxnSpPr>
            <p:nvPr/>
          </p:nvCxnSpPr>
          <p:spPr>
            <a:xfrm flipV="1">
              <a:off x="6658569" y="1318689"/>
              <a:ext cx="388475" cy="4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7E4F7C31-E79F-4704-809D-10F26C202E14}"/>
                </a:ext>
              </a:extLst>
            </p:cNvPr>
            <p:cNvSpPr/>
            <p:nvPr/>
          </p:nvSpPr>
          <p:spPr>
            <a:xfrm>
              <a:off x="5721465" y="2416415"/>
              <a:ext cx="332574" cy="332574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44" name="コネクタ: カギ線 43">
              <a:extLst>
                <a:ext uri="{FF2B5EF4-FFF2-40B4-BE49-F238E27FC236}">
                  <a16:creationId xmlns:a16="http://schemas.microsoft.com/office/drawing/2014/main" id="{BF5CF52B-442C-4BF0-8ADB-2D49BE27ABAA}"/>
                </a:ext>
              </a:extLst>
            </p:cNvPr>
            <p:cNvCxnSpPr>
              <a:cxnSpLocks/>
              <a:stCxn id="42" idx="0"/>
              <a:endCxn id="51" idx="0"/>
            </p:cNvCxnSpPr>
            <p:nvPr/>
          </p:nvCxnSpPr>
          <p:spPr>
            <a:xfrm rot="5400000" flipH="1" flipV="1">
              <a:off x="6864085" y="1440082"/>
              <a:ext cx="12700" cy="1952667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F3A85617-8BBF-46E2-9D82-781C826230E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33107" y="2208375"/>
              <a:ext cx="9112" cy="208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00BE46C3-71D4-4248-8B07-1263128AE92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82123" y="2192925"/>
              <a:ext cx="3142" cy="2234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D6E95A82-BD70-4CB0-9CD7-A31B2AF32F9D}"/>
                </a:ext>
              </a:extLst>
            </p:cNvPr>
            <p:cNvSpPr txBox="1"/>
            <p:nvPr/>
          </p:nvSpPr>
          <p:spPr>
            <a:xfrm>
              <a:off x="7579220" y="2754244"/>
              <a:ext cx="55310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790A3B78-2D7D-489D-AEC5-FC9C2E24E38A}"/>
                </a:ext>
              </a:extLst>
            </p:cNvPr>
            <p:cNvSpPr txBox="1"/>
            <p:nvPr/>
          </p:nvSpPr>
          <p:spPr>
            <a:xfrm>
              <a:off x="6939590" y="2754244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D6663619-D618-4295-995C-EDD107472208}"/>
                </a:ext>
              </a:extLst>
            </p:cNvPr>
            <p:cNvSpPr txBox="1"/>
            <p:nvPr/>
          </p:nvSpPr>
          <p:spPr>
            <a:xfrm>
              <a:off x="5600673" y="2754244"/>
              <a:ext cx="584607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51" name="楕円 50">
              <a:extLst>
                <a:ext uri="{FF2B5EF4-FFF2-40B4-BE49-F238E27FC236}">
                  <a16:creationId xmlns:a16="http://schemas.microsoft.com/office/drawing/2014/main" id="{FE82EB28-21BF-4B2F-8ED5-4F0E433A90C2}"/>
                </a:ext>
              </a:extLst>
            </p:cNvPr>
            <p:cNvSpPr/>
            <p:nvPr/>
          </p:nvSpPr>
          <p:spPr>
            <a:xfrm>
              <a:off x="7674132" y="2416415"/>
              <a:ext cx="332574" cy="33257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6CA45160-40A1-4AAF-A455-FDF84B8906AD}"/>
                </a:ext>
              </a:extLst>
            </p:cNvPr>
            <p:cNvSpPr/>
            <p:nvPr/>
          </p:nvSpPr>
          <p:spPr>
            <a:xfrm>
              <a:off x="6377527" y="2416415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31EC992F-9A5A-475B-AF0B-22866E336949}"/>
                </a:ext>
              </a:extLst>
            </p:cNvPr>
            <p:cNvSpPr txBox="1"/>
            <p:nvPr/>
          </p:nvSpPr>
          <p:spPr>
            <a:xfrm>
              <a:off x="6302711" y="2754244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F7322089-53AC-42B3-8D0E-17CAD3ABAFAB}"/>
                </a:ext>
              </a:extLst>
            </p:cNvPr>
            <p:cNvSpPr/>
            <p:nvPr/>
          </p:nvSpPr>
          <p:spPr>
            <a:xfrm>
              <a:off x="5001790" y="2418056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5A47EA78-2407-4EF2-8A14-4D25E0B3DC0A}"/>
                </a:ext>
              </a:extLst>
            </p:cNvPr>
            <p:cNvSpPr txBox="1"/>
            <p:nvPr/>
          </p:nvSpPr>
          <p:spPr>
            <a:xfrm>
              <a:off x="4927767" y="2765972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2E02CA86-6968-47FA-BD01-E262266003CB}"/>
                </a:ext>
              </a:extLst>
            </p:cNvPr>
            <p:cNvSpPr/>
            <p:nvPr/>
          </p:nvSpPr>
          <p:spPr>
            <a:xfrm>
              <a:off x="8392990" y="2416415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6DAE253C-786F-4D66-902E-E2B25C981935}"/>
                </a:ext>
              </a:extLst>
            </p:cNvPr>
            <p:cNvSpPr txBox="1"/>
            <p:nvPr/>
          </p:nvSpPr>
          <p:spPr>
            <a:xfrm>
              <a:off x="8300162" y="2754244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A31476E4-4032-45B0-8619-20A09AC5D894}"/>
                </a:ext>
              </a:extLst>
            </p:cNvPr>
            <p:cNvCxnSpPr>
              <a:stCxn id="56" idx="3"/>
              <a:endCxn id="42" idx="2"/>
            </p:cNvCxnSpPr>
            <p:nvPr/>
          </p:nvCxnSpPr>
          <p:spPr>
            <a:xfrm flipV="1">
              <a:off x="5332990" y="2582702"/>
              <a:ext cx="388475" cy="16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FCAB35E1-4509-49E0-B4A6-D0EFBF944DA7}"/>
                </a:ext>
              </a:extLst>
            </p:cNvPr>
            <p:cNvCxnSpPr>
              <a:cxnSpLocks/>
              <a:stCxn id="51" idx="6"/>
              <a:endCxn id="58" idx="1"/>
            </p:cNvCxnSpPr>
            <p:nvPr/>
          </p:nvCxnSpPr>
          <p:spPr>
            <a:xfrm>
              <a:off x="8006706" y="2582702"/>
              <a:ext cx="38628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619" name="直線コネクタ 68618">
              <a:extLst>
                <a:ext uri="{FF2B5EF4-FFF2-40B4-BE49-F238E27FC236}">
                  <a16:creationId xmlns:a16="http://schemas.microsoft.com/office/drawing/2014/main" id="{A523A36A-6B31-4C07-ACCF-0134D5E0E900}"/>
                </a:ext>
              </a:extLst>
            </p:cNvPr>
            <p:cNvCxnSpPr/>
            <p:nvPr/>
          </p:nvCxnSpPr>
          <p:spPr>
            <a:xfrm>
              <a:off x="6852806" y="1318689"/>
              <a:ext cx="0" cy="8742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BBD7FD09-9E0F-44E2-91DB-C8E8980BFA57}"/>
                </a:ext>
              </a:extLst>
            </p:cNvPr>
            <p:cNvCxnSpPr>
              <a:cxnSpLocks/>
            </p:cNvCxnSpPr>
            <p:nvPr/>
          </p:nvCxnSpPr>
          <p:spPr>
            <a:xfrm>
              <a:off x="5564482" y="2586450"/>
              <a:ext cx="0" cy="7398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611030AD-8746-4DE4-819A-A75BF637F5A0}"/>
                </a:ext>
              </a:extLst>
            </p:cNvPr>
            <p:cNvCxnSpPr>
              <a:cxnSpLocks/>
            </p:cNvCxnSpPr>
            <p:nvPr/>
          </p:nvCxnSpPr>
          <p:spPr>
            <a:xfrm>
              <a:off x="8178726" y="2578078"/>
              <a:ext cx="0" cy="7398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二等辺三角形 1">
              <a:extLst>
                <a:ext uri="{FF2B5EF4-FFF2-40B4-BE49-F238E27FC236}">
                  <a16:creationId xmlns:a16="http://schemas.microsoft.com/office/drawing/2014/main" id="{FD4266F0-9524-4AB6-BC7B-D417E31CB8BA}"/>
                </a:ext>
              </a:extLst>
            </p:cNvPr>
            <p:cNvSpPr/>
            <p:nvPr/>
          </p:nvSpPr>
          <p:spPr>
            <a:xfrm>
              <a:off x="7003174" y="2409301"/>
              <a:ext cx="376511" cy="229162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二等辺三角形 123">
              <a:extLst>
                <a:ext uri="{FF2B5EF4-FFF2-40B4-BE49-F238E27FC236}">
                  <a16:creationId xmlns:a16="http://schemas.microsoft.com/office/drawing/2014/main" id="{3DA07E21-F90E-4B6B-920E-9DF16F74C021}"/>
                </a:ext>
              </a:extLst>
            </p:cNvPr>
            <p:cNvSpPr/>
            <p:nvPr/>
          </p:nvSpPr>
          <p:spPr>
            <a:xfrm>
              <a:off x="4423131" y="3540646"/>
              <a:ext cx="376511" cy="229162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DA58F82-00BB-4801-977C-7764DAF70A30}"/>
              </a:ext>
            </a:extLst>
          </p:cNvPr>
          <p:cNvSpPr txBox="1"/>
          <p:nvPr/>
        </p:nvSpPr>
        <p:spPr>
          <a:xfrm>
            <a:off x="186446" y="1045526"/>
            <a:ext cx="4028788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66700" eaLnBrk="1" hangingPunct="1">
              <a:spcAft>
                <a:spcPts val="600"/>
              </a:spcAft>
            </a:pP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原因遺伝子は</a:t>
            </a:r>
            <a:r>
              <a:rPr lang="en-US" altLang="ja-JP" sz="2200" dirty="0">
                <a:latin typeface="Trebuchet MS" panose="020B0603020202020204" pitchFamily="34" charset="0"/>
                <a:ea typeface="+mn-ea"/>
              </a:rPr>
              <a:t>X</a:t>
            </a: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染色体上にある．</a:t>
            </a:r>
          </a:p>
          <a:p>
            <a:pPr indent="-266700" eaLnBrk="1" hangingPunct="1">
              <a:spcAft>
                <a:spcPts val="600"/>
              </a:spcAft>
            </a:pP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正常遺伝子 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X</a:t>
            </a:r>
            <a:r>
              <a: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A</a:t>
            </a: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と変異遺伝子</a:t>
            </a:r>
            <a:r>
              <a:rPr kumimoji="1" lang="en-US" altLang="ja-JP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X</a:t>
            </a:r>
            <a:r>
              <a:rPr kumimoji="1" lang="en-US" altLang="ja-JP" sz="22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a</a:t>
            </a:r>
            <a:r>
              <a:rPr kumimoji="1" lang="en-US" altLang="ja-JP" sz="22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 </a:t>
            </a: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を有する．</a:t>
            </a:r>
            <a:endParaRPr lang="en-US" altLang="ja-JP" sz="2200" dirty="0">
              <a:latin typeface="Trebuchet MS" panose="020B0603020202020204" pitchFamily="34" charset="0"/>
              <a:ea typeface="+mn-ea"/>
            </a:endParaRPr>
          </a:p>
          <a:p>
            <a:pPr indent="-266700" eaLnBrk="1" hangingPunct="1">
              <a:spcAft>
                <a:spcPts val="600"/>
              </a:spcAft>
            </a:pP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女性 </a:t>
            </a:r>
            <a:r>
              <a:rPr kumimoji="1" lang="en-US" altLang="ja-JP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X</a:t>
            </a:r>
            <a:r>
              <a:rPr kumimoji="1" lang="en-US" altLang="ja-JP" sz="22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A</a:t>
            </a:r>
            <a:r>
              <a:rPr kumimoji="1" lang="en-US" altLang="ja-JP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X</a:t>
            </a:r>
            <a:r>
              <a:rPr kumimoji="1" lang="en-US" altLang="ja-JP" sz="22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a</a:t>
            </a: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が罹患する．</a:t>
            </a:r>
          </a:p>
          <a:p>
            <a:pPr indent="-266700" eaLnBrk="1" hangingPunct="1">
              <a:spcAft>
                <a:spcPts val="600"/>
              </a:spcAft>
            </a:pP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変異遺伝子 </a:t>
            </a:r>
            <a:r>
              <a:rPr kumimoji="1" lang="en-US" altLang="ja-JP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X</a:t>
            </a:r>
            <a:r>
              <a:rPr kumimoji="1" lang="en-US" altLang="ja-JP" sz="22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a</a:t>
            </a:r>
            <a:r>
              <a:rPr kumimoji="1" lang="en-US" altLang="ja-JP" sz="22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 </a:t>
            </a: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を有する男性</a:t>
            </a:r>
            <a:r>
              <a:rPr kumimoji="1" lang="en-US" altLang="ja-JP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X</a:t>
            </a:r>
            <a:r>
              <a:rPr kumimoji="1" lang="en-US" altLang="ja-JP" sz="22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a</a:t>
            </a:r>
            <a:r>
              <a:rPr lang="en-US" altLang="ja-JP" sz="2200" dirty="0">
                <a:latin typeface="Trebuchet MS" panose="020B0603020202020204" pitchFamily="34" charset="0"/>
                <a:ea typeface="+mn-ea"/>
              </a:rPr>
              <a:t>Y</a:t>
            </a: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は胎生致死</a:t>
            </a:r>
            <a:r>
              <a:rPr lang="en-US" altLang="ja-JP" sz="2200" dirty="0">
                <a:latin typeface="+mj-lt"/>
                <a:ea typeface="+mn-ea"/>
              </a:rPr>
              <a:t>(</a:t>
            </a: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出生前に死亡</a:t>
            </a:r>
            <a:r>
              <a:rPr lang="en-US" altLang="ja-JP" sz="2200" dirty="0">
                <a:latin typeface="+mn-ea"/>
                <a:ea typeface="+mn-ea"/>
              </a:rPr>
              <a:t>)</a:t>
            </a: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となる．</a:t>
            </a:r>
          </a:p>
          <a:p>
            <a:pPr indent="-266700" eaLnBrk="1" hangingPunct="1">
              <a:spcAft>
                <a:spcPts val="600"/>
              </a:spcAft>
            </a:pP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男性から変異遺伝子 </a:t>
            </a:r>
            <a:r>
              <a:rPr kumimoji="1" lang="en-US" altLang="ja-JP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X</a:t>
            </a:r>
            <a:r>
              <a:rPr kumimoji="1" lang="en-US" altLang="ja-JP" sz="22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a</a:t>
            </a:r>
            <a:r>
              <a:rPr kumimoji="1" lang="en-US" altLang="ja-JP" sz="22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 </a:t>
            </a: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を受け継ぐことがない</a:t>
            </a:r>
            <a:r>
              <a:rPr lang="en-US" altLang="ja-JP" sz="2200" dirty="0">
                <a:latin typeface="+mn-ea"/>
                <a:ea typeface="+mn-ea"/>
              </a:rPr>
              <a:t>(</a:t>
            </a:r>
            <a:r>
              <a:rPr kumimoji="1" lang="en-US" altLang="ja-JP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X</a:t>
            </a:r>
            <a:r>
              <a:rPr kumimoji="1" lang="en-US" altLang="ja-JP" sz="22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a</a:t>
            </a:r>
            <a:r>
              <a:rPr lang="en-US" altLang="ja-JP" sz="2200" dirty="0">
                <a:latin typeface="Trebuchet MS" panose="020B0603020202020204" pitchFamily="34" charset="0"/>
                <a:ea typeface="+mn-ea"/>
              </a:rPr>
              <a:t>Y</a:t>
            </a: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は致死</a:t>
            </a:r>
            <a:r>
              <a:rPr lang="en-US" altLang="ja-JP" sz="2200" dirty="0">
                <a:latin typeface="+mn-ea"/>
                <a:ea typeface="+mn-ea"/>
              </a:rPr>
              <a:t>)</a:t>
            </a:r>
            <a:r>
              <a:rPr lang="ja-JP" altLang="en-US" sz="2200" dirty="0">
                <a:latin typeface="+mn-ea"/>
                <a:ea typeface="+mn-ea"/>
              </a:rPr>
              <a:t>の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9897B4E7-360F-4B13-BD7E-7AB565C87DC1}"/>
              </a:ext>
            </a:extLst>
          </p:cNvPr>
          <p:cNvSpPr txBox="1"/>
          <p:nvPr/>
        </p:nvSpPr>
        <p:spPr>
          <a:xfrm>
            <a:off x="4227855" y="6344193"/>
            <a:ext cx="609344" cy="33855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kumimoji="1" lang="en-US" altLang="ja-JP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sz="22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r>
              <a:rPr kumimoji="1" lang="en-US" altLang="ja-JP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Y</a:t>
            </a: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62" name="二等辺三角形 61">
            <a:extLst>
              <a:ext uri="{FF2B5EF4-FFF2-40B4-BE49-F238E27FC236}">
                <a16:creationId xmlns:a16="http://schemas.microsoft.com/office/drawing/2014/main" id="{9EA29D1E-1C64-4885-BB6E-3B6C5762B244}"/>
              </a:ext>
            </a:extLst>
          </p:cNvPr>
          <p:cNvSpPr/>
          <p:nvPr/>
        </p:nvSpPr>
        <p:spPr>
          <a:xfrm>
            <a:off x="4349679" y="6104180"/>
            <a:ext cx="376511" cy="22916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3254998A-57B7-47D1-A61A-E13C0CB76F74}"/>
              </a:ext>
            </a:extLst>
          </p:cNvPr>
          <p:cNvSpPr txBox="1"/>
          <p:nvPr/>
        </p:nvSpPr>
        <p:spPr>
          <a:xfrm>
            <a:off x="4755656" y="6092347"/>
            <a:ext cx="43019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66700" eaLnBrk="1" hangingPunct="1">
              <a:spcAft>
                <a:spcPts val="400"/>
              </a:spcAft>
            </a:pPr>
            <a:r>
              <a:rPr lang="ja-JP" altLang="en-US" sz="1800" dirty="0">
                <a:latin typeface="+mn-ea"/>
                <a:ea typeface="+mn-ea"/>
              </a:rPr>
              <a:t>は罹患して胎性致死</a:t>
            </a:r>
            <a:r>
              <a:rPr lang="en-US" altLang="ja-JP" sz="1800" dirty="0">
                <a:latin typeface="+mn-ea"/>
                <a:ea typeface="+mn-ea"/>
              </a:rPr>
              <a:t>(</a:t>
            </a:r>
            <a:r>
              <a:rPr lang="ja-JP" altLang="en-US" sz="1800" dirty="0">
                <a:latin typeface="+mn-ea"/>
                <a:ea typeface="+mn-ea"/>
              </a:rPr>
              <a:t>流産</a:t>
            </a:r>
            <a:r>
              <a:rPr lang="en-US" altLang="ja-JP" sz="1800" dirty="0">
                <a:latin typeface="+mn-ea"/>
                <a:ea typeface="+mn-ea"/>
              </a:rPr>
              <a:t>)</a:t>
            </a:r>
            <a:r>
              <a:rPr lang="ja-JP" altLang="en-US" sz="1800" dirty="0">
                <a:latin typeface="+mn-ea"/>
                <a:ea typeface="+mn-ea"/>
              </a:rPr>
              <a:t>となった男児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42AC3C22-4DDE-4100-B456-F764A97683C8}"/>
              </a:ext>
            </a:extLst>
          </p:cNvPr>
          <p:cNvSpPr txBox="1"/>
          <p:nvPr/>
        </p:nvSpPr>
        <p:spPr>
          <a:xfrm>
            <a:off x="187181" y="4381576"/>
            <a:ext cx="8880619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66700" eaLnBrk="1" hangingPunct="1">
              <a:spcAft>
                <a:spcPts val="600"/>
              </a:spcAft>
            </a:pP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で，</a:t>
            </a:r>
            <a:r>
              <a:rPr kumimoji="1" lang="en-US" altLang="ja-JP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X</a:t>
            </a:r>
            <a:r>
              <a:rPr kumimoji="1" lang="en-US" altLang="ja-JP" sz="22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a</a:t>
            </a: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同士の組み合わせを持つ女性 </a:t>
            </a:r>
            <a:r>
              <a:rPr kumimoji="1" lang="en-US" altLang="ja-JP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X</a:t>
            </a:r>
            <a:r>
              <a:rPr kumimoji="1" lang="en-US" altLang="ja-JP" sz="22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a</a:t>
            </a:r>
            <a:r>
              <a:rPr kumimoji="1" lang="en-US" altLang="ja-JP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X</a:t>
            </a:r>
            <a:r>
              <a:rPr kumimoji="1" lang="en-US" altLang="ja-JP" sz="22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a</a:t>
            </a:r>
            <a:r>
              <a:rPr kumimoji="1" lang="en-US" altLang="ja-JP" sz="22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 </a:t>
            </a: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は通常，存在しない．</a:t>
            </a:r>
          </a:p>
          <a:p>
            <a:pPr indent="-266700" eaLnBrk="1" hangingPunct="1">
              <a:spcAft>
                <a:spcPts val="600"/>
              </a:spcAft>
            </a:pP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罹患女性 </a:t>
            </a:r>
            <a:r>
              <a:rPr kumimoji="1" lang="en-US" altLang="ja-JP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X</a:t>
            </a:r>
            <a:r>
              <a:rPr kumimoji="1" lang="en-US" altLang="ja-JP" sz="22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A</a:t>
            </a:r>
            <a:r>
              <a:rPr kumimoji="1" lang="en-US" altLang="ja-JP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X</a:t>
            </a:r>
            <a:r>
              <a:rPr kumimoji="1" lang="en-US" altLang="ja-JP" sz="22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a</a:t>
            </a: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の息子は，出生してくる場合には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X</a:t>
            </a:r>
            <a:r>
              <a: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A</a:t>
            </a:r>
            <a:r>
              <a:rPr lang="en-US" altLang="ja-JP" sz="2200" dirty="0">
                <a:latin typeface="Trebuchet MS" panose="020B0603020202020204" pitchFamily="34" charset="0"/>
                <a:ea typeface="+mn-ea"/>
              </a:rPr>
              <a:t>Y</a:t>
            </a: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の健常者である．</a:t>
            </a:r>
            <a:endParaRPr lang="en-US" altLang="ja-JP" sz="2200" dirty="0">
              <a:latin typeface="Trebuchet MS" panose="020B0603020202020204" pitchFamily="34" charset="0"/>
              <a:ea typeface="+mn-ea"/>
            </a:endParaRPr>
          </a:p>
          <a:p>
            <a:pPr indent="-266700" eaLnBrk="1" hangingPunct="1">
              <a:spcAft>
                <a:spcPts val="600"/>
              </a:spcAft>
            </a:pP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ごく稀に罹患女性 </a:t>
            </a:r>
            <a:r>
              <a:rPr kumimoji="1" lang="en-US" altLang="ja-JP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X</a:t>
            </a:r>
            <a:r>
              <a:rPr kumimoji="1" lang="en-US" altLang="ja-JP" sz="22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A</a:t>
            </a:r>
            <a:r>
              <a:rPr kumimoji="1" lang="en-US" altLang="ja-JP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X</a:t>
            </a:r>
            <a:r>
              <a:rPr kumimoji="1" lang="en-US" altLang="ja-JP" sz="22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a</a:t>
            </a: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から罹患男児</a:t>
            </a:r>
            <a:r>
              <a:rPr kumimoji="1" lang="en-US" altLang="ja-JP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X</a:t>
            </a:r>
            <a:r>
              <a:rPr kumimoji="1" lang="en-US" altLang="ja-JP" sz="2200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</a:rPr>
              <a:t>a</a:t>
            </a:r>
            <a:r>
              <a:rPr lang="en-US" altLang="ja-JP" sz="2200" dirty="0">
                <a:latin typeface="Trebuchet MS" panose="020B0603020202020204" pitchFamily="34" charset="0"/>
                <a:ea typeface="+mn-ea"/>
              </a:rPr>
              <a:t>Y</a:t>
            </a:r>
            <a:r>
              <a:rPr lang="ja-JP" altLang="en-US" sz="2200" dirty="0">
                <a:latin typeface="Trebuchet MS" panose="020B0603020202020204" pitchFamily="34" charset="0"/>
                <a:ea typeface="+mn-ea"/>
              </a:rPr>
              <a:t>が出生することがあるが，症状は極めて重症である．</a:t>
            </a:r>
          </a:p>
        </p:txBody>
      </p:sp>
    </p:spTree>
    <p:extLst>
      <p:ext uri="{BB962C8B-B14F-4D97-AF65-F5344CB8AC3E}">
        <p14:creationId xmlns:p14="http://schemas.microsoft.com/office/powerpoint/2010/main" val="3123206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4"/>
          <p:cNvSpPr>
            <a:spLocks noChangeArrowheads="1"/>
          </p:cNvSpPr>
          <p:nvPr/>
        </p:nvSpPr>
        <p:spPr bwMode="auto">
          <a:xfrm>
            <a:off x="4649788" y="4545013"/>
            <a:ext cx="1614487" cy="1800225"/>
          </a:xfrm>
          <a:prstGeom prst="roundRect">
            <a:avLst>
              <a:gd name="adj" fmla="val 0"/>
            </a:avLst>
          </a:prstGeom>
          <a:solidFill>
            <a:srgbClr val="3366FF"/>
          </a:solidFill>
          <a:ln w="254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72707" name="Group 5"/>
          <p:cNvGrpSpPr>
            <a:grpSpLocks noChangeAspect="1"/>
          </p:cNvGrpSpPr>
          <p:nvPr/>
        </p:nvGrpSpPr>
        <p:grpSpPr bwMode="auto">
          <a:xfrm flipH="1">
            <a:off x="5068888" y="4614863"/>
            <a:ext cx="233362" cy="1670050"/>
            <a:chOff x="5339" y="1900"/>
            <a:chExt cx="136" cy="2349"/>
          </a:xfrm>
        </p:grpSpPr>
        <p:sp>
          <p:nvSpPr>
            <p:cNvPr id="72903" name="AutoShape 6"/>
            <p:cNvSpPr>
              <a:spLocks noChangeAspect="1"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04" name="AutoShape 7"/>
            <p:cNvSpPr>
              <a:spLocks noChangeAspect="1"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05" name="AutoShape 8"/>
            <p:cNvSpPr>
              <a:spLocks noChangeAspect="1"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06" name="AutoShape 9"/>
            <p:cNvSpPr>
              <a:spLocks noChangeAspect="1"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07" name="Rectangle 10"/>
            <p:cNvSpPr>
              <a:spLocks noChangeAspect="1"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08" name="Rectangle 11"/>
            <p:cNvSpPr>
              <a:spLocks noChangeAspect="1"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09" name="Rectangle 12"/>
            <p:cNvSpPr>
              <a:spLocks noChangeAspect="1"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10" name="Rectangle 13"/>
            <p:cNvSpPr>
              <a:spLocks noChangeAspect="1"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11" name="Rectangle 14"/>
            <p:cNvSpPr>
              <a:spLocks noChangeAspect="1"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12" name="Rectangle 15"/>
            <p:cNvSpPr>
              <a:spLocks noChangeAspect="1"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13" name="Rectangle 16"/>
            <p:cNvSpPr>
              <a:spLocks noChangeAspect="1"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14" name="Rectangle 17"/>
            <p:cNvSpPr>
              <a:spLocks noChangeAspect="1"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15" name="Rectangle 18"/>
            <p:cNvSpPr>
              <a:spLocks noChangeAspect="1"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16" name="Rectangle 19"/>
            <p:cNvSpPr>
              <a:spLocks noChangeAspect="1"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17" name="Rectangle 20"/>
            <p:cNvSpPr>
              <a:spLocks noChangeAspect="1"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18" name="Rectangle 21"/>
            <p:cNvSpPr>
              <a:spLocks noChangeAspect="1"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2708" name="AutoShape 22"/>
          <p:cNvSpPr>
            <a:spLocks noChangeArrowheads="1"/>
          </p:cNvSpPr>
          <p:nvPr/>
        </p:nvSpPr>
        <p:spPr bwMode="auto">
          <a:xfrm>
            <a:off x="6484237" y="4549775"/>
            <a:ext cx="1614488" cy="1800225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2540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B43B10C-B2D7-4751-812F-95F14ED2C230}"/>
              </a:ext>
            </a:extLst>
          </p:cNvPr>
          <p:cNvGrpSpPr/>
          <p:nvPr/>
        </p:nvGrpSpPr>
        <p:grpSpPr>
          <a:xfrm>
            <a:off x="6860446" y="4614863"/>
            <a:ext cx="231646" cy="1670050"/>
            <a:chOff x="6860446" y="4614863"/>
            <a:chExt cx="231646" cy="1670050"/>
          </a:xfrm>
        </p:grpSpPr>
        <p:sp>
          <p:nvSpPr>
            <p:cNvPr id="72887" name="AutoShape 24"/>
            <p:cNvSpPr>
              <a:spLocks noChangeAspect="1" noChangeArrowheads="1"/>
            </p:cNvSpPr>
            <p:nvPr/>
          </p:nvSpPr>
          <p:spPr bwMode="auto">
            <a:xfrm flipH="1">
              <a:off x="6860446" y="4614863"/>
              <a:ext cx="231646" cy="62778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88" name="AutoShape 25"/>
            <p:cNvSpPr>
              <a:spLocks noChangeAspect="1" noChangeArrowheads="1"/>
            </p:cNvSpPr>
            <p:nvPr/>
          </p:nvSpPr>
          <p:spPr bwMode="auto">
            <a:xfrm flipH="1">
              <a:off x="6860446" y="5241221"/>
              <a:ext cx="231646" cy="104369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89" name="AutoShape 26"/>
            <p:cNvSpPr>
              <a:spLocks noChangeAspect="1" noChangeArrowheads="1"/>
            </p:cNvSpPr>
            <p:nvPr/>
          </p:nvSpPr>
          <p:spPr bwMode="auto">
            <a:xfrm rot="16200000" flipH="1" flipV="1">
              <a:off x="6963827" y="5116511"/>
              <a:ext cx="24884" cy="23164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0" name="AutoShape 27"/>
            <p:cNvSpPr>
              <a:spLocks noChangeAspect="1" noChangeArrowheads="1"/>
            </p:cNvSpPr>
            <p:nvPr/>
          </p:nvSpPr>
          <p:spPr bwMode="auto">
            <a:xfrm rot="5400000" flipH="1">
              <a:off x="6963827" y="5139972"/>
              <a:ext cx="24884" cy="23164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1" name="Rectangle 28"/>
            <p:cNvSpPr>
              <a:spLocks noChangeAspect="1" noChangeArrowheads="1"/>
            </p:cNvSpPr>
            <p:nvPr/>
          </p:nvSpPr>
          <p:spPr bwMode="auto">
            <a:xfrm flipH="1">
              <a:off x="6860446" y="5286722"/>
              <a:ext cx="231646" cy="398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2" name="Rectangle 29"/>
            <p:cNvSpPr>
              <a:spLocks noChangeAspect="1" noChangeArrowheads="1"/>
            </p:cNvSpPr>
            <p:nvPr/>
          </p:nvSpPr>
          <p:spPr bwMode="auto">
            <a:xfrm flipH="1">
              <a:off x="6860446" y="4700178"/>
              <a:ext cx="231646" cy="362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3" name="Rectangle 30"/>
            <p:cNvSpPr>
              <a:spLocks noChangeAspect="1" noChangeArrowheads="1"/>
            </p:cNvSpPr>
            <p:nvPr/>
          </p:nvSpPr>
          <p:spPr bwMode="auto">
            <a:xfrm flipH="1">
              <a:off x="6860446" y="4838105"/>
              <a:ext cx="231646" cy="66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4" name="Rectangle 31"/>
            <p:cNvSpPr>
              <a:spLocks noChangeAspect="1" noChangeArrowheads="1"/>
            </p:cNvSpPr>
            <p:nvPr/>
          </p:nvSpPr>
          <p:spPr bwMode="auto">
            <a:xfrm flipH="1">
              <a:off x="6860446" y="4926264"/>
              <a:ext cx="231646" cy="6825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5" name="Rectangle 32"/>
            <p:cNvSpPr>
              <a:spLocks noChangeAspect="1" noChangeArrowheads="1"/>
            </p:cNvSpPr>
            <p:nvPr/>
          </p:nvSpPr>
          <p:spPr bwMode="auto">
            <a:xfrm flipH="1">
              <a:off x="6860446" y="5055660"/>
              <a:ext cx="231646" cy="3270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6" name="Rectangle 33"/>
            <p:cNvSpPr>
              <a:spLocks noChangeAspect="1" noChangeArrowheads="1"/>
            </p:cNvSpPr>
            <p:nvPr/>
          </p:nvSpPr>
          <p:spPr bwMode="auto">
            <a:xfrm flipH="1">
              <a:off x="6860446" y="5153772"/>
              <a:ext cx="231646" cy="3270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7" name="Rectangle 34"/>
            <p:cNvSpPr>
              <a:spLocks noChangeAspect="1" noChangeArrowheads="1"/>
            </p:cNvSpPr>
            <p:nvPr/>
          </p:nvSpPr>
          <p:spPr bwMode="auto">
            <a:xfrm flipH="1">
              <a:off x="6860446" y="5477260"/>
              <a:ext cx="231646" cy="696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8" name="Rectangle 35"/>
            <p:cNvSpPr>
              <a:spLocks noChangeAspect="1" noChangeArrowheads="1"/>
            </p:cNvSpPr>
            <p:nvPr/>
          </p:nvSpPr>
          <p:spPr bwMode="auto">
            <a:xfrm flipH="1">
              <a:off x="6860446" y="5573951"/>
              <a:ext cx="231646" cy="1158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99" name="Rectangle 36"/>
            <p:cNvSpPr>
              <a:spLocks noChangeAspect="1" noChangeArrowheads="1"/>
            </p:cNvSpPr>
            <p:nvPr/>
          </p:nvSpPr>
          <p:spPr bwMode="auto">
            <a:xfrm flipH="1">
              <a:off x="6860446" y="5729652"/>
              <a:ext cx="231646" cy="99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00" name="Rectangle 37"/>
            <p:cNvSpPr>
              <a:spLocks noChangeAspect="1" noChangeArrowheads="1"/>
            </p:cNvSpPr>
            <p:nvPr/>
          </p:nvSpPr>
          <p:spPr bwMode="auto">
            <a:xfrm flipH="1">
              <a:off x="6860446" y="5779419"/>
              <a:ext cx="231646" cy="675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01" name="Rectangle 38"/>
            <p:cNvSpPr>
              <a:spLocks noChangeAspect="1" noChangeArrowheads="1"/>
            </p:cNvSpPr>
            <p:nvPr/>
          </p:nvSpPr>
          <p:spPr bwMode="auto">
            <a:xfrm flipH="1">
              <a:off x="6860446" y="5912369"/>
              <a:ext cx="231646" cy="9953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902" name="Rectangle 39"/>
            <p:cNvSpPr>
              <a:spLocks noChangeAspect="1" noChangeArrowheads="1"/>
            </p:cNvSpPr>
            <p:nvPr/>
          </p:nvSpPr>
          <p:spPr bwMode="auto">
            <a:xfrm flipH="1">
              <a:off x="6860446" y="6103618"/>
              <a:ext cx="231646" cy="966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2851" name="AutoShape 3"/>
          <p:cNvSpPr>
            <a:spLocks noChangeArrowheads="1"/>
          </p:cNvSpPr>
          <p:nvPr/>
        </p:nvSpPr>
        <p:spPr bwMode="auto">
          <a:xfrm>
            <a:off x="2840038" y="4540250"/>
            <a:ext cx="1614487" cy="1800225"/>
          </a:xfrm>
          <a:prstGeom prst="roundRect">
            <a:avLst>
              <a:gd name="adj" fmla="val 37856"/>
            </a:avLst>
          </a:prstGeom>
          <a:solidFill>
            <a:srgbClr val="FF00FF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F6B73BC-29A1-488E-9D9B-06D465FEF52D}"/>
              </a:ext>
            </a:extLst>
          </p:cNvPr>
          <p:cNvGrpSpPr/>
          <p:nvPr/>
        </p:nvGrpSpPr>
        <p:grpSpPr>
          <a:xfrm>
            <a:off x="3231421" y="4614863"/>
            <a:ext cx="231646" cy="1670050"/>
            <a:chOff x="3231421" y="4614863"/>
            <a:chExt cx="231646" cy="1670050"/>
          </a:xfrm>
        </p:grpSpPr>
        <p:sp>
          <p:nvSpPr>
            <p:cNvPr id="72871" name="AutoShape 41"/>
            <p:cNvSpPr>
              <a:spLocks noChangeAspect="1" noChangeArrowheads="1"/>
            </p:cNvSpPr>
            <p:nvPr/>
          </p:nvSpPr>
          <p:spPr bwMode="auto">
            <a:xfrm flipH="1">
              <a:off x="3231421" y="4614863"/>
              <a:ext cx="231646" cy="627780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72" name="AutoShape 42"/>
            <p:cNvSpPr>
              <a:spLocks noChangeAspect="1" noChangeArrowheads="1"/>
            </p:cNvSpPr>
            <p:nvPr/>
          </p:nvSpPr>
          <p:spPr bwMode="auto">
            <a:xfrm flipH="1">
              <a:off x="3231421" y="5241221"/>
              <a:ext cx="231646" cy="1043692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73" name="AutoShape 43"/>
            <p:cNvSpPr>
              <a:spLocks noChangeAspect="1" noChangeArrowheads="1"/>
            </p:cNvSpPr>
            <p:nvPr/>
          </p:nvSpPr>
          <p:spPr bwMode="auto">
            <a:xfrm rot="16200000" flipH="1" flipV="1">
              <a:off x="3334802" y="5116511"/>
              <a:ext cx="24884" cy="23164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74" name="AutoShape 44"/>
            <p:cNvSpPr>
              <a:spLocks noChangeAspect="1" noChangeArrowheads="1"/>
            </p:cNvSpPr>
            <p:nvPr/>
          </p:nvSpPr>
          <p:spPr bwMode="auto">
            <a:xfrm rot="5400000" flipH="1">
              <a:off x="3334802" y="5139972"/>
              <a:ext cx="24884" cy="231646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75" name="Rectangle 45"/>
            <p:cNvSpPr>
              <a:spLocks noChangeAspect="1" noChangeArrowheads="1"/>
            </p:cNvSpPr>
            <p:nvPr/>
          </p:nvSpPr>
          <p:spPr bwMode="auto">
            <a:xfrm flipH="1">
              <a:off x="3231421" y="5286722"/>
              <a:ext cx="231646" cy="398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76" name="Rectangle 46"/>
            <p:cNvSpPr>
              <a:spLocks noChangeAspect="1" noChangeArrowheads="1"/>
            </p:cNvSpPr>
            <p:nvPr/>
          </p:nvSpPr>
          <p:spPr bwMode="auto">
            <a:xfrm flipH="1">
              <a:off x="3231421" y="4700178"/>
              <a:ext cx="231646" cy="3625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77" name="Rectangle 47"/>
            <p:cNvSpPr>
              <a:spLocks noChangeAspect="1" noChangeArrowheads="1"/>
            </p:cNvSpPr>
            <p:nvPr/>
          </p:nvSpPr>
          <p:spPr bwMode="auto">
            <a:xfrm flipH="1">
              <a:off x="3231421" y="4838105"/>
              <a:ext cx="231646" cy="6611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78" name="Rectangle 48"/>
            <p:cNvSpPr>
              <a:spLocks noChangeAspect="1" noChangeArrowheads="1"/>
            </p:cNvSpPr>
            <p:nvPr/>
          </p:nvSpPr>
          <p:spPr bwMode="auto">
            <a:xfrm flipH="1">
              <a:off x="3231421" y="4926264"/>
              <a:ext cx="231646" cy="68252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79" name="Rectangle 49"/>
            <p:cNvSpPr>
              <a:spLocks noChangeAspect="1" noChangeArrowheads="1"/>
            </p:cNvSpPr>
            <p:nvPr/>
          </p:nvSpPr>
          <p:spPr bwMode="auto">
            <a:xfrm flipH="1">
              <a:off x="3231421" y="5055660"/>
              <a:ext cx="231646" cy="3270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80" name="Rectangle 50"/>
            <p:cNvSpPr>
              <a:spLocks noChangeAspect="1" noChangeArrowheads="1"/>
            </p:cNvSpPr>
            <p:nvPr/>
          </p:nvSpPr>
          <p:spPr bwMode="auto">
            <a:xfrm flipH="1">
              <a:off x="3231421" y="5153772"/>
              <a:ext cx="231646" cy="3270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81" name="Rectangle 51"/>
            <p:cNvSpPr>
              <a:spLocks noChangeAspect="1" noChangeArrowheads="1"/>
            </p:cNvSpPr>
            <p:nvPr/>
          </p:nvSpPr>
          <p:spPr bwMode="auto">
            <a:xfrm flipH="1">
              <a:off x="3231421" y="5477260"/>
              <a:ext cx="231646" cy="6967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82" name="Rectangle 52"/>
            <p:cNvSpPr>
              <a:spLocks noChangeAspect="1" noChangeArrowheads="1"/>
            </p:cNvSpPr>
            <p:nvPr/>
          </p:nvSpPr>
          <p:spPr bwMode="auto">
            <a:xfrm flipH="1">
              <a:off x="3231421" y="5573951"/>
              <a:ext cx="231646" cy="115887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83" name="Rectangle 53"/>
            <p:cNvSpPr>
              <a:spLocks noChangeAspect="1" noChangeArrowheads="1"/>
            </p:cNvSpPr>
            <p:nvPr/>
          </p:nvSpPr>
          <p:spPr bwMode="auto">
            <a:xfrm flipH="1">
              <a:off x="3231421" y="5729652"/>
              <a:ext cx="231646" cy="995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84" name="Rectangle 54"/>
            <p:cNvSpPr>
              <a:spLocks noChangeAspect="1" noChangeArrowheads="1"/>
            </p:cNvSpPr>
            <p:nvPr/>
          </p:nvSpPr>
          <p:spPr bwMode="auto">
            <a:xfrm flipH="1">
              <a:off x="3231421" y="5779419"/>
              <a:ext cx="231646" cy="6754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85" name="Rectangle 55"/>
            <p:cNvSpPr>
              <a:spLocks noChangeAspect="1" noChangeArrowheads="1"/>
            </p:cNvSpPr>
            <p:nvPr/>
          </p:nvSpPr>
          <p:spPr bwMode="auto">
            <a:xfrm flipH="1">
              <a:off x="3231421" y="5912369"/>
              <a:ext cx="231646" cy="9953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86" name="Rectangle 56"/>
            <p:cNvSpPr>
              <a:spLocks noChangeAspect="1" noChangeArrowheads="1"/>
            </p:cNvSpPr>
            <p:nvPr/>
          </p:nvSpPr>
          <p:spPr bwMode="auto">
            <a:xfrm flipH="1">
              <a:off x="3231421" y="6103618"/>
              <a:ext cx="231646" cy="9669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2853" name="Group 57"/>
          <p:cNvGrpSpPr>
            <a:grpSpLocks noChangeAspect="1"/>
          </p:cNvGrpSpPr>
          <p:nvPr/>
        </p:nvGrpSpPr>
        <p:grpSpPr bwMode="auto">
          <a:xfrm flipH="1">
            <a:off x="3832225" y="4614863"/>
            <a:ext cx="233362" cy="1670050"/>
            <a:chOff x="5339" y="1900"/>
            <a:chExt cx="136" cy="2349"/>
          </a:xfrm>
        </p:grpSpPr>
        <p:sp>
          <p:nvSpPr>
            <p:cNvPr id="72855" name="AutoShape 58"/>
            <p:cNvSpPr>
              <a:spLocks noChangeAspect="1"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56" name="AutoShape 59"/>
            <p:cNvSpPr>
              <a:spLocks noChangeAspect="1"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57" name="AutoShape 60"/>
            <p:cNvSpPr>
              <a:spLocks noChangeAspect="1"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58" name="AutoShape 61"/>
            <p:cNvSpPr>
              <a:spLocks noChangeAspect="1"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59" name="Rectangle 62"/>
            <p:cNvSpPr>
              <a:spLocks noChangeAspect="1"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0" name="Rectangle 63"/>
            <p:cNvSpPr>
              <a:spLocks noChangeAspect="1"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1" name="Rectangle 64"/>
            <p:cNvSpPr>
              <a:spLocks noChangeAspect="1"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2" name="Rectangle 65"/>
            <p:cNvSpPr>
              <a:spLocks noChangeAspect="1"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3" name="Rectangle 66"/>
            <p:cNvSpPr>
              <a:spLocks noChangeAspect="1"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4" name="Rectangle 67"/>
            <p:cNvSpPr>
              <a:spLocks noChangeAspect="1"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5" name="Rectangle 68"/>
            <p:cNvSpPr>
              <a:spLocks noChangeAspect="1"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6" name="Rectangle 69"/>
            <p:cNvSpPr>
              <a:spLocks noChangeAspect="1"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7" name="Rectangle 70"/>
            <p:cNvSpPr>
              <a:spLocks noChangeAspect="1"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8" name="Rectangle 71"/>
            <p:cNvSpPr>
              <a:spLocks noChangeAspect="1"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69" name="Rectangle 72"/>
            <p:cNvSpPr>
              <a:spLocks noChangeAspect="1"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70" name="Rectangle 73"/>
            <p:cNvSpPr>
              <a:spLocks noChangeAspect="1"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2854" name="AutoShape 74"/>
          <p:cNvSpPr>
            <a:spLocks noChangeArrowheads="1"/>
          </p:cNvSpPr>
          <p:nvPr/>
        </p:nvSpPr>
        <p:spPr bwMode="auto">
          <a:xfrm rot="1800000">
            <a:off x="3178175" y="6147138"/>
            <a:ext cx="360362" cy="150813"/>
          </a:xfrm>
          <a:prstGeom prst="irregularSeal2">
            <a:avLst/>
          </a:prstGeom>
          <a:solidFill>
            <a:srgbClr val="FFC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72711" name="Group 213"/>
          <p:cNvGrpSpPr>
            <a:grpSpLocks/>
          </p:cNvGrpSpPr>
          <p:nvPr/>
        </p:nvGrpSpPr>
        <p:grpSpPr bwMode="auto">
          <a:xfrm>
            <a:off x="1049338" y="4549775"/>
            <a:ext cx="1614487" cy="1800225"/>
            <a:chOff x="661" y="2866"/>
            <a:chExt cx="1017" cy="1134"/>
          </a:xfrm>
        </p:grpSpPr>
        <p:sp>
          <p:nvSpPr>
            <p:cNvPr id="72816" name="AutoShape 2"/>
            <p:cNvSpPr>
              <a:spLocks noChangeArrowheads="1"/>
            </p:cNvSpPr>
            <p:nvPr/>
          </p:nvSpPr>
          <p:spPr bwMode="auto">
            <a:xfrm>
              <a:off x="661" y="2866"/>
              <a:ext cx="1017" cy="1134"/>
            </a:xfrm>
            <a:prstGeom prst="roundRect">
              <a:avLst>
                <a:gd name="adj" fmla="val 37856"/>
              </a:avLst>
            </a:prstGeom>
            <a:solidFill>
              <a:srgbClr val="339966"/>
            </a:solidFill>
            <a:ln w="254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72817" name="Group 75"/>
            <p:cNvGrpSpPr>
              <a:grpSpLocks noChangeAspect="1"/>
            </p:cNvGrpSpPr>
            <p:nvPr/>
          </p:nvGrpSpPr>
          <p:grpSpPr bwMode="auto">
            <a:xfrm flipH="1">
              <a:off x="913" y="2907"/>
              <a:ext cx="147" cy="1052"/>
              <a:chOff x="5339" y="1900"/>
              <a:chExt cx="136" cy="2349"/>
            </a:xfrm>
          </p:grpSpPr>
          <p:sp>
            <p:nvSpPr>
              <p:cNvPr id="72835" name="AutoShape 76"/>
              <p:cNvSpPr>
                <a:spLocks noChangeAspect="1" noChangeArrowheads="1"/>
              </p:cNvSpPr>
              <p:nvPr/>
            </p:nvSpPr>
            <p:spPr bwMode="auto">
              <a:xfrm>
                <a:off x="5339" y="1900"/>
                <a:ext cx="135" cy="88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36" name="AutoShape 77"/>
              <p:cNvSpPr>
                <a:spLocks noChangeAspect="1" noChangeArrowheads="1"/>
              </p:cNvSpPr>
              <p:nvPr/>
            </p:nvSpPr>
            <p:spPr bwMode="auto">
              <a:xfrm>
                <a:off x="5340" y="2781"/>
                <a:ext cx="135" cy="1468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37" name="AutoShape 78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5390" y="2701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38" name="AutoShape 79"/>
              <p:cNvSpPr>
                <a:spLocks noChangeAspect="1" noChangeArrowheads="1"/>
              </p:cNvSpPr>
              <p:nvPr/>
            </p:nvSpPr>
            <p:spPr bwMode="auto">
              <a:xfrm rot="-5400000">
                <a:off x="5390" y="2734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39" name="Rectangle 80"/>
              <p:cNvSpPr>
                <a:spLocks noChangeAspect="1" noChangeArrowheads="1"/>
              </p:cNvSpPr>
              <p:nvPr/>
            </p:nvSpPr>
            <p:spPr bwMode="auto">
              <a:xfrm>
                <a:off x="5340" y="2845"/>
                <a:ext cx="135" cy="5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0" name="Rectangle 81"/>
              <p:cNvSpPr>
                <a:spLocks noChangeAspect="1" noChangeArrowheads="1"/>
              </p:cNvSpPr>
              <p:nvPr/>
            </p:nvSpPr>
            <p:spPr bwMode="auto">
              <a:xfrm>
                <a:off x="5340" y="2020"/>
                <a:ext cx="135" cy="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1" name="Rectangle 82"/>
              <p:cNvSpPr>
                <a:spLocks noChangeAspect="1" noChangeArrowheads="1"/>
              </p:cNvSpPr>
              <p:nvPr/>
            </p:nvSpPr>
            <p:spPr bwMode="auto">
              <a:xfrm>
                <a:off x="5340" y="2214"/>
                <a:ext cx="135" cy="9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2" name="Rectangle 83"/>
              <p:cNvSpPr>
                <a:spLocks noChangeAspect="1" noChangeArrowheads="1"/>
              </p:cNvSpPr>
              <p:nvPr/>
            </p:nvSpPr>
            <p:spPr bwMode="auto">
              <a:xfrm>
                <a:off x="5339" y="2338"/>
                <a:ext cx="135" cy="9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3" name="Rectangle 84"/>
              <p:cNvSpPr>
                <a:spLocks noChangeAspect="1" noChangeArrowheads="1"/>
              </p:cNvSpPr>
              <p:nvPr/>
            </p:nvSpPr>
            <p:spPr bwMode="auto">
              <a:xfrm>
                <a:off x="5340" y="2520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4" name="Rectangle 85"/>
              <p:cNvSpPr>
                <a:spLocks noChangeAspect="1" noChangeArrowheads="1"/>
              </p:cNvSpPr>
              <p:nvPr/>
            </p:nvSpPr>
            <p:spPr bwMode="auto">
              <a:xfrm>
                <a:off x="5340" y="2658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5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5339" y="3113"/>
                <a:ext cx="135" cy="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6" name="Rectangle 87"/>
              <p:cNvSpPr>
                <a:spLocks noChangeAspect="1" noChangeArrowheads="1"/>
              </p:cNvSpPr>
              <p:nvPr/>
            </p:nvSpPr>
            <p:spPr bwMode="auto">
              <a:xfrm>
                <a:off x="5340" y="3249"/>
                <a:ext cx="135" cy="16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7" name="Rectangle 88"/>
              <p:cNvSpPr>
                <a:spLocks noChangeAspect="1" noChangeArrowheads="1"/>
              </p:cNvSpPr>
              <p:nvPr/>
            </p:nvSpPr>
            <p:spPr bwMode="auto">
              <a:xfrm>
                <a:off x="5339" y="3468"/>
                <a:ext cx="135" cy="1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8" name="Rectangle 89"/>
              <p:cNvSpPr>
                <a:spLocks noChangeAspect="1" noChangeArrowheads="1"/>
              </p:cNvSpPr>
              <p:nvPr/>
            </p:nvSpPr>
            <p:spPr bwMode="auto">
              <a:xfrm>
                <a:off x="5339" y="3538"/>
                <a:ext cx="135" cy="9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49" name="Rectangle 90"/>
              <p:cNvSpPr>
                <a:spLocks noChangeAspect="1" noChangeArrowheads="1"/>
              </p:cNvSpPr>
              <p:nvPr/>
            </p:nvSpPr>
            <p:spPr bwMode="auto">
              <a:xfrm>
                <a:off x="5340" y="3725"/>
                <a:ext cx="135" cy="14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50" name="Rectangle 91"/>
              <p:cNvSpPr>
                <a:spLocks noChangeAspect="1" noChangeArrowheads="1"/>
              </p:cNvSpPr>
              <p:nvPr/>
            </p:nvSpPr>
            <p:spPr bwMode="auto">
              <a:xfrm>
                <a:off x="5340" y="3994"/>
                <a:ext cx="135" cy="13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72818" name="Group 92"/>
            <p:cNvGrpSpPr>
              <a:grpSpLocks noChangeAspect="1"/>
            </p:cNvGrpSpPr>
            <p:nvPr/>
          </p:nvGrpSpPr>
          <p:grpSpPr bwMode="auto">
            <a:xfrm flipH="1">
              <a:off x="1286" y="2907"/>
              <a:ext cx="147" cy="1052"/>
              <a:chOff x="5339" y="1900"/>
              <a:chExt cx="136" cy="2349"/>
            </a:xfrm>
          </p:grpSpPr>
          <p:sp>
            <p:nvSpPr>
              <p:cNvPr id="72819" name="AutoShape 93"/>
              <p:cNvSpPr>
                <a:spLocks noChangeAspect="1" noChangeArrowheads="1"/>
              </p:cNvSpPr>
              <p:nvPr/>
            </p:nvSpPr>
            <p:spPr bwMode="auto">
              <a:xfrm>
                <a:off x="5339" y="1900"/>
                <a:ext cx="135" cy="883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0" name="AutoShape 94"/>
              <p:cNvSpPr>
                <a:spLocks noChangeAspect="1" noChangeArrowheads="1"/>
              </p:cNvSpPr>
              <p:nvPr/>
            </p:nvSpPr>
            <p:spPr bwMode="auto">
              <a:xfrm>
                <a:off x="5340" y="2781"/>
                <a:ext cx="135" cy="1468"/>
              </a:xfrm>
              <a:prstGeom prst="roundRect">
                <a:avLst>
                  <a:gd name="adj" fmla="val 26042"/>
                </a:avLst>
              </a:prstGeom>
              <a:gradFill rotWithShape="1">
                <a:gsLst>
                  <a:gs pos="0">
                    <a:srgbClr val="6600CC"/>
                  </a:gs>
                  <a:gs pos="50000">
                    <a:srgbClr val="FFFFFF"/>
                  </a:gs>
                  <a:gs pos="100000">
                    <a:srgbClr val="6600C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1" name="AutoShape 95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5390" y="2701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2" name="AutoShape 96"/>
              <p:cNvSpPr>
                <a:spLocks noChangeAspect="1" noChangeArrowheads="1"/>
              </p:cNvSpPr>
              <p:nvPr/>
            </p:nvSpPr>
            <p:spPr bwMode="auto">
              <a:xfrm rot="-5400000">
                <a:off x="5390" y="2734"/>
                <a:ext cx="35" cy="135"/>
              </a:xfrm>
              <a:prstGeom prst="flowChartDelay">
                <a:avLst/>
              </a:prstGeom>
              <a:gradFill rotWithShape="0"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3" name="Rectangle 97"/>
              <p:cNvSpPr>
                <a:spLocks noChangeAspect="1" noChangeArrowheads="1"/>
              </p:cNvSpPr>
              <p:nvPr/>
            </p:nvSpPr>
            <p:spPr bwMode="auto">
              <a:xfrm>
                <a:off x="5340" y="2845"/>
                <a:ext cx="135" cy="5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4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5340" y="2020"/>
                <a:ext cx="135" cy="51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5" name="Rectangle 99"/>
              <p:cNvSpPr>
                <a:spLocks noChangeAspect="1" noChangeArrowheads="1"/>
              </p:cNvSpPr>
              <p:nvPr/>
            </p:nvSpPr>
            <p:spPr bwMode="auto">
              <a:xfrm>
                <a:off x="5340" y="2214"/>
                <a:ext cx="135" cy="9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6" name="Rectangle 100"/>
              <p:cNvSpPr>
                <a:spLocks noChangeAspect="1" noChangeArrowheads="1"/>
              </p:cNvSpPr>
              <p:nvPr/>
            </p:nvSpPr>
            <p:spPr bwMode="auto">
              <a:xfrm>
                <a:off x="5339" y="2338"/>
                <a:ext cx="135" cy="9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7" name="Rectangle 101"/>
              <p:cNvSpPr>
                <a:spLocks noChangeAspect="1" noChangeArrowheads="1"/>
              </p:cNvSpPr>
              <p:nvPr/>
            </p:nvSpPr>
            <p:spPr bwMode="auto">
              <a:xfrm>
                <a:off x="5340" y="2520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8" name="Rectangle 102"/>
              <p:cNvSpPr>
                <a:spLocks noChangeAspect="1" noChangeArrowheads="1"/>
              </p:cNvSpPr>
              <p:nvPr/>
            </p:nvSpPr>
            <p:spPr bwMode="auto">
              <a:xfrm>
                <a:off x="5340" y="2658"/>
                <a:ext cx="135" cy="4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29" name="Rectangle 103"/>
              <p:cNvSpPr>
                <a:spLocks noChangeAspect="1" noChangeArrowheads="1"/>
              </p:cNvSpPr>
              <p:nvPr/>
            </p:nvSpPr>
            <p:spPr bwMode="auto">
              <a:xfrm>
                <a:off x="5339" y="3113"/>
                <a:ext cx="135" cy="98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30" name="Rectangle 104"/>
              <p:cNvSpPr>
                <a:spLocks noChangeAspect="1" noChangeArrowheads="1"/>
              </p:cNvSpPr>
              <p:nvPr/>
            </p:nvSpPr>
            <p:spPr bwMode="auto">
              <a:xfrm>
                <a:off x="5340" y="3249"/>
                <a:ext cx="135" cy="163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31" name="Rectangle 105"/>
              <p:cNvSpPr>
                <a:spLocks noChangeAspect="1" noChangeArrowheads="1"/>
              </p:cNvSpPr>
              <p:nvPr/>
            </p:nvSpPr>
            <p:spPr bwMode="auto">
              <a:xfrm>
                <a:off x="5339" y="3468"/>
                <a:ext cx="135" cy="14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32" name="Rectangle 106"/>
              <p:cNvSpPr>
                <a:spLocks noChangeAspect="1" noChangeArrowheads="1"/>
              </p:cNvSpPr>
              <p:nvPr/>
            </p:nvSpPr>
            <p:spPr bwMode="auto">
              <a:xfrm>
                <a:off x="5339" y="3538"/>
                <a:ext cx="135" cy="95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33" name="Rectangle 107"/>
              <p:cNvSpPr>
                <a:spLocks noChangeAspect="1" noChangeArrowheads="1"/>
              </p:cNvSpPr>
              <p:nvPr/>
            </p:nvSpPr>
            <p:spPr bwMode="auto">
              <a:xfrm>
                <a:off x="5340" y="3725"/>
                <a:ext cx="135" cy="140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2834" name="Rectangle 108"/>
              <p:cNvSpPr>
                <a:spLocks noChangeAspect="1" noChangeArrowheads="1"/>
              </p:cNvSpPr>
              <p:nvPr/>
            </p:nvSpPr>
            <p:spPr bwMode="auto">
              <a:xfrm>
                <a:off x="5340" y="3994"/>
                <a:ext cx="135" cy="136"/>
              </a:xfrm>
              <a:prstGeom prst="rect">
                <a:avLst/>
              </a:prstGeom>
              <a:gradFill rotWithShape="1">
                <a:gsLst>
                  <a:gs pos="0">
                    <a:srgbClr val="1E003C"/>
                  </a:gs>
                  <a:gs pos="50000">
                    <a:srgbClr val="6600CC"/>
                  </a:gs>
                  <a:gs pos="100000">
                    <a:srgbClr val="1E003C"/>
                  </a:gs>
                </a:gsLst>
                <a:lin ang="0" scaled="1"/>
              </a:gradFill>
              <a:ln w="12700">
                <a:solidFill>
                  <a:srgbClr val="1E003C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AutoNum type="arabicPeriod"/>
                  <a:defRPr kumimoji="1" sz="32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AutoNum type="circleNumDbPlain"/>
                  <a:defRPr kumimoji="1" sz="28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AutoNum type="alphaLcPeriod"/>
                  <a:defRPr kumimoji="1" sz="24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AutoNum type="romanLcPeriod"/>
                  <a:defRPr kumimoji="1" sz="20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sp>
        <p:nvSpPr>
          <p:cNvPr id="72712" name="AutoShape 109"/>
          <p:cNvSpPr>
            <a:spLocks noChangeArrowheads="1"/>
          </p:cNvSpPr>
          <p:nvPr/>
        </p:nvSpPr>
        <p:spPr bwMode="auto">
          <a:xfrm>
            <a:off x="5292725" y="1989138"/>
            <a:ext cx="1614488" cy="1800225"/>
          </a:xfrm>
          <a:prstGeom prst="roundRect">
            <a:avLst>
              <a:gd name="adj" fmla="val 3046"/>
            </a:avLst>
          </a:prstGeom>
          <a:solidFill>
            <a:srgbClr val="3366FF"/>
          </a:solidFill>
          <a:ln w="254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72713" name="Group 110"/>
          <p:cNvGrpSpPr>
            <a:grpSpLocks noChangeAspect="1"/>
          </p:cNvGrpSpPr>
          <p:nvPr/>
        </p:nvGrpSpPr>
        <p:grpSpPr bwMode="auto">
          <a:xfrm flipH="1">
            <a:off x="5707063" y="2051050"/>
            <a:ext cx="233362" cy="1670050"/>
            <a:chOff x="5339" y="1900"/>
            <a:chExt cx="136" cy="2349"/>
          </a:xfrm>
        </p:grpSpPr>
        <p:sp>
          <p:nvSpPr>
            <p:cNvPr id="72800" name="AutoShape 111"/>
            <p:cNvSpPr>
              <a:spLocks noChangeAspect="1"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01" name="AutoShape 112"/>
            <p:cNvSpPr>
              <a:spLocks noChangeAspect="1"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02" name="AutoShape 113"/>
            <p:cNvSpPr>
              <a:spLocks noChangeAspect="1"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03" name="AutoShape 114"/>
            <p:cNvSpPr>
              <a:spLocks noChangeAspect="1"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04" name="Rectangle 115"/>
            <p:cNvSpPr>
              <a:spLocks noChangeAspect="1"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05" name="Rectangle 116"/>
            <p:cNvSpPr>
              <a:spLocks noChangeAspect="1"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06" name="Rectangle 117"/>
            <p:cNvSpPr>
              <a:spLocks noChangeAspect="1"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07" name="Rectangle 118"/>
            <p:cNvSpPr>
              <a:spLocks noChangeAspect="1"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08" name="Rectangle 119"/>
            <p:cNvSpPr>
              <a:spLocks noChangeAspect="1"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09" name="Rectangle 120"/>
            <p:cNvSpPr>
              <a:spLocks noChangeAspect="1"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10" name="Rectangle 121"/>
            <p:cNvSpPr>
              <a:spLocks noChangeAspect="1"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11" name="Rectangle 122"/>
            <p:cNvSpPr>
              <a:spLocks noChangeAspect="1"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12" name="Rectangle 123"/>
            <p:cNvSpPr>
              <a:spLocks noChangeAspect="1"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13" name="Rectangle 124"/>
            <p:cNvSpPr>
              <a:spLocks noChangeAspect="1"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14" name="Rectangle 125"/>
            <p:cNvSpPr>
              <a:spLocks noChangeAspect="1"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815" name="Rectangle 126"/>
            <p:cNvSpPr>
              <a:spLocks noChangeAspect="1"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2714" name="AutoShape 127"/>
          <p:cNvSpPr>
            <a:spLocks noChangeArrowheads="1"/>
          </p:cNvSpPr>
          <p:nvPr/>
        </p:nvSpPr>
        <p:spPr bwMode="auto">
          <a:xfrm>
            <a:off x="2232025" y="1989138"/>
            <a:ext cx="1614488" cy="1800225"/>
          </a:xfrm>
          <a:prstGeom prst="roundRect">
            <a:avLst>
              <a:gd name="adj" fmla="val 37856"/>
            </a:avLst>
          </a:prstGeom>
          <a:solidFill>
            <a:srgbClr val="FF00FF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72715" name="Group 128"/>
          <p:cNvGrpSpPr>
            <a:grpSpLocks noChangeAspect="1"/>
          </p:cNvGrpSpPr>
          <p:nvPr/>
        </p:nvGrpSpPr>
        <p:grpSpPr bwMode="auto">
          <a:xfrm flipH="1">
            <a:off x="2632075" y="2052638"/>
            <a:ext cx="233363" cy="1670050"/>
            <a:chOff x="5339" y="1900"/>
            <a:chExt cx="136" cy="2349"/>
          </a:xfrm>
        </p:grpSpPr>
        <p:sp>
          <p:nvSpPr>
            <p:cNvPr id="72784" name="AutoShape 129"/>
            <p:cNvSpPr>
              <a:spLocks noChangeAspect="1"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85" name="AutoShape 130"/>
            <p:cNvSpPr>
              <a:spLocks noChangeAspect="1"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86" name="AutoShape 131"/>
            <p:cNvSpPr>
              <a:spLocks noChangeAspect="1"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87" name="AutoShape 132"/>
            <p:cNvSpPr>
              <a:spLocks noChangeAspect="1"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88" name="Rectangle 133"/>
            <p:cNvSpPr>
              <a:spLocks noChangeAspect="1"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89" name="Rectangle 134"/>
            <p:cNvSpPr>
              <a:spLocks noChangeAspect="1"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0" name="Rectangle 135"/>
            <p:cNvSpPr>
              <a:spLocks noChangeAspect="1"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1" name="Rectangle 136"/>
            <p:cNvSpPr>
              <a:spLocks noChangeAspect="1"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2" name="Rectangle 137"/>
            <p:cNvSpPr>
              <a:spLocks noChangeAspect="1"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3" name="Rectangle 138"/>
            <p:cNvSpPr>
              <a:spLocks noChangeAspect="1"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4" name="Rectangle 139"/>
            <p:cNvSpPr>
              <a:spLocks noChangeAspect="1"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5" name="Rectangle 140"/>
            <p:cNvSpPr>
              <a:spLocks noChangeAspect="1"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6" name="Rectangle 141"/>
            <p:cNvSpPr>
              <a:spLocks noChangeAspect="1"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7" name="Rectangle 142"/>
            <p:cNvSpPr>
              <a:spLocks noChangeAspect="1"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8" name="Rectangle 143"/>
            <p:cNvSpPr>
              <a:spLocks noChangeAspect="1"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99" name="Rectangle 144"/>
            <p:cNvSpPr>
              <a:spLocks noChangeAspect="1"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2716" name="Group 145"/>
          <p:cNvGrpSpPr>
            <a:grpSpLocks noChangeAspect="1"/>
          </p:cNvGrpSpPr>
          <p:nvPr/>
        </p:nvGrpSpPr>
        <p:grpSpPr bwMode="auto">
          <a:xfrm flipH="1">
            <a:off x="3224213" y="2054225"/>
            <a:ext cx="233362" cy="1670050"/>
            <a:chOff x="5339" y="1900"/>
            <a:chExt cx="136" cy="2349"/>
          </a:xfrm>
        </p:grpSpPr>
        <p:sp>
          <p:nvSpPr>
            <p:cNvPr id="72768" name="AutoShape 146"/>
            <p:cNvSpPr>
              <a:spLocks noChangeAspect="1"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69" name="AutoShape 147"/>
            <p:cNvSpPr>
              <a:spLocks noChangeAspect="1"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0" name="AutoShape 148"/>
            <p:cNvSpPr>
              <a:spLocks noChangeAspect="1"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1" name="AutoShape 149"/>
            <p:cNvSpPr>
              <a:spLocks noChangeAspect="1"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2" name="Rectangle 150"/>
            <p:cNvSpPr>
              <a:spLocks noChangeAspect="1"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3" name="Rectangle 151"/>
            <p:cNvSpPr>
              <a:spLocks noChangeAspect="1"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4" name="Rectangle 152"/>
            <p:cNvSpPr>
              <a:spLocks noChangeAspect="1"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5" name="Rectangle 153"/>
            <p:cNvSpPr>
              <a:spLocks noChangeAspect="1"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6" name="Rectangle 154"/>
            <p:cNvSpPr>
              <a:spLocks noChangeAspect="1"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7" name="Rectangle 155"/>
            <p:cNvSpPr>
              <a:spLocks noChangeAspect="1"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8" name="Rectangle 156"/>
            <p:cNvSpPr>
              <a:spLocks noChangeAspect="1"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79" name="Rectangle 157"/>
            <p:cNvSpPr>
              <a:spLocks noChangeAspect="1"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80" name="Rectangle 158"/>
            <p:cNvSpPr>
              <a:spLocks noChangeAspect="1"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81" name="Rectangle 159"/>
            <p:cNvSpPr>
              <a:spLocks noChangeAspect="1"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82" name="Rectangle 160"/>
            <p:cNvSpPr>
              <a:spLocks noChangeAspect="1"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83" name="Rectangle 161"/>
            <p:cNvSpPr>
              <a:spLocks noChangeAspect="1"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2717" name="Text Box 162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1200" cap="none" spc="0" normalizeH="0" baseline="0" noProof="0">
              <a:ln>
                <a:noFill/>
              </a:ln>
              <a:solidFill>
                <a:srgbClr val="00FF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718" name="Text Box 163"/>
          <p:cNvSpPr txBox="1">
            <a:spLocks noChangeArrowheads="1"/>
          </p:cNvSpPr>
          <p:nvPr/>
        </p:nvSpPr>
        <p:spPr bwMode="auto">
          <a:xfrm>
            <a:off x="8007350" y="5121275"/>
            <a:ext cx="11080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致死男性</a:t>
            </a:r>
          </a:p>
        </p:txBody>
      </p:sp>
      <p:sp>
        <p:nvSpPr>
          <p:cNvPr id="72719" name="AutoShape 164"/>
          <p:cNvSpPr>
            <a:spLocks noChangeArrowheads="1"/>
          </p:cNvSpPr>
          <p:nvPr/>
        </p:nvSpPr>
        <p:spPr bwMode="auto">
          <a:xfrm rot="1800000">
            <a:off x="3186113" y="3591263"/>
            <a:ext cx="360362" cy="150813"/>
          </a:xfrm>
          <a:prstGeom prst="irregularSeal2">
            <a:avLst/>
          </a:prstGeom>
          <a:solidFill>
            <a:srgbClr val="FFC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20" name="AutoShape 165"/>
          <p:cNvSpPr>
            <a:spLocks noChangeArrowheads="1"/>
          </p:cNvSpPr>
          <p:nvPr/>
        </p:nvSpPr>
        <p:spPr bwMode="auto">
          <a:xfrm rot="1800000">
            <a:off x="6767513" y="6147138"/>
            <a:ext cx="360362" cy="150813"/>
          </a:xfrm>
          <a:prstGeom prst="irregularSeal2">
            <a:avLst/>
          </a:prstGeom>
          <a:solidFill>
            <a:srgbClr val="FFC0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21" name="Text Box 166"/>
          <p:cNvSpPr txBox="1">
            <a:spLocks noChangeArrowheads="1"/>
          </p:cNvSpPr>
          <p:nvPr/>
        </p:nvSpPr>
        <p:spPr bwMode="auto">
          <a:xfrm>
            <a:off x="865274" y="2287588"/>
            <a:ext cx="15414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罹患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Arial" panose="020B0604020202020204" pitchFamily="34" charset="0"/>
              <a:ea typeface="HG丸ｺﾞｼｯｸM-PRO" panose="020F0600000000000000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女性</a:t>
            </a:r>
          </a:p>
        </p:txBody>
      </p:sp>
      <p:sp>
        <p:nvSpPr>
          <p:cNvPr id="72722" name="Text Box 167"/>
          <p:cNvSpPr txBox="1">
            <a:spLocks noChangeArrowheads="1"/>
          </p:cNvSpPr>
          <p:nvPr/>
        </p:nvSpPr>
        <p:spPr bwMode="auto">
          <a:xfrm>
            <a:off x="15875" y="5121275"/>
            <a:ext cx="10953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正常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女性</a:t>
            </a:r>
          </a:p>
        </p:txBody>
      </p:sp>
      <p:sp>
        <p:nvSpPr>
          <p:cNvPr id="72723" name="Line 168"/>
          <p:cNvSpPr>
            <a:spLocks noChangeShapeType="1"/>
          </p:cNvSpPr>
          <p:nvPr/>
        </p:nvSpPr>
        <p:spPr bwMode="auto">
          <a:xfrm flipH="1">
            <a:off x="1652588" y="3736975"/>
            <a:ext cx="1003300" cy="836613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24" name="Line 169"/>
          <p:cNvSpPr>
            <a:spLocks noChangeShapeType="1"/>
          </p:cNvSpPr>
          <p:nvPr/>
        </p:nvSpPr>
        <p:spPr bwMode="auto">
          <a:xfrm>
            <a:off x="2843213" y="3733800"/>
            <a:ext cx="2211387" cy="811213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25" name="Line 170"/>
          <p:cNvSpPr>
            <a:spLocks noChangeShapeType="1"/>
          </p:cNvSpPr>
          <p:nvPr/>
        </p:nvSpPr>
        <p:spPr bwMode="auto">
          <a:xfrm flipH="1">
            <a:off x="4059238" y="3752850"/>
            <a:ext cx="1628775" cy="792163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26" name="Line 171"/>
          <p:cNvSpPr>
            <a:spLocks noChangeShapeType="1"/>
          </p:cNvSpPr>
          <p:nvPr/>
        </p:nvSpPr>
        <p:spPr bwMode="auto">
          <a:xfrm flipH="1">
            <a:off x="2203450" y="3752850"/>
            <a:ext cx="3492500" cy="798513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27" name="Line 172"/>
          <p:cNvSpPr>
            <a:spLocks noChangeShapeType="1"/>
          </p:cNvSpPr>
          <p:nvPr/>
        </p:nvSpPr>
        <p:spPr bwMode="auto">
          <a:xfrm flipH="1">
            <a:off x="3344863" y="3751263"/>
            <a:ext cx="0" cy="793750"/>
          </a:xfrm>
          <a:prstGeom prst="line">
            <a:avLst/>
          </a:prstGeom>
          <a:noFill/>
          <a:ln w="25400">
            <a:solidFill>
              <a:srgbClr val="CC0066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28" name="Line 173"/>
          <p:cNvSpPr>
            <a:spLocks noChangeShapeType="1"/>
          </p:cNvSpPr>
          <p:nvPr/>
        </p:nvSpPr>
        <p:spPr bwMode="auto">
          <a:xfrm>
            <a:off x="3451225" y="3743325"/>
            <a:ext cx="3462338" cy="801688"/>
          </a:xfrm>
          <a:prstGeom prst="line">
            <a:avLst/>
          </a:prstGeom>
          <a:noFill/>
          <a:ln w="25400">
            <a:solidFill>
              <a:srgbClr val="CC0066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29" name="Line 174"/>
          <p:cNvSpPr>
            <a:spLocks noChangeShapeType="1"/>
          </p:cNvSpPr>
          <p:nvPr/>
        </p:nvSpPr>
        <p:spPr bwMode="auto">
          <a:xfrm flipH="1">
            <a:off x="5894388" y="3752850"/>
            <a:ext cx="428625" cy="7921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30" name="Line 175"/>
          <p:cNvSpPr>
            <a:spLocks noChangeShapeType="1"/>
          </p:cNvSpPr>
          <p:nvPr/>
        </p:nvSpPr>
        <p:spPr bwMode="auto">
          <a:xfrm>
            <a:off x="6502400" y="3752850"/>
            <a:ext cx="912813" cy="7921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2731" name="Text Box 176"/>
          <p:cNvSpPr txBox="1">
            <a:spLocks noChangeArrowheads="1"/>
          </p:cNvSpPr>
          <p:nvPr/>
        </p:nvSpPr>
        <p:spPr bwMode="auto">
          <a:xfrm>
            <a:off x="1465263" y="6308725"/>
            <a:ext cx="784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/3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732" name="Text Box 177"/>
          <p:cNvSpPr txBox="1">
            <a:spLocks noChangeArrowheads="1"/>
          </p:cNvSpPr>
          <p:nvPr/>
        </p:nvSpPr>
        <p:spPr bwMode="auto">
          <a:xfrm>
            <a:off x="3265488" y="6308725"/>
            <a:ext cx="784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en-US" altLang="ja-JP" sz="1800" b="1" dirty="0">
                <a:solidFill>
                  <a:srgbClr val="000000"/>
                </a:solidFill>
              </a:rPr>
              <a:t>3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733" name="Text Box 178"/>
          <p:cNvSpPr txBox="1">
            <a:spLocks noChangeArrowheads="1"/>
          </p:cNvSpPr>
          <p:nvPr/>
        </p:nvSpPr>
        <p:spPr bwMode="auto">
          <a:xfrm>
            <a:off x="5065713" y="6308725"/>
            <a:ext cx="784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en-US" altLang="ja-JP" sz="1800" b="1" dirty="0">
                <a:solidFill>
                  <a:srgbClr val="000000"/>
                </a:solidFill>
              </a:rPr>
              <a:t>3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72735" name="Group 180"/>
          <p:cNvGrpSpPr>
            <a:grpSpLocks noChangeAspect="1"/>
          </p:cNvGrpSpPr>
          <p:nvPr/>
        </p:nvGrpSpPr>
        <p:grpSpPr bwMode="auto">
          <a:xfrm flipH="1">
            <a:off x="6302375" y="3033713"/>
            <a:ext cx="233363" cy="696912"/>
            <a:chOff x="5580" y="3249"/>
            <a:chExt cx="136" cy="1000"/>
          </a:xfrm>
        </p:grpSpPr>
        <p:sp>
          <p:nvSpPr>
            <p:cNvPr id="72759" name="AutoShape 181"/>
            <p:cNvSpPr>
              <a:spLocks noChangeAspect="1"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60" name="AutoShape 182"/>
            <p:cNvSpPr>
              <a:spLocks noChangeAspect="1"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61" name="AutoShape 183"/>
            <p:cNvSpPr>
              <a:spLocks noChangeAspect="1"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62" name="AutoShape 184"/>
            <p:cNvSpPr>
              <a:spLocks noChangeAspect="1"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63" name="Rectangle 185"/>
            <p:cNvSpPr>
              <a:spLocks noChangeAspect="1"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64" name="AutoShape 186"/>
            <p:cNvSpPr>
              <a:spLocks noChangeAspect="1"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65" name="Rectangle 187"/>
            <p:cNvSpPr>
              <a:spLocks noChangeAspect="1"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66" name="Rectangle 188"/>
            <p:cNvSpPr>
              <a:spLocks noChangeAspect="1"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67" name="Rectangle 189"/>
            <p:cNvSpPr>
              <a:spLocks noChangeAspect="1"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2736" name="Group 190"/>
          <p:cNvGrpSpPr>
            <a:grpSpLocks noChangeAspect="1"/>
          </p:cNvGrpSpPr>
          <p:nvPr/>
        </p:nvGrpSpPr>
        <p:grpSpPr bwMode="auto">
          <a:xfrm flipH="1">
            <a:off x="7443788" y="5588000"/>
            <a:ext cx="233362" cy="696913"/>
            <a:chOff x="5580" y="3249"/>
            <a:chExt cx="136" cy="1000"/>
          </a:xfrm>
        </p:grpSpPr>
        <p:sp>
          <p:nvSpPr>
            <p:cNvPr id="72750" name="AutoShape 191"/>
            <p:cNvSpPr>
              <a:spLocks noChangeAspect="1"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51" name="AutoShape 192"/>
            <p:cNvSpPr>
              <a:spLocks noChangeAspect="1"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52" name="AutoShape 193"/>
            <p:cNvSpPr>
              <a:spLocks noChangeAspect="1"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53" name="AutoShape 194"/>
            <p:cNvSpPr>
              <a:spLocks noChangeAspect="1"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54" name="Rectangle 195"/>
            <p:cNvSpPr>
              <a:spLocks noChangeAspect="1"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55" name="AutoShape 196"/>
            <p:cNvSpPr>
              <a:spLocks noChangeAspect="1"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56" name="Rectangle 197"/>
            <p:cNvSpPr>
              <a:spLocks noChangeAspect="1"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57" name="Rectangle 198"/>
            <p:cNvSpPr>
              <a:spLocks noChangeAspect="1"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58" name="Rectangle 199"/>
            <p:cNvSpPr>
              <a:spLocks noChangeAspect="1"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2737" name="Group 200"/>
          <p:cNvGrpSpPr>
            <a:grpSpLocks noChangeAspect="1"/>
          </p:cNvGrpSpPr>
          <p:nvPr/>
        </p:nvGrpSpPr>
        <p:grpSpPr bwMode="auto">
          <a:xfrm flipH="1">
            <a:off x="5653088" y="5588000"/>
            <a:ext cx="233362" cy="696913"/>
            <a:chOff x="5580" y="3249"/>
            <a:chExt cx="136" cy="1000"/>
          </a:xfrm>
        </p:grpSpPr>
        <p:sp>
          <p:nvSpPr>
            <p:cNvPr id="72741" name="AutoShape 201"/>
            <p:cNvSpPr>
              <a:spLocks noChangeAspect="1"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42" name="AutoShape 202"/>
            <p:cNvSpPr>
              <a:spLocks noChangeAspect="1"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43" name="AutoShape 203"/>
            <p:cNvSpPr>
              <a:spLocks noChangeAspect="1"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44" name="AutoShape 204"/>
            <p:cNvSpPr>
              <a:spLocks noChangeAspect="1"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45" name="Rectangle 205"/>
            <p:cNvSpPr>
              <a:spLocks noChangeAspect="1"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46" name="AutoShape 206"/>
            <p:cNvSpPr>
              <a:spLocks noChangeAspect="1"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47" name="Rectangle 207"/>
            <p:cNvSpPr>
              <a:spLocks noChangeAspect="1"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48" name="Rectangle 208"/>
            <p:cNvSpPr>
              <a:spLocks noChangeAspect="1"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72749" name="Rectangle 209"/>
            <p:cNvSpPr>
              <a:spLocks noChangeAspect="1"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AutoNum type="arabicPeriod"/>
                <a:defRPr kumimoji="1" sz="32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AutoNum type="circleNumDbPlain"/>
                <a:defRPr kumimoji="1" sz="28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AutoNum type="alphaLcPeriod"/>
                <a:defRPr kumimoji="1" sz="24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AutoNum type="romanLcPeriod"/>
                <a:defRPr kumimoji="1" sz="20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2738" name="Text Box 210"/>
          <p:cNvSpPr txBox="1">
            <a:spLocks noChangeArrowheads="1"/>
          </p:cNvSpPr>
          <p:nvPr/>
        </p:nvSpPr>
        <p:spPr bwMode="auto">
          <a:xfrm>
            <a:off x="6824663" y="2287588"/>
            <a:ext cx="12096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正常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</a:rPr>
              <a:t>男性</a:t>
            </a:r>
          </a:p>
        </p:txBody>
      </p:sp>
      <p:sp>
        <p:nvSpPr>
          <p:cNvPr id="72739" name="Rectangle 211"/>
          <p:cNvSpPr>
            <a:spLocks noChangeArrowheads="1"/>
          </p:cNvSpPr>
          <p:nvPr/>
        </p:nvSpPr>
        <p:spPr bwMode="auto">
          <a:xfrm>
            <a:off x="265113" y="967572"/>
            <a:ext cx="87995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</a:t>
            </a:r>
            <a:r>
              <a:rPr kumimoji="1" lang="ja-JP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女性と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正常</a:t>
            </a:r>
            <a:r>
              <a:rPr kumimoji="1" lang="ja-JP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男性の子のうち，女児は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1/2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が正常，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1/2</a:t>
            </a:r>
            <a:r>
              <a:rPr kumimoji="1" lang="ja-JP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罹患</a:t>
            </a:r>
            <a:r>
              <a:rPr kumimoji="1" lang="ja-JP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，男児は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罹患児は致死</a:t>
            </a:r>
            <a:r>
              <a:rPr kumimoji="1" lang="ja-JP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，正常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児のみ出生</a:t>
            </a:r>
            <a:r>
              <a:rPr kumimoji="1" lang="ja-JP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421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6421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740" name="Rectangle 2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solidFill>
                  <a:srgbClr val="006600"/>
                </a:solidFill>
              </a:rPr>
              <a:t>男性致死の</a:t>
            </a:r>
            <a:r>
              <a:rPr lang="en-US" altLang="zh-TW" dirty="0" err="1">
                <a:solidFill>
                  <a:srgbClr val="006600"/>
                </a:solidFill>
              </a:rPr>
              <a:t>X連鎖</a:t>
            </a:r>
            <a:r>
              <a:rPr lang="en-US" altLang="zh-TW" dirty="0">
                <a:solidFill>
                  <a:srgbClr val="006600"/>
                </a:solidFill>
              </a:rPr>
              <a:t>(</a:t>
            </a:r>
            <a:r>
              <a:rPr lang="en-US" altLang="zh-TW" dirty="0" err="1">
                <a:solidFill>
                  <a:srgbClr val="006600"/>
                </a:solidFill>
              </a:rPr>
              <a:t>劣性</a:t>
            </a:r>
            <a:r>
              <a:rPr lang="en-US" altLang="zh-TW" dirty="0">
                <a:solidFill>
                  <a:srgbClr val="006600"/>
                </a:solidFill>
              </a:rPr>
              <a:t>)</a:t>
            </a:r>
            <a:r>
              <a:rPr lang="en-US" altLang="zh-TW" dirty="0" err="1">
                <a:solidFill>
                  <a:srgbClr val="006600"/>
                </a:solidFill>
              </a:rPr>
              <a:t>遺伝</a:t>
            </a:r>
            <a:r>
              <a:rPr lang="en-US" altLang="zh-TW" dirty="0">
                <a:solidFill>
                  <a:srgbClr val="006600"/>
                </a:solidFill>
              </a:rPr>
              <a:t> </a:t>
            </a:r>
            <a:r>
              <a:rPr lang="en-US" altLang="zh-TW" dirty="0" err="1">
                <a:solidFill>
                  <a:srgbClr val="006600"/>
                </a:solidFill>
              </a:rPr>
              <a:t>原理</a:t>
            </a:r>
            <a:endParaRPr lang="ja-JP" altLang="en-US" dirty="0">
              <a:solidFill>
                <a:srgbClr val="006600"/>
              </a:solidFill>
            </a:endParaRPr>
          </a:p>
        </p:txBody>
      </p:sp>
      <p:cxnSp>
        <p:nvCxnSpPr>
          <p:cNvPr id="214" name="直線コネクタ 213">
            <a:extLst>
              <a:ext uri="{FF2B5EF4-FFF2-40B4-BE49-F238E27FC236}">
                <a16:creationId xmlns:a16="http://schemas.microsoft.com/office/drawing/2014/main" id="{870A7C43-1242-4045-A644-581F0214C7E5}"/>
              </a:ext>
            </a:extLst>
          </p:cNvPr>
          <p:cNvCxnSpPr>
            <a:cxnSpLocks/>
          </p:cNvCxnSpPr>
          <p:nvPr/>
        </p:nvCxnSpPr>
        <p:spPr>
          <a:xfrm flipH="1">
            <a:off x="6419056" y="4447288"/>
            <a:ext cx="1724057" cy="1930651"/>
          </a:xfrm>
          <a:prstGeom prst="line">
            <a:avLst/>
          </a:prstGeom>
          <a:ln w="381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35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7951" y="971550"/>
            <a:ext cx="4501006" cy="2590800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ja-JP" altLang="en-US" dirty="0">
                <a:solidFill>
                  <a:srgbClr val="660033"/>
                </a:solidFill>
              </a:rPr>
              <a:t>原則的に女性患者のみ</a:t>
            </a:r>
          </a:p>
          <a:p>
            <a:pPr marL="0" indent="0" eaLnBrk="1" hangingPunct="1">
              <a:buNone/>
            </a:pPr>
            <a:r>
              <a:rPr lang="ja-JP" altLang="en-US" dirty="0">
                <a:solidFill>
                  <a:srgbClr val="660033"/>
                </a:solidFill>
              </a:rPr>
              <a:t>男児は胎生致死あるいは極めて重症</a:t>
            </a:r>
            <a:endParaRPr lang="en-US" altLang="ja-JP" dirty="0">
              <a:solidFill>
                <a:srgbClr val="660033"/>
              </a:solidFill>
            </a:endParaRPr>
          </a:p>
          <a:p>
            <a:pPr marL="0" indent="0" eaLnBrk="1" hangingPunct="1">
              <a:buNone/>
            </a:pPr>
            <a:r>
              <a:rPr lang="ja-JP" altLang="en-US" dirty="0">
                <a:solidFill>
                  <a:srgbClr val="660033"/>
                </a:solidFill>
              </a:rPr>
              <a:t>軽症女性もいる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1200" cap="none" spc="0" normalizeH="0" baseline="0" noProof="0">
              <a:ln>
                <a:noFill/>
              </a:ln>
              <a:solidFill>
                <a:srgbClr val="00FF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9388"/>
            <a:ext cx="9090025" cy="719137"/>
          </a:xfrm>
        </p:spPr>
        <p:txBody>
          <a:bodyPr/>
          <a:lstStyle/>
          <a:p>
            <a:pPr eaLnBrk="1" hangingPunct="1"/>
            <a:r>
              <a:rPr lang="ja-JP" altLang="en-US" dirty="0">
                <a:solidFill>
                  <a:srgbClr val="006600"/>
                </a:solidFill>
              </a:rPr>
              <a:t>男性致死の</a:t>
            </a:r>
            <a:r>
              <a:rPr lang="en-US" altLang="zh-TW" dirty="0" err="1">
                <a:solidFill>
                  <a:srgbClr val="006600"/>
                </a:solidFill>
              </a:rPr>
              <a:t>X連鎖</a:t>
            </a:r>
            <a:r>
              <a:rPr lang="en-US" altLang="zh-TW" dirty="0">
                <a:solidFill>
                  <a:srgbClr val="006600"/>
                </a:solidFill>
              </a:rPr>
              <a:t>(</a:t>
            </a:r>
            <a:r>
              <a:rPr lang="ja-JP" altLang="en-US" dirty="0">
                <a:solidFill>
                  <a:srgbClr val="006600"/>
                </a:solidFill>
              </a:rPr>
              <a:t>優性</a:t>
            </a:r>
            <a:r>
              <a:rPr lang="en-US" altLang="zh-TW" dirty="0">
                <a:solidFill>
                  <a:srgbClr val="006600"/>
                </a:solidFill>
              </a:rPr>
              <a:t>)</a:t>
            </a:r>
            <a:r>
              <a:rPr lang="en-US" altLang="zh-TW" dirty="0" err="1">
                <a:solidFill>
                  <a:srgbClr val="006600"/>
                </a:solidFill>
              </a:rPr>
              <a:t>遺伝</a:t>
            </a:r>
            <a:r>
              <a:rPr lang="en-US" altLang="zh-TW" dirty="0">
                <a:solidFill>
                  <a:srgbClr val="006600"/>
                </a:solidFill>
              </a:rPr>
              <a:t> </a:t>
            </a:r>
            <a:r>
              <a:rPr lang="ja-JP" altLang="en-US" dirty="0">
                <a:solidFill>
                  <a:srgbClr val="006600"/>
                </a:solidFill>
              </a:rPr>
              <a:t>総括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16CC4DF-7DA0-4976-88F4-2AFAE71A979D}"/>
              </a:ext>
            </a:extLst>
          </p:cNvPr>
          <p:cNvSpPr txBox="1"/>
          <p:nvPr/>
        </p:nvSpPr>
        <p:spPr>
          <a:xfrm>
            <a:off x="5161589" y="1093788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C00000"/>
                </a:solidFill>
                <a:latin typeface="+mn-ea"/>
                <a:ea typeface="+mn-ea"/>
              </a:rPr>
              <a:t>女性</a:t>
            </a:r>
            <a:endParaRPr kumimoji="1" lang="ja-JP" altLang="en-US" sz="2000" dirty="0">
              <a:solidFill>
                <a:srgbClr val="C00000"/>
              </a:solidFill>
              <a:latin typeface="Trebuchet MS" panose="020B0603020202020204" pitchFamily="34" charset="0"/>
              <a:ea typeface="+mn-ea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97898EFC-C8F9-4A43-AF01-EA16C397F53F}"/>
              </a:ext>
            </a:extLst>
          </p:cNvPr>
          <p:cNvSpPr txBox="1"/>
          <p:nvPr/>
        </p:nvSpPr>
        <p:spPr>
          <a:xfrm>
            <a:off x="7875175" y="1093788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012999"/>
                </a:solidFill>
                <a:latin typeface="+mn-ea"/>
                <a:ea typeface="+mn-ea"/>
              </a:rPr>
              <a:t>男性</a:t>
            </a:r>
            <a:endParaRPr kumimoji="1" lang="ja-JP" altLang="en-US" sz="2000" dirty="0">
              <a:solidFill>
                <a:srgbClr val="012999"/>
              </a:solidFill>
              <a:latin typeface="Trebuchet MS" panose="020B0603020202020204" pitchFamily="34" charset="0"/>
              <a:ea typeface="+mn-ea"/>
            </a:endParaRPr>
          </a:p>
        </p:txBody>
      </p:sp>
      <p:grpSp>
        <p:nvGrpSpPr>
          <p:cNvPr id="287" name="Group 30">
            <a:extLst>
              <a:ext uri="{FF2B5EF4-FFF2-40B4-BE49-F238E27FC236}">
                <a16:creationId xmlns:a16="http://schemas.microsoft.com/office/drawing/2014/main" id="{2E79A046-C146-4619-AB4C-F0474BA6C19C}"/>
              </a:ext>
            </a:extLst>
          </p:cNvPr>
          <p:cNvGrpSpPr>
            <a:grpSpLocks/>
          </p:cNvGrpSpPr>
          <p:nvPr/>
        </p:nvGrpSpPr>
        <p:grpSpPr bwMode="auto">
          <a:xfrm>
            <a:off x="7907818" y="2962059"/>
            <a:ext cx="147375" cy="918766"/>
            <a:chOff x="5580" y="3249"/>
            <a:chExt cx="136" cy="1000"/>
          </a:xfrm>
        </p:grpSpPr>
        <p:sp>
          <p:nvSpPr>
            <p:cNvPr id="452" name="AutoShape 31">
              <a:extLst>
                <a:ext uri="{FF2B5EF4-FFF2-40B4-BE49-F238E27FC236}">
                  <a16:creationId xmlns:a16="http://schemas.microsoft.com/office/drawing/2014/main" id="{67BE5D6D-A9DB-4E98-B205-7DAE1F5BF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53" name="AutoShape 32">
              <a:extLst>
                <a:ext uri="{FF2B5EF4-FFF2-40B4-BE49-F238E27FC236}">
                  <a16:creationId xmlns:a16="http://schemas.microsoft.com/office/drawing/2014/main" id="{4F159DFB-6D81-480E-9D92-ABE92BD86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54" name="AutoShape 33">
              <a:extLst>
                <a:ext uri="{FF2B5EF4-FFF2-40B4-BE49-F238E27FC236}">
                  <a16:creationId xmlns:a16="http://schemas.microsoft.com/office/drawing/2014/main" id="{EB5A7C7F-288C-4956-B8A1-3CE05445E5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55" name="AutoShape 34">
              <a:extLst>
                <a:ext uri="{FF2B5EF4-FFF2-40B4-BE49-F238E27FC236}">
                  <a16:creationId xmlns:a16="http://schemas.microsoft.com/office/drawing/2014/main" id="{D88E9B11-6DC6-42F3-898D-ECE826131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56" name="Rectangle 35">
              <a:extLst>
                <a:ext uri="{FF2B5EF4-FFF2-40B4-BE49-F238E27FC236}">
                  <a16:creationId xmlns:a16="http://schemas.microsoft.com/office/drawing/2014/main" id="{6FBF25A5-C6AC-4A67-900E-A593809A4E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57" name="AutoShape 36">
              <a:extLst>
                <a:ext uri="{FF2B5EF4-FFF2-40B4-BE49-F238E27FC236}">
                  <a16:creationId xmlns:a16="http://schemas.microsoft.com/office/drawing/2014/main" id="{02831C92-5B44-440D-990A-E0B897FFB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58" name="Rectangle 37">
              <a:extLst>
                <a:ext uri="{FF2B5EF4-FFF2-40B4-BE49-F238E27FC236}">
                  <a16:creationId xmlns:a16="http://schemas.microsoft.com/office/drawing/2014/main" id="{FF66BB96-7011-450E-ADBB-1D8AE9248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59" name="Rectangle 38">
              <a:extLst>
                <a:ext uri="{FF2B5EF4-FFF2-40B4-BE49-F238E27FC236}">
                  <a16:creationId xmlns:a16="http://schemas.microsoft.com/office/drawing/2014/main" id="{8E313FAD-E7EF-4A5A-9016-10C6F2488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60" name="Rectangle 39">
              <a:extLst>
                <a:ext uri="{FF2B5EF4-FFF2-40B4-BE49-F238E27FC236}">
                  <a16:creationId xmlns:a16="http://schemas.microsoft.com/office/drawing/2014/main" id="{1051489B-9E87-4539-AD08-6488E0573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288" name="AutoShape 41">
            <a:extLst>
              <a:ext uri="{FF2B5EF4-FFF2-40B4-BE49-F238E27FC236}">
                <a16:creationId xmlns:a16="http://schemas.microsoft.com/office/drawing/2014/main" id="{736374D7-08FB-4651-B101-488B3B8D5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7092" y="1722643"/>
            <a:ext cx="146293" cy="811271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89" name="AutoShape 42">
            <a:extLst>
              <a:ext uri="{FF2B5EF4-FFF2-40B4-BE49-F238E27FC236}">
                <a16:creationId xmlns:a16="http://schemas.microsoft.com/office/drawing/2014/main" id="{76AE1FF0-F45F-4B6A-AB07-3B62CD748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8176" y="2532076"/>
            <a:ext cx="146293" cy="1348749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90" name="AutoShape 43">
            <a:extLst>
              <a:ext uri="{FF2B5EF4-FFF2-40B4-BE49-F238E27FC236}">
                <a16:creationId xmlns:a16="http://schemas.microsoft.com/office/drawing/2014/main" id="{4923367E-A319-49E3-9897-F75022A2DC6A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7605243" y="2447446"/>
            <a:ext cx="32157" cy="146293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91" name="AutoShape 44">
            <a:extLst>
              <a:ext uri="{FF2B5EF4-FFF2-40B4-BE49-F238E27FC236}">
                <a16:creationId xmlns:a16="http://schemas.microsoft.com/office/drawing/2014/main" id="{A1BDE576-7521-4525-9356-75D19F680A5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05243" y="2477765"/>
            <a:ext cx="32157" cy="146293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92" name="Rectangle 45">
            <a:extLst>
              <a:ext uri="{FF2B5EF4-FFF2-40B4-BE49-F238E27FC236}">
                <a16:creationId xmlns:a16="http://schemas.microsoft.com/office/drawing/2014/main" id="{B4909BE6-5F73-401B-93AA-3B9758528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8176" y="2590878"/>
            <a:ext cx="146293" cy="51451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93" name="Rectangle 46">
            <a:extLst>
              <a:ext uri="{FF2B5EF4-FFF2-40B4-BE49-F238E27FC236}">
                <a16:creationId xmlns:a16="http://schemas.microsoft.com/office/drawing/2014/main" id="{8760D96A-6FD3-4057-A821-28119775B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8176" y="1832895"/>
            <a:ext cx="146293" cy="4685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94" name="Rectangle 47">
            <a:extLst>
              <a:ext uri="{FF2B5EF4-FFF2-40B4-BE49-F238E27FC236}">
                <a16:creationId xmlns:a16="http://schemas.microsoft.com/office/drawing/2014/main" id="{79950443-DFF0-4DFD-B823-76AC0589A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8176" y="2011136"/>
            <a:ext cx="146293" cy="8544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95" name="Rectangle 48">
            <a:extLst>
              <a:ext uri="{FF2B5EF4-FFF2-40B4-BE49-F238E27FC236}">
                <a16:creationId xmlns:a16="http://schemas.microsoft.com/office/drawing/2014/main" id="{E74672D4-9990-4A60-9C08-CBA7304EF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7092" y="2125063"/>
            <a:ext cx="146293" cy="88201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96" name="Rectangle 49">
            <a:extLst>
              <a:ext uri="{FF2B5EF4-FFF2-40B4-BE49-F238E27FC236}">
                <a16:creationId xmlns:a16="http://schemas.microsoft.com/office/drawing/2014/main" id="{6B155A78-E275-41C0-84C3-2C3F7F78B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8176" y="2292279"/>
            <a:ext cx="146293" cy="422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97" name="Rectangle 50">
            <a:extLst>
              <a:ext uri="{FF2B5EF4-FFF2-40B4-BE49-F238E27FC236}">
                <a16:creationId xmlns:a16="http://schemas.microsoft.com/office/drawing/2014/main" id="{C98EABBA-8B76-4B63-B102-4B410F0CA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8176" y="2419068"/>
            <a:ext cx="146293" cy="422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98" name="Rectangle 51">
            <a:extLst>
              <a:ext uri="{FF2B5EF4-FFF2-40B4-BE49-F238E27FC236}">
                <a16:creationId xmlns:a16="http://schemas.microsoft.com/office/drawing/2014/main" id="{B53B91E0-FAA6-491F-B01D-074A883AE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7092" y="2837107"/>
            <a:ext cx="146293" cy="90039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99" name="Rectangle 52">
            <a:extLst>
              <a:ext uri="{FF2B5EF4-FFF2-40B4-BE49-F238E27FC236}">
                <a16:creationId xmlns:a16="http://schemas.microsoft.com/office/drawing/2014/main" id="{7846DFD4-B2D2-4149-BDDC-AF30FC926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8176" y="2962059"/>
            <a:ext cx="146293" cy="149759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0" name="Rectangle 53">
            <a:extLst>
              <a:ext uri="{FF2B5EF4-FFF2-40B4-BE49-F238E27FC236}">
                <a16:creationId xmlns:a16="http://schemas.microsoft.com/office/drawing/2014/main" id="{60AF53EE-6994-4B83-94BB-8B52791E8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7092" y="3163269"/>
            <a:ext cx="146293" cy="128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1" name="Rectangle 54">
            <a:extLst>
              <a:ext uri="{FF2B5EF4-FFF2-40B4-BE49-F238E27FC236}">
                <a16:creationId xmlns:a16="http://schemas.microsoft.com/office/drawing/2014/main" id="{EAC09ACA-DFD8-48C7-AFBE-F8BF60EC9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7092" y="3227583"/>
            <a:ext cx="146293" cy="8728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2" name="Rectangle 55">
            <a:extLst>
              <a:ext uri="{FF2B5EF4-FFF2-40B4-BE49-F238E27FC236}">
                <a16:creationId xmlns:a16="http://schemas.microsoft.com/office/drawing/2014/main" id="{C52D8F81-6122-4C2D-81BA-58F54CB16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8176" y="3399392"/>
            <a:ext cx="146293" cy="128628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3" name="Rectangle 56">
            <a:extLst>
              <a:ext uri="{FF2B5EF4-FFF2-40B4-BE49-F238E27FC236}">
                <a16:creationId xmlns:a16="http://schemas.microsoft.com/office/drawing/2014/main" id="{6085413D-6E82-499F-8564-E2172AE4F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8176" y="3646540"/>
            <a:ext cx="146293" cy="124952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304" name="Group 30">
            <a:extLst>
              <a:ext uri="{FF2B5EF4-FFF2-40B4-BE49-F238E27FC236}">
                <a16:creationId xmlns:a16="http://schemas.microsoft.com/office/drawing/2014/main" id="{8FC3186B-590C-43EE-934F-FA68D640946B}"/>
              </a:ext>
            </a:extLst>
          </p:cNvPr>
          <p:cNvGrpSpPr>
            <a:grpSpLocks/>
          </p:cNvGrpSpPr>
          <p:nvPr/>
        </p:nvGrpSpPr>
        <p:grpSpPr bwMode="auto">
          <a:xfrm>
            <a:off x="8745446" y="2962059"/>
            <a:ext cx="147375" cy="918766"/>
            <a:chOff x="5580" y="3249"/>
            <a:chExt cx="136" cy="1000"/>
          </a:xfrm>
        </p:grpSpPr>
        <p:sp>
          <p:nvSpPr>
            <p:cNvPr id="443" name="AutoShape 31">
              <a:extLst>
                <a:ext uri="{FF2B5EF4-FFF2-40B4-BE49-F238E27FC236}">
                  <a16:creationId xmlns:a16="http://schemas.microsoft.com/office/drawing/2014/main" id="{506153B2-B837-4C33-8191-287C2EE91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44" name="AutoShape 32">
              <a:extLst>
                <a:ext uri="{FF2B5EF4-FFF2-40B4-BE49-F238E27FC236}">
                  <a16:creationId xmlns:a16="http://schemas.microsoft.com/office/drawing/2014/main" id="{F7A72564-0035-4F62-8183-B805CD990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45" name="AutoShape 33">
              <a:extLst>
                <a:ext uri="{FF2B5EF4-FFF2-40B4-BE49-F238E27FC236}">
                  <a16:creationId xmlns:a16="http://schemas.microsoft.com/office/drawing/2014/main" id="{C2870977-CC27-4469-9C76-E2520C0710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46" name="AutoShape 34">
              <a:extLst>
                <a:ext uri="{FF2B5EF4-FFF2-40B4-BE49-F238E27FC236}">
                  <a16:creationId xmlns:a16="http://schemas.microsoft.com/office/drawing/2014/main" id="{1594BE22-EAEB-4897-8E82-58BC88AA80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47" name="Rectangle 35">
              <a:extLst>
                <a:ext uri="{FF2B5EF4-FFF2-40B4-BE49-F238E27FC236}">
                  <a16:creationId xmlns:a16="http://schemas.microsoft.com/office/drawing/2014/main" id="{F9D5CC68-BB46-40D8-A403-02A99C453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48" name="AutoShape 36">
              <a:extLst>
                <a:ext uri="{FF2B5EF4-FFF2-40B4-BE49-F238E27FC236}">
                  <a16:creationId xmlns:a16="http://schemas.microsoft.com/office/drawing/2014/main" id="{A147337F-902C-4768-A99B-C9193A2C7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49" name="Rectangle 37">
              <a:extLst>
                <a:ext uri="{FF2B5EF4-FFF2-40B4-BE49-F238E27FC236}">
                  <a16:creationId xmlns:a16="http://schemas.microsoft.com/office/drawing/2014/main" id="{71186CC6-AE48-4A77-AE8A-9831D7A30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50" name="Rectangle 38">
              <a:extLst>
                <a:ext uri="{FF2B5EF4-FFF2-40B4-BE49-F238E27FC236}">
                  <a16:creationId xmlns:a16="http://schemas.microsoft.com/office/drawing/2014/main" id="{E269597D-ED5D-458C-A71F-2193151E0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451" name="Rectangle 39">
              <a:extLst>
                <a:ext uri="{FF2B5EF4-FFF2-40B4-BE49-F238E27FC236}">
                  <a16:creationId xmlns:a16="http://schemas.microsoft.com/office/drawing/2014/main" id="{5E4C2BE9-86BC-4DDE-BF6B-C42E89B26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05" name="AutoShape 41">
            <a:extLst>
              <a:ext uri="{FF2B5EF4-FFF2-40B4-BE49-F238E27FC236}">
                <a16:creationId xmlns:a16="http://schemas.microsoft.com/office/drawing/2014/main" id="{82C51D3B-DB45-4C28-9346-86BD0204C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3635" y="1722643"/>
            <a:ext cx="146293" cy="811271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6" name="AutoShape 42">
            <a:extLst>
              <a:ext uri="{FF2B5EF4-FFF2-40B4-BE49-F238E27FC236}">
                <a16:creationId xmlns:a16="http://schemas.microsoft.com/office/drawing/2014/main" id="{61E743BD-31AA-4557-BC9F-7920709D9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719" y="2532076"/>
            <a:ext cx="146293" cy="1348749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7" name="AutoShape 43">
            <a:extLst>
              <a:ext uri="{FF2B5EF4-FFF2-40B4-BE49-F238E27FC236}">
                <a16:creationId xmlns:a16="http://schemas.microsoft.com/office/drawing/2014/main" id="{28271182-166D-44FD-AAE5-AA1376741970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8441785" y="2447446"/>
            <a:ext cx="32157" cy="146293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8" name="AutoShape 44">
            <a:extLst>
              <a:ext uri="{FF2B5EF4-FFF2-40B4-BE49-F238E27FC236}">
                <a16:creationId xmlns:a16="http://schemas.microsoft.com/office/drawing/2014/main" id="{1B18EEDB-9A95-4D7C-B79E-EFE6CAA06C0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441785" y="2477765"/>
            <a:ext cx="32157" cy="146293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9" name="Rectangle 45">
            <a:extLst>
              <a:ext uri="{FF2B5EF4-FFF2-40B4-BE49-F238E27FC236}">
                <a16:creationId xmlns:a16="http://schemas.microsoft.com/office/drawing/2014/main" id="{A35DC7A8-8147-4169-8BE3-73E2F24DF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719" y="2590878"/>
            <a:ext cx="146293" cy="51451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0" name="Rectangle 46">
            <a:extLst>
              <a:ext uri="{FF2B5EF4-FFF2-40B4-BE49-F238E27FC236}">
                <a16:creationId xmlns:a16="http://schemas.microsoft.com/office/drawing/2014/main" id="{851F257B-A050-4BD3-9A58-73EF06D94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719" y="1832895"/>
            <a:ext cx="146293" cy="4685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1" name="Rectangle 47">
            <a:extLst>
              <a:ext uri="{FF2B5EF4-FFF2-40B4-BE49-F238E27FC236}">
                <a16:creationId xmlns:a16="http://schemas.microsoft.com/office/drawing/2014/main" id="{669C11E2-EAA3-4055-AF98-002ABA038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719" y="2011136"/>
            <a:ext cx="146293" cy="8544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2" name="Rectangle 48">
            <a:extLst>
              <a:ext uri="{FF2B5EF4-FFF2-40B4-BE49-F238E27FC236}">
                <a16:creationId xmlns:a16="http://schemas.microsoft.com/office/drawing/2014/main" id="{1FEF0E31-09EA-4B91-82F4-153194C4E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3635" y="2125063"/>
            <a:ext cx="146293" cy="88201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3" name="Rectangle 49">
            <a:extLst>
              <a:ext uri="{FF2B5EF4-FFF2-40B4-BE49-F238E27FC236}">
                <a16:creationId xmlns:a16="http://schemas.microsoft.com/office/drawing/2014/main" id="{2B96109F-FCC5-47E7-B2FE-B884B56CD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719" y="2292279"/>
            <a:ext cx="146293" cy="422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4" name="Rectangle 50">
            <a:extLst>
              <a:ext uri="{FF2B5EF4-FFF2-40B4-BE49-F238E27FC236}">
                <a16:creationId xmlns:a16="http://schemas.microsoft.com/office/drawing/2014/main" id="{5503B756-61E6-40B0-9F24-686B72DC4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719" y="2419068"/>
            <a:ext cx="146293" cy="422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5" name="Rectangle 51">
            <a:extLst>
              <a:ext uri="{FF2B5EF4-FFF2-40B4-BE49-F238E27FC236}">
                <a16:creationId xmlns:a16="http://schemas.microsoft.com/office/drawing/2014/main" id="{0A80601C-DB9E-4C1B-A730-B43FCD6FF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3635" y="2837107"/>
            <a:ext cx="146293" cy="90039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6" name="Rectangle 52">
            <a:extLst>
              <a:ext uri="{FF2B5EF4-FFF2-40B4-BE49-F238E27FC236}">
                <a16:creationId xmlns:a16="http://schemas.microsoft.com/office/drawing/2014/main" id="{F581FC02-AE3C-4825-AD3F-CD4B457B9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719" y="2962059"/>
            <a:ext cx="146293" cy="149759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7" name="Rectangle 53">
            <a:extLst>
              <a:ext uri="{FF2B5EF4-FFF2-40B4-BE49-F238E27FC236}">
                <a16:creationId xmlns:a16="http://schemas.microsoft.com/office/drawing/2014/main" id="{C55F3A5F-4846-4163-88AC-57AA43A83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3635" y="3163269"/>
            <a:ext cx="146293" cy="128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8" name="Rectangle 54">
            <a:extLst>
              <a:ext uri="{FF2B5EF4-FFF2-40B4-BE49-F238E27FC236}">
                <a16:creationId xmlns:a16="http://schemas.microsoft.com/office/drawing/2014/main" id="{D35E7A3E-9857-491F-B0F4-E6A2D746D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3635" y="3227583"/>
            <a:ext cx="146293" cy="8728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9" name="Rectangle 55">
            <a:extLst>
              <a:ext uri="{FF2B5EF4-FFF2-40B4-BE49-F238E27FC236}">
                <a16:creationId xmlns:a16="http://schemas.microsoft.com/office/drawing/2014/main" id="{B342D912-82EC-45AB-A078-28F3B6682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719" y="3399392"/>
            <a:ext cx="146293" cy="128628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20" name="Rectangle 56">
            <a:extLst>
              <a:ext uri="{FF2B5EF4-FFF2-40B4-BE49-F238E27FC236}">
                <a16:creationId xmlns:a16="http://schemas.microsoft.com/office/drawing/2014/main" id="{7FD79675-96DC-405B-BD42-8EA9699E2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719" y="3646540"/>
            <a:ext cx="146293" cy="124952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21" name="AutoShape 41">
            <a:extLst>
              <a:ext uri="{FF2B5EF4-FFF2-40B4-BE49-F238E27FC236}">
                <a16:creationId xmlns:a16="http://schemas.microsoft.com/office/drawing/2014/main" id="{2BE93463-788D-4521-B13C-4FDAB4472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373" y="1722643"/>
            <a:ext cx="146293" cy="811271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22" name="AutoShape 42">
            <a:extLst>
              <a:ext uri="{FF2B5EF4-FFF2-40B4-BE49-F238E27FC236}">
                <a16:creationId xmlns:a16="http://schemas.microsoft.com/office/drawing/2014/main" id="{8A684017-4B55-41FE-BC4E-306C7B157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456" y="2532076"/>
            <a:ext cx="146293" cy="1348749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23" name="AutoShape 43">
            <a:extLst>
              <a:ext uri="{FF2B5EF4-FFF2-40B4-BE49-F238E27FC236}">
                <a16:creationId xmlns:a16="http://schemas.microsoft.com/office/drawing/2014/main" id="{7D8B95A3-7EBE-48A5-8767-9C7BF78A75B8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4882523" y="2447446"/>
            <a:ext cx="32157" cy="146293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24" name="AutoShape 44">
            <a:extLst>
              <a:ext uri="{FF2B5EF4-FFF2-40B4-BE49-F238E27FC236}">
                <a16:creationId xmlns:a16="http://schemas.microsoft.com/office/drawing/2014/main" id="{8F8E273C-ECCC-4313-8A8D-D3B0ED86823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882523" y="2477765"/>
            <a:ext cx="32157" cy="146293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25" name="Rectangle 45">
            <a:extLst>
              <a:ext uri="{FF2B5EF4-FFF2-40B4-BE49-F238E27FC236}">
                <a16:creationId xmlns:a16="http://schemas.microsoft.com/office/drawing/2014/main" id="{BE55D1B3-F54E-40AA-B2FF-DE2C534C5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456" y="2590878"/>
            <a:ext cx="146293" cy="51451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26" name="Rectangle 46">
            <a:extLst>
              <a:ext uri="{FF2B5EF4-FFF2-40B4-BE49-F238E27FC236}">
                <a16:creationId xmlns:a16="http://schemas.microsoft.com/office/drawing/2014/main" id="{15000FC6-1837-4579-827F-C595000B4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456" y="1832895"/>
            <a:ext cx="146293" cy="4685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27" name="Rectangle 47">
            <a:extLst>
              <a:ext uri="{FF2B5EF4-FFF2-40B4-BE49-F238E27FC236}">
                <a16:creationId xmlns:a16="http://schemas.microsoft.com/office/drawing/2014/main" id="{1A89BEA5-904C-4964-90B9-FBFC4834F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456" y="2011136"/>
            <a:ext cx="146293" cy="8544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28" name="Rectangle 48">
            <a:extLst>
              <a:ext uri="{FF2B5EF4-FFF2-40B4-BE49-F238E27FC236}">
                <a16:creationId xmlns:a16="http://schemas.microsoft.com/office/drawing/2014/main" id="{93D6A6A3-C360-4C13-BFEB-5D7B111A6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373" y="2125063"/>
            <a:ext cx="146293" cy="88201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29" name="Rectangle 49">
            <a:extLst>
              <a:ext uri="{FF2B5EF4-FFF2-40B4-BE49-F238E27FC236}">
                <a16:creationId xmlns:a16="http://schemas.microsoft.com/office/drawing/2014/main" id="{8503D704-F986-4BE7-9977-FA239AAF2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456" y="2292279"/>
            <a:ext cx="146293" cy="422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30" name="Rectangle 50">
            <a:extLst>
              <a:ext uri="{FF2B5EF4-FFF2-40B4-BE49-F238E27FC236}">
                <a16:creationId xmlns:a16="http://schemas.microsoft.com/office/drawing/2014/main" id="{7ABBD486-C646-4A94-8B24-BD769CB65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456" y="2419068"/>
            <a:ext cx="146293" cy="422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31" name="Rectangle 51">
            <a:extLst>
              <a:ext uri="{FF2B5EF4-FFF2-40B4-BE49-F238E27FC236}">
                <a16:creationId xmlns:a16="http://schemas.microsoft.com/office/drawing/2014/main" id="{C8385D1E-C229-4EAB-868B-A6F17344C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373" y="2837107"/>
            <a:ext cx="146293" cy="90039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32" name="Rectangle 52">
            <a:extLst>
              <a:ext uri="{FF2B5EF4-FFF2-40B4-BE49-F238E27FC236}">
                <a16:creationId xmlns:a16="http://schemas.microsoft.com/office/drawing/2014/main" id="{6A46BCEA-B6D5-4C8C-A2BE-959D1450E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456" y="2962059"/>
            <a:ext cx="146293" cy="149759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33" name="Rectangle 53">
            <a:extLst>
              <a:ext uri="{FF2B5EF4-FFF2-40B4-BE49-F238E27FC236}">
                <a16:creationId xmlns:a16="http://schemas.microsoft.com/office/drawing/2014/main" id="{19309A50-8453-467C-87DB-E670C49F6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373" y="3163269"/>
            <a:ext cx="146293" cy="128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34" name="Rectangle 54">
            <a:extLst>
              <a:ext uri="{FF2B5EF4-FFF2-40B4-BE49-F238E27FC236}">
                <a16:creationId xmlns:a16="http://schemas.microsoft.com/office/drawing/2014/main" id="{3C86FE9C-E87F-4EF3-9502-0D020026F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373" y="3227583"/>
            <a:ext cx="146293" cy="8728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35" name="Rectangle 55">
            <a:extLst>
              <a:ext uri="{FF2B5EF4-FFF2-40B4-BE49-F238E27FC236}">
                <a16:creationId xmlns:a16="http://schemas.microsoft.com/office/drawing/2014/main" id="{C9C14C11-F5E3-45E8-8507-33AD5D775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456" y="3399392"/>
            <a:ext cx="146293" cy="128628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36" name="Rectangle 56">
            <a:extLst>
              <a:ext uri="{FF2B5EF4-FFF2-40B4-BE49-F238E27FC236}">
                <a16:creationId xmlns:a16="http://schemas.microsoft.com/office/drawing/2014/main" id="{451CF311-AC87-4FAD-8712-6447CABA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456" y="3646540"/>
            <a:ext cx="146293" cy="124952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37" name="AutoShape 41">
            <a:extLst>
              <a:ext uri="{FF2B5EF4-FFF2-40B4-BE49-F238E27FC236}">
                <a16:creationId xmlns:a16="http://schemas.microsoft.com/office/drawing/2014/main" id="{D41D0576-4C34-43AA-9D31-2FCBD837B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060" y="1722643"/>
            <a:ext cx="146293" cy="811271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38" name="AutoShape 42">
            <a:extLst>
              <a:ext uri="{FF2B5EF4-FFF2-40B4-BE49-F238E27FC236}">
                <a16:creationId xmlns:a16="http://schemas.microsoft.com/office/drawing/2014/main" id="{66A35FD9-DAF2-4E0F-840D-AFDAFBCC5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144" y="2532076"/>
            <a:ext cx="146293" cy="1348749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39" name="AutoShape 43">
            <a:extLst>
              <a:ext uri="{FF2B5EF4-FFF2-40B4-BE49-F238E27FC236}">
                <a16:creationId xmlns:a16="http://schemas.microsoft.com/office/drawing/2014/main" id="{D5EC9758-BA60-4684-B72E-27EE4BA7749D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5244210" y="2447446"/>
            <a:ext cx="32157" cy="146293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40" name="AutoShape 44">
            <a:extLst>
              <a:ext uri="{FF2B5EF4-FFF2-40B4-BE49-F238E27FC236}">
                <a16:creationId xmlns:a16="http://schemas.microsoft.com/office/drawing/2014/main" id="{551BF993-2516-4BA7-8720-47D4EAA704F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244210" y="2477765"/>
            <a:ext cx="32157" cy="146293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41" name="Rectangle 45">
            <a:extLst>
              <a:ext uri="{FF2B5EF4-FFF2-40B4-BE49-F238E27FC236}">
                <a16:creationId xmlns:a16="http://schemas.microsoft.com/office/drawing/2014/main" id="{2DB99D7E-0B12-42D6-90B1-71356F208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144" y="2590878"/>
            <a:ext cx="146293" cy="51451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42" name="Rectangle 46">
            <a:extLst>
              <a:ext uri="{FF2B5EF4-FFF2-40B4-BE49-F238E27FC236}">
                <a16:creationId xmlns:a16="http://schemas.microsoft.com/office/drawing/2014/main" id="{1007952D-D499-4DCA-9371-E434BA7B6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144" y="1832895"/>
            <a:ext cx="146293" cy="4685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43" name="Rectangle 47">
            <a:extLst>
              <a:ext uri="{FF2B5EF4-FFF2-40B4-BE49-F238E27FC236}">
                <a16:creationId xmlns:a16="http://schemas.microsoft.com/office/drawing/2014/main" id="{16DF7E01-C3D5-4E13-A86A-B100BFC79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144" y="2011136"/>
            <a:ext cx="146293" cy="8544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44" name="Rectangle 48">
            <a:extLst>
              <a:ext uri="{FF2B5EF4-FFF2-40B4-BE49-F238E27FC236}">
                <a16:creationId xmlns:a16="http://schemas.microsoft.com/office/drawing/2014/main" id="{770B5DC9-5524-4413-9187-E81AFBDF5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060" y="2125063"/>
            <a:ext cx="146293" cy="88201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45" name="Rectangle 49">
            <a:extLst>
              <a:ext uri="{FF2B5EF4-FFF2-40B4-BE49-F238E27FC236}">
                <a16:creationId xmlns:a16="http://schemas.microsoft.com/office/drawing/2014/main" id="{1414C2E8-E841-4308-A8A5-6A4929556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144" y="2292279"/>
            <a:ext cx="146293" cy="422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46" name="Rectangle 50">
            <a:extLst>
              <a:ext uri="{FF2B5EF4-FFF2-40B4-BE49-F238E27FC236}">
                <a16:creationId xmlns:a16="http://schemas.microsoft.com/office/drawing/2014/main" id="{596FAA8F-33C4-494D-9882-545E71086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144" y="2419068"/>
            <a:ext cx="146293" cy="422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47" name="Rectangle 51">
            <a:extLst>
              <a:ext uri="{FF2B5EF4-FFF2-40B4-BE49-F238E27FC236}">
                <a16:creationId xmlns:a16="http://schemas.microsoft.com/office/drawing/2014/main" id="{77E13440-CF85-4696-BE55-395C64B6B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060" y="2837107"/>
            <a:ext cx="146293" cy="90039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48" name="Rectangle 52">
            <a:extLst>
              <a:ext uri="{FF2B5EF4-FFF2-40B4-BE49-F238E27FC236}">
                <a16:creationId xmlns:a16="http://schemas.microsoft.com/office/drawing/2014/main" id="{451A2709-6D03-4BAC-BDC6-61ABB1669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144" y="2962059"/>
            <a:ext cx="146293" cy="149759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49" name="Rectangle 53">
            <a:extLst>
              <a:ext uri="{FF2B5EF4-FFF2-40B4-BE49-F238E27FC236}">
                <a16:creationId xmlns:a16="http://schemas.microsoft.com/office/drawing/2014/main" id="{9A4A6161-3628-4C47-B86F-E5C28A195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060" y="3163269"/>
            <a:ext cx="146293" cy="128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50" name="Rectangle 54">
            <a:extLst>
              <a:ext uri="{FF2B5EF4-FFF2-40B4-BE49-F238E27FC236}">
                <a16:creationId xmlns:a16="http://schemas.microsoft.com/office/drawing/2014/main" id="{BFFFF8C2-37B6-401C-98F2-6C7306987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060" y="3227583"/>
            <a:ext cx="146293" cy="8728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51" name="Rectangle 55">
            <a:extLst>
              <a:ext uri="{FF2B5EF4-FFF2-40B4-BE49-F238E27FC236}">
                <a16:creationId xmlns:a16="http://schemas.microsoft.com/office/drawing/2014/main" id="{2A455EF3-488E-45A6-B58E-0742F98CC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144" y="3399392"/>
            <a:ext cx="146293" cy="128628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52" name="Rectangle 56">
            <a:extLst>
              <a:ext uri="{FF2B5EF4-FFF2-40B4-BE49-F238E27FC236}">
                <a16:creationId xmlns:a16="http://schemas.microsoft.com/office/drawing/2014/main" id="{0AFAEA7B-259E-4D4B-9B1D-4E765341C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144" y="3646540"/>
            <a:ext cx="146293" cy="124952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53" name="テキスト ボックス 352">
            <a:extLst>
              <a:ext uri="{FF2B5EF4-FFF2-40B4-BE49-F238E27FC236}">
                <a16:creationId xmlns:a16="http://schemas.microsoft.com/office/drawing/2014/main" id="{586413CB-B8BB-42A7-A0D3-BF1C01F29C8B}"/>
              </a:ext>
            </a:extLst>
          </p:cNvPr>
          <p:cNvSpPr txBox="1"/>
          <p:nvPr/>
        </p:nvSpPr>
        <p:spPr>
          <a:xfrm>
            <a:off x="7419443" y="1423756"/>
            <a:ext cx="958494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健常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355" name="テキスト ボックス 354">
            <a:extLst>
              <a:ext uri="{FF2B5EF4-FFF2-40B4-BE49-F238E27FC236}">
                <a16:creationId xmlns:a16="http://schemas.microsoft.com/office/drawing/2014/main" id="{DB80F722-B255-4C2A-A472-5B9FD0051D0A}"/>
              </a:ext>
            </a:extLst>
          </p:cNvPr>
          <p:cNvSpPr txBox="1"/>
          <p:nvPr/>
        </p:nvSpPr>
        <p:spPr>
          <a:xfrm>
            <a:off x="4595750" y="1418579"/>
            <a:ext cx="958494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健常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356" name="テキスト ボックス 355">
            <a:extLst>
              <a:ext uri="{FF2B5EF4-FFF2-40B4-BE49-F238E27FC236}">
                <a16:creationId xmlns:a16="http://schemas.microsoft.com/office/drawing/2014/main" id="{AF993071-4521-4E58-94F5-2FB83EA6DB8E}"/>
              </a:ext>
            </a:extLst>
          </p:cNvPr>
          <p:cNvSpPr txBox="1"/>
          <p:nvPr/>
        </p:nvSpPr>
        <p:spPr>
          <a:xfrm>
            <a:off x="5484878" y="1423756"/>
            <a:ext cx="958494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罹患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357" name="テキスト ボックス 356">
            <a:extLst>
              <a:ext uri="{FF2B5EF4-FFF2-40B4-BE49-F238E27FC236}">
                <a16:creationId xmlns:a16="http://schemas.microsoft.com/office/drawing/2014/main" id="{AEC840B8-EFE6-4B9A-A96A-058B217BC912}"/>
              </a:ext>
            </a:extLst>
          </p:cNvPr>
          <p:cNvSpPr txBox="1"/>
          <p:nvPr/>
        </p:nvSpPr>
        <p:spPr>
          <a:xfrm>
            <a:off x="5115810" y="3852785"/>
            <a:ext cx="451524" cy="545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b="0" i="0" u="none" strike="noStrike" kern="1200" cap="none" spc="0" normalizeH="0" baseline="3000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</a:p>
        </p:txBody>
      </p:sp>
      <p:sp>
        <p:nvSpPr>
          <p:cNvPr id="358" name="テキスト ボックス 357">
            <a:extLst>
              <a:ext uri="{FF2B5EF4-FFF2-40B4-BE49-F238E27FC236}">
                <a16:creationId xmlns:a16="http://schemas.microsoft.com/office/drawing/2014/main" id="{E600AEE4-0DEC-4D05-AF78-8A90A4917BE8}"/>
              </a:ext>
            </a:extLst>
          </p:cNvPr>
          <p:cNvSpPr txBox="1"/>
          <p:nvPr/>
        </p:nvSpPr>
        <p:spPr>
          <a:xfrm>
            <a:off x="4738052" y="3852785"/>
            <a:ext cx="451524" cy="545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b="0" i="0" u="none" strike="noStrike" kern="1200" cap="none" spc="0" normalizeH="0" baseline="3000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</a:p>
        </p:txBody>
      </p:sp>
      <p:sp>
        <p:nvSpPr>
          <p:cNvPr id="359" name="AutoShape 41">
            <a:extLst>
              <a:ext uri="{FF2B5EF4-FFF2-40B4-BE49-F238E27FC236}">
                <a16:creationId xmlns:a16="http://schemas.microsoft.com/office/drawing/2014/main" id="{E7815772-3A4F-43E4-8D5C-B0297F9CA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2508" y="1722643"/>
            <a:ext cx="146293" cy="811271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60" name="AutoShape 42">
            <a:extLst>
              <a:ext uri="{FF2B5EF4-FFF2-40B4-BE49-F238E27FC236}">
                <a16:creationId xmlns:a16="http://schemas.microsoft.com/office/drawing/2014/main" id="{E73C4C89-5394-41F9-8556-1709C19E0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592" y="2532076"/>
            <a:ext cx="146293" cy="1348749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61" name="AutoShape 43">
            <a:extLst>
              <a:ext uri="{FF2B5EF4-FFF2-40B4-BE49-F238E27FC236}">
                <a16:creationId xmlns:a16="http://schemas.microsoft.com/office/drawing/2014/main" id="{9817D346-8533-42D4-9B2E-C5D9A9113374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5770659" y="2447446"/>
            <a:ext cx="32157" cy="146293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62" name="AutoShape 44">
            <a:extLst>
              <a:ext uri="{FF2B5EF4-FFF2-40B4-BE49-F238E27FC236}">
                <a16:creationId xmlns:a16="http://schemas.microsoft.com/office/drawing/2014/main" id="{72E23AEE-0E5E-40D3-8261-76377321D41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770659" y="2477765"/>
            <a:ext cx="32157" cy="146293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63" name="Rectangle 45">
            <a:extLst>
              <a:ext uri="{FF2B5EF4-FFF2-40B4-BE49-F238E27FC236}">
                <a16:creationId xmlns:a16="http://schemas.microsoft.com/office/drawing/2014/main" id="{FB8B5657-1132-42A2-8FB2-5A4726B1B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592" y="2590878"/>
            <a:ext cx="146293" cy="51451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64" name="Rectangle 46">
            <a:extLst>
              <a:ext uri="{FF2B5EF4-FFF2-40B4-BE49-F238E27FC236}">
                <a16:creationId xmlns:a16="http://schemas.microsoft.com/office/drawing/2014/main" id="{E06EAE15-683F-4178-B9FD-2D582D635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592" y="1832895"/>
            <a:ext cx="146293" cy="4685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65" name="Rectangle 47">
            <a:extLst>
              <a:ext uri="{FF2B5EF4-FFF2-40B4-BE49-F238E27FC236}">
                <a16:creationId xmlns:a16="http://schemas.microsoft.com/office/drawing/2014/main" id="{BDE7D0B1-12C0-41F9-8483-242A087FC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592" y="2011136"/>
            <a:ext cx="146293" cy="8544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66" name="Rectangle 48">
            <a:extLst>
              <a:ext uri="{FF2B5EF4-FFF2-40B4-BE49-F238E27FC236}">
                <a16:creationId xmlns:a16="http://schemas.microsoft.com/office/drawing/2014/main" id="{41BE0516-81C4-478E-943F-608122043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2508" y="2125063"/>
            <a:ext cx="146293" cy="88201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67" name="Rectangle 49">
            <a:extLst>
              <a:ext uri="{FF2B5EF4-FFF2-40B4-BE49-F238E27FC236}">
                <a16:creationId xmlns:a16="http://schemas.microsoft.com/office/drawing/2014/main" id="{4F81FA7C-E6C5-49F8-8DC3-E34C06FF0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592" y="2292279"/>
            <a:ext cx="146293" cy="422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68" name="Rectangle 50">
            <a:extLst>
              <a:ext uri="{FF2B5EF4-FFF2-40B4-BE49-F238E27FC236}">
                <a16:creationId xmlns:a16="http://schemas.microsoft.com/office/drawing/2014/main" id="{2CF56C4E-397C-4DD0-B84D-56E75AC6F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592" y="2419068"/>
            <a:ext cx="146293" cy="422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69" name="Rectangle 51">
            <a:extLst>
              <a:ext uri="{FF2B5EF4-FFF2-40B4-BE49-F238E27FC236}">
                <a16:creationId xmlns:a16="http://schemas.microsoft.com/office/drawing/2014/main" id="{6C65258F-85CF-4773-94B4-5A14BC231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2508" y="2837107"/>
            <a:ext cx="146293" cy="90039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70" name="Rectangle 52">
            <a:extLst>
              <a:ext uri="{FF2B5EF4-FFF2-40B4-BE49-F238E27FC236}">
                <a16:creationId xmlns:a16="http://schemas.microsoft.com/office/drawing/2014/main" id="{CEBCFF07-5FA4-42A7-8938-90162C8F7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592" y="2962059"/>
            <a:ext cx="146293" cy="149759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71" name="Rectangle 53">
            <a:extLst>
              <a:ext uri="{FF2B5EF4-FFF2-40B4-BE49-F238E27FC236}">
                <a16:creationId xmlns:a16="http://schemas.microsoft.com/office/drawing/2014/main" id="{AE08A543-9BA8-4DA9-A343-F0DE3E0B8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2508" y="3163269"/>
            <a:ext cx="146293" cy="128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72" name="Rectangle 54">
            <a:extLst>
              <a:ext uri="{FF2B5EF4-FFF2-40B4-BE49-F238E27FC236}">
                <a16:creationId xmlns:a16="http://schemas.microsoft.com/office/drawing/2014/main" id="{93EE3931-6C8B-4F21-9027-17CD3D5C5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2508" y="3227583"/>
            <a:ext cx="146293" cy="8728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73" name="Rectangle 55">
            <a:extLst>
              <a:ext uri="{FF2B5EF4-FFF2-40B4-BE49-F238E27FC236}">
                <a16:creationId xmlns:a16="http://schemas.microsoft.com/office/drawing/2014/main" id="{2799CEF2-D155-4E0D-9821-EA52DCC96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592" y="3399392"/>
            <a:ext cx="146293" cy="128628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74" name="Rectangle 56">
            <a:extLst>
              <a:ext uri="{FF2B5EF4-FFF2-40B4-BE49-F238E27FC236}">
                <a16:creationId xmlns:a16="http://schemas.microsoft.com/office/drawing/2014/main" id="{17F2B59C-C37C-4024-9428-B0DE08C04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592" y="3646540"/>
            <a:ext cx="146293" cy="124952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07" name="テキスト ボックス 406">
            <a:extLst>
              <a:ext uri="{FF2B5EF4-FFF2-40B4-BE49-F238E27FC236}">
                <a16:creationId xmlns:a16="http://schemas.microsoft.com/office/drawing/2014/main" id="{CF86B4CB-9528-44D6-97EE-7E655F059B00}"/>
              </a:ext>
            </a:extLst>
          </p:cNvPr>
          <p:cNvSpPr txBox="1"/>
          <p:nvPr/>
        </p:nvSpPr>
        <p:spPr>
          <a:xfrm>
            <a:off x="5984388" y="3852785"/>
            <a:ext cx="451524" cy="545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b="0" i="0" u="none" strike="noStrike" kern="1200" cap="none" spc="0" normalizeH="0" baseline="3000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</a:p>
        </p:txBody>
      </p:sp>
      <p:sp>
        <p:nvSpPr>
          <p:cNvPr id="408" name="テキスト ボックス 407">
            <a:extLst>
              <a:ext uri="{FF2B5EF4-FFF2-40B4-BE49-F238E27FC236}">
                <a16:creationId xmlns:a16="http://schemas.microsoft.com/office/drawing/2014/main" id="{9618285B-3B74-4FC7-A554-7D4F92BEA4DC}"/>
              </a:ext>
            </a:extLst>
          </p:cNvPr>
          <p:cNvSpPr txBox="1"/>
          <p:nvPr/>
        </p:nvSpPr>
        <p:spPr>
          <a:xfrm>
            <a:off x="5606630" y="3852785"/>
            <a:ext cx="451524" cy="545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endParaRPr kumimoji="1" lang="en-US" altLang="ja-JP" b="0" i="0" u="none" strike="noStrike" kern="1200" cap="none" spc="0" normalizeH="0" baseline="30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411" name="テキスト ボックス 410">
            <a:extLst>
              <a:ext uri="{FF2B5EF4-FFF2-40B4-BE49-F238E27FC236}">
                <a16:creationId xmlns:a16="http://schemas.microsoft.com/office/drawing/2014/main" id="{9928FC7F-EEF7-4265-89AB-6CB28814F00E}"/>
              </a:ext>
            </a:extLst>
          </p:cNvPr>
          <p:cNvSpPr txBox="1"/>
          <p:nvPr/>
        </p:nvSpPr>
        <p:spPr>
          <a:xfrm>
            <a:off x="7855923" y="3852785"/>
            <a:ext cx="257074" cy="363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Y</a:t>
            </a:r>
          </a:p>
        </p:txBody>
      </p:sp>
      <p:sp>
        <p:nvSpPr>
          <p:cNvPr id="412" name="テキスト ボックス 411">
            <a:extLst>
              <a:ext uri="{FF2B5EF4-FFF2-40B4-BE49-F238E27FC236}">
                <a16:creationId xmlns:a16="http://schemas.microsoft.com/office/drawing/2014/main" id="{F8E790B2-DE9F-43F2-9A53-32A4B2B5720B}"/>
              </a:ext>
            </a:extLst>
          </p:cNvPr>
          <p:cNvSpPr txBox="1"/>
          <p:nvPr/>
        </p:nvSpPr>
        <p:spPr>
          <a:xfrm>
            <a:off x="7466290" y="3852785"/>
            <a:ext cx="451524" cy="545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b="0" i="0" u="none" strike="noStrike" kern="1200" cap="none" spc="0" normalizeH="0" baseline="3000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</a:p>
        </p:txBody>
      </p:sp>
      <p:sp>
        <p:nvSpPr>
          <p:cNvPr id="413" name="テキスト ボックス 412">
            <a:extLst>
              <a:ext uri="{FF2B5EF4-FFF2-40B4-BE49-F238E27FC236}">
                <a16:creationId xmlns:a16="http://schemas.microsoft.com/office/drawing/2014/main" id="{494A8FED-68D5-4647-8EDB-BB3740880968}"/>
              </a:ext>
            </a:extLst>
          </p:cNvPr>
          <p:cNvSpPr txBox="1"/>
          <p:nvPr/>
        </p:nvSpPr>
        <p:spPr>
          <a:xfrm>
            <a:off x="8694090" y="3852785"/>
            <a:ext cx="257074" cy="363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Y</a:t>
            </a:r>
          </a:p>
        </p:txBody>
      </p:sp>
      <p:sp>
        <p:nvSpPr>
          <p:cNvPr id="414" name="テキスト ボックス 413">
            <a:extLst>
              <a:ext uri="{FF2B5EF4-FFF2-40B4-BE49-F238E27FC236}">
                <a16:creationId xmlns:a16="http://schemas.microsoft.com/office/drawing/2014/main" id="{2789F5B4-51FD-4EFC-86B4-F65CDAAA2880}"/>
              </a:ext>
            </a:extLst>
          </p:cNvPr>
          <p:cNvSpPr txBox="1"/>
          <p:nvPr/>
        </p:nvSpPr>
        <p:spPr>
          <a:xfrm>
            <a:off x="8292581" y="3852785"/>
            <a:ext cx="451524" cy="545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</a:t>
            </a:r>
            <a:r>
              <a:rPr kumimoji="1" lang="en-US" altLang="ja-JP" b="0" i="0" u="none" strike="noStrike" kern="1200" cap="none" spc="0" normalizeH="0" baseline="30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a</a:t>
            </a:r>
            <a:endParaRPr kumimoji="1" lang="en-US" altLang="ja-JP" b="0" i="0" u="none" strike="noStrike" kern="1200" cap="none" spc="0" normalizeH="0" baseline="30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415" name="Rectangle 51">
            <a:extLst>
              <a:ext uri="{FF2B5EF4-FFF2-40B4-BE49-F238E27FC236}">
                <a16:creationId xmlns:a16="http://schemas.microsoft.com/office/drawing/2014/main" id="{273ED0A8-CEAD-4F8C-9CE1-A6876AF7C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373" y="3795004"/>
            <a:ext cx="147375" cy="48507"/>
          </a:xfrm>
          <a:prstGeom prst="rect">
            <a:avLst/>
          </a:prstGeom>
          <a:gradFill flip="none" rotWithShape="1">
            <a:gsLst>
              <a:gs pos="0">
                <a:srgbClr val="00642D"/>
              </a:gs>
              <a:gs pos="50000">
                <a:srgbClr val="92D050"/>
              </a:gs>
              <a:gs pos="100000">
                <a:srgbClr val="00642D"/>
              </a:gs>
            </a:gsLst>
            <a:lin ang="10800000" scaled="1"/>
            <a:tileRect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6" name="Rectangle 69">
            <a:extLst>
              <a:ext uri="{FF2B5EF4-FFF2-40B4-BE49-F238E27FC236}">
                <a16:creationId xmlns:a16="http://schemas.microsoft.com/office/drawing/2014/main" id="{D8F85404-FDD7-44AF-B184-78403924C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2508" y="3795004"/>
            <a:ext cx="147375" cy="48507"/>
          </a:xfrm>
          <a:prstGeom prst="rect">
            <a:avLst/>
          </a:prstGeom>
          <a:gradFill rotWithShape="1">
            <a:gsLst>
              <a:gs pos="0">
                <a:srgbClr val="642100"/>
              </a:gs>
              <a:gs pos="50000">
                <a:srgbClr val="FF0000"/>
              </a:gs>
              <a:gs pos="100000">
                <a:srgbClr val="642100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7" name="Rectangle 51">
            <a:extLst>
              <a:ext uri="{FF2B5EF4-FFF2-40B4-BE49-F238E27FC236}">
                <a16:creationId xmlns:a16="http://schemas.microsoft.com/office/drawing/2014/main" id="{1638B8BB-2077-4906-81A7-C7F4C06FA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060" y="3795004"/>
            <a:ext cx="147375" cy="48507"/>
          </a:xfrm>
          <a:prstGeom prst="rect">
            <a:avLst/>
          </a:prstGeom>
          <a:gradFill flip="none" rotWithShape="1">
            <a:gsLst>
              <a:gs pos="0">
                <a:srgbClr val="00642D"/>
              </a:gs>
              <a:gs pos="50000">
                <a:srgbClr val="92D050"/>
              </a:gs>
              <a:gs pos="100000">
                <a:srgbClr val="00642D"/>
              </a:gs>
            </a:gsLst>
            <a:lin ang="10800000" scaled="1"/>
            <a:tileRect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20" name="AutoShape 41">
            <a:extLst>
              <a:ext uri="{FF2B5EF4-FFF2-40B4-BE49-F238E27FC236}">
                <a16:creationId xmlns:a16="http://schemas.microsoft.com/office/drawing/2014/main" id="{73C0734A-5C1C-4DDF-8225-974A793A6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300" y="1722643"/>
            <a:ext cx="146293" cy="811271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21" name="AutoShape 42">
            <a:extLst>
              <a:ext uri="{FF2B5EF4-FFF2-40B4-BE49-F238E27FC236}">
                <a16:creationId xmlns:a16="http://schemas.microsoft.com/office/drawing/2014/main" id="{F80395B5-22EF-42B4-9EBD-34DB14C3B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300" y="2532076"/>
            <a:ext cx="146293" cy="1348749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22" name="AutoShape 43">
            <a:extLst>
              <a:ext uri="{FF2B5EF4-FFF2-40B4-BE49-F238E27FC236}">
                <a16:creationId xmlns:a16="http://schemas.microsoft.com/office/drawing/2014/main" id="{963905D5-2CEF-46C5-A347-F388A2714FA0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6132368" y="2447446"/>
            <a:ext cx="32157" cy="146293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23" name="AutoShape 44">
            <a:extLst>
              <a:ext uri="{FF2B5EF4-FFF2-40B4-BE49-F238E27FC236}">
                <a16:creationId xmlns:a16="http://schemas.microsoft.com/office/drawing/2014/main" id="{2F6985B8-A7A8-4D36-98DB-6B7A5E1CCC3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132368" y="2477765"/>
            <a:ext cx="32157" cy="146293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24" name="Rectangle 45">
            <a:extLst>
              <a:ext uri="{FF2B5EF4-FFF2-40B4-BE49-F238E27FC236}">
                <a16:creationId xmlns:a16="http://schemas.microsoft.com/office/drawing/2014/main" id="{7A08E470-6A5C-4D32-9E36-2D81B9105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300" y="2590878"/>
            <a:ext cx="146293" cy="51451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25" name="Rectangle 46">
            <a:extLst>
              <a:ext uri="{FF2B5EF4-FFF2-40B4-BE49-F238E27FC236}">
                <a16:creationId xmlns:a16="http://schemas.microsoft.com/office/drawing/2014/main" id="{9145D803-04D7-41EF-BC6E-D80143B52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300" y="1832895"/>
            <a:ext cx="146293" cy="4685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26" name="Rectangle 47">
            <a:extLst>
              <a:ext uri="{FF2B5EF4-FFF2-40B4-BE49-F238E27FC236}">
                <a16:creationId xmlns:a16="http://schemas.microsoft.com/office/drawing/2014/main" id="{1FDBE87F-5F3C-46B8-BF91-EEE15B3E2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300" y="2011136"/>
            <a:ext cx="146293" cy="8544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27" name="Rectangle 48">
            <a:extLst>
              <a:ext uri="{FF2B5EF4-FFF2-40B4-BE49-F238E27FC236}">
                <a16:creationId xmlns:a16="http://schemas.microsoft.com/office/drawing/2014/main" id="{316C57D6-6415-4377-97CA-9EABDB211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300" y="2125063"/>
            <a:ext cx="146293" cy="88201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28" name="Rectangle 49">
            <a:extLst>
              <a:ext uri="{FF2B5EF4-FFF2-40B4-BE49-F238E27FC236}">
                <a16:creationId xmlns:a16="http://schemas.microsoft.com/office/drawing/2014/main" id="{6E742143-54D3-4511-8610-054463CE2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300" y="2292279"/>
            <a:ext cx="146293" cy="422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29" name="Rectangle 50">
            <a:extLst>
              <a:ext uri="{FF2B5EF4-FFF2-40B4-BE49-F238E27FC236}">
                <a16:creationId xmlns:a16="http://schemas.microsoft.com/office/drawing/2014/main" id="{6619DE86-C740-4E37-9308-21CD35D6C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300" y="2419068"/>
            <a:ext cx="146293" cy="422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30" name="Rectangle 51">
            <a:extLst>
              <a:ext uri="{FF2B5EF4-FFF2-40B4-BE49-F238E27FC236}">
                <a16:creationId xmlns:a16="http://schemas.microsoft.com/office/drawing/2014/main" id="{777F5922-038F-42D8-82C4-9482B38B8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300" y="2837107"/>
            <a:ext cx="146293" cy="90039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31" name="Rectangle 52">
            <a:extLst>
              <a:ext uri="{FF2B5EF4-FFF2-40B4-BE49-F238E27FC236}">
                <a16:creationId xmlns:a16="http://schemas.microsoft.com/office/drawing/2014/main" id="{1D513510-F591-4AB8-B57F-305879831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300" y="2962059"/>
            <a:ext cx="146293" cy="149759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32" name="Rectangle 53">
            <a:extLst>
              <a:ext uri="{FF2B5EF4-FFF2-40B4-BE49-F238E27FC236}">
                <a16:creationId xmlns:a16="http://schemas.microsoft.com/office/drawing/2014/main" id="{230A141F-3CE6-41B5-AC69-E29EDA2B5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300" y="3163269"/>
            <a:ext cx="146293" cy="128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33" name="Rectangle 54">
            <a:extLst>
              <a:ext uri="{FF2B5EF4-FFF2-40B4-BE49-F238E27FC236}">
                <a16:creationId xmlns:a16="http://schemas.microsoft.com/office/drawing/2014/main" id="{0A53A538-D839-4E24-A4A3-E5B9E9795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4724" y="3227583"/>
            <a:ext cx="147443" cy="8728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34" name="Rectangle 55">
            <a:extLst>
              <a:ext uri="{FF2B5EF4-FFF2-40B4-BE49-F238E27FC236}">
                <a16:creationId xmlns:a16="http://schemas.microsoft.com/office/drawing/2014/main" id="{9CE8A34F-B42E-429D-8B69-C0BEB07D6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300" y="3399392"/>
            <a:ext cx="146293" cy="128628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35" name="Rectangle 56">
            <a:extLst>
              <a:ext uri="{FF2B5EF4-FFF2-40B4-BE49-F238E27FC236}">
                <a16:creationId xmlns:a16="http://schemas.microsoft.com/office/drawing/2014/main" id="{609704A6-5F44-4533-AF07-B000310E5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300" y="3646540"/>
            <a:ext cx="146293" cy="124952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36" name="Rectangle 51">
            <a:extLst>
              <a:ext uri="{FF2B5EF4-FFF2-40B4-BE49-F238E27FC236}">
                <a16:creationId xmlns:a16="http://schemas.microsoft.com/office/drawing/2014/main" id="{A92382CB-8043-421D-8B54-D1B5AA1D0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4724" y="3795004"/>
            <a:ext cx="147443" cy="48507"/>
          </a:xfrm>
          <a:prstGeom prst="rect">
            <a:avLst/>
          </a:prstGeom>
          <a:gradFill flip="none" rotWithShape="1">
            <a:gsLst>
              <a:gs pos="0">
                <a:srgbClr val="00642D"/>
              </a:gs>
              <a:gs pos="50000">
                <a:srgbClr val="92D050"/>
              </a:gs>
              <a:gs pos="100000">
                <a:srgbClr val="00642D"/>
              </a:gs>
            </a:gsLst>
            <a:lin ang="10800000" scaled="1"/>
            <a:tileRect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37" name="Rectangle 51">
            <a:extLst>
              <a:ext uri="{FF2B5EF4-FFF2-40B4-BE49-F238E27FC236}">
                <a16:creationId xmlns:a16="http://schemas.microsoft.com/office/drawing/2014/main" id="{0418EC30-C788-4CFD-B035-A7F29B954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7092" y="3795004"/>
            <a:ext cx="147375" cy="48507"/>
          </a:xfrm>
          <a:prstGeom prst="rect">
            <a:avLst/>
          </a:prstGeom>
          <a:gradFill flip="none" rotWithShape="1">
            <a:gsLst>
              <a:gs pos="0">
                <a:srgbClr val="00642D"/>
              </a:gs>
              <a:gs pos="50000">
                <a:srgbClr val="92D050"/>
              </a:gs>
              <a:gs pos="100000">
                <a:srgbClr val="00642D"/>
              </a:gs>
            </a:gsLst>
            <a:lin ang="10800000" scaled="1"/>
            <a:tileRect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38" name="Rectangle 69">
            <a:extLst>
              <a:ext uri="{FF2B5EF4-FFF2-40B4-BE49-F238E27FC236}">
                <a16:creationId xmlns:a16="http://schemas.microsoft.com/office/drawing/2014/main" id="{87CA97E6-E00E-4512-B538-A140A7F18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3635" y="3795004"/>
            <a:ext cx="147375" cy="48507"/>
          </a:xfrm>
          <a:prstGeom prst="rect">
            <a:avLst/>
          </a:prstGeom>
          <a:gradFill rotWithShape="1">
            <a:gsLst>
              <a:gs pos="0">
                <a:srgbClr val="642100"/>
              </a:gs>
              <a:gs pos="50000">
                <a:srgbClr val="FF0000"/>
              </a:gs>
              <a:gs pos="100000">
                <a:srgbClr val="642100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39" name="テキスト ボックス 438">
            <a:extLst>
              <a:ext uri="{FF2B5EF4-FFF2-40B4-BE49-F238E27FC236}">
                <a16:creationId xmlns:a16="http://schemas.microsoft.com/office/drawing/2014/main" id="{BA6779EE-9582-4ABA-BC6F-A9C07D60655B}"/>
              </a:ext>
            </a:extLst>
          </p:cNvPr>
          <p:cNvSpPr txBox="1"/>
          <p:nvPr/>
        </p:nvSpPr>
        <p:spPr>
          <a:xfrm>
            <a:off x="8207572" y="1423756"/>
            <a:ext cx="886827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致死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sp>
        <p:nvSpPr>
          <p:cNvPr id="442" name="吹き出し: 左右矢印 441">
            <a:extLst>
              <a:ext uri="{FF2B5EF4-FFF2-40B4-BE49-F238E27FC236}">
                <a16:creationId xmlns:a16="http://schemas.microsoft.com/office/drawing/2014/main" id="{8F11D451-AF87-49E8-A827-770199FC3BB0}"/>
              </a:ext>
            </a:extLst>
          </p:cNvPr>
          <p:cNvSpPr/>
          <p:nvPr/>
        </p:nvSpPr>
        <p:spPr>
          <a:xfrm>
            <a:off x="6268624" y="3476159"/>
            <a:ext cx="1245819" cy="699783"/>
          </a:xfrm>
          <a:prstGeom prst="leftRightArrowCallout">
            <a:avLst>
              <a:gd name="adj1" fmla="val 14618"/>
              <a:gd name="adj2" fmla="val 19809"/>
              <a:gd name="adj3" fmla="val 19809"/>
              <a:gd name="adj4" fmla="val 62023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Xq28</a:t>
            </a:r>
          </a:p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i="1" dirty="0">
                <a:solidFill>
                  <a:schemeClr val="tx1"/>
                </a:solidFill>
                <a:latin typeface="Trebuchet MS" panose="020B0603020202020204" pitchFamily="34" charset="0"/>
                <a:ea typeface="HG丸ｺﾞｼｯｸM-PRO"/>
              </a:rPr>
              <a:t>MeCP2</a:t>
            </a:r>
            <a:r>
              <a:rPr lang="ja-JP" altLang="en-US" sz="1400" b="1" dirty="0">
                <a:solidFill>
                  <a:schemeClr val="tx1"/>
                </a:solidFill>
                <a:latin typeface="Trebuchet MS" panose="020B0603020202020204" pitchFamily="34" charset="0"/>
                <a:ea typeface="HG丸ｺﾞｼｯｸM-PRO"/>
              </a:rPr>
              <a:t>遺伝子</a:t>
            </a:r>
            <a:endParaRPr kumimoji="1" lang="en-US" altLang="ja-JP" sz="14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  <a:ea typeface="HG丸ｺﾞｼｯｸM-PRO"/>
            </a:endParaRPr>
          </a:p>
        </p:txBody>
      </p:sp>
      <p:grpSp>
        <p:nvGrpSpPr>
          <p:cNvPr id="506" name="グループ化 505">
            <a:extLst>
              <a:ext uri="{FF2B5EF4-FFF2-40B4-BE49-F238E27FC236}">
                <a16:creationId xmlns:a16="http://schemas.microsoft.com/office/drawing/2014/main" id="{EE7B12C1-17A8-4731-A6C6-14C70682AC2E}"/>
              </a:ext>
            </a:extLst>
          </p:cNvPr>
          <p:cNvGrpSpPr/>
          <p:nvPr/>
        </p:nvGrpSpPr>
        <p:grpSpPr>
          <a:xfrm>
            <a:off x="476381" y="3281216"/>
            <a:ext cx="4530231" cy="3058252"/>
            <a:chOff x="4301307" y="1152402"/>
            <a:chExt cx="4530231" cy="3058252"/>
          </a:xfrm>
        </p:grpSpPr>
        <p:sp>
          <p:nvSpPr>
            <p:cNvPr id="507" name="楕円 506">
              <a:extLst>
                <a:ext uri="{FF2B5EF4-FFF2-40B4-BE49-F238E27FC236}">
                  <a16:creationId xmlns:a16="http://schemas.microsoft.com/office/drawing/2014/main" id="{9C0E9757-FFCB-4E0C-820F-44F288AEEF56}"/>
                </a:ext>
              </a:extLst>
            </p:cNvPr>
            <p:cNvSpPr/>
            <p:nvPr/>
          </p:nvSpPr>
          <p:spPr>
            <a:xfrm>
              <a:off x="6373922" y="3539263"/>
              <a:ext cx="332574" cy="33257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508" name="正方形/長方形 507">
              <a:extLst>
                <a:ext uri="{FF2B5EF4-FFF2-40B4-BE49-F238E27FC236}">
                  <a16:creationId xmlns:a16="http://schemas.microsoft.com/office/drawing/2014/main" id="{4CC01589-6FB7-4AB7-B2D4-FDA7FE134E0D}"/>
                </a:ext>
              </a:extLst>
            </p:cNvPr>
            <p:cNvSpPr/>
            <p:nvPr/>
          </p:nvSpPr>
          <p:spPr>
            <a:xfrm>
              <a:off x="5089205" y="3539263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509" name="楕円 508">
              <a:extLst>
                <a:ext uri="{FF2B5EF4-FFF2-40B4-BE49-F238E27FC236}">
                  <a16:creationId xmlns:a16="http://schemas.microsoft.com/office/drawing/2014/main" id="{9A6408A0-22AC-46AC-BB02-769476D6D301}"/>
                </a:ext>
              </a:extLst>
            </p:cNvPr>
            <p:cNvSpPr/>
            <p:nvPr/>
          </p:nvSpPr>
          <p:spPr>
            <a:xfrm>
              <a:off x="5731564" y="3539263"/>
              <a:ext cx="332574" cy="332574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510" name="コネクタ: カギ線 509">
              <a:extLst>
                <a:ext uri="{FF2B5EF4-FFF2-40B4-BE49-F238E27FC236}">
                  <a16:creationId xmlns:a16="http://schemas.microsoft.com/office/drawing/2014/main" id="{4821606B-5A58-406B-81F1-F7893FADB1B4}"/>
                </a:ext>
              </a:extLst>
            </p:cNvPr>
            <p:cNvCxnSpPr>
              <a:cxnSpLocks/>
              <a:stCxn id="507" idx="0"/>
            </p:cNvCxnSpPr>
            <p:nvPr/>
          </p:nvCxnSpPr>
          <p:spPr>
            <a:xfrm rot="5400000" flipH="1" flipV="1">
              <a:off x="6543408" y="3536064"/>
              <a:ext cx="12700" cy="6399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直線コネクタ 510">
              <a:extLst>
                <a:ext uri="{FF2B5EF4-FFF2-40B4-BE49-F238E27FC236}">
                  <a16:creationId xmlns:a16="http://schemas.microsoft.com/office/drawing/2014/main" id="{2744CB21-3A64-4152-886F-9E2C694E0020}"/>
                </a:ext>
              </a:extLst>
            </p:cNvPr>
            <p:cNvCxnSpPr>
              <a:stCxn id="508" idx="0"/>
            </p:cNvCxnSpPr>
            <p:nvPr/>
          </p:nvCxnSpPr>
          <p:spPr>
            <a:xfrm flipH="1" flipV="1">
              <a:off x="5245693" y="3331223"/>
              <a:ext cx="9112" cy="208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直線コネクタ 511">
              <a:extLst>
                <a:ext uri="{FF2B5EF4-FFF2-40B4-BE49-F238E27FC236}">
                  <a16:creationId xmlns:a16="http://schemas.microsoft.com/office/drawing/2014/main" id="{6122CFD5-EDC5-495A-9444-6E8F668A5FF5}"/>
                </a:ext>
              </a:extLst>
            </p:cNvPr>
            <p:cNvCxnSpPr>
              <a:stCxn id="509" idx="0"/>
            </p:cNvCxnSpPr>
            <p:nvPr/>
          </p:nvCxnSpPr>
          <p:spPr>
            <a:xfrm flipH="1" flipV="1">
              <a:off x="5894709" y="3315773"/>
              <a:ext cx="3142" cy="2234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" name="楕円 512">
              <a:extLst>
                <a:ext uri="{FF2B5EF4-FFF2-40B4-BE49-F238E27FC236}">
                  <a16:creationId xmlns:a16="http://schemas.microsoft.com/office/drawing/2014/main" id="{F24D8C8E-037E-4DD2-90BF-A0228221E759}"/>
                </a:ext>
              </a:extLst>
            </p:cNvPr>
            <p:cNvSpPr/>
            <p:nvPr/>
          </p:nvSpPr>
          <p:spPr>
            <a:xfrm>
              <a:off x="7666566" y="3549769"/>
              <a:ext cx="332574" cy="33257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514" name="正方形/長方形 513">
              <a:extLst>
                <a:ext uri="{FF2B5EF4-FFF2-40B4-BE49-F238E27FC236}">
                  <a16:creationId xmlns:a16="http://schemas.microsoft.com/office/drawing/2014/main" id="{BA2A70BC-B940-4842-AADD-C2E38EBB9840}"/>
                </a:ext>
              </a:extLst>
            </p:cNvPr>
            <p:cNvSpPr/>
            <p:nvPr/>
          </p:nvSpPr>
          <p:spPr>
            <a:xfrm>
              <a:off x="8399436" y="3549769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515" name="コネクタ: カギ線 514">
              <a:extLst>
                <a:ext uri="{FF2B5EF4-FFF2-40B4-BE49-F238E27FC236}">
                  <a16:creationId xmlns:a16="http://schemas.microsoft.com/office/drawing/2014/main" id="{713EB49D-A10A-42F8-B092-7E2E104379E4}"/>
                </a:ext>
              </a:extLst>
            </p:cNvPr>
            <p:cNvCxnSpPr>
              <a:cxnSpLocks/>
              <a:stCxn id="513" idx="0"/>
              <a:endCxn id="514" idx="0"/>
            </p:cNvCxnSpPr>
            <p:nvPr/>
          </p:nvCxnSpPr>
          <p:spPr>
            <a:xfrm rot="5400000" flipH="1" flipV="1">
              <a:off x="8198944" y="3183678"/>
              <a:ext cx="12700" cy="732183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コネクタ: カギ線 515">
              <a:extLst>
                <a:ext uri="{FF2B5EF4-FFF2-40B4-BE49-F238E27FC236}">
                  <a16:creationId xmlns:a16="http://schemas.microsoft.com/office/drawing/2014/main" id="{3AB45FC3-C873-4D4B-81CE-5E0C3EB18F9C}"/>
                </a:ext>
              </a:extLst>
            </p:cNvPr>
            <p:cNvCxnSpPr>
              <a:cxnSpLocks/>
              <a:endCxn id="507" idx="0"/>
            </p:cNvCxnSpPr>
            <p:nvPr/>
          </p:nvCxnSpPr>
          <p:spPr>
            <a:xfrm rot="5400000" flipH="1" flipV="1">
              <a:off x="5569929" y="2568984"/>
              <a:ext cx="12700" cy="1940559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7" name="テキスト ボックス 516">
              <a:extLst>
                <a:ext uri="{FF2B5EF4-FFF2-40B4-BE49-F238E27FC236}">
                  <a16:creationId xmlns:a16="http://schemas.microsoft.com/office/drawing/2014/main" id="{8936D8DD-950A-44A2-BD9B-67E4150C1EB9}"/>
                </a:ext>
              </a:extLst>
            </p:cNvPr>
            <p:cNvSpPr txBox="1"/>
            <p:nvPr/>
          </p:nvSpPr>
          <p:spPr>
            <a:xfrm>
              <a:off x="5615015" y="3872100"/>
              <a:ext cx="584607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518" name="テキスト ボックス 517">
              <a:extLst>
                <a:ext uri="{FF2B5EF4-FFF2-40B4-BE49-F238E27FC236}">
                  <a16:creationId xmlns:a16="http://schemas.microsoft.com/office/drawing/2014/main" id="{D9C447D5-C240-4A6F-A4FE-A550068672DE}"/>
                </a:ext>
              </a:extLst>
            </p:cNvPr>
            <p:cNvSpPr txBox="1"/>
            <p:nvPr/>
          </p:nvSpPr>
          <p:spPr>
            <a:xfrm>
              <a:off x="8316294" y="3872100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519" name="テキスト ボックス 518">
              <a:extLst>
                <a:ext uri="{FF2B5EF4-FFF2-40B4-BE49-F238E27FC236}">
                  <a16:creationId xmlns:a16="http://schemas.microsoft.com/office/drawing/2014/main" id="{B2AEFCCB-1D60-4AA1-A314-B67F34883421}"/>
                </a:ext>
              </a:extLst>
            </p:cNvPr>
            <p:cNvSpPr txBox="1"/>
            <p:nvPr/>
          </p:nvSpPr>
          <p:spPr>
            <a:xfrm>
              <a:off x="7519676" y="3872100"/>
              <a:ext cx="577891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520" name="テキスト ボックス 519">
              <a:extLst>
                <a:ext uri="{FF2B5EF4-FFF2-40B4-BE49-F238E27FC236}">
                  <a16:creationId xmlns:a16="http://schemas.microsoft.com/office/drawing/2014/main" id="{B9FB2341-34AB-4388-836C-540907649F8C}"/>
                </a:ext>
              </a:extLst>
            </p:cNvPr>
            <p:cNvSpPr txBox="1"/>
            <p:nvPr/>
          </p:nvSpPr>
          <p:spPr>
            <a:xfrm>
              <a:off x="6249179" y="3872100"/>
              <a:ext cx="596699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</a:p>
          </p:txBody>
        </p:sp>
        <p:sp>
          <p:nvSpPr>
            <p:cNvPr id="521" name="テキスト ボックス 520">
              <a:extLst>
                <a:ext uri="{FF2B5EF4-FFF2-40B4-BE49-F238E27FC236}">
                  <a16:creationId xmlns:a16="http://schemas.microsoft.com/office/drawing/2014/main" id="{BC08CB3C-F3D9-4806-9106-6A34F3772B6A}"/>
                </a:ext>
              </a:extLst>
            </p:cNvPr>
            <p:cNvSpPr txBox="1"/>
            <p:nvPr/>
          </p:nvSpPr>
          <p:spPr>
            <a:xfrm>
              <a:off x="4301307" y="3872100"/>
              <a:ext cx="6093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522" name="テキスト ボックス 521">
              <a:extLst>
                <a:ext uri="{FF2B5EF4-FFF2-40B4-BE49-F238E27FC236}">
                  <a16:creationId xmlns:a16="http://schemas.microsoft.com/office/drawing/2014/main" id="{6D5C0D15-6041-4A6F-8C07-F0AB7A619045}"/>
                </a:ext>
              </a:extLst>
            </p:cNvPr>
            <p:cNvSpPr txBox="1"/>
            <p:nvPr/>
          </p:nvSpPr>
          <p:spPr>
            <a:xfrm>
              <a:off x="4955138" y="3872100"/>
              <a:ext cx="6093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523" name="楕円 522">
              <a:extLst>
                <a:ext uri="{FF2B5EF4-FFF2-40B4-BE49-F238E27FC236}">
                  <a16:creationId xmlns:a16="http://schemas.microsoft.com/office/drawing/2014/main" id="{CA55C4C0-D4FF-42F0-83ED-51760D522723}"/>
                </a:ext>
              </a:extLst>
            </p:cNvPr>
            <p:cNvSpPr/>
            <p:nvPr/>
          </p:nvSpPr>
          <p:spPr>
            <a:xfrm>
              <a:off x="7047044" y="1152402"/>
              <a:ext cx="332574" cy="332574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524" name="テキスト ボックス 523">
              <a:extLst>
                <a:ext uri="{FF2B5EF4-FFF2-40B4-BE49-F238E27FC236}">
                  <a16:creationId xmlns:a16="http://schemas.microsoft.com/office/drawing/2014/main" id="{F53EACD9-FA0C-460C-AC2F-7637DA025AEB}"/>
                </a:ext>
              </a:extLst>
            </p:cNvPr>
            <p:cNvSpPr txBox="1"/>
            <p:nvPr/>
          </p:nvSpPr>
          <p:spPr>
            <a:xfrm>
              <a:off x="6926252" y="1495316"/>
              <a:ext cx="584607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525" name="正方形/長方形 524">
              <a:extLst>
                <a:ext uri="{FF2B5EF4-FFF2-40B4-BE49-F238E27FC236}">
                  <a16:creationId xmlns:a16="http://schemas.microsoft.com/office/drawing/2014/main" id="{284F74F3-AAE6-4676-AB1A-4D9FCDFEFF56}"/>
                </a:ext>
              </a:extLst>
            </p:cNvPr>
            <p:cNvSpPr/>
            <p:nvPr/>
          </p:nvSpPr>
          <p:spPr>
            <a:xfrm>
              <a:off x="6327369" y="1152889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526" name="テキスト ボックス 525">
              <a:extLst>
                <a:ext uri="{FF2B5EF4-FFF2-40B4-BE49-F238E27FC236}">
                  <a16:creationId xmlns:a16="http://schemas.microsoft.com/office/drawing/2014/main" id="{2A77A969-E326-42E2-BF93-C81005EB9FCC}"/>
                </a:ext>
              </a:extLst>
            </p:cNvPr>
            <p:cNvSpPr txBox="1"/>
            <p:nvPr/>
          </p:nvSpPr>
          <p:spPr>
            <a:xfrm>
              <a:off x="6253346" y="1495316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</a:p>
          </p:txBody>
        </p:sp>
        <p:cxnSp>
          <p:nvCxnSpPr>
            <p:cNvPr id="527" name="直線コネクタ 526">
              <a:extLst>
                <a:ext uri="{FF2B5EF4-FFF2-40B4-BE49-F238E27FC236}">
                  <a16:creationId xmlns:a16="http://schemas.microsoft.com/office/drawing/2014/main" id="{D75BB4EB-0FAC-4ADE-A419-39F4942DE236}"/>
                </a:ext>
              </a:extLst>
            </p:cNvPr>
            <p:cNvCxnSpPr>
              <a:cxnSpLocks/>
              <a:stCxn id="525" idx="3"/>
              <a:endCxn id="523" idx="2"/>
            </p:cNvCxnSpPr>
            <p:nvPr/>
          </p:nvCxnSpPr>
          <p:spPr>
            <a:xfrm flipV="1">
              <a:off x="6658569" y="1318689"/>
              <a:ext cx="388475" cy="4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8" name="楕円 527">
              <a:extLst>
                <a:ext uri="{FF2B5EF4-FFF2-40B4-BE49-F238E27FC236}">
                  <a16:creationId xmlns:a16="http://schemas.microsoft.com/office/drawing/2014/main" id="{B1946F7C-FBAA-4FD0-9DB3-80FBD220FE33}"/>
                </a:ext>
              </a:extLst>
            </p:cNvPr>
            <p:cNvSpPr/>
            <p:nvPr/>
          </p:nvSpPr>
          <p:spPr>
            <a:xfrm>
              <a:off x="5721465" y="2416415"/>
              <a:ext cx="332574" cy="332574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cxnSp>
          <p:nvCxnSpPr>
            <p:cNvPr id="529" name="コネクタ: カギ線 528">
              <a:extLst>
                <a:ext uri="{FF2B5EF4-FFF2-40B4-BE49-F238E27FC236}">
                  <a16:creationId xmlns:a16="http://schemas.microsoft.com/office/drawing/2014/main" id="{84C706BD-5306-4AA0-AF3A-0022803CBF35}"/>
                </a:ext>
              </a:extLst>
            </p:cNvPr>
            <p:cNvCxnSpPr>
              <a:cxnSpLocks/>
              <a:stCxn id="528" idx="0"/>
              <a:endCxn id="535" idx="0"/>
            </p:cNvCxnSpPr>
            <p:nvPr/>
          </p:nvCxnSpPr>
          <p:spPr>
            <a:xfrm rot="5400000" flipH="1" flipV="1">
              <a:off x="6864085" y="1440082"/>
              <a:ext cx="12700" cy="1952667"/>
            </a:xfrm>
            <a:prstGeom prst="bentConnector3">
              <a:avLst>
                <a:gd name="adj1" fmla="val 180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直線コネクタ 529">
              <a:extLst>
                <a:ext uri="{FF2B5EF4-FFF2-40B4-BE49-F238E27FC236}">
                  <a16:creationId xmlns:a16="http://schemas.microsoft.com/office/drawing/2014/main" id="{805D4D45-E608-444B-B64E-84A04EDFCA2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33107" y="2208375"/>
              <a:ext cx="9112" cy="208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直線コネクタ 530">
              <a:extLst>
                <a:ext uri="{FF2B5EF4-FFF2-40B4-BE49-F238E27FC236}">
                  <a16:creationId xmlns:a16="http://schemas.microsoft.com/office/drawing/2014/main" id="{EC2CBA58-F7DB-4940-89AE-C1AEFC645DB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82123" y="2192925"/>
              <a:ext cx="3142" cy="22349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2" name="テキスト ボックス 531">
              <a:extLst>
                <a:ext uri="{FF2B5EF4-FFF2-40B4-BE49-F238E27FC236}">
                  <a16:creationId xmlns:a16="http://schemas.microsoft.com/office/drawing/2014/main" id="{297F2A5F-A6CC-4928-BC24-2843D48044F9}"/>
                </a:ext>
              </a:extLst>
            </p:cNvPr>
            <p:cNvSpPr txBox="1"/>
            <p:nvPr/>
          </p:nvSpPr>
          <p:spPr>
            <a:xfrm>
              <a:off x="7579220" y="2754244"/>
              <a:ext cx="55310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533" name="テキスト ボックス 532">
              <a:extLst>
                <a:ext uri="{FF2B5EF4-FFF2-40B4-BE49-F238E27FC236}">
                  <a16:creationId xmlns:a16="http://schemas.microsoft.com/office/drawing/2014/main" id="{8B7FF5E0-F6F1-4EC9-8D80-BAEA7474B97B}"/>
                </a:ext>
              </a:extLst>
            </p:cNvPr>
            <p:cNvSpPr txBox="1"/>
            <p:nvPr/>
          </p:nvSpPr>
          <p:spPr>
            <a:xfrm>
              <a:off x="6939590" y="2754244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534" name="テキスト ボックス 533">
              <a:extLst>
                <a:ext uri="{FF2B5EF4-FFF2-40B4-BE49-F238E27FC236}">
                  <a16:creationId xmlns:a16="http://schemas.microsoft.com/office/drawing/2014/main" id="{5A283BCE-99ED-4052-B831-B515F2E183D4}"/>
                </a:ext>
              </a:extLst>
            </p:cNvPr>
            <p:cNvSpPr txBox="1"/>
            <p:nvPr/>
          </p:nvSpPr>
          <p:spPr>
            <a:xfrm>
              <a:off x="5600673" y="2754244"/>
              <a:ext cx="584607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endPara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535" name="楕円 534">
              <a:extLst>
                <a:ext uri="{FF2B5EF4-FFF2-40B4-BE49-F238E27FC236}">
                  <a16:creationId xmlns:a16="http://schemas.microsoft.com/office/drawing/2014/main" id="{FF8825D1-BB8E-44E7-B6CF-5D292B7F3A62}"/>
                </a:ext>
              </a:extLst>
            </p:cNvPr>
            <p:cNvSpPr/>
            <p:nvPr/>
          </p:nvSpPr>
          <p:spPr>
            <a:xfrm>
              <a:off x="7674132" y="2416415"/>
              <a:ext cx="332574" cy="33257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536" name="正方形/長方形 535">
              <a:extLst>
                <a:ext uri="{FF2B5EF4-FFF2-40B4-BE49-F238E27FC236}">
                  <a16:creationId xmlns:a16="http://schemas.microsoft.com/office/drawing/2014/main" id="{FCD1DD28-E5A7-4C20-84CE-EAC21D55DF79}"/>
                </a:ext>
              </a:extLst>
            </p:cNvPr>
            <p:cNvSpPr/>
            <p:nvPr/>
          </p:nvSpPr>
          <p:spPr>
            <a:xfrm>
              <a:off x="6377527" y="2416415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537" name="テキスト ボックス 536">
              <a:extLst>
                <a:ext uri="{FF2B5EF4-FFF2-40B4-BE49-F238E27FC236}">
                  <a16:creationId xmlns:a16="http://schemas.microsoft.com/office/drawing/2014/main" id="{69A254F6-DDB3-44A8-BE5A-5153164F888D}"/>
                </a:ext>
              </a:extLst>
            </p:cNvPr>
            <p:cNvSpPr txBox="1"/>
            <p:nvPr/>
          </p:nvSpPr>
          <p:spPr>
            <a:xfrm>
              <a:off x="6302711" y="2754244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538" name="正方形/長方形 537">
              <a:extLst>
                <a:ext uri="{FF2B5EF4-FFF2-40B4-BE49-F238E27FC236}">
                  <a16:creationId xmlns:a16="http://schemas.microsoft.com/office/drawing/2014/main" id="{472B6031-82CF-4DF4-A645-2AF2E5C5833B}"/>
                </a:ext>
              </a:extLst>
            </p:cNvPr>
            <p:cNvSpPr/>
            <p:nvPr/>
          </p:nvSpPr>
          <p:spPr>
            <a:xfrm>
              <a:off x="5001790" y="2418056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539" name="テキスト ボックス 538">
              <a:extLst>
                <a:ext uri="{FF2B5EF4-FFF2-40B4-BE49-F238E27FC236}">
                  <a16:creationId xmlns:a16="http://schemas.microsoft.com/office/drawing/2014/main" id="{0B6D98A4-6633-4C8D-AAFB-0EED66D47090}"/>
                </a:ext>
              </a:extLst>
            </p:cNvPr>
            <p:cNvSpPr txBox="1"/>
            <p:nvPr/>
          </p:nvSpPr>
          <p:spPr>
            <a:xfrm>
              <a:off x="4927767" y="2765972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  <a:endPara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endParaRPr>
            </a:p>
          </p:txBody>
        </p:sp>
        <p:sp>
          <p:nvSpPr>
            <p:cNvPr id="540" name="正方形/長方形 539">
              <a:extLst>
                <a:ext uri="{FF2B5EF4-FFF2-40B4-BE49-F238E27FC236}">
                  <a16:creationId xmlns:a16="http://schemas.microsoft.com/office/drawing/2014/main" id="{5640ABC9-EA64-4E87-B7C6-EB82D8600477}"/>
                </a:ext>
              </a:extLst>
            </p:cNvPr>
            <p:cNvSpPr/>
            <p:nvPr/>
          </p:nvSpPr>
          <p:spPr>
            <a:xfrm>
              <a:off x="8392990" y="2416415"/>
              <a:ext cx="331200" cy="3325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/>
                <a:ea typeface="HG丸ｺﾞｼｯｸM-PRO"/>
              </a:endParaRPr>
            </a:p>
          </p:txBody>
        </p:sp>
        <p:sp>
          <p:nvSpPr>
            <p:cNvPr id="541" name="テキスト ボックス 540">
              <a:extLst>
                <a:ext uri="{FF2B5EF4-FFF2-40B4-BE49-F238E27FC236}">
                  <a16:creationId xmlns:a16="http://schemas.microsoft.com/office/drawing/2014/main" id="{2C061433-2A30-4C2A-B930-8F0283B14981}"/>
                </a:ext>
              </a:extLst>
            </p:cNvPr>
            <p:cNvSpPr txBox="1"/>
            <p:nvPr/>
          </p:nvSpPr>
          <p:spPr>
            <a:xfrm>
              <a:off x="8300162" y="2754244"/>
              <a:ext cx="515244" cy="3385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X</a:t>
              </a:r>
              <a:r>
                <a:rPr kumimoji="1" lang="en-US" altLang="ja-JP" sz="22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808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A</a:t>
              </a:r>
              <a:r>
                <a:rPr kumimoji="1" lang="en-US" altLang="ja-JP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rebuchet MS" panose="020B0603020202020204" pitchFamily="34" charset="0"/>
                  <a:ea typeface="HG丸ｺﾞｼｯｸM-PRO"/>
                </a:rPr>
                <a:t>Y</a:t>
              </a:r>
            </a:p>
          </p:txBody>
        </p:sp>
        <p:cxnSp>
          <p:nvCxnSpPr>
            <p:cNvPr id="542" name="直線コネクタ 541">
              <a:extLst>
                <a:ext uri="{FF2B5EF4-FFF2-40B4-BE49-F238E27FC236}">
                  <a16:creationId xmlns:a16="http://schemas.microsoft.com/office/drawing/2014/main" id="{75E5DC49-21BD-4461-8474-509B5503D553}"/>
                </a:ext>
              </a:extLst>
            </p:cNvPr>
            <p:cNvCxnSpPr>
              <a:stCxn id="538" idx="3"/>
              <a:endCxn id="528" idx="2"/>
            </p:cNvCxnSpPr>
            <p:nvPr/>
          </p:nvCxnSpPr>
          <p:spPr>
            <a:xfrm flipV="1">
              <a:off x="5332990" y="2582702"/>
              <a:ext cx="388475" cy="16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直線コネクタ 542">
              <a:extLst>
                <a:ext uri="{FF2B5EF4-FFF2-40B4-BE49-F238E27FC236}">
                  <a16:creationId xmlns:a16="http://schemas.microsoft.com/office/drawing/2014/main" id="{E6C096BE-BB9A-4795-A78B-03CCF86437BD}"/>
                </a:ext>
              </a:extLst>
            </p:cNvPr>
            <p:cNvCxnSpPr>
              <a:cxnSpLocks/>
              <a:stCxn id="535" idx="6"/>
              <a:endCxn id="540" idx="1"/>
            </p:cNvCxnSpPr>
            <p:nvPr/>
          </p:nvCxnSpPr>
          <p:spPr>
            <a:xfrm>
              <a:off x="8006706" y="2582702"/>
              <a:ext cx="38628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直線コネクタ 543">
              <a:extLst>
                <a:ext uri="{FF2B5EF4-FFF2-40B4-BE49-F238E27FC236}">
                  <a16:creationId xmlns:a16="http://schemas.microsoft.com/office/drawing/2014/main" id="{7D17999D-9332-4161-A9F4-CFE93E60DAD5}"/>
                </a:ext>
              </a:extLst>
            </p:cNvPr>
            <p:cNvCxnSpPr/>
            <p:nvPr/>
          </p:nvCxnSpPr>
          <p:spPr>
            <a:xfrm>
              <a:off x="6852806" y="1318689"/>
              <a:ext cx="0" cy="8742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直線コネクタ 544">
              <a:extLst>
                <a:ext uri="{FF2B5EF4-FFF2-40B4-BE49-F238E27FC236}">
                  <a16:creationId xmlns:a16="http://schemas.microsoft.com/office/drawing/2014/main" id="{EA21308F-EA78-416C-AEC0-FDD79712596C}"/>
                </a:ext>
              </a:extLst>
            </p:cNvPr>
            <p:cNvCxnSpPr>
              <a:cxnSpLocks/>
            </p:cNvCxnSpPr>
            <p:nvPr/>
          </p:nvCxnSpPr>
          <p:spPr>
            <a:xfrm>
              <a:off x="5564482" y="2586450"/>
              <a:ext cx="0" cy="7398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直線コネクタ 545">
              <a:extLst>
                <a:ext uri="{FF2B5EF4-FFF2-40B4-BE49-F238E27FC236}">
                  <a16:creationId xmlns:a16="http://schemas.microsoft.com/office/drawing/2014/main" id="{5F01A78E-8323-4F3E-B7ED-BB252064F9D5}"/>
                </a:ext>
              </a:extLst>
            </p:cNvPr>
            <p:cNvCxnSpPr>
              <a:cxnSpLocks/>
            </p:cNvCxnSpPr>
            <p:nvPr/>
          </p:nvCxnSpPr>
          <p:spPr>
            <a:xfrm>
              <a:off x="8178726" y="2578078"/>
              <a:ext cx="0" cy="7398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7" name="二等辺三角形 546">
              <a:extLst>
                <a:ext uri="{FF2B5EF4-FFF2-40B4-BE49-F238E27FC236}">
                  <a16:creationId xmlns:a16="http://schemas.microsoft.com/office/drawing/2014/main" id="{62876E6B-3250-470B-A43C-703C2796D89A}"/>
                </a:ext>
              </a:extLst>
            </p:cNvPr>
            <p:cNvSpPr/>
            <p:nvPr/>
          </p:nvSpPr>
          <p:spPr>
            <a:xfrm>
              <a:off x="7003174" y="2409301"/>
              <a:ext cx="376511" cy="229162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8" name="二等辺三角形 547">
              <a:extLst>
                <a:ext uri="{FF2B5EF4-FFF2-40B4-BE49-F238E27FC236}">
                  <a16:creationId xmlns:a16="http://schemas.microsoft.com/office/drawing/2014/main" id="{141A9747-21C7-413B-AC14-E8C5DC56CEBD}"/>
                </a:ext>
              </a:extLst>
            </p:cNvPr>
            <p:cNvSpPr/>
            <p:nvPr/>
          </p:nvSpPr>
          <p:spPr>
            <a:xfrm>
              <a:off x="4423131" y="3540646"/>
              <a:ext cx="376511" cy="229162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49" name="テキスト ボックス 548">
            <a:extLst>
              <a:ext uri="{FF2B5EF4-FFF2-40B4-BE49-F238E27FC236}">
                <a16:creationId xmlns:a16="http://schemas.microsoft.com/office/drawing/2014/main" id="{2ECC06C5-2D97-4EC3-B393-99B9685B6EC8}"/>
              </a:ext>
            </a:extLst>
          </p:cNvPr>
          <p:cNvSpPr txBox="1"/>
          <p:nvPr/>
        </p:nvSpPr>
        <p:spPr>
          <a:xfrm>
            <a:off x="5644976" y="5074670"/>
            <a:ext cx="297038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200" b="0" dirty="0">
                <a:solidFill>
                  <a:schemeClr val="hlink"/>
                </a:solidFill>
                <a:latin typeface="Trebuchet MS" panose="020B0603020202020204" pitchFamily="34" charset="0"/>
                <a:ea typeface="HG丸ｺﾞｼｯｸM-PRO" panose="020F0600000000000000" pitchFamily="50" charset="-128"/>
              </a:rPr>
              <a:t>Rett</a:t>
            </a:r>
            <a:r>
              <a:rPr lang="ja-JP" altLang="en-US" sz="3200" b="1" dirty="0">
                <a:solidFill>
                  <a:schemeClr val="hlin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症候群が代表的疾患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98533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53975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AutoNum type="arabicPeriod"/>
              <a:defRPr kumimoji="1" sz="3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AutoNum type="circleNumDbPlain"/>
              <a:defRPr kumimoji="1" sz="28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AutoNum type="alphaLcPeriod"/>
              <a:defRPr kumimoji="1" sz="24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AutoNum type="romanLcPeriod"/>
              <a:defRPr kumimoji="1" sz="20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1200" cap="none" spc="0" normalizeH="0" baseline="0" noProof="0">
              <a:ln>
                <a:noFill/>
              </a:ln>
              <a:solidFill>
                <a:srgbClr val="00FF9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ja-JP" sz="4400" b="0" dirty="0">
                <a:solidFill>
                  <a:schemeClr val="hlink"/>
                </a:solidFill>
                <a:latin typeface="Trebuchet MS" panose="020B0603020202020204" pitchFamily="34" charset="0"/>
                <a:ea typeface="HG丸ｺﾞｼｯｸM-PRO" panose="020F0600000000000000" pitchFamily="50" charset="-128"/>
              </a:rPr>
              <a:t>Rett</a:t>
            </a:r>
            <a:r>
              <a:rPr lang="ja-JP" altLang="en-US" sz="4400" b="1" dirty="0">
                <a:solidFill>
                  <a:schemeClr val="hlin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症候群</a:t>
            </a:r>
          </a:p>
        </p:txBody>
      </p:sp>
      <p:sp>
        <p:nvSpPr>
          <p:cNvPr id="6" name="正方形/長方形 10">
            <a:extLst>
              <a:ext uri="{FF2B5EF4-FFF2-40B4-BE49-F238E27FC236}">
                <a16:creationId xmlns:a16="http://schemas.microsoft.com/office/drawing/2014/main" id="{66043507-4A2B-4E28-B47A-F9DAADB4E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4311650"/>
            <a:ext cx="2628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200">
                <a:solidFill>
                  <a:srgbClr val="000099"/>
                </a:solidFill>
              </a:rPr>
              <a:t>http://www.circ.uab.edu/Sparks/Rett/images/client2.jpg</a:t>
            </a:r>
            <a:endParaRPr lang="ja-JP" altLang="en-US" sz="1200">
              <a:solidFill>
                <a:srgbClr val="000099"/>
              </a:solidFill>
            </a:endParaRPr>
          </a:p>
        </p:txBody>
      </p:sp>
      <p:sp>
        <p:nvSpPr>
          <p:cNvPr id="8" name="正方形/長方形 12">
            <a:extLst>
              <a:ext uri="{FF2B5EF4-FFF2-40B4-BE49-F238E27FC236}">
                <a16:creationId xmlns:a16="http://schemas.microsoft.com/office/drawing/2014/main" id="{9ED87F19-77E1-42C3-81D6-EB07A2802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431165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200">
                <a:solidFill>
                  <a:srgbClr val="000099"/>
                </a:solidFill>
              </a:rPr>
              <a:t>http://farm1.static.flickr.com/124/385607837_7c90a4dcb3.jpg</a:t>
            </a:r>
            <a:endParaRPr lang="ja-JP" altLang="en-US" sz="1200">
              <a:solidFill>
                <a:srgbClr val="000099"/>
              </a:solidFill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D5768CC1-AA91-46C6-9A7F-659ACC905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000125"/>
            <a:ext cx="35972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1966</a:t>
            </a:r>
            <a:r>
              <a:rPr lang="ja-JP" altLang="en-US" sz="2000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年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，</a:t>
            </a:r>
            <a:r>
              <a:rPr lang="en-US" altLang="ja-JP" sz="2000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Andreas Rett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により初めて報告された．</a:t>
            </a:r>
          </a:p>
          <a:p>
            <a:pPr eaLnBrk="1" hangingPunct="1"/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頻度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学童女児 </a:t>
            </a:r>
            <a:r>
              <a:rPr lang="en-US" altLang="ja-JP" sz="2000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1/10,000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</a:p>
          <a:p>
            <a:pPr eaLnBrk="1" hangingPunct="1"/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r>
              <a:rPr lang="ja-JP" altLang="en-US" sz="2000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原因遺伝子</a:t>
            </a:r>
            <a:r>
              <a:rPr lang="en-US" altLang="ja-JP" sz="2000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: </a:t>
            </a:r>
            <a:r>
              <a:rPr lang="en-US" altLang="ja-JP" sz="2000" i="1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MeCP2</a:t>
            </a:r>
          </a:p>
          <a:p>
            <a:pPr eaLnBrk="1" hangingPunct="1"/>
            <a:r>
              <a:rPr lang="ja-JP" altLang="en-US" sz="2000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遺伝子座位</a:t>
            </a:r>
            <a:r>
              <a:rPr lang="en-US" altLang="ja-JP" sz="2000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: Xq28</a:t>
            </a:r>
          </a:p>
          <a:p>
            <a:pPr eaLnBrk="1" hangingPunct="1"/>
            <a:r>
              <a:rPr lang="ja-JP" altLang="en-US" sz="2000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遺伝形式</a:t>
            </a:r>
            <a:r>
              <a:rPr lang="en-US" altLang="ja-JP" sz="2000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: X</a:t>
            </a:r>
            <a:r>
              <a:rPr lang="ja-JP" altLang="en-US" sz="2000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連鎖優性遺伝</a:t>
            </a:r>
          </a:p>
          <a:p>
            <a:pPr eaLnBrk="1" hangingPunct="1"/>
            <a:r>
              <a:rPr lang="ja-JP" altLang="en-US" sz="2000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　男児の殆どは致死性</a:t>
            </a:r>
          </a:p>
          <a:p>
            <a:pPr eaLnBrk="1" hangingPunct="1"/>
            <a:r>
              <a:rPr lang="ja-JP" altLang="en-US" sz="2000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病的遺伝子バリアントを</a:t>
            </a:r>
            <a:r>
              <a:rPr lang="en-US" altLang="ja-JP" sz="2000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70</a:t>
            </a:r>
            <a:r>
              <a:rPr lang="ja-JP" altLang="en-US" sz="2000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～</a:t>
            </a:r>
            <a:r>
              <a:rPr lang="en-US" altLang="ja-JP" sz="2000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80%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に認める．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753DA666-054F-4429-B0DE-FE5DB6274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" y="4797425"/>
            <a:ext cx="89693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乳児期の筋緊張低下，自閉傾向，重度の精神神経発達遅滞，特有な手の常同運動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手もみ様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手もみしながら口に持ってゆく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手を絞るような動き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胸を叩くような運動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，頭囲拡大の停止→後天性小頭症，過呼吸・無呼吸を繰り返す特有な呼吸異常，便秘，小さく冷たい足，てんかん発作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2400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50</a:t>
            </a:r>
            <a:r>
              <a:rPr lang="ja-JP" altLang="en-US" sz="2400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～</a:t>
            </a:r>
            <a:r>
              <a:rPr lang="en-US" altLang="ja-JP" sz="2400" dirty="0">
                <a:latin typeface="Trebuchet MS" panose="020B0603020202020204" pitchFamily="34" charset="0"/>
                <a:ea typeface="HG丸ｺﾞｼｯｸM-PRO" panose="020F0600000000000000" pitchFamily="50" charset="-128"/>
              </a:rPr>
              <a:t>80%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F7F37AF-F4EB-2044-9F01-F55EB7ABFA79}"/>
              </a:ext>
            </a:extLst>
          </p:cNvPr>
          <p:cNvSpPr txBox="1"/>
          <p:nvPr/>
        </p:nvSpPr>
        <p:spPr>
          <a:xfrm>
            <a:off x="1303283" y="2424668"/>
            <a:ext cx="2223686" cy="369332"/>
          </a:xfrm>
          <a:prstGeom prst="rect">
            <a:avLst/>
          </a:prstGeom>
          <a:solidFill>
            <a:srgbClr val="FFFF00"/>
          </a:solidFill>
          <a:ln w="22225"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70C0"/>
                </a:solidFill>
              </a:rPr>
              <a:t>Rett</a:t>
            </a:r>
            <a:r>
              <a:rPr kumimoji="1" lang="ja-JP" altLang="en-US">
                <a:solidFill>
                  <a:srgbClr val="0070C0"/>
                </a:solidFill>
              </a:rPr>
              <a:t>症候群患者写真</a:t>
            </a:r>
          </a:p>
        </p:txBody>
      </p:sp>
    </p:spTree>
    <p:extLst>
      <p:ext uri="{BB962C8B-B14F-4D97-AF65-F5344CB8AC3E}">
        <p14:creationId xmlns:p14="http://schemas.microsoft.com/office/powerpoint/2010/main" val="344402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AEBB6395-8A79-4FC7-BDC0-5E59BE90D695}"/>
              </a:ext>
            </a:extLst>
          </p:cNvPr>
          <p:cNvGrpSpPr>
            <a:grpSpLocks/>
          </p:cNvGrpSpPr>
          <p:nvPr/>
        </p:nvGrpSpPr>
        <p:grpSpPr bwMode="auto">
          <a:xfrm>
            <a:off x="5894388" y="1943100"/>
            <a:ext cx="215900" cy="3729038"/>
            <a:chOff x="5339" y="1900"/>
            <a:chExt cx="136" cy="2349"/>
          </a:xfrm>
        </p:grpSpPr>
        <p:sp>
          <p:nvSpPr>
            <p:cNvPr id="16549" name="AutoShape 3">
              <a:extLst>
                <a:ext uri="{FF2B5EF4-FFF2-40B4-BE49-F238E27FC236}">
                  <a16:creationId xmlns:a16="http://schemas.microsoft.com/office/drawing/2014/main" id="{4C5BF612-D240-4B22-AB5F-4A4EAAD0B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50" name="AutoShape 4">
              <a:extLst>
                <a:ext uri="{FF2B5EF4-FFF2-40B4-BE49-F238E27FC236}">
                  <a16:creationId xmlns:a16="http://schemas.microsoft.com/office/drawing/2014/main" id="{8314C482-1699-4E4F-ABBA-383C6049D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7"/>
              <a:ext cx="135" cy="1462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16551" name="Group 5">
              <a:extLst>
                <a:ext uri="{FF2B5EF4-FFF2-40B4-BE49-F238E27FC236}">
                  <a16:creationId xmlns:a16="http://schemas.microsoft.com/office/drawing/2014/main" id="{D618986F-0802-4EF5-877A-AE7DA6952D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40" y="2751"/>
              <a:ext cx="135" cy="68"/>
              <a:chOff x="6214" y="11"/>
              <a:chExt cx="204" cy="76"/>
            </a:xfrm>
          </p:grpSpPr>
          <p:sp>
            <p:nvSpPr>
              <p:cNvPr id="16564" name="AutoShape 6" descr="右上がり対角線 (太)">
                <a:extLst>
                  <a:ext uri="{FF2B5EF4-FFF2-40B4-BE49-F238E27FC236}">
                    <a16:creationId xmlns:a16="http://schemas.microsoft.com/office/drawing/2014/main" id="{C2B9D4A5-34F4-44A8-8645-1C5BFC912E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6296" y="-71"/>
                <a:ext cx="39" cy="204"/>
              </a:xfrm>
              <a:prstGeom prst="flowChartDelay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565" name="AutoShape 7" descr="右上がり対角線 (太)">
                <a:extLst>
                  <a:ext uri="{FF2B5EF4-FFF2-40B4-BE49-F238E27FC236}">
                    <a16:creationId xmlns:a16="http://schemas.microsoft.com/office/drawing/2014/main" id="{CAFC5163-4A8F-4DC0-AAEF-91E7623FD8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296" y="-34"/>
                <a:ext cx="39" cy="204"/>
              </a:xfrm>
              <a:prstGeom prst="flowChartDelay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16552" name="Rectangle 8">
              <a:extLst>
                <a:ext uri="{FF2B5EF4-FFF2-40B4-BE49-F238E27FC236}">
                  <a16:creationId xmlns:a16="http://schemas.microsoft.com/office/drawing/2014/main" id="{9857D675-4FE2-4C83-B663-406024350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53" name="Rectangle 9">
              <a:extLst>
                <a:ext uri="{FF2B5EF4-FFF2-40B4-BE49-F238E27FC236}">
                  <a16:creationId xmlns:a16="http://schemas.microsoft.com/office/drawing/2014/main" id="{036B0C28-D392-4062-883C-FF492564D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54" name="Rectangle 10">
              <a:extLst>
                <a:ext uri="{FF2B5EF4-FFF2-40B4-BE49-F238E27FC236}">
                  <a16:creationId xmlns:a16="http://schemas.microsoft.com/office/drawing/2014/main" id="{2CA3E3C7-927E-4EB5-8FB0-994551FDD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55" name="Rectangle 11">
              <a:extLst>
                <a:ext uri="{FF2B5EF4-FFF2-40B4-BE49-F238E27FC236}">
                  <a16:creationId xmlns:a16="http://schemas.microsoft.com/office/drawing/2014/main" id="{FECAB019-8238-400A-ADC6-39A9F1BCB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56" name="Rectangle 12">
              <a:extLst>
                <a:ext uri="{FF2B5EF4-FFF2-40B4-BE49-F238E27FC236}">
                  <a16:creationId xmlns:a16="http://schemas.microsoft.com/office/drawing/2014/main" id="{1C9D62BA-B30B-44FA-AD44-3AC0D6545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57" name="Rectangle 13">
              <a:extLst>
                <a:ext uri="{FF2B5EF4-FFF2-40B4-BE49-F238E27FC236}">
                  <a16:creationId xmlns:a16="http://schemas.microsoft.com/office/drawing/2014/main" id="{138051CE-168D-44F2-8ACD-636A6C2B5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58" name="Rectangle 14">
              <a:extLst>
                <a:ext uri="{FF2B5EF4-FFF2-40B4-BE49-F238E27FC236}">
                  <a16:creationId xmlns:a16="http://schemas.microsoft.com/office/drawing/2014/main" id="{0AA865FC-AD0D-400B-A8B7-ECA9F881F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59" name="Rectangle 15">
              <a:extLst>
                <a:ext uri="{FF2B5EF4-FFF2-40B4-BE49-F238E27FC236}">
                  <a16:creationId xmlns:a16="http://schemas.microsoft.com/office/drawing/2014/main" id="{5D148F63-3EAE-405B-A208-005694C9D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60" name="Rectangle 16">
              <a:extLst>
                <a:ext uri="{FF2B5EF4-FFF2-40B4-BE49-F238E27FC236}">
                  <a16:creationId xmlns:a16="http://schemas.microsoft.com/office/drawing/2014/main" id="{50930CBF-BBBB-4C9E-9094-4C1596A6C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61" name="Rectangle 17">
              <a:extLst>
                <a:ext uri="{FF2B5EF4-FFF2-40B4-BE49-F238E27FC236}">
                  <a16:creationId xmlns:a16="http://schemas.microsoft.com/office/drawing/2014/main" id="{B07634D9-A332-4FA2-9EB3-79AF6B819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62" name="Rectangle 18">
              <a:extLst>
                <a:ext uri="{FF2B5EF4-FFF2-40B4-BE49-F238E27FC236}">
                  <a16:creationId xmlns:a16="http://schemas.microsoft.com/office/drawing/2014/main" id="{A0CA3E7C-5697-4013-91EE-17EAE3CD0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63" name="Rectangle 19">
              <a:extLst>
                <a:ext uri="{FF2B5EF4-FFF2-40B4-BE49-F238E27FC236}">
                  <a16:creationId xmlns:a16="http://schemas.microsoft.com/office/drawing/2014/main" id="{628CBDB1-13CB-4AEA-9E27-D9CBECE28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6387" name="Group 20">
            <a:extLst>
              <a:ext uri="{FF2B5EF4-FFF2-40B4-BE49-F238E27FC236}">
                <a16:creationId xmlns:a16="http://schemas.microsoft.com/office/drawing/2014/main" id="{284904C3-C8C0-49CB-980F-11AA2F44A0D5}"/>
              </a:ext>
            </a:extLst>
          </p:cNvPr>
          <p:cNvGrpSpPr>
            <a:grpSpLocks/>
          </p:cNvGrpSpPr>
          <p:nvPr/>
        </p:nvGrpSpPr>
        <p:grpSpPr bwMode="auto">
          <a:xfrm>
            <a:off x="6616700" y="1943100"/>
            <a:ext cx="215900" cy="3729038"/>
            <a:chOff x="5339" y="1900"/>
            <a:chExt cx="136" cy="2349"/>
          </a:xfrm>
        </p:grpSpPr>
        <p:sp>
          <p:nvSpPr>
            <p:cNvPr id="16532" name="AutoShape 21">
              <a:extLst>
                <a:ext uri="{FF2B5EF4-FFF2-40B4-BE49-F238E27FC236}">
                  <a16:creationId xmlns:a16="http://schemas.microsoft.com/office/drawing/2014/main" id="{2C379F0D-F2DD-4B8F-AC70-72DA0ADC7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33" name="AutoShape 22">
              <a:extLst>
                <a:ext uri="{FF2B5EF4-FFF2-40B4-BE49-F238E27FC236}">
                  <a16:creationId xmlns:a16="http://schemas.microsoft.com/office/drawing/2014/main" id="{CDA165E5-B2C1-4781-A538-D29ED9F8C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7"/>
              <a:ext cx="135" cy="1462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16534" name="Group 23">
              <a:extLst>
                <a:ext uri="{FF2B5EF4-FFF2-40B4-BE49-F238E27FC236}">
                  <a16:creationId xmlns:a16="http://schemas.microsoft.com/office/drawing/2014/main" id="{CA152DAF-5E8D-4981-947B-84A8470CBA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40" y="2751"/>
              <a:ext cx="135" cy="68"/>
              <a:chOff x="6214" y="11"/>
              <a:chExt cx="204" cy="76"/>
            </a:xfrm>
          </p:grpSpPr>
          <p:sp>
            <p:nvSpPr>
              <p:cNvPr id="16547" name="AutoShape 24" descr="右上がり対角線 (太)">
                <a:extLst>
                  <a:ext uri="{FF2B5EF4-FFF2-40B4-BE49-F238E27FC236}">
                    <a16:creationId xmlns:a16="http://schemas.microsoft.com/office/drawing/2014/main" id="{9258A4CE-25E7-45EB-8FB6-727BE92132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6296" y="-71"/>
                <a:ext cx="39" cy="204"/>
              </a:xfrm>
              <a:prstGeom prst="flowChartDelay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548" name="AutoShape 25" descr="右上がり対角線 (太)">
                <a:extLst>
                  <a:ext uri="{FF2B5EF4-FFF2-40B4-BE49-F238E27FC236}">
                    <a16:creationId xmlns:a16="http://schemas.microsoft.com/office/drawing/2014/main" id="{5857F2C1-1F90-461E-BC6C-D7E0EAB0B5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296" y="-34"/>
                <a:ext cx="39" cy="204"/>
              </a:xfrm>
              <a:prstGeom prst="flowChartDelay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16535" name="Rectangle 26">
              <a:extLst>
                <a:ext uri="{FF2B5EF4-FFF2-40B4-BE49-F238E27FC236}">
                  <a16:creationId xmlns:a16="http://schemas.microsoft.com/office/drawing/2014/main" id="{1656667F-19B5-4906-96A0-628DAAABC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36" name="Rectangle 27">
              <a:extLst>
                <a:ext uri="{FF2B5EF4-FFF2-40B4-BE49-F238E27FC236}">
                  <a16:creationId xmlns:a16="http://schemas.microsoft.com/office/drawing/2014/main" id="{18C2C65E-3037-4C7A-B797-B6F49F26F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37" name="Rectangle 28">
              <a:extLst>
                <a:ext uri="{FF2B5EF4-FFF2-40B4-BE49-F238E27FC236}">
                  <a16:creationId xmlns:a16="http://schemas.microsoft.com/office/drawing/2014/main" id="{527CE306-A039-4FE6-A71E-CDDE238BE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38" name="Rectangle 29">
              <a:extLst>
                <a:ext uri="{FF2B5EF4-FFF2-40B4-BE49-F238E27FC236}">
                  <a16:creationId xmlns:a16="http://schemas.microsoft.com/office/drawing/2014/main" id="{18D08F38-62FD-44A8-BAFA-827F4D2DF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39" name="Rectangle 30">
              <a:extLst>
                <a:ext uri="{FF2B5EF4-FFF2-40B4-BE49-F238E27FC236}">
                  <a16:creationId xmlns:a16="http://schemas.microsoft.com/office/drawing/2014/main" id="{25D9C759-AAB8-4A88-AEAD-21C47434C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40" name="Rectangle 31">
              <a:extLst>
                <a:ext uri="{FF2B5EF4-FFF2-40B4-BE49-F238E27FC236}">
                  <a16:creationId xmlns:a16="http://schemas.microsoft.com/office/drawing/2014/main" id="{33F7F094-6383-4300-9DE1-325F3904F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41" name="Rectangle 32">
              <a:extLst>
                <a:ext uri="{FF2B5EF4-FFF2-40B4-BE49-F238E27FC236}">
                  <a16:creationId xmlns:a16="http://schemas.microsoft.com/office/drawing/2014/main" id="{F34AB2F7-0CCA-4BD4-BAF5-7DC317164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42" name="Rectangle 33">
              <a:extLst>
                <a:ext uri="{FF2B5EF4-FFF2-40B4-BE49-F238E27FC236}">
                  <a16:creationId xmlns:a16="http://schemas.microsoft.com/office/drawing/2014/main" id="{49BD036B-9F8C-4EAB-AA3B-006CBB355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43" name="Rectangle 34">
              <a:extLst>
                <a:ext uri="{FF2B5EF4-FFF2-40B4-BE49-F238E27FC236}">
                  <a16:creationId xmlns:a16="http://schemas.microsoft.com/office/drawing/2014/main" id="{07D48BB6-04C0-4B5A-9F2F-169C2B599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44" name="Rectangle 35">
              <a:extLst>
                <a:ext uri="{FF2B5EF4-FFF2-40B4-BE49-F238E27FC236}">
                  <a16:creationId xmlns:a16="http://schemas.microsoft.com/office/drawing/2014/main" id="{A6EAF7C9-9374-490F-9FE4-2FD7E543F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45" name="Rectangle 36">
              <a:extLst>
                <a:ext uri="{FF2B5EF4-FFF2-40B4-BE49-F238E27FC236}">
                  <a16:creationId xmlns:a16="http://schemas.microsoft.com/office/drawing/2014/main" id="{5E3892E7-F3C2-43B8-8A45-B511B6694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46" name="Rectangle 37">
              <a:extLst>
                <a:ext uri="{FF2B5EF4-FFF2-40B4-BE49-F238E27FC236}">
                  <a16:creationId xmlns:a16="http://schemas.microsoft.com/office/drawing/2014/main" id="{6415F1DF-D5E8-495C-A358-63ECD95AF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6388" name="AutoShape 39">
            <a:extLst>
              <a:ext uri="{FF2B5EF4-FFF2-40B4-BE49-F238E27FC236}">
                <a16:creationId xmlns:a16="http://schemas.microsoft.com/office/drawing/2014/main" id="{BAC30B0A-D33D-46AF-BC61-2025B340E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663" y="1943100"/>
            <a:ext cx="214312" cy="1401763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389" name="AutoShape 40">
            <a:extLst>
              <a:ext uri="{FF2B5EF4-FFF2-40B4-BE49-F238E27FC236}">
                <a16:creationId xmlns:a16="http://schemas.microsoft.com/office/drawing/2014/main" id="{7E7CD766-0548-4C57-87DF-C7ADA40C1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663" y="3341688"/>
            <a:ext cx="214312" cy="2330450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390" name="AutoShape 41">
            <a:extLst>
              <a:ext uri="{FF2B5EF4-FFF2-40B4-BE49-F238E27FC236}">
                <a16:creationId xmlns:a16="http://schemas.microsoft.com/office/drawing/2014/main" id="{9C3CABBE-ED09-4DDE-A823-CD7E2ACE78E0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7920038" y="3214688"/>
            <a:ext cx="55562" cy="214312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391" name="AutoShape 42">
            <a:extLst>
              <a:ext uri="{FF2B5EF4-FFF2-40B4-BE49-F238E27FC236}">
                <a16:creationId xmlns:a16="http://schemas.microsoft.com/office/drawing/2014/main" id="{1DFD05C0-D754-41C6-9F4E-E8986568FAE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920037" y="3267076"/>
            <a:ext cx="55563" cy="214312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392" name="Rectangle 43">
            <a:extLst>
              <a:ext uri="{FF2B5EF4-FFF2-40B4-BE49-F238E27FC236}">
                <a16:creationId xmlns:a16="http://schemas.microsoft.com/office/drawing/2014/main" id="{883BCD6A-4839-4A34-8A0B-592A076E5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663" y="3443288"/>
            <a:ext cx="214312" cy="8890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393" name="Rectangle 44">
            <a:extLst>
              <a:ext uri="{FF2B5EF4-FFF2-40B4-BE49-F238E27FC236}">
                <a16:creationId xmlns:a16="http://schemas.microsoft.com/office/drawing/2014/main" id="{D72723B2-3890-48AF-8D81-8EC4ADBCE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663" y="2133600"/>
            <a:ext cx="214312" cy="809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394" name="Rectangle 45">
            <a:extLst>
              <a:ext uri="{FF2B5EF4-FFF2-40B4-BE49-F238E27FC236}">
                <a16:creationId xmlns:a16="http://schemas.microsoft.com/office/drawing/2014/main" id="{E9AEF507-4661-4C89-9B2F-D321944C1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663" y="2441575"/>
            <a:ext cx="214312" cy="147638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395" name="Rectangle 46">
            <a:extLst>
              <a:ext uri="{FF2B5EF4-FFF2-40B4-BE49-F238E27FC236}">
                <a16:creationId xmlns:a16="http://schemas.microsoft.com/office/drawing/2014/main" id="{0338A53F-B7FC-4252-9DD8-6B53D7F0E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663" y="2638425"/>
            <a:ext cx="214312" cy="15240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396" name="Rectangle 47">
            <a:extLst>
              <a:ext uri="{FF2B5EF4-FFF2-40B4-BE49-F238E27FC236}">
                <a16:creationId xmlns:a16="http://schemas.microsoft.com/office/drawing/2014/main" id="{F6E5C716-8959-4E17-AC06-96176FBB7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663" y="2927350"/>
            <a:ext cx="214312" cy="7302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397" name="Rectangle 48">
            <a:extLst>
              <a:ext uri="{FF2B5EF4-FFF2-40B4-BE49-F238E27FC236}">
                <a16:creationId xmlns:a16="http://schemas.microsoft.com/office/drawing/2014/main" id="{9007CE9F-8D07-4AC6-9974-50B9FD702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663" y="3146425"/>
            <a:ext cx="214312" cy="7302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398" name="Rectangle 49">
            <a:extLst>
              <a:ext uri="{FF2B5EF4-FFF2-40B4-BE49-F238E27FC236}">
                <a16:creationId xmlns:a16="http://schemas.microsoft.com/office/drawing/2014/main" id="{EA221609-F54F-4018-94F5-E442A7D0F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663" y="3868738"/>
            <a:ext cx="214312" cy="15557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399" name="Rectangle 50">
            <a:extLst>
              <a:ext uri="{FF2B5EF4-FFF2-40B4-BE49-F238E27FC236}">
                <a16:creationId xmlns:a16="http://schemas.microsoft.com/office/drawing/2014/main" id="{526F6143-79B0-420D-B9EB-F962603F3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663" y="4084638"/>
            <a:ext cx="214312" cy="258762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00" name="Rectangle 51">
            <a:extLst>
              <a:ext uri="{FF2B5EF4-FFF2-40B4-BE49-F238E27FC236}">
                <a16:creationId xmlns:a16="http://schemas.microsoft.com/office/drawing/2014/main" id="{AE1BCD89-EDCC-4DF8-A2DA-8EE577F7C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663" y="4432300"/>
            <a:ext cx="214312" cy="2222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01" name="Rectangle 52">
            <a:extLst>
              <a:ext uri="{FF2B5EF4-FFF2-40B4-BE49-F238E27FC236}">
                <a16:creationId xmlns:a16="http://schemas.microsoft.com/office/drawing/2014/main" id="{BB0D4ED6-A6B1-4B66-811D-EC17FFE7C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663" y="4543425"/>
            <a:ext cx="214312" cy="15081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02" name="Rectangle 53">
            <a:extLst>
              <a:ext uri="{FF2B5EF4-FFF2-40B4-BE49-F238E27FC236}">
                <a16:creationId xmlns:a16="http://schemas.microsoft.com/office/drawing/2014/main" id="{3C1FF0E4-E0E7-46CB-A2AD-60A74A6B0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663" y="4840288"/>
            <a:ext cx="214312" cy="22225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03" name="Rectangle 54">
            <a:extLst>
              <a:ext uri="{FF2B5EF4-FFF2-40B4-BE49-F238E27FC236}">
                <a16:creationId xmlns:a16="http://schemas.microsoft.com/office/drawing/2014/main" id="{6393D669-A44C-44B4-98F1-44E36B960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663" y="5267325"/>
            <a:ext cx="214312" cy="21590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16404" name="Group 55">
            <a:extLst>
              <a:ext uri="{FF2B5EF4-FFF2-40B4-BE49-F238E27FC236}">
                <a16:creationId xmlns:a16="http://schemas.microsoft.com/office/drawing/2014/main" id="{A371F786-03C5-4F02-B9BE-F976003C87D8}"/>
              </a:ext>
            </a:extLst>
          </p:cNvPr>
          <p:cNvGrpSpPr>
            <a:grpSpLocks/>
          </p:cNvGrpSpPr>
          <p:nvPr/>
        </p:nvGrpSpPr>
        <p:grpSpPr bwMode="auto">
          <a:xfrm>
            <a:off x="8561388" y="1943100"/>
            <a:ext cx="215900" cy="3729038"/>
            <a:chOff x="5339" y="1900"/>
            <a:chExt cx="136" cy="2349"/>
          </a:xfrm>
        </p:grpSpPr>
        <p:sp>
          <p:nvSpPr>
            <p:cNvPr id="16516" name="AutoShape 56">
              <a:extLst>
                <a:ext uri="{FF2B5EF4-FFF2-40B4-BE49-F238E27FC236}">
                  <a16:creationId xmlns:a16="http://schemas.microsoft.com/office/drawing/2014/main" id="{4FEFCF27-7A06-4E59-9F0E-A069C91E5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17" name="AutoShape 57">
              <a:extLst>
                <a:ext uri="{FF2B5EF4-FFF2-40B4-BE49-F238E27FC236}">
                  <a16:creationId xmlns:a16="http://schemas.microsoft.com/office/drawing/2014/main" id="{D7400AD6-6A75-47B2-BFF9-D5825BA46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1"/>
              <a:ext cx="135" cy="1468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18" name="AutoShape 58">
              <a:extLst>
                <a:ext uri="{FF2B5EF4-FFF2-40B4-BE49-F238E27FC236}">
                  <a16:creationId xmlns:a16="http://schemas.microsoft.com/office/drawing/2014/main" id="{BA3B0A3B-A09B-40A5-94B7-1BD7C17DED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390" y="2701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19" name="AutoShape 59">
              <a:extLst>
                <a:ext uri="{FF2B5EF4-FFF2-40B4-BE49-F238E27FC236}">
                  <a16:creationId xmlns:a16="http://schemas.microsoft.com/office/drawing/2014/main" id="{C5451B0E-742E-4185-A57C-98D8F02311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390" y="2734"/>
              <a:ext cx="35" cy="135"/>
            </a:xfrm>
            <a:prstGeom prst="flowChartDelay">
              <a:avLst/>
            </a:prstGeom>
            <a:gradFill rotWithShape="0"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20" name="Rectangle 60">
              <a:extLst>
                <a:ext uri="{FF2B5EF4-FFF2-40B4-BE49-F238E27FC236}">
                  <a16:creationId xmlns:a16="http://schemas.microsoft.com/office/drawing/2014/main" id="{78F9DDF3-B4AF-4D9D-9959-95AE86CDE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21" name="Rectangle 61">
              <a:extLst>
                <a:ext uri="{FF2B5EF4-FFF2-40B4-BE49-F238E27FC236}">
                  <a16:creationId xmlns:a16="http://schemas.microsoft.com/office/drawing/2014/main" id="{2611E789-3BC7-4EC2-A60F-7917E3297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22" name="Rectangle 62">
              <a:extLst>
                <a:ext uri="{FF2B5EF4-FFF2-40B4-BE49-F238E27FC236}">
                  <a16:creationId xmlns:a16="http://schemas.microsoft.com/office/drawing/2014/main" id="{4A4692DD-4AA2-4FA0-B965-2F4F35EC5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23" name="Rectangle 63">
              <a:extLst>
                <a:ext uri="{FF2B5EF4-FFF2-40B4-BE49-F238E27FC236}">
                  <a16:creationId xmlns:a16="http://schemas.microsoft.com/office/drawing/2014/main" id="{553264FA-02C0-4AED-AEB3-94E63F871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24" name="Rectangle 64">
              <a:extLst>
                <a:ext uri="{FF2B5EF4-FFF2-40B4-BE49-F238E27FC236}">
                  <a16:creationId xmlns:a16="http://schemas.microsoft.com/office/drawing/2014/main" id="{E4A6A0C7-AA2F-49F2-8774-4E3B3DB68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25" name="Rectangle 65">
              <a:extLst>
                <a:ext uri="{FF2B5EF4-FFF2-40B4-BE49-F238E27FC236}">
                  <a16:creationId xmlns:a16="http://schemas.microsoft.com/office/drawing/2014/main" id="{74BA77DE-960D-4058-A414-8B8F5B234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26" name="Rectangle 66">
              <a:extLst>
                <a:ext uri="{FF2B5EF4-FFF2-40B4-BE49-F238E27FC236}">
                  <a16:creationId xmlns:a16="http://schemas.microsoft.com/office/drawing/2014/main" id="{CC5E52E3-AF50-4D20-A807-F223F8EFB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27" name="Rectangle 67">
              <a:extLst>
                <a:ext uri="{FF2B5EF4-FFF2-40B4-BE49-F238E27FC236}">
                  <a16:creationId xmlns:a16="http://schemas.microsoft.com/office/drawing/2014/main" id="{583DC5C0-378B-4D38-B583-898572F76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28" name="Rectangle 68">
              <a:extLst>
                <a:ext uri="{FF2B5EF4-FFF2-40B4-BE49-F238E27FC236}">
                  <a16:creationId xmlns:a16="http://schemas.microsoft.com/office/drawing/2014/main" id="{8FDBA6D9-E2DE-4B1D-BCD6-FDCE3B811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29" name="Rectangle 69">
              <a:extLst>
                <a:ext uri="{FF2B5EF4-FFF2-40B4-BE49-F238E27FC236}">
                  <a16:creationId xmlns:a16="http://schemas.microsoft.com/office/drawing/2014/main" id="{998D643E-1747-4AAE-99F0-76F63A8A3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30" name="Rectangle 70">
              <a:extLst>
                <a:ext uri="{FF2B5EF4-FFF2-40B4-BE49-F238E27FC236}">
                  <a16:creationId xmlns:a16="http://schemas.microsoft.com/office/drawing/2014/main" id="{57A47019-3E22-43EA-8F5D-A9F2F6E35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31" name="Rectangle 71">
              <a:extLst>
                <a:ext uri="{FF2B5EF4-FFF2-40B4-BE49-F238E27FC236}">
                  <a16:creationId xmlns:a16="http://schemas.microsoft.com/office/drawing/2014/main" id="{1EE2ACBB-F8C5-488E-A099-AA6953AC5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6405" name="Text Box 72">
            <a:extLst>
              <a:ext uri="{FF2B5EF4-FFF2-40B4-BE49-F238E27FC236}">
                <a16:creationId xmlns:a16="http://schemas.microsoft.com/office/drawing/2014/main" id="{1C6C2D57-33DB-4218-A05E-2DB2E736D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192246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22.3</a:t>
            </a:r>
          </a:p>
        </p:txBody>
      </p:sp>
      <p:sp>
        <p:nvSpPr>
          <p:cNvPr id="16406" name="Text Box 73">
            <a:extLst>
              <a:ext uri="{FF2B5EF4-FFF2-40B4-BE49-F238E27FC236}">
                <a16:creationId xmlns:a16="http://schemas.microsoft.com/office/drawing/2014/main" id="{4D551415-07C3-42EE-85EB-78649616C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219710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22.1</a:t>
            </a:r>
          </a:p>
        </p:txBody>
      </p:sp>
      <p:sp>
        <p:nvSpPr>
          <p:cNvPr id="16407" name="Text Box 74">
            <a:extLst>
              <a:ext uri="{FF2B5EF4-FFF2-40B4-BE49-F238E27FC236}">
                <a16:creationId xmlns:a16="http://schemas.microsoft.com/office/drawing/2014/main" id="{F9A792E9-5449-427F-9A26-809AFE387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2498725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21.2</a:t>
            </a:r>
          </a:p>
        </p:txBody>
      </p:sp>
      <p:sp>
        <p:nvSpPr>
          <p:cNvPr id="16408" name="Text Box 75">
            <a:extLst>
              <a:ext uri="{FF2B5EF4-FFF2-40B4-BE49-F238E27FC236}">
                <a16:creationId xmlns:a16="http://schemas.microsoft.com/office/drawing/2014/main" id="{B9EB4E48-4805-4007-8D6F-DF1EE052E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2846388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11.3</a:t>
            </a:r>
          </a:p>
        </p:txBody>
      </p:sp>
      <p:sp>
        <p:nvSpPr>
          <p:cNvPr id="16409" name="Text Box 76">
            <a:extLst>
              <a:ext uri="{FF2B5EF4-FFF2-40B4-BE49-F238E27FC236}">
                <a16:creationId xmlns:a16="http://schemas.microsoft.com/office/drawing/2014/main" id="{6F6AC49B-C570-42C5-A42E-45B75CEB3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3113088"/>
            <a:ext cx="469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11.21</a:t>
            </a:r>
          </a:p>
        </p:txBody>
      </p:sp>
      <p:sp>
        <p:nvSpPr>
          <p:cNvPr id="16410" name="Text Box 77">
            <a:extLst>
              <a:ext uri="{FF2B5EF4-FFF2-40B4-BE49-F238E27FC236}">
                <a16:creationId xmlns:a16="http://schemas.microsoft.com/office/drawing/2014/main" id="{391EFA1C-169E-4606-B9DD-D245C1731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3265488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11.1</a:t>
            </a:r>
          </a:p>
        </p:txBody>
      </p:sp>
      <p:sp>
        <p:nvSpPr>
          <p:cNvPr id="16411" name="Text Box 78">
            <a:extLst>
              <a:ext uri="{FF2B5EF4-FFF2-40B4-BE49-F238E27FC236}">
                <a16:creationId xmlns:a16="http://schemas.microsoft.com/office/drawing/2014/main" id="{5F59D168-50D0-4F5B-B774-BD703810E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3817938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21.1</a:t>
            </a:r>
          </a:p>
        </p:txBody>
      </p:sp>
      <p:sp>
        <p:nvSpPr>
          <p:cNvPr id="16412" name="Text Box 79">
            <a:extLst>
              <a:ext uri="{FF2B5EF4-FFF2-40B4-BE49-F238E27FC236}">
                <a16:creationId xmlns:a16="http://schemas.microsoft.com/office/drawing/2014/main" id="{DE9EFC70-FDAD-4891-B40D-93478C0FC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4105275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21.3</a:t>
            </a:r>
          </a:p>
        </p:txBody>
      </p:sp>
      <p:sp>
        <p:nvSpPr>
          <p:cNvPr id="16413" name="Text Box 80">
            <a:extLst>
              <a:ext uri="{FF2B5EF4-FFF2-40B4-BE49-F238E27FC236}">
                <a16:creationId xmlns:a16="http://schemas.microsoft.com/office/drawing/2014/main" id="{1504EFF7-1972-4567-A06A-66E2F4E61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4262438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22.1</a:t>
            </a:r>
          </a:p>
        </p:txBody>
      </p:sp>
      <p:sp>
        <p:nvSpPr>
          <p:cNvPr id="16414" name="Text Box 81">
            <a:extLst>
              <a:ext uri="{FF2B5EF4-FFF2-40B4-BE49-F238E27FC236}">
                <a16:creationId xmlns:a16="http://schemas.microsoft.com/office/drawing/2014/main" id="{BA13CAEB-915A-41D1-A957-3AE7DD572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4333875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22.2</a:t>
            </a:r>
          </a:p>
        </p:txBody>
      </p:sp>
      <p:sp>
        <p:nvSpPr>
          <p:cNvPr id="16415" name="Text Box 82">
            <a:extLst>
              <a:ext uri="{FF2B5EF4-FFF2-40B4-BE49-F238E27FC236}">
                <a16:creationId xmlns:a16="http://schemas.microsoft.com/office/drawing/2014/main" id="{D0AF970C-3DB7-4ABE-976C-ABE99DB8A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4659313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6416" name="Text Box 83">
            <a:extLst>
              <a:ext uri="{FF2B5EF4-FFF2-40B4-BE49-F238E27FC236}">
                <a16:creationId xmlns:a16="http://schemas.microsoft.com/office/drawing/2014/main" id="{420311C6-14E0-4457-8EAD-10A884976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2225" y="249078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</a:t>
            </a:r>
          </a:p>
        </p:txBody>
      </p:sp>
      <p:sp>
        <p:nvSpPr>
          <p:cNvPr id="16417" name="Text Box 84">
            <a:extLst>
              <a:ext uri="{FF2B5EF4-FFF2-40B4-BE49-F238E27FC236}">
                <a16:creationId xmlns:a16="http://schemas.microsoft.com/office/drawing/2014/main" id="{38752D07-AB3A-4665-8E6B-376AD0B99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2225" y="435451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q</a:t>
            </a:r>
          </a:p>
        </p:txBody>
      </p:sp>
      <p:sp>
        <p:nvSpPr>
          <p:cNvPr id="16418" name="Text Box 85">
            <a:extLst>
              <a:ext uri="{FF2B5EF4-FFF2-40B4-BE49-F238E27FC236}">
                <a16:creationId xmlns:a16="http://schemas.microsoft.com/office/drawing/2014/main" id="{0EF05619-DDFB-4F9D-9124-FEA55DFC2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2390775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21.3</a:t>
            </a:r>
          </a:p>
        </p:txBody>
      </p:sp>
      <p:sp>
        <p:nvSpPr>
          <p:cNvPr id="16419" name="Text Box 86">
            <a:extLst>
              <a:ext uri="{FF2B5EF4-FFF2-40B4-BE49-F238E27FC236}">
                <a16:creationId xmlns:a16="http://schemas.microsoft.com/office/drawing/2014/main" id="{4FAAD629-CE8D-45B8-A56D-AEA562679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2738438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11.4</a:t>
            </a:r>
          </a:p>
        </p:txBody>
      </p:sp>
      <p:sp>
        <p:nvSpPr>
          <p:cNvPr id="16420" name="Text Box 87">
            <a:extLst>
              <a:ext uri="{FF2B5EF4-FFF2-40B4-BE49-F238E27FC236}">
                <a16:creationId xmlns:a16="http://schemas.microsoft.com/office/drawing/2014/main" id="{FF162EA1-9140-4218-AF0E-CBAD404F7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4514850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16421" name="Text Box 88">
            <a:extLst>
              <a:ext uri="{FF2B5EF4-FFF2-40B4-BE49-F238E27FC236}">
                <a16:creationId xmlns:a16="http://schemas.microsoft.com/office/drawing/2014/main" id="{22353C0F-EB8D-4C6A-898D-0EBA03198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4406900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22.3</a:t>
            </a:r>
          </a:p>
        </p:txBody>
      </p:sp>
      <p:sp>
        <p:nvSpPr>
          <p:cNvPr id="16422" name="Text Box 89">
            <a:extLst>
              <a:ext uri="{FF2B5EF4-FFF2-40B4-BE49-F238E27FC236}">
                <a16:creationId xmlns:a16="http://schemas.microsoft.com/office/drawing/2014/main" id="{69645800-EE9F-4628-A441-D44209D1A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2054225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22.2</a:t>
            </a:r>
          </a:p>
        </p:txBody>
      </p:sp>
      <p:sp>
        <p:nvSpPr>
          <p:cNvPr id="16423" name="Text Box 90">
            <a:extLst>
              <a:ext uri="{FF2B5EF4-FFF2-40B4-BE49-F238E27FC236}">
                <a16:creationId xmlns:a16="http://schemas.microsoft.com/office/drawing/2014/main" id="{B58946AA-A9FA-4358-9E12-515F1D8FB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3938588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21.2</a:t>
            </a:r>
          </a:p>
        </p:txBody>
      </p:sp>
      <p:sp>
        <p:nvSpPr>
          <p:cNvPr id="16424" name="Text Box 91">
            <a:extLst>
              <a:ext uri="{FF2B5EF4-FFF2-40B4-BE49-F238E27FC236}">
                <a16:creationId xmlns:a16="http://schemas.microsoft.com/office/drawing/2014/main" id="{BF979F79-1202-4D47-BECD-8E2584087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4838700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16425" name="Text Box 92">
            <a:extLst>
              <a:ext uri="{FF2B5EF4-FFF2-40B4-BE49-F238E27FC236}">
                <a16:creationId xmlns:a16="http://schemas.microsoft.com/office/drawing/2014/main" id="{E3707309-E37C-452E-8AD2-123C57613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5078413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16426" name="Text Box 93">
            <a:extLst>
              <a:ext uri="{FF2B5EF4-FFF2-40B4-BE49-F238E27FC236}">
                <a16:creationId xmlns:a16="http://schemas.microsoft.com/office/drawing/2014/main" id="{F3450914-290D-4A72-A386-F28EFF68C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3041650"/>
            <a:ext cx="469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11.22</a:t>
            </a:r>
          </a:p>
        </p:txBody>
      </p:sp>
      <p:sp>
        <p:nvSpPr>
          <p:cNvPr id="16427" name="Text Box 94">
            <a:extLst>
              <a:ext uri="{FF2B5EF4-FFF2-40B4-BE49-F238E27FC236}">
                <a16:creationId xmlns:a16="http://schemas.microsoft.com/office/drawing/2014/main" id="{889C01FF-28FD-4E42-9387-FBBF21C01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318611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11.1</a:t>
            </a:r>
          </a:p>
        </p:txBody>
      </p:sp>
      <p:sp>
        <p:nvSpPr>
          <p:cNvPr id="16428" name="Text Box 95">
            <a:extLst>
              <a:ext uri="{FF2B5EF4-FFF2-40B4-BE49-F238E27FC236}">
                <a16:creationId xmlns:a16="http://schemas.microsoft.com/office/drawing/2014/main" id="{4182E41E-EF36-4512-BDBA-BFDD7918B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3578225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6429" name="Text Box 96">
            <a:extLst>
              <a:ext uri="{FF2B5EF4-FFF2-40B4-BE49-F238E27FC236}">
                <a16:creationId xmlns:a16="http://schemas.microsoft.com/office/drawing/2014/main" id="{B5EF4376-E778-4F8C-97AB-9D0C9B2B7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2606675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21.1</a:t>
            </a:r>
          </a:p>
        </p:txBody>
      </p:sp>
      <p:sp>
        <p:nvSpPr>
          <p:cNvPr id="16430" name="Text Box 97">
            <a:extLst>
              <a:ext uri="{FF2B5EF4-FFF2-40B4-BE49-F238E27FC236}">
                <a16:creationId xmlns:a16="http://schemas.microsoft.com/office/drawing/2014/main" id="{23CDD17B-2687-4DCA-BDD2-806E81FFB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2954338"/>
            <a:ext cx="469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11.23</a:t>
            </a:r>
          </a:p>
        </p:txBody>
      </p:sp>
      <p:sp>
        <p:nvSpPr>
          <p:cNvPr id="16431" name="Text Box 98">
            <a:extLst>
              <a:ext uri="{FF2B5EF4-FFF2-40B4-BE49-F238E27FC236}">
                <a16:creationId xmlns:a16="http://schemas.microsoft.com/office/drawing/2014/main" id="{E295B434-3856-48B0-8E8C-087E55D47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3322638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</a:t>
            </a:r>
          </a:p>
        </p:txBody>
      </p:sp>
      <p:sp>
        <p:nvSpPr>
          <p:cNvPr id="16432" name="Text Box 99">
            <a:extLst>
              <a:ext uri="{FF2B5EF4-FFF2-40B4-BE49-F238E27FC236}">
                <a16:creationId xmlns:a16="http://schemas.microsoft.com/office/drawing/2014/main" id="{0B77ACB1-F5A1-48B3-9555-E74DCB7FF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3386138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6433" name="Text Box 100">
            <a:extLst>
              <a:ext uri="{FF2B5EF4-FFF2-40B4-BE49-F238E27FC236}">
                <a16:creationId xmlns:a16="http://schemas.microsoft.com/office/drawing/2014/main" id="{2F1E7A7B-77DD-4D4E-8D42-E7266199D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5270500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16434" name="Text Box 101">
            <a:extLst>
              <a:ext uri="{FF2B5EF4-FFF2-40B4-BE49-F238E27FC236}">
                <a16:creationId xmlns:a16="http://schemas.microsoft.com/office/drawing/2014/main" id="{A95D2452-A7ED-4ED9-9DF6-1FF4FD7A1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5449888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16435" name="Line 102">
            <a:extLst>
              <a:ext uri="{FF2B5EF4-FFF2-40B4-BE49-F238E27FC236}">
                <a16:creationId xmlns:a16="http://schemas.microsoft.com/office/drawing/2014/main" id="{65E09436-D5D7-4314-84EA-4C2F005F37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6838" y="3348038"/>
            <a:ext cx="792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36" name="Line 103">
            <a:extLst>
              <a:ext uri="{FF2B5EF4-FFF2-40B4-BE49-F238E27FC236}">
                <a16:creationId xmlns:a16="http://schemas.microsoft.com/office/drawing/2014/main" id="{8290352B-3C1E-4882-BACC-E64E3C2D6B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6838" y="1944688"/>
            <a:ext cx="792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37" name="Line 104">
            <a:extLst>
              <a:ext uri="{FF2B5EF4-FFF2-40B4-BE49-F238E27FC236}">
                <a16:creationId xmlns:a16="http://schemas.microsoft.com/office/drawing/2014/main" id="{FB8FEB33-5E20-495E-B7A9-6F473F82EC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6838" y="5672138"/>
            <a:ext cx="792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16438" name="Group 105">
            <a:extLst>
              <a:ext uri="{FF2B5EF4-FFF2-40B4-BE49-F238E27FC236}">
                <a16:creationId xmlns:a16="http://schemas.microsoft.com/office/drawing/2014/main" id="{1FA4B4D7-57BB-4E5C-AD79-1E736FE7E43A}"/>
              </a:ext>
            </a:extLst>
          </p:cNvPr>
          <p:cNvGrpSpPr>
            <a:grpSpLocks/>
          </p:cNvGrpSpPr>
          <p:nvPr/>
        </p:nvGrpSpPr>
        <p:grpSpPr bwMode="auto">
          <a:xfrm>
            <a:off x="1179513" y="4076700"/>
            <a:ext cx="219075" cy="1590675"/>
            <a:chOff x="5580" y="3247"/>
            <a:chExt cx="138" cy="1002"/>
          </a:xfrm>
        </p:grpSpPr>
        <p:sp>
          <p:nvSpPr>
            <p:cNvPr id="16507" name="AutoShape 106">
              <a:extLst>
                <a:ext uri="{FF2B5EF4-FFF2-40B4-BE49-F238E27FC236}">
                  <a16:creationId xmlns:a16="http://schemas.microsoft.com/office/drawing/2014/main" id="{22E62BCF-CF47-4BA6-8C25-7478384AD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247"/>
              <a:ext cx="136" cy="163"/>
            </a:xfrm>
            <a:prstGeom prst="roundRect">
              <a:avLst>
                <a:gd name="adj" fmla="val 26042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08" name="AutoShape 107">
              <a:extLst>
                <a:ext uri="{FF2B5EF4-FFF2-40B4-BE49-F238E27FC236}">
                  <a16:creationId xmlns:a16="http://schemas.microsoft.com/office/drawing/2014/main" id="{9BCFEB0B-43AD-451A-882D-A14881AA2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77"/>
              <a:ext cx="136" cy="420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09" name="AutoShape 108" descr="20%">
              <a:extLst>
                <a:ext uri="{FF2B5EF4-FFF2-40B4-BE49-F238E27FC236}">
                  <a16:creationId xmlns:a16="http://schemas.microsoft.com/office/drawing/2014/main" id="{1699E6D0-1A7F-4A21-90E6-8D2EAA97C8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631" y="3524"/>
              <a:ext cx="35" cy="138"/>
            </a:xfrm>
            <a:prstGeom prst="flowChartDelay">
              <a:avLst/>
            </a:prstGeom>
            <a:pattFill prst="pct20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10" name="AutoShape 109" descr="20%">
              <a:extLst>
                <a:ext uri="{FF2B5EF4-FFF2-40B4-BE49-F238E27FC236}">
                  <a16:creationId xmlns:a16="http://schemas.microsoft.com/office/drawing/2014/main" id="{5C148E61-31EE-408B-B185-F6680D62D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498"/>
              <a:ext cx="136" cy="72"/>
            </a:xfrm>
            <a:prstGeom prst="roundRect">
              <a:avLst>
                <a:gd name="adj" fmla="val 50000"/>
              </a:avLst>
            </a:prstGeom>
            <a:pattFill prst="pct20">
              <a:fgClr>
                <a:schemeClr val="tx1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11" name="Rectangle 110">
              <a:extLst>
                <a:ext uri="{FF2B5EF4-FFF2-40B4-BE49-F238E27FC236}">
                  <a16:creationId xmlns:a16="http://schemas.microsoft.com/office/drawing/2014/main" id="{DB4B6EE9-3487-4352-B71A-C7F1F41BA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338"/>
              <a:ext cx="136" cy="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12" name="AutoShape 111" descr="20%">
              <a:extLst>
                <a:ext uri="{FF2B5EF4-FFF2-40B4-BE49-F238E27FC236}">
                  <a16:creationId xmlns:a16="http://schemas.microsoft.com/office/drawing/2014/main" id="{5FB2FE5B-2E69-47DD-9C8E-3750A9C59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pattFill prst="pct20">
              <a:fgClr>
                <a:schemeClr val="tx1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13" name="Rectangle 112">
              <a:extLst>
                <a:ext uri="{FF2B5EF4-FFF2-40B4-BE49-F238E27FC236}">
                  <a16:creationId xmlns:a16="http://schemas.microsoft.com/office/drawing/2014/main" id="{4DF807F0-97D7-47DB-8E07-26EA8767A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14" name="Rectangle 113">
              <a:extLst>
                <a:ext uri="{FF2B5EF4-FFF2-40B4-BE49-F238E27FC236}">
                  <a16:creationId xmlns:a16="http://schemas.microsoft.com/office/drawing/2014/main" id="{6C1B6182-E9F5-4A8D-B969-99A28D33E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15" name="Rectangle 114">
              <a:extLst>
                <a:ext uri="{FF2B5EF4-FFF2-40B4-BE49-F238E27FC236}">
                  <a16:creationId xmlns:a16="http://schemas.microsoft.com/office/drawing/2014/main" id="{E9594E99-11C8-4CEC-8C2B-5D203CF5D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6439" name="Group 115">
            <a:extLst>
              <a:ext uri="{FF2B5EF4-FFF2-40B4-BE49-F238E27FC236}">
                <a16:creationId xmlns:a16="http://schemas.microsoft.com/office/drawing/2014/main" id="{DE00C58A-3696-456B-A786-37CAFC622D78}"/>
              </a:ext>
            </a:extLst>
          </p:cNvPr>
          <p:cNvGrpSpPr>
            <a:grpSpLocks/>
          </p:cNvGrpSpPr>
          <p:nvPr/>
        </p:nvGrpSpPr>
        <p:grpSpPr bwMode="auto">
          <a:xfrm>
            <a:off x="1901825" y="1938338"/>
            <a:ext cx="215900" cy="3729037"/>
            <a:chOff x="5339" y="1900"/>
            <a:chExt cx="136" cy="2349"/>
          </a:xfrm>
        </p:grpSpPr>
        <p:sp>
          <p:nvSpPr>
            <p:cNvPr id="16490" name="AutoShape 116">
              <a:extLst>
                <a:ext uri="{FF2B5EF4-FFF2-40B4-BE49-F238E27FC236}">
                  <a16:creationId xmlns:a16="http://schemas.microsoft.com/office/drawing/2014/main" id="{EC4F4452-09B3-4A07-9491-D349DD888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1900"/>
              <a:ext cx="135" cy="883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491" name="AutoShape 117">
              <a:extLst>
                <a:ext uri="{FF2B5EF4-FFF2-40B4-BE49-F238E27FC236}">
                  <a16:creationId xmlns:a16="http://schemas.microsoft.com/office/drawing/2014/main" id="{CBC23805-4B27-4B99-95DE-BB47D433E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787"/>
              <a:ext cx="135" cy="1462"/>
            </a:xfrm>
            <a:prstGeom prst="roundRect">
              <a:avLst>
                <a:gd name="adj" fmla="val 26042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16492" name="Group 118">
              <a:extLst>
                <a:ext uri="{FF2B5EF4-FFF2-40B4-BE49-F238E27FC236}">
                  <a16:creationId xmlns:a16="http://schemas.microsoft.com/office/drawing/2014/main" id="{12A864E9-A7F0-43BC-867D-041BE9196C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40" y="2751"/>
              <a:ext cx="135" cy="68"/>
              <a:chOff x="6214" y="11"/>
              <a:chExt cx="204" cy="76"/>
            </a:xfrm>
          </p:grpSpPr>
          <p:sp>
            <p:nvSpPr>
              <p:cNvPr id="16505" name="AutoShape 119" descr="右上がり対角線 (太)">
                <a:extLst>
                  <a:ext uri="{FF2B5EF4-FFF2-40B4-BE49-F238E27FC236}">
                    <a16:creationId xmlns:a16="http://schemas.microsoft.com/office/drawing/2014/main" id="{223709C3-F94F-4AFD-ACA7-5D6350B4F1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6296" y="-71"/>
                <a:ext cx="39" cy="204"/>
              </a:xfrm>
              <a:prstGeom prst="flowChartDelay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506" name="AutoShape 120" descr="右上がり対角線 (太)">
                <a:extLst>
                  <a:ext uri="{FF2B5EF4-FFF2-40B4-BE49-F238E27FC236}">
                    <a16:creationId xmlns:a16="http://schemas.microsoft.com/office/drawing/2014/main" id="{4E4EE005-B953-490F-A4C6-1D6829D22E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6296" y="-34"/>
                <a:ext cx="39" cy="204"/>
              </a:xfrm>
              <a:prstGeom prst="flowChartDelay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16493" name="Rectangle 121">
              <a:extLst>
                <a:ext uri="{FF2B5EF4-FFF2-40B4-BE49-F238E27FC236}">
                  <a16:creationId xmlns:a16="http://schemas.microsoft.com/office/drawing/2014/main" id="{7F46986E-291B-4E9A-AD37-992B1D93A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845"/>
              <a:ext cx="135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494" name="Rectangle 122">
              <a:extLst>
                <a:ext uri="{FF2B5EF4-FFF2-40B4-BE49-F238E27FC236}">
                  <a16:creationId xmlns:a16="http://schemas.microsoft.com/office/drawing/2014/main" id="{75F049C3-1A45-4D43-BEE3-615A4A6C6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020"/>
              <a:ext cx="135" cy="51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495" name="Rectangle 123">
              <a:extLst>
                <a:ext uri="{FF2B5EF4-FFF2-40B4-BE49-F238E27FC236}">
                  <a16:creationId xmlns:a16="http://schemas.microsoft.com/office/drawing/2014/main" id="{56555D01-4292-45EE-94FA-BC243BDFD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214"/>
              <a:ext cx="135" cy="9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496" name="Rectangle 124">
              <a:extLst>
                <a:ext uri="{FF2B5EF4-FFF2-40B4-BE49-F238E27FC236}">
                  <a16:creationId xmlns:a16="http://schemas.microsoft.com/office/drawing/2014/main" id="{EAD40E51-8AA6-4FDD-86FC-1DEA952EF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2338"/>
              <a:ext cx="135" cy="9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497" name="Rectangle 125">
              <a:extLst>
                <a:ext uri="{FF2B5EF4-FFF2-40B4-BE49-F238E27FC236}">
                  <a16:creationId xmlns:a16="http://schemas.microsoft.com/office/drawing/2014/main" id="{9154C239-2650-4C62-8AE8-1765C4D5D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520"/>
              <a:ext cx="135" cy="4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498" name="Rectangle 126">
              <a:extLst>
                <a:ext uri="{FF2B5EF4-FFF2-40B4-BE49-F238E27FC236}">
                  <a16:creationId xmlns:a16="http://schemas.microsoft.com/office/drawing/2014/main" id="{C6942CEF-0690-449C-BF26-32420E293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2658"/>
              <a:ext cx="135" cy="4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499" name="Rectangle 127">
              <a:extLst>
                <a:ext uri="{FF2B5EF4-FFF2-40B4-BE49-F238E27FC236}">
                  <a16:creationId xmlns:a16="http://schemas.microsoft.com/office/drawing/2014/main" id="{DBA087EE-6F11-4DA5-B9B5-7A4CEF349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113"/>
              <a:ext cx="135" cy="9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00" name="Rectangle 128">
              <a:extLst>
                <a:ext uri="{FF2B5EF4-FFF2-40B4-BE49-F238E27FC236}">
                  <a16:creationId xmlns:a16="http://schemas.microsoft.com/office/drawing/2014/main" id="{153FF5CD-CCCF-42CA-88E9-36503257C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49"/>
              <a:ext cx="135" cy="16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01" name="Rectangle 129">
              <a:extLst>
                <a:ext uri="{FF2B5EF4-FFF2-40B4-BE49-F238E27FC236}">
                  <a16:creationId xmlns:a16="http://schemas.microsoft.com/office/drawing/2014/main" id="{499C917A-E5AC-48BA-B0F4-8CE8725FB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468"/>
              <a:ext cx="135" cy="1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02" name="Rectangle 130">
              <a:extLst>
                <a:ext uri="{FF2B5EF4-FFF2-40B4-BE49-F238E27FC236}">
                  <a16:creationId xmlns:a16="http://schemas.microsoft.com/office/drawing/2014/main" id="{4C91DBD8-145D-4F64-97FF-7A6F93AED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9" y="3538"/>
              <a:ext cx="135" cy="95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03" name="Rectangle 131">
              <a:extLst>
                <a:ext uri="{FF2B5EF4-FFF2-40B4-BE49-F238E27FC236}">
                  <a16:creationId xmlns:a16="http://schemas.microsoft.com/office/drawing/2014/main" id="{EA706166-0C4A-413C-8FC3-FA4657CDA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725"/>
              <a:ext cx="135" cy="1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504" name="Rectangle 132">
              <a:extLst>
                <a:ext uri="{FF2B5EF4-FFF2-40B4-BE49-F238E27FC236}">
                  <a16:creationId xmlns:a16="http://schemas.microsoft.com/office/drawing/2014/main" id="{0395C112-0F6A-4C39-A72C-13C262CD7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994"/>
              <a:ext cx="135" cy="13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6440" name="Group 133">
            <a:extLst>
              <a:ext uri="{FF2B5EF4-FFF2-40B4-BE49-F238E27FC236}">
                <a16:creationId xmlns:a16="http://schemas.microsoft.com/office/drawing/2014/main" id="{DD7F49AC-A5E5-4060-B45D-1C5EFAA7597F}"/>
              </a:ext>
            </a:extLst>
          </p:cNvPr>
          <p:cNvGrpSpPr>
            <a:grpSpLocks/>
          </p:cNvGrpSpPr>
          <p:nvPr/>
        </p:nvGrpSpPr>
        <p:grpSpPr bwMode="auto">
          <a:xfrm>
            <a:off x="3160713" y="4079875"/>
            <a:ext cx="215900" cy="1587500"/>
            <a:chOff x="5580" y="3249"/>
            <a:chExt cx="136" cy="1000"/>
          </a:xfrm>
        </p:grpSpPr>
        <p:sp>
          <p:nvSpPr>
            <p:cNvPr id="16481" name="AutoShape 134">
              <a:extLst>
                <a:ext uri="{FF2B5EF4-FFF2-40B4-BE49-F238E27FC236}">
                  <a16:creationId xmlns:a16="http://schemas.microsoft.com/office/drawing/2014/main" id="{1EC34357-6BC3-46E8-9225-E48DDE337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249"/>
              <a:ext cx="136" cy="163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482" name="AutoShape 135">
              <a:extLst>
                <a:ext uri="{FF2B5EF4-FFF2-40B4-BE49-F238E27FC236}">
                  <a16:creationId xmlns:a16="http://schemas.microsoft.com/office/drawing/2014/main" id="{43230C5C-3359-4DF0-90A2-8BB8868B0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80"/>
              <a:ext cx="136" cy="417"/>
            </a:xfrm>
            <a:prstGeom prst="roundRect">
              <a:avLst>
                <a:gd name="adj" fmla="val 26042"/>
              </a:avLst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483" name="AutoShape 136">
              <a:extLst>
                <a:ext uri="{FF2B5EF4-FFF2-40B4-BE49-F238E27FC236}">
                  <a16:creationId xmlns:a16="http://schemas.microsoft.com/office/drawing/2014/main" id="{8CBE67DA-7C0D-4C0F-A8BB-BDB45B1233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630" y="3527"/>
              <a:ext cx="35" cy="136"/>
            </a:xfrm>
            <a:prstGeom prst="flowChartDelay">
              <a:avLst/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484" name="AutoShape 137">
              <a:extLst>
                <a:ext uri="{FF2B5EF4-FFF2-40B4-BE49-F238E27FC236}">
                  <a16:creationId xmlns:a16="http://schemas.microsoft.com/office/drawing/2014/main" id="{27846738-E9FB-44B9-9448-BF292DCD9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500"/>
              <a:ext cx="136" cy="7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800080"/>
                </a:gs>
                <a:gs pos="50000">
                  <a:srgbClr val="CC3399"/>
                </a:gs>
                <a:gs pos="100000">
                  <a:srgbClr val="800080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485" name="Rectangle 138">
              <a:extLst>
                <a:ext uri="{FF2B5EF4-FFF2-40B4-BE49-F238E27FC236}">
                  <a16:creationId xmlns:a16="http://schemas.microsoft.com/office/drawing/2014/main" id="{BCB377F3-207C-4ADA-A71E-D94151E44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340"/>
              <a:ext cx="136" cy="20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486" name="AutoShape 139">
              <a:extLst>
                <a:ext uri="{FF2B5EF4-FFF2-40B4-BE49-F238E27FC236}">
                  <a16:creationId xmlns:a16="http://schemas.microsoft.com/office/drawing/2014/main" id="{3EEBB34D-5356-4BA3-AD5F-3144B606B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15"/>
              <a:ext cx="136" cy="434"/>
            </a:xfrm>
            <a:prstGeom prst="roundRect">
              <a:avLst>
                <a:gd name="adj" fmla="val 26042"/>
              </a:avLst>
            </a:prstGeom>
            <a:gradFill rotWithShape="0">
              <a:gsLst>
                <a:gs pos="0">
                  <a:srgbClr val="333399"/>
                </a:gs>
                <a:gs pos="50000">
                  <a:srgbClr val="3366FF"/>
                </a:gs>
                <a:gs pos="100000">
                  <a:srgbClr val="333399"/>
                </a:gs>
              </a:gsLst>
              <a:lin ang="0" scaled="1"/>
            </a:gradFill>
            <a:ln w="12700">
              <a:solidFill>
                <a:srgbClr val="1E003C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487" name="Rectangle 140">
              <a:extLst>
                <a:ext uri="{FF2B5EF4-FFF2-40B4-BE49-F238E27FC236}">
                  <a16:creationId xmlns:a16="http://schemas.microsoft.com/office/drawing/2014/main" id="{7DD38F28-FB2B-4AC5-A1DC-CBA3B5241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645"/>
              <a:ext cx="136" cy="79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488" name="Rectangle 141">
              <a:extLst>
                <a:ext uri="{FF2B5EF4-FFF2-40B4-BE49-F238E27FC236}">
                  <a16:creationId xmlns:a16="http://schemas.microsoft.com/office/drawing/2014/main" id="{BCCAAB84-7835-4260-8743-4E7291BEB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821"/>
              <a:ext cx="136" cy="85"/>
            </a:xfrm>
            <a:prstGeom prst="rect">
              <a:avLst/>
            </a:prstGeom>
            <a:gradFill rotWithShape="1">
              <a:gsLst>
                <a:gs pos="0">
                  <a:srgbClr val="6600CC"/>
                </a:gs>
                <a:gs pos="50000">
                  <a:srgbClr val="FFFFFF"/>
                </a:gs>
                <a:gs pos="100000">
                  <a:srgbClr val="6600C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6489" name="Rectangle 142">
              <a:extLst>
                <a:ext uri="{FF2B5EF4-FFF2-40B4-BE49-F238E27FC236}">
                  <a16:creationId xmlns:a16="http://schemas.microsoft.com/office/drawing/2014/main" id="{3D900ABC-607E-4B24-8BE4-AC3B15F9E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0" y="3782"/>
              <a:ext cx="136" cy="58"/>
            </a:xfrm>
            <a:prstGeom prst="rect">
              <a:avLst/>
            </a:prstGeom>
            <a:gradFill rotWithShape="1">
              <a:gsLst>
                <a:gs pos="0">
                  <a:srgbClr val="1E003C"/>
                </a:gs>
                <a:gs pos="50000">
                  <a:srgbClr val="6600CC"/>
                </a:gs>
                <a:gs pos="100000">
                  <a:srgbClr val="1E003C"/>
                </a:gs>
              </a:gsLst>
              <a:lin ang="0" scaled="1"/>
            </a:gradFill>
            <a:ln w="12700">
              <a:solidFill>
                <a:srgbClr val="1E003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6441" name="AutoShape 144">
            <a:extLst>
              <a:ext uri="{FF2B5EF4-FFF2-40B4-BE49-F238E27FC236}">
                <a16:creationId xmlns:a16="http://schemas.microsoft.com/office/drawing/2014/main" id="{266BF0DF-D0F6-41F5-9739-6F1F27BBD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438" y="1938338"/>
            <a:ext cx="214312" cy="1401762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42" name="AutoShape 145">
            <a:extLst>
              <a:ext uri="{FF2B5EF4-FFF2-40B4-BE49-F238E27FC236}">
                <a16:creationId xmlns:a16="http://schemas.microsoft.com/office/drawing/2014/main" id="{D6EFCE7B-2DCF-467E-AE8D-20EA8FC3C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438" y="3336925"/>
            <a:ext cx="214312" cy="2330450"/>
          </a:xfrm>
          <a:prstGeom prst="roundRect">
            <a:avLst>
              <a:gd name="adj" fmla="val 26042"/>
            </a:avLst>
          </a:prstGeom>
          <a:gradFill rotWithShape="1">
            <a:gsLst>
              <a:gs pos="0">
                <a:srgbClr val="6600CC"/>
              </a:gs>
              <a:gs pos="50000">
                <a:srgbClr val="FFFFFF"/>
              </a:gs>
              <a:gs pos="100000">
                <a:srgbClr val="6600CC"/>
              </a:gs>
            </a:gsLst>
            <a:lin ang="0" scaled="1"/>
          </a:gradFill>
          <a:ln w="12700">
            <a:solidFill>
              <a:srgbClr val="1E003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43" name="AutoShape 146">
            <a:extLst>
              <a:ext uri="{FF2B5EF4-FFF2-40B4-BE49-F238E27FC236}">
                <a16:creationId xmlns:a16="http://schemas.microsoft.com/office/drawing/2014/main" id="{FA638989-A0E3-4F6C-88C4-93779514D63A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3960812" y="3209926"/>
            <a:ext cx="55563" cy="214312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44" name="AutoShape 147">
            <a:extLst>
              <a:ext uri="{FF2B5EF4-FFF2-40B4-BE49-F238E27FC236}">
                <a16:creationId xmlns:a16="http://schemas.microsoft.com/office/drawing/2014/main" id="{66A0CFE3-4F49-43BC-9486-A5FCF69D79D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960813" y="3262313"/>
            <a:ext cx="55562" cy="214312"/>
          </a:xfrm>
          <a:prstGeom prst="flowChartDelay">
            <a:avLst/>
          </a:prstGeom>
          <a:gradFill rotWithShape="0">
            <a:gsLst>
              <a:gs pos="0">
                <a:srgbClr val="660066"/>
              </a:gs>
              <a:gs pos="50000">
                <a:srgbClr val="CC00CC"/>
              </a:gs>
              <a:gs pos="100000">
                <a:srgbClr val="660066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45" name="Rectangle 148">
            <a:extLst>
              <a:ext uri="{FF2B5EF4-FFF2-40B4-BE49-F238E27FC236}">
                <a16:creationId xmlns:a16="http://schemas.microsoft.com/office/drawing/2014/main" id="{89F7F055-8F29-4592-99C7-E8CADC9A3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438" y="3438525"/>
            <a:ext cx="214312" cy="8890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46" name="Rectangle 149">
            <a:extLst>
              <a:ext uri="{FF2B5EF4-FFF2-40B4-BE49-F238E27FC236}">
                <a16:creationId xmlns:a16="http://schemas.microsoft.com/office/drawing/2014/main" id="{5A23EE53-31FB-444C-8C89-018DB8414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438" y="2128838"/>
            <a:ext cx="214312" cy="80962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47" name="Rectangle 150">
            <a:extLst>
              <a:ext uri="{FF2B5EF4-FFF2-40B4-BE49-F238E27FC236}">
                <a16:creationId xmlns:a16="http://schemas.microsoft.com/office/drawing/2014/main" id="{644C2A8C-ADCA-42BB-9D4C-081314F8A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438" y="2436813"/>
            <a:ext cx="214312" cy="147637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48" name="Rectangle 151">
            <a:extLst>
              <a:ext uri="{FF2B5EF4-FFF2-40B4-BE49-F238E27FC236}">
                <a16:creationId xmlns:a16="http://schemas.microsoft.com/office/drawing/2014/main" id="{22A3AFFC-F464-48A2-AF2F-9324CB6E9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438" y="2633663"/>
            <a:ext cx="214312" cy="15240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49" name="Rectangle 152">
            <a:extLst>
              <a:ext uri="{FF2B5EF4-FFF2-40B4-BE49-F238E27FC236}">
                <a16:creationId xmlns:a16="http://schemas.microsoft.com/office/drawing/2014/main" id="{AF5178FF-6974-48A5-A235-70AA44C22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438" y="2922588"/>
            <a:ext cx="214312" cy="7302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50" name="Rectangle 153">
            <a:extLst>
              <a:ext uri="{FF2B5EF4-FFF2-40B4-BE49-F238E27FC236}">
                <a16:creationId xmlns:a16="http://schemas.microsoft.com/office/drawing/2014/main" id="{15BC7CD5-748D-49C5-878C-F7E35AE0B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438" y="3141663"/>
            <a:ext cx="214312" cy="7302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51" name="Rectangle 154">
            <a:extLst>
              <a:ext uri="{FF2B5EF4-FFF2-40B4-BE49-F238E27FC236}">
                <a16:creationId xmlns:a16="http://schemas.microsoft.com/office/drawing/2014/main" id="{BD97F96D-F415-4F5D-8BC8-1F45C7F60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438" y="3863975"/>
            <a:ext cx="214312" cy="15557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52" name="Rectangle 155">
            <a:extLst>
              <a:ext uri="{FF2B5EF4-FFF2-40B4-BE49-F238E27FC236}">
                <a16:creationId xmlns:a16="http://schemas.microsoft.com/office/drawing/2014/main" id="{61BC96CB-CD0B-4C30-AF11-623878EC5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438" y="4079875"/>
            <a:ext cx="214312" cy="258763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53" name="Rectangle 156">
            <a:extLst>
              <a:ext uri="{FF2B5EF4-FFF2-40B4-BE49-F238E27FC236}">
                <a16:creationId xmlns:a16="http://schemas.microsoft.com/office/drawing/2014/main" id="{63D0724C-247E-46B3-8C02-1D4F462C0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438" y="4427538"/>
            <a:ext cx="214312" cy="22225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54" name="Rectangle 157">
            <a:extLst>
              <a:ext uri="{FF2B5EF4-FFF2-40B4-BE49-F238E27FC236}">
                <a16:creationId xmlns:a16="http://schemas.microsoft.com/office/drawing/2014/main" id="{34C7AEC6-FC25-44A8-AFC4-5CB118BD1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438" y="4538663"/>
            <a:ext cx="214312" cy="150812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55" name="Rectangle 158">
            <a:extLst>
              <a:ext uri="{FF2B5EF4-FFF2-40B4-BE49-F238E27FC236}">
                <a16:creationId xmlns:a16="http://schemas.microsoft.com/office/drawing/2014/main" id="{61DE1455-4641-41E8-B588-A6BA94E7F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438" y="4835525"/>
            <a:ext cx="214312" cy="22225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56" name="Rectangle 159">
            <a:extLst>
              <a:ext uri="{FF2B5EF4-FFF2-40B4-BE49-F238E27FC236}">
                <a16:creationId xmlns:a16="http://schemas.microsoft.com/office/drawing/2014/main" id="{43CF9BCD-B98C-4FDB-908E-330D343EA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438" y="5262563"/>
            <a:ext cx="214312" cy="215900"/>
          </a:xfrm>
          <a:prstGeom prst="rect">
            <a:avLst/>
          </a:prstGeom>
          <a:gradFill rotWithShape="1">
            <a:gsLst>
              <a:gs pos="0">
                <a:srgbClr val="1E003C"/>
              </a:gs>
              <a:gs pos="50000">
                <a:srgbClr val="6600CC"/>
              </a:gs>
              <a:gs pos="100000">
                <a:srgbClr val="1E003C"/>
              </a:gs>
            </a:gsLst>
            <a:lin ang="0" scaled="1"/>
          </a:gradFill>
          <a:ln w="12700">
            <a:solidFill>
              <a:srgbClr val="1E003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57" name="Text Box 160">
            <a:extLst>
              <a:ext uri="{FF2B5EF4-FFF2-40B4-BE49-F238E27FC236}">
                <a16:creationId xmlns:a16="http://schemas.microsoft.com/office/drawing/2014/main" id="{F36052C3-9E57-41CF-BC49-2C2E0441B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4281488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</a:t>
            </a:r>
          </a:p>
        </p:txBody>
      </p:sp>
      <p:sp>
        <p:nvSpPr>
          <p:cNvPr id="16458" name="Text Box 161">
            <a:extLst>
              <a:ext uri="{FF2B5EF4-FFF2-40B4-BE49-F238E27FC236}">
                <a16:creationId xmlns:a16="http://schemas.microsoft.com/office/drawing/2014/main" id="{DBBA8372-862E-4B3C-9C07-EC47AAE9C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4954588"/>
            <a:ext cx="469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11.23</a:t>
            </a:r>
          </a:p>
        </p:txBody>
      </p:sp>
      <p:sp>
        <p:nvSpPr>
          <p:cNvPr id="16459" name="Text Box 162">
            <a:extLst>
              <a:ext uri="{FF2B5EF4-FFF2-40B4-BE49-F238E27FC236}">
                <a16:creationId xmlns:a16="http://schemas.microsoft.com/office/drawing/2014/main" id="{61DE0C47-DEFC-43FA-B036-68168D26B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418147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</a:t>
            </a:r>
          </a:p>
        </p:txBody>
      </p:sp>
      <p:sp>
        <p:nvSpPr>
          <p:cNvPr id="16460" name="Text Box 163">
            <a:extLst>
              <a:ext uri="{FF2B5EF4-FFF2-40B4-BE49-F238E27FC236}">
                <a16:creationId xmlns:a16="http://schemas.microsoft.com/office/drawing/2014/main" id="{560E7162-0474-4B5C-A054-7833071D5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497681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q</a:t>
            </a:r>
          </a:p>
        </p:txBody>
      </p:sp>
      <p:sp>
        <p:nvSpPr>
          <p:cNvPr id="16461" name="Text Box 164">
            <a:extLst>
              <a:ext uri="{FF2B5EF4-FFF2-40B4-BE49-F238E27FC236}">
                <a16:creationId xmlns:a16="http://schemas.microsoft.com/office/drawing/2014/main" id="{A01F0789-75FD-44C1-AEFD-27AAA8ABB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4576763"/>
            <a:ext cx="469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11.21</a:t>
            </a:r>
          </a:p>
        </p:txBody>
      </p:sp>
      <p:sp>
        <p:nvSpPr>
          <p:cNvPr id="16462" name="Text Box 165">
            <a:extLst>
              <a:ext uri="{FF2B5EF4-FFF2-40B4-BE49-F238E27FC236}">
                <a16:creationId xmlns:a16="http://schemas.microsoft.com/office/drawing/2014/main" id="{4A06E887-9282-4D85-AA61-F1392B252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5265738"/>
            <a:ext cx="31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6463" name="Text Box 166">
            <a:extLst>
              <a:ext uri="{FF2B5EF4-FFF2-40B4-BE49-F238E27FC236}">
                <a16:creationId xmlns:a16="http://schemas.microsoft.com/office/drawing/2014/main" id="{02EC5AF3-3CAB-43B7-8705-BCA6D7DED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4437063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11.1</a:t>
            </a:r>
          </a:p>
        </p:txBody>
      </p:sp>
      <p:sp>
        <p:nvSpPr>
          <p:cNvPr id="16464" name="Text Box 167">
            <a:extLst>
              <a:ext uri="{FF2B5EF4-FFF2-40B4-BE49-F238E27FC236}">
                <a16:creationId xmlns:a16="http://schemas.microsoft.com/office/drawing/2014/main" id="{DC68D9DB-9AA8-4E90-8970-E74E329CD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4511675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11.1</a:t>
            </a:r>
          </a:p>
        </p:txBody>
      </p:sp>
      <p:sp>
        <p:nvSpPr>
          <p:cNvPr id="16465" name="Text Box 168">
            <a:extLst>
              <a:ext uri="{FF2B5EF4-FFF2-40B4-BE49-F238E27FC236}">
                <a16:creationId xmlns:a16="http://schemas.microsoft.com/office/drawing/2014/main" id="{9624A128-1C48-4E8D-B336-15BE76CB4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4041775"/>
            <a:ext cx="40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11.3</a:t>
            </a:r>
          </a:p>
        </p:txBody>
      </p:sp>
      <p:sp>
        <p:nvSpPr>
          <p:cNvPr id="16466" name="Text Box 169">
            <a:extLst>
              <a:ext uri="{FF2B5EF4-FFF2-40B4-BE49-F238E27FC236}">
                <a16:creationId xmlns:a16="http://schemas.microsoft.com/office/drawing/2014/main" id="{FDD47346-2A8A-435D-A8E9-3CED05D2D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4762500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11.222</a:t>
            </a:r>
          </a:p>
        </p:txBody>
      </p:sp>
      <p:sp>
        <p:nvSpPr>
          <p:cNvPr id="16467" name="Text Box 170">
            <a:extLst>
              <a:ext uri="{FF2B5EF4-FFF2-40B4-BE49-F238E27FC236}">
                <a16:creationId xmlns:a16="http://schemas.microsoft.com/office/drawing/2014/main" id="{38397D71-5E2B-4824-8DA0-CEA169F69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4857750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11.223</a:t>
            </a:r>
          </a:p>
        </p:txBody>
      </p:sp>
      <p:sp>
        <p:nvSpPr>
          <p:cNvPr id="16468" name="Text Box 171">
            <a:extLst>
              <a:ext uri="{FF2B5EF4-FFF2-40B4-BE49-F238E27FC236}">
                <a16:creationId xmlns:a16="http://schemas.microsoft.com/office/drawing/2014/main" id="{79704134-32A0-4DC1-A1C0-A95FAE571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4654550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11.221</a:t>
            </a:r>
          </a:p>
        </p:txBody>
      </p:sp>
      <p:sp>
        <p:nvSpPr>
          <p:cNvPr id="16469" name="Line 172">
            <a:extLst>
              <a:ext uri="{FF2B5EF4-FFF2-40B4-BE49-F238E27FC236}">
                <a16:creationId xmlns:a16="http://schemas.microsoft.com/office/drawing/2014/main" id="{16C8A7F1-FA08-4F12-944B-73DBDB69E2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1963" y="4595813"/>
            <a:ext cx="792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70" name="Line 173">
            <a:extLst>
              <a:ext uri="{FF2B5EF4-FFF2-40B4-BE49-F238E27FC236}">
                <a16:creationId xmlns:a16="http://schemas.microsoft.com/office/drawing/2014/main" id="{36CE329F-7B4B-4B37-8C76-F50CF8E1ED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1963" y="4076700"/>
            <a:ext cx="792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71" name="Line 174">
            <a:extLst>
              <a:ext uri="{FF2B5EF4-FFF2-40B4-BE49-F238E27FC236}">
                <a16:creationId xmlns:a16="http://schemas.microsoft.com/office/drawing/2014/main" id="{D672B355-8210-4E52-83E8-2750B71DC7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1963" y="5667375"/>
            <a:ext cx="792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72" name="Text Box 175">
            <a:extLst>
              <a:ext uri="{FF2B5EF4-FFF2-40B4-BE49-F238E27FC236}">
                <a16:creationId xmlns:a16="http://schemas.microsoft.com/office/drawing/2014/main" id="{19D4DE6B-FC8A-4F64-884D-D29EF67FF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1166813"/>
            <a:ext cx="4738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男性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Y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染色体　＋　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染色体</a:t>
            </a:r>
          </a:p>
        </p:txBody>
      </p:sp>
      <p:sp>
        <p:nvSpPr>
          <p:cNvPr id="16473" name="Text Box 176">
            <a:extLst>
              <a:ext uri="{FF2B5EF4-FFF2-40B4-BE49-F238E27FC236}">
                <a16:creationId xmlns:a16="http://schemas.microsoft.com/office/drawing/2014/main" id="{AC263CB3-95B8-4A56-940E-5EDEF4431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1313" y="1160463"/>
            <a:ext cx="3722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染色体 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 </a:t>
            </a:r>
            <a:r>
              <a:rPr kumimoji="1" lang="ja-JP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２本</a:t>
            </a:r>
          </a:p>
        </p:txBody>
      </p:sp>
      <p:sp>
        <p:nvSpPr>
          <p:cNvPr id="654513" name="AutoShape 177">
            <a:extLst>
              <a:ext uri="{FF2B5EF4-FFF2-40B4-BE49-F238E27FC236}">
                <a16:creationId xmlns:a16="http://schemas.microsoft.com/office/drawing/2014/main" id="{47A80A1F-D9FD-4C72-95BA-71B1C8FC5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3" y="5291138"/>
            <a:ext cx="425450" cy="403225"/>
          </a:xfrm>
          <a:prstGeom prst="star5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54514" name="AutoShape 178">
            <a:extLst>
              <a:ext uri="{FF2B5EF4-FFF2-40B4-BE49-F238E27FC236}">
                <a16:creationId xmlns:a16="http://schemas.microsoft.com/office/drawing/2014/main" id="{C50DF44B-8F76-4DFE-A1E8-3D72783C3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6613" y="5291138"/>
            <a:ext cx="425450" cy="403225"/>
          </a:xfrm>
          <a:prstGeom prst="star5">
            <a:avLst/>
          </a:prstGeom>
          <a:solidFill>
            <a:srgbClr val="FFFF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6476" name="Text Box 179">
            <a:extLst>
              <a:ext uri="{FF2B5EF4-FFF2-40B4-BE49-F238E27FC236}">
                <a16:creationId xmlns:a16="http://schemas.microsoft.com/office/drawing/2014/main" id="{A93C2663-5DF8-4E14-A009-E1BB17B6A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142875"/>
            <a:ext cx="9013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4000" b="1" i="0" u="none" strike="noStrike" kern="1200" cap="none" spc="0" normalizeH="0" baseline="0" noProof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477" name="タイトル 178">
            <a:extLst>
              <a:ext uri="{FF2B5EF4-FFF2-40B4-BE49-F238E27FC236}">
                <a16:creationId xmlns:a16="http://schemas.microsoft.com/office/drawing/2014/main" id="{450B274F-AE99-4038-975E-544409B4BC2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01600"/>
            <a:ext cx="9086850" cy="855663"/>
          </a:xfrm>
        </p:spPr>
        <p:txBody>
          <a:bodyPr/>
          <a:lstStyle/>
          <a:p>
            <a:r>
              <a:rPr lang="en-US" altLang="ja-JP" b="0" i="1" dirty="0">
                <a:solidFill>
                  <a:srgbClr val="660066"/>
                </a:solidFill>
                <a:latin typeface="Trebuchet MS" panose="020B0603020202020204" pitchFamily="34" charset="0"/>
              </a:rPr>
              <a:t>MeCP2</a:t>
            </a:r>
            <a:r>
              <a:rPr lang="ja-JP" altLang="en-US" dirty="0">
                <a:solidFill>
                  <a:srgbClr val="660066"/>
                </a:solidFill>
              </a:rPr>
              <a:t>遺伝子病的バリアント</a:t>
            </a:r>
            <a:r>
              <a:rPr lang="en-US" altLang="ja-JP" dirty="0">
                <a:solidFill>
                  <a:srgbClr val="660066"/>
                </a:solidFill>
              </a:rPr>
              <a:t>(</a:t>
            </a:r>
            <a:r>
              <a:rPr lang="ja-JP" altLang="en-US" dirty="0">
                <a:solidFill>
                  <a:srgbClr val="660066"/>
                </a:solidFill>
              </a:rPr>
              <a:t>変異</a:t>
            </a:r>
            <a:r>
              <a:rPr lang="en-US" altLang="ja-JP" dirty="0">
                <a:solidFill>
                  <a:srgbClr val="660066"/>
                </a:solidFill>
              </a:rPr>
              <a:t>)</a:t>
            </a:r>
            <a:endParaRPr lang="ja-JP" altLang="en-US" dirty="0"/>
          </a:p>
        </p:txBody>
      </p:sp>
      <p:sp>
        <p:nvSpPr>
          <p:cNvPr id="180" name="テキスト ボックス 179">
            <a:extLst>
              <a:ext uri="{FF2B5EF4-FFF2-40B4-BE49-F238E27FC236}">
                <a16:creationId xmlns:a16="http://schemas.microsoft.com/office/drawing/2014/main" id="{D9C5674F-06EE-47D6-B802-EDC4480FEE23}"/>
              </a:ext>
            </a:extLst>
          </p:cNvPr>
          <p:cNvSpPr txBox="1"/>
          <p:nvPr/>
        </p:nvSpPr>
        <p:spPr>
          <a:xfrm>
            <a:off x="309563" y="5807075"/>
            <a:ext cx="40306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男性では胎児期～新生児期に死亡</a:t>
            </a:r>
          </a:p>
        </p:txBody>
      </p:sp>
      <p:sp>
        <p:nvSpPr>
          <p:cNvPr id="181" name="テキスト ボックス 180">
            <a:extLst>
              <a:ext uri="{FF2B5EF4-FFF2-40B4-BE49-F238E27FC236}">
                <a16:creationId xmlns:a16="http://schemas.microsoft.com/office/drawing/2014/main" id="{A4879465-B37A-4973-A711-37220270A4B2}"/>
              </a:ext>
            </a:extLst>
          </p:cNvPr>
          <p:cNvSpPr txBox="1"/>
          <p:nvPr/>
        </p:nvSpPr>
        <p:spPr>
          <a:xfrm>
            <a:off x="5502275" y="5807075"/>
            <a:ext cx="32908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女性では</a:t>
            </a:r>
            <a:r>
              <a:rPr kumimoji="1" lang="en-US" altLang="ja-JP" sz="20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Rett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症候群に罹患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7">
            <a:extLst>
              <a:ext uri="{FF2B5EF4-FFF2-40B4-BE49-F238E27FC236}">
                <a16:creationId xmlns:a16="http://schemas.microsoft.com/office/drawing/2014/main" id="{0F9213B0-265E-4FA4-B638-A5BAC120F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88900"/>
            <a:ext cx="77724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 panose="020F0600000000000000" pitchFamily="50" charset="-128"/>
              </a:rPr>
              <a:t>Rett</a:t>
            </a:r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症候群家系</a:t>
            </a:r>
          </a:p>
        </p:txBody>
      </p:sp>
      <p:sp>
        <p:nvSpPr>
          <p:cNvPr id="17411" name="Text Box 400">
            <a:extLst>
              <a:ext uri="{FF2B5EF4-FFF2-40B4-BE49-F238E27FC236}">
                <a16:creationId xmlns:a16="http://schemas.microsoft.com/office/drawing/2014/main" id="{F16F1DC2-F015-487D-BB75-56DF86C0CA1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136650" y="6243638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66003D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X </a:t>
            </a:r>
          </a:p>
        </p:txBody>
      </p:sp>
      <p:grpSp>
        <p:nvGrpSpPr>
          <p:cNvPr id="17412" name="Group 73">
            <a:extLst>
              <a:ext uri="{FF2B5EF4-FFF2-40B4-BE49-F238E27FC236}">
                <a16:creationId xmlns:a16="http://schemas.microsoft.com/office/drawing/2014/main" id="{6EEA43BF-4E33-40B0-90C2-51CAD3BAB15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262063" y="317500"/>
            <a:ext cx="227012" cy="5930900"/>
            <a:chOff x="2625" y="335"/>
            <a:chExt cx="143" cy="3736"/>
          </a:xfrm>
        </p:grpSpPr>
        <p:sp>
          <p:nvSpPr>
            <p:cNvPr id="17445" name="Oval 74">
              <a:extLst>
                <a:ext uri="{FF2B5EF4-FFF2-40B4-BE49-F238E27FC236}">
                  <a16:creationId xmlns:a16="http://schemas.microsoft.com/office/drawing/2014/main" id="{614BCEB9-9861-42FB-AE14-E8662EC4377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2625" y="3928"/>
              <a:ext cx="143" cy="14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2A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46" name="Rectangle 75">
              <a:extLst>
                <a:ext uri="{FF2B5EF4-FFF2-40B4-BE49-F238E27FC236}">
                  <a16:creationId xmlns:a16="http://schemas.microsoft.com/office/drawing/2014/main" id="{3DB16F06-EC6B-4A7C-B172-ED1E8C1807C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2625" y="3824"/>
              <a:ext cx="143" cy="174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47" name="Line 76">
              <a:extLst>
                <a:ext uri="{FF2B5EF4-FFF2-40B4-BE49-F238E27FC236}">
                  <a16:creationId xmlns:a16="http://schemas.microsoft.com/office/drawing/2014/main" id="{ED279DDE-BEA5-49FE-84F5-1726D5D8AC1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2768" y="3825"/>
              <a:ext cx="0" cy="174"/>
            </a:xfrm>
            <a:prstGeom prst="line">
              <a:avLst/>
            </a:pr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48" name="Line 77">
              <a:extLst>
                <a:ext uri="{FF2B5EF4-FFF2-40B4-BE49-F238E27FC236}">
                  <a16:creationId xmlns:a16="http://schemas.microsoft.com/office/drawing/2014/main" id="{FCB2CA29-8EEA-4DB9-8AA6-08D7BF9EB10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2625" y="3825"/>
              <a:ext cx="0" cy="176"/>
            </a:xfrm>
            <a:prstGeom prst="line">
              <a:avLst/>
            </a:prstGeom>
            <a:noFill/>
            <a:ln w="19050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49" name="Oval 78">
              <a:extLst>
                <a:ext uri="{FF2B5EF4-FFF2-40B4-BE49-F238E27FC236}">
                  <a16:creationId xmlns:a16="http://schemas.microsoft.com/office/drawing/2014/main" id="{E3798AC3-4A64-4B88-A419-15A58D2D227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1624"/>
              <a:ext cx="143" cy="11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9966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50" name="Oval 79">
              <a:extLst>
                <a:ext uri="{FF2B5EF4-FFF2-40B4-BE49-F238E27FC236}">
                  <a16:creationId xmlns:a16="http://schemas.microsoft.com/office/drawing/2014/main" id="{70C6A0CE-753A-419E-BED1-374C99B1A9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335"/>
              <a:ext cx="143" cy="1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2A9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51" name="Rectangle 80">
              <a:extLst>
                <a:ext uri="{FF2B5EF4-FFF2-40B4-BE49-F238E27FC236}">
                  <a16:creationId xmlns:a16="http://schemas.microsoft.com/office/drawing/2014/main" id="{3AAD00B1-8FA7-4432-9E87-4AA1AE8CF6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408"/>
              <a:ext cx="143" cy="122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52" name="Rectangle 81">
              <a:extLst>
                <a:ext uri="{FF2B5EF4-FFF2-40B4-BE49-F238E27FC236}">
                  <a16:creationId xmlns:a16="http://schemas.microsoft.com/office/drawing/2014/main" id="{E59A95DD-9F01-4EA9-9B02-8809ADCE22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531"/>
              <a:ext cx="143" cy="76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53" name="Rectangle 82">
              <a:extLst>
                <a:ext uri="{FF2B5EF4-FFF2-40B4-BE49-F238E27FC236}">
                  <a16:creationId xmlns:a16="http://schemas.microsoft.com/office/drawing/2014/main" id="{A00E44CE-B196-47D9-9E02-FD41F3C34F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408"/>
              <a:ext cx="143" cy="48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54" name="Rectangle 83">
              <a:extLst>
                <a:ext uri="{FF2B5EF4-FFF2-40B4-BE49-F238E27FC236}">
                  <a16:creationId xmlns:a16="http://schemas.microsoft.com/office/drawing/2014/main" id="{10C2BCE7-3786-456A-8AA9-B5441C486F9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607"/>
              <a:ext cx="143" cy="119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55" name="Rectangle 84">
              <a:extLst>
                <a:ext uri="{FF2B5EF4-FFF2-40B4-BE49-F238E27FC236}">
                  <a16:creationId xmlns:a16="http://schemas.microsoft.com/office/drawing/2014/main" id="{04AABA85-6CD4-4163-A08B-097BB5B612E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726"/>
              <a:ext cx="143" cy="42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56" name="Rectangle 85">
              <a:extLst>
                <a:ext uri="{FF2B5EF4-FFF2-40B4-BE49-F238E27FC236}">
                  <a16:creationId xmlns:a16="http://schemas.microsoft.com/office/drawing/2014/main" id="{4E3FFC18-EAC3-452D-89FF-F6A002AE97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767"/>
              <a:ext cx="143" cy="82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57" name="Rectangle 86">
              <a:extLst>
                <a:ext uri="{FF2B5EF4-FFF2-40B4-BE49-F238E27FC236}">
                  <a16:creationId xmlns:a16="http://schemas.microsoft.com/office/drawing/2014/main" id="{04FA7E26-CAE7-45F9-86E4-424DF0F6E1C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845"/>
              <a:ext cx="143" cy="135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58" name="Rectangle 87">
              <a:extLst>
                <a:ext uri="{FF2B5EF4-FFF2-40B4-BE49-F238E27FC236}">
                  <a16:creationId xmlns:a16="http://schemas.microsoft.com/office/drawing/2014/main" id="{39F48DC3-BABB-4C62-8B55-F83F948F47B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979"/>
              <a:ext cx="143" cy="57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59" name="Rectangle 88">
              <a:extLst>
                <a:ext uri="{FF2B5EF4-FFF2-40B4-BE49-F238E27FC236}">
                  <a16:creationId xmlns:a16="http://schemas.microsoft.com/office/drawing/2014/main" id="{5F539C73-301A-4738-B97C-5BCD4B7157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1036"/>
              <a:ext cx="143" cy="146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60" name="Rectangle 89">
              <a:extLst>
                <a:ext uri="{FF2B5EF4-FFF2-40B4-BE49-F238E27FC236}">
                  <a16:creationId xmlns:a16="http://schemas.microsoft.com/office/drawing/2014/main" id="{A85C35E9-B049-4CF7-8776-C1392804443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1183"/>
              <a:ext cx="143" cy="139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61" name="Rectangle 90">
              <a:extLst>
                <a:ext uri="{FF2B5EF4-FFF2-40B4-BE49-F238E27FC236}">
                  <a16:creationId xmlns:a16="http://schemas.microsoft.com/office/drawing/2014/main" id="{2DDA627F-DC5B-4C63-BCC6-CE0679685D6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1321"/>
              <a:ext cx="143" cy="59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62" name="Rectangle 91">
              <a:extLst>
                <a:ext uri="{FF2B5EF4-FFF2-40B4-BE49-F238E27FC236}">
                  <a16:creationId xmlns:a16="http://schemas.microsoft.com/office/drawing/2014/main" id="{B25F3121-5C4F-4C03-A12E-592ED9BF080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1380"/>
              <a:ext cx="143" cy="150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63" name="Rectangle 92">
              <a:extLst>
                <a:ext uri="{FF2B5EF4-FFF2-40B4-BE49-F238E27FC236}">
                  <a16:creationId xmlns:a16="http://schemas.microsoft.com/office/drawing/2014/main" id="{80122AFA-C110-4B67-A725-F08A2990D27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1530"/>
              <a:ext cx="143" cy="72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64" name="Rectangle 93">
              <a:extLst>
                <a:ext uri="{FF2B5EF4-FFF2-40B4-BE49-F238E27FC236}">
                  <a16:creationId xmlns:a16="http://schemas.microsoft.com/office/drawing/2014/main" id="{26987201-F40D-499F-976D-620D27D7FE7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1599"/>
              <a:ext cx="143" cy="83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65" name="Oval 94">
              <a:extLst>
                <a:ext uri="{FF2B5EF4-FFF2-40B4-BE49-F238E27FC236}">
                  <a16:creationId xmlns:a16="http://schemas.microsoft.com/office/drawing/2014/main" id="{04F58A04-06CA-406D-850E-93B4F27A8D3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1736"/>
              <a:ext cx="143" cy="113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9966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66" name="Rectangle 95">
              <a:extLst>
                <a:ext uri="{FF2B5EF4-FFF2-40B4-BE49-F238E27FC236}">
                  <a16:creationId xmlns:a16="http://schemas.microsoft.com/office/drawing/2014/main" id="{92E488B2-655A-4CF1-9731-F81458C672E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1792"/>
              <a:ext cx="143" cy="43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67" name="Rectangle 96">
              <a:extLst>
                <a:ext uri="{FF2B5EF4-FFF2-40B4-BE49-F238E27FC236}">
                  <a16:creationId xmlns:a16="http://schemas.microsoft.com/office/drawing/2014/main" id="{34B501A3-0908-4085-BAA6-7229E1D0E7D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1835"/>
              <a:ext cx="143" cy="90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68" name="Rectangle 97">
              <a:extLst>
                <a:ext uri="{FF2B5EF4-FFF2-40B4-BE49-F238E27FC236}">
                  <a16:creationId xmlns:a16="http://schemas.microsoft.com/office/drawing/2014/main" id="{D25E46F5-5384-4153-B2B8-28B6C7570AD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1920"/>
              <a:ext cx="143" cy="217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69" name="Rectangle 98">
              <a:extLst>
                <a:ext uri="{FF2B5EF4-FFF2-40B4-BE49-F238E27FC236}">
                  <a16:creationId xmlns:a16="http://schemas.microsoft.com/office/drawing/2014/main" id="{982008F4-0982-4532-9C62-56D0241CCF2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2123"/>
              <a:ext cx="143" cy="30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70" name="Rectangle 99">
              <a:extLst>
                <a:ext uri="{FF2B5EF4-FFF2-40B4-BE49-F238E27FC236}">
                  <a16:creationId xmlns:a16="http://schemas.microsoft.com/office/drawing/2014/main" id="{0EF7C79D-6126-4B75-A6F4-79E7278316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2150"/>
              <a:ext cx="143" cy="116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71" name="Rectangle 100">
              <a:extLst>
                <a:ext uri="{FF2B5EF4-FFF2-40B4-BE49-F238E27FC236}">
                  <a16:creationId xmlns:a16="http://schemas.microsoft.com/office/drawing/2014/main" id="{D27B9269-539B-4D8F-B397-131A4798A8F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2262"/>
              <a:ext cx="143" cy="163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72" name="Rectangle 101">
              <a:extLst>
                <a:ext uri="{FF2B5EF4-FFF2-40B4-BE49-F238E27FC236}">
                  <a16:creationId xmlns:a16="http://schemas.microsoft.com/office/drawing/2014/main" id="{0AB48245-0EAF-4A1B-A547-979BB19BC46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2415"/>
              <a:ext cx="143" cy="60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73" name="Rectangle 102">
              <a:extLst>
                <a:ext uri="{FF2B5EF4-FFF2-40B4-BE49-F238E27FC236}">
                  <a16:creationId xmlns:a16="http://schemas.microsoft.com/office/drawing/2014/main" id="{024037F4-F076-45BD-BCA9-9666B111F4E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2471"/>
              <a:ext cx="143" cy="115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74" name="Rectangle 103">
              <a:extLst>
                <a:ext uri="{FF2B5EF4-FFF2-40B4-BE49-F238E27FC236}">
                  <a16:creationId xmlns:a16="http://schemas.microsoft.com/office/drawing/2014/main" id="{18235A15-245C-4180-A56C-E680EEBA2BB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2578"/>
              <a:ext cx="143" cy="60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75" name="Rectangle 104">
              <a:extLst>
                <a:ext uri="{FF2B5EF4-FFF2-40B4-BE49-F238E27FC236}">
                  <a16:creationId xmlns:a16="http://schemas.microsoft.com/office/drawing/2014/main" id="{53A0B0E5-1C93-4AEA-970A-AF9D4E465B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2613"/>
              <a:ext cx="143" cy="126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76" name="Rectangle 105">
              <a:extLst>
                <a:ext uri="{FF2B5EF4-FFF2-40B4-BE49-F238E27FC236}">
                  <a16:creationId xmlns:a16="http://schemas.microsoft.com/office/drawing/2014/main" id="{5E0687F0-1B16-4C15-9548-84FAF51E3E4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2733"/>
              <a:ext cx="143" cy="94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77" name="Rectangle 106">
              <a:extLst>
                <a:ext uri="{FF2B5EF4-FFF2-40B4-BE49-F238E27FC236}">
                  <a16:creationId xmlns:a16="http://schemas.microsoft.com/office/drawing/2014/main" id="{F8532F04-A5CE-45EA-9807-01011325DD9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2821"/>
              <a:ext cx="143" cy="51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78" name="Rectangle 107">
              <a:extLst>
                <a:ext uri="{FF2B5EF4-FFF2-40B4-BE49-F238E27FC236}">
                  <a16:creationId xmlns:a16="http://schemas.microsoft.com/office/drawing/2014/main" id="{5263AE75-08A5-4E05-9398-D1A41037E6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2851"/>
              <a:ext cx="143" cy="94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79" name="Rectangle 108">
              <a:extLst>
                <a:ext uri="{FF2B5EF4-FFF2-40B4-BE49-F238E27FC236}">
                  <a16:creationId xmlns:a16="http://schemas.microsoft.com/office/drawing/2014/main" id="{BE91986F-EDBE-45F1-B70E-61D790F38C4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2935"/>
              <a:ext cx="143" cy="157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80" name="Rectangle 109">
              <a:extLst>
                <a:ext uri="{FF2B5EF4-FFF2-40B4-BE49-F238E27FC236}">
                  <a16:creationId xmlns:a16="http://schemas.microsoft.com/office/drawing/2014/main" id="{50FE9ADF-D0B5-4043-BE36-3FAD741B794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3080"/>
              <a:ext cx="143" cy="168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81" name="Rectangle 110">
              <a:extLst>
                <a:ext uri="{FF2B5EF4-FFF2-40B4-BE49-F238E27FC236}">
                  <a16:creationId xmlns:a16="http://schemas.microsoft.com/office/drawing/2014/main" id="{9EFB575A-4C52-488C-890C-763CADBEF5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3236"/>
              <a:ext cx="143" cy="230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82" name="Rectangle 111">
              <a:extLst>
                <a:ext uri="{FF2B5EF4-FFF2-40B4-BE49-F238E27FC236}">
                  <a16:creationId xmlns:a16="http://schemas.microsoft.com/office/drawing/2014/main" id="{0C3549CE-0697-4CDB-9624-BE47E07E82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3457"/>
              <a:ext cx="143" cy="101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83" name="Rectangle 112">
              <a:extLst>
                <a:ext uri="{FF2B5EF4-FFF2-40B4-BE49-F238E27FC236}">
                  <a16:creationId xmlns:a16="http://schemas.microsoft.com/office/drawing/2014/main" id="{380543D1-BB45-4927-84F9-D81A5504BC8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3549"/>
              <a:ext cx="143" cy="24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84" name="Rectangle 113">
              <a:extLst>
                <a:ext uri="{FF2B5EF4-FFF2-40B4-BE49-F238E27FC236}">
                  <a16:creationId xmlns:a16="http://schemas.microsoft.com/office/drawing/2014/main" id="{EF6886E6-2B39-4E52-B5BE-18463BD26C7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3574"/>
              <a:ext cx="143" cy="100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85" name="Rectangle 114">
              <a:extLst>
                <a:ext uri="{FF2B5EF4-FFF2-40B4-BE49-F238E27FC236}">
                  <a16:creationId xmlns:a16="http://schemas.microsoft.com/office/drawing/2014/main" id="{FC80012B-D5D8-4C0D-9663-829B0A89F4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3673"/>
              <a:ext cx="143" cy="99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86" name="Rectangle 115">
              <a:extLst>
                <a:ext uri="{FF2B5EF4-FFF2-40B4-BE49-F238E27FC236}">
                  <a16:creationId xmlns:a16="http://schemas.microsoft.com/office/drawing/2014/main" id="{0D3B5693-4221-44C1-99E8-890C55E1AC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3758"/>
              <a:ext cx="143" cy="47"/>
            </a:xfrm>
            <a:prstGeom prst="rect">
              <a:avLst/>
            </a:prstGeom>
            <a:gradFill rotWithShape="1">
              <a:gsLst>
                <a:gs pos="0">
                  <a:srgbClr val="E2A9FF"/>
                </a:gs>
                <a:gs pos="50000">
                  <a:srgbClr val="FFFFFF"/>
                </a:gs>
                <a:gs pos="100000">
                  <a:srgbClr val="E2A9FF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87" name="Rectangle 116">
              <a:extLst>
                <a:ext uri="{FF2B5EF4-FFF2-40B4-BE49-F238E27FC236}">
                  <a16:creationId xmlns:a16="http://schemas.microsoft.com/office/drawing/2014/main" id="{AA88AF80-17A2-4914-B65E-2D3A21E1782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5" y="3797"/>
              <a:ext cx="143" cy="91"/>
            </a:xfrm>
            <a:prstGeom prst="rect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9900FF"/>
                </a:gs>
                <a:gs pos="100000">
                  <a:srgbClr val="660066"/>
                </a:gs>
              </a:gsLst>
              <a:lin ang="0" scaled="1"/>
            </a:gra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50" name="Text Box 117">
            <a:extLst>
              <a:ext uri="{FF2B5EF4-FFF2-40B4-BE49-F238E27FC236}">
                <a16:creationId xmlns:a16="http://schemas.microsoft.com/office/drawing/2014/main" id="{F749D0CF-A1B4-4732-85F7-843FA845959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25488" y="252413"/>
            <a:ext cx="574675" cy="598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22.33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22.31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22.13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22.12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22.11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21.3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21.2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21.1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11.4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11.3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11.23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11.22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11.21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11.1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11.1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11.2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13.1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13.2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13.3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21.1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21.2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21.31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21.32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21.33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22.3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26.1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26.2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26.3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27.1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27.2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27.3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28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　</a:t>
            </a:r>
          </a:p>
        </p:txBody>
      </p:sp>
      <p:sp>
        <p:nvSpPr>
          <p:cNvPr id="17414" name="Text Box 119">
            <a:extLst>
              <a:ext uri="{FF2B5EF4-FFF2-40B4-BE49-F238E27FC236}">
                <a16:creationId xmlns:a16="http://schemas.microsoft.com/office/drawing/2014/main" id="{224D59D8-C297-4FC8-94DC-6943724DF2F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337863" y="2942650"/>
            <a:ext cx="816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Trebuchet MS" panose="020B0603020202020204" pitchFamily="34" charset="0"/>
              </a:rPr>
              <a:t> 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cs typeface="Arial" panose="020B0604020202020204" pitchFamily="34" charset="0"/>
              </a:rPr>
              <a:t>―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Trebuchet MS" panose="020B0603020202020204" pitchFamily="34" charset="0"/>
              </a:rPr>
              <a:t> 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Trebuchet MS" panose="020B0603020202020204" pitchFamily="34" charset="0"/>
              </a:rPr>
              <a:t>XIC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Trebuchet MS" panose="020B0603020202020204" pitchFamily="34" charset="0"/>
              </a:rPr>
              <a:t>XIST</a:t>
            </a:r>
          </a:p>
        </p:txBody>
      </p:sp>
      <p:sp>
        <p:nvSpPr>
          <p:cNvPr id="17415" name="Text Box 400">
            <a:extLst>
              <a:ext uri="{FF2B5EF4-FFF2-40B4-BE49-F238E27FC236}">
                <a16:creationId xmlns:a16="http://schemas.microsoft.com/office/drawing/2014/main" id="{68725D08-F522-4D82-8988-25FDF8C8B44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604963" y="1381125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p </a:t>
            </a:r>
          </a:p>
        </p:txBody>
      </p:sp>
      <p:sp>
        <p:nvSpPr>
          <p:cNvPr id="17416" name="Text Box 400">
            <a:extLst>
              <a:ext uri="{FF2B5EF4-FFF2-40B4-BE49-F238E27FC236}">
                <a16:creationId xmlns:a16="http://schemas.microsoft.com/office/drawing/2014/main" id="{58DFBBDD-28D7-476D-B22A-43EC1642D91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616075" y="4443413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q </a:t>
            </a:r>
          </a:p>
        </p:txBody>
      </p:sp>
      <p:sp>
        <p:nvSpPr>
          <p:cNvPr id="17417" name="Rectangle 14">
            <a:extLst>
              <a:ext uri="{FF2B5EF4-FFF2-40B4-BE49-F238E27FC236}">
                <a16:creationId xmlns:a16="http://schemas.microsoft.com/office/drawing/2014/main" id="{D1CD67A3-2C8E-4CF3-92C0-45CD1F923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100" y="1308100"/>
            <a:ext cx="503238" cy="503238"/>
          </a:xfrm>
          <a:prstGeom prst="rect">
            <a:avLst/>
          </a:prstGeom>
          <a:noFill/>
          <a:ln w="31750">
            <a:solidFill>
              <a:srgbClr val="31357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7418" name="Oval 15">
            <a:extLst>
              <a:ext uri="{FF2B5EF4-FFF2-40B4-BE49-F238E27FC236}">
                <a16:creationId xmlns:a16="http://schemas.microsoft.com/office/drawing/2014/main" id="{F4B17CFD-5200-4940-A45D-5FD3D7193F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9650" y="1308100"/>
            <a:ext cx="503238" cy="503238"/>
          </a:xfrm>
          <a:prstGeom prst="ellipse">
            <a:avLst/>
          </a:prstGeom>
          <a:noFill/>
          <a:ln w="31750">
            <a:solidFill>
              <a:srgbClr val="3135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cxnSp>
        <p:nvCxnSpPr>
          <p:cNvPr id="17419" name="AutoShape 16">
            <a:extLst>
              <a:ext uri="{FF2B5EF4-FFF2-40B4-BE49-F238E27FC236}">
                <a16:creationId xmlns:a16="http://schemas.microsoft.com/office/drawing/2014/main" id="{7C53DA3E-F570-4C50-9952-94E0BB46D538}"/>
              </a:ext>
            </a:extLst>
          </p:cNvPr>
          <p:cNvCxnSpPr>
            <a:cxnSpLocks noChangeShapeType="1"/>
            <a:stCxn id="17417" idx="3"/>
            <a:endCxn id="17418" idx="2"/>
          </p:cNvCxnSpPr>
          <p:nvPr/>
        </p:nvCxnSpPr>
        <p:spPr bwMode="auto">
          <a:xfrm>
            <a:off x="6650038" y="1560513"/>
            <a:ext cx="696912" cy="0"/>
          </a:xfrm>
          <a:prstGeom prst="straightConnector1">
            <a:avLst/>
          </a:prstGeom>
          <a:noFill/>
          <a:ln w="31750">
            <a:solidFill>
              <a:srgbClr val="3135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0" name="Oval 21">
            <a:extLst>
              <a:ext uri="{FF2B5EF4-FFF2-40B4-BE49-F238E27FC236}">
                <a16:creationId xmlns:a16="http://schemas.microsoft.com/office/drawing/2014/main" id="{38755BA1-CCC5-419B-AA5F-454C63EC12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53225" y="2497138"/>
            <a:ext cx="503238" cy="503237"/>
          </a:xfrm>
          <a:prstGeom prst="ellipse">
            <a:avLst/>
          </a:prstGeom>
          <a:solidFill>
            <a:srgbClr val="00B0F0"/>
          </a:solidFill>
          <a:ln w="3175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7421" name="Line 22">
            <a:extLst>
              <a:ext uri="{FF2B5EF4-FFF2-40B4-BE49-F238E27FC236}">
                <a16:creationId xmlns:a16="http://schemas.microsoft.com/office/drawing/2014/main" id="{4C66FE52-5090-4D3F-B921-4556F1C5A7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02463" y="1560513"/>
            <a:ext cx="3175" cy="935037"/>
          </a:xfrm>
          <a:prstGeom prst="line">
            <a:avLst/>
          </a:prstGeom>
          <a:noFill/>
          <a:ln w="31750">
            <a:solidFill>
              <a:srgbClr val="3135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7422" name="Rectangle 27">
            <a:extLst>
              <a:ext uri="{FF2B5EF4-FFF2-40B4-BE49-F238E27FC236}">
                <a16:creationId xmlns:a16="http://schemas.microsoft.com/office/drawing/2014/main" id="{121E85F9-EC27-479B-B049-D40F734D2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663" y="2497138"/>
            <a:ext cx="503237" cy="503237"/>
          </a:xfrm>
          <a:prstGeom prst="rect">
            <a:avLst/>
          </a:prstGeom>
          <a:noFill/>
          <a:ln w="31750">
            <a:solidFill>
              <a:srgbClr val="31357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7423" name="Line 30">
            <a:extLst>
              <a:ext uri="{FF2B5EF4-FFF2-40B4-BE49-F238E27FC236}">
                <a16:creationId xmlns:a16="http://schemas.microsoft.com/office/drawing/2014/main" id="{5E0F15B2-7BBC-4378-BE02-116EDAA1B1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53113" y="2747963"/>
            <a:ext cx="1587" cy="576262"/>
          </a:xfrm>
          <a:prstGeom prst="line">
            <a:avLst/>
          </a:prstGeom>
          <a:noFill/>
          <a:ln w="31750">
            <a:solidFill>
              <a:srgbClr val="3135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17424" name="Group 31">
            <a:extLst>
              <a:ext uri="{FF2B5EF4-FFF2-40B4-BE49-F238E27FC236}">
                <a16:creationId xmlns:a16="http://schemas.microsoft.com/office/drawing/2014/main" id="{F8330025-17FB-4080-8359-B3A287DA749C}"/>
              </a:ext>
            </a:extLst>
          </p:cNvPr>
          <p:cNvGrpSpPr>
            <a:grpSpLocks/>
          </p:cNvGrpSpPr>
          <p:nvPr/>
        </p:nvGrpSpPr>
        <p:grpSpPr bwMode="auto">
          <a:xfrm>
            <a:off x="4413250" y="3327400"/>
            <a:ext cx="1439863" cy="360363"/>
            <a:chOff x="2903" y="2500"/>
            <a:chExt cx="907" cy="227"/>
          </a:xfrm>
        </p:grpSpPr>
        <p:sp>
          <p:nvSpPr>
            <p:cNvPr id="17442" name="Line 32">
              <a:extLst>
                <a:ext uri="{FF2B5EF4-FFF2-40B4-BE49-F238E27FC236}">
                  <a16:creationId xmlns:a16="http://schemas.microsoft.com/office/drawing/2014/main" id="{057360D5-FFBC-4ABD-808A-3617E591B9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3" y="2500"/>
              <a:ext cx="0" cy="227"/>
            </a:xfrm>
            <a:prstGeom prst="line">
              <a:avLst/>
            </a:prstGeom>
            <a:noFill/>
            <a:ln w="31750">
              <a:solidFill>
                <a:srgbClr val="3135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43" name="Line 33">
              <a:extLst>
                <a:ext uri="{FF2B5EF4-FFF2-40B4-BE49-F238E27FC236}">
                  <a16:creationId xmlns:a16="http://schemas.microsoft.com/office/drawing/2014/main" id="{1BE8A18D-2232-4AC4-AB66-9081E9002B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3" y="2500"/>
              <a:ext cx="907" cy="0"/>
            </a:xfrm>
            <a:prstGeom prst="line">
              <a:avLst/>
            </a:prstGeom>
            <a:noFill/>
            <a:ln w="31750">
              <a:solidFill>
                <a:srgbClr val="3135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44" name="Line 34">
              <a:extLst>
                <a:ext uri="{FF2B5EF4-FFF2-40B4-BE49-F238E27FC236}">
                  <a16:creationId xmlns:a16="http://schemas.microsoft.com/office/drawing/2014/main" id="{BA7F02D7-7B2D-49CB-AA27-AE419D6219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0" y="2500"/>
              <a:ext cx="0" cy="227"/>
            </a:xfrm>
            <a:prstGeom prst="line">
              <a:avLst/>
            </a:prstGeom>
            <a:noFill/>
            <a:ln w="31750">
              <a:solidFill>
                <a:srgbClr val="3135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cxnSp>
        <p:nvCxnSpPr>
          <p:cNvPr id="17425" name="AutoShape 35">
            <a:extLst>
              <a:ext uri="{FF2B5EF4-FFF2-40B4-BE49-F238E27FC236}">
                <a16:creationId xmlns:a16="http://schemas.microsoft.com/office/drawing/2014/main" id="{A557E08E-A8A0-4530-AE28-614134F4913D}"/>
              </a:ext>
            </a:extLst>
          </p:cNvPr>
          <p:cNvCxnSpPr>
            <a:cxnSpLocks noChangeShapeType="1"/>
            <a:stCxn id="17422" idx="3"/>
            <a:endCxn id="17420" idx="2"/>
          </p:cNvCxnSpPr>
          <p:nvPr/>
        </p:nvCxnSpPr>
        <p:spPr bwMode="auto">
          <a:xfrm>
            <a:off x="4927600" y="2749550"/>
            <a:ext cx="1812925" cy="0"/>
          </a:xfrm>
          <a:prstGeom prst="straightConnector1">
            <a:avLst/>
          </a:prstGeom>
          <a:noFill/>
          <a:ln w="31750">
            <a:solidFill>
              <a:srgbClr val="3135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6" name="Oval 21">
            <a:extLst>
              <a:ext uri="{FF2B5EF4-FFF2-40B4-BE49-F238E27FC236}">
                <a16:creationId xmlns:a16="http://schemas.microsoft.com/office/drawing/2014/main" id="{6743B569-6225-4107-AB8A-106DD7A4D5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62425" y="3686175"/>
            <a:ext cx="503238" cy="503238"/>
          </a:xfrm>
          <a:prstGeom prst="ellipse">
            <a:avLst/>
          </a:prstGeom>
          <a:solidFill>
            <a:srgbClr val="313575"/>
          </a:solidFill>
          <a:ln w="31750">
            <a:solidFill>
              <a:srgbClr val="313575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7427" name="Oval 28">
            <a:extLst>
              <a:ext uri="{FF2B5EF4-FFF2-40B4-BE49-F238E27FC236}">
                <a16:creationId xmlns:a16="http://schemas.microsoft.com/office/drawing/2014/main" id="{2A1EC9E3-D1D8-4D46-8B1D-82D3BFF7BA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02288" y="3686175"/>
            <a:ext cx="503237" cy="503238"/>
          </a:xfrm>
          <a:prstGeom prst="ellipse">
            <a:avLst/>
          </a:prstGeom>
          <a:solidFill>
            <a:srgbClr val="313575"/>
          </a:solidFill>
          <a:ln w="31750">
            <a:solidFill>
              <a:srgbClr val="313575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7428" name="Rectangle 14">
            <a:extLst>
              <a:ext uri="{FF2B5EF4-FFF2-40B4-BE49-F238E27FC236}">
                <a16:creationId xmlns:a16="http://schemas.microsoft.com/office/drawing/2014/main" id="{D23B6BEF-28D9-4CE7-82AE-9FA9E335E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300" y="1308100"/>
            <a:ext cx="503238" cy="503238"/>
          </a:xfrm>
          <a:prstGeom prst="rect">
            <a:avLst/>
          </a:prstGeom>
          <a:noFill/>
          <a:ln w="31750">
            <a:solidFill>
              <a:srgbClr val="31357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7429" name="Oval 15">
            <a:extLst>
              <a:ext uri="{FF2B5EF4-FFF2-40B4-BE49-F238E27FC236}">
                <a16:creationId xmlns:a16="http://schemas.microsoft.com/office/drawing/2014/main" id="{B66CE80E-745D-4A84-9250-4F893612AB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22850" y="1308100"/>
            <a:ext cx="503238" cy="503238"/>
          </a:xfrm>
          <a:prstGeom prst="ellipse">
            <a:avLst/>
          </a:prstGeom>
          <a:noFill/>
          <a:ln w="31750">
            <a:solidFill>
              <a:srgbClr val="3135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cxnSp>
        <p:nvCxnSpPr>
          <p:cNvPr id="17430" name="AutoShape 16">
            <a:extLst>
              <a:ext uri="{FF2B5EF4-FFF2-40B4-BE49-F238E27FC236}">
                <a16:creationId xmlns:a16="http://schemas.microsoft.com/office/drawing/2014/main" id="{B7BA93E0-52C2-49E0-8CFC-A852003AE340}"/>
              </a:ext>
            </a:extLst>
          </p:cNvPr>
          <p:cNvCxnSpPr>
            <a:cxnSpLocks noChangeShapeType="1"/>
            <a:stCxn id="17428" idx="3"/>
            <a:endCxn id="17429" idx="2"/>
          </p:cNvCxnSpPr>
          <p:nvPr/>
        </p:nvCxnSpPr>
        <p:spPr bwMode="auto">
          <a:xfrm>
            <a:off x="4313238" y="1560513"/>
            <a:ext cx="696912" cy="0"/>
          </a:xfrm>
          <a:prstGeom prst="straightConnector1">
            <a:avLst/>
          </a:prstGeom>
          <a:noFill/>
          <a:ln w="31750">
            <a:solidFill>
              <a:srgbClr val="3135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1" name="Line 22">
            <a:extLst>
              <a:ext uri="{FF2B5EF4-FFF2-40B4-BE49-F238E27FC236}">
                <a16:creationId xmlns:a16="http://schemas.microsoft.com/office/drawing/2014/main" id="{F2F51F20-A4DB-4669-993E-CEB83ECE74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65663" y="1560513"/>
            <a:ext cx="3175" cy="935037"/>
          </a:xfrm>
          <a:prstGeom prst="line">
            <a:avLst/>
          </a:prstGeom>
          <a:noFill/>
          <a:ln w="31750">
            <a:solidFill>
              <a:srgbClr val="3135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7433" name="Line 76">
            <a:extLst>
              <a:ext uri="{FF2B5EF4-FFF2-40B4-BE49-F238E27FC236}">
                <a16:creationId xmlns:a16="http://schemas.microsoft.com/office/drawing/2014/main" id="{3EF97851-2BA0-45D2-B640-2755049864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36700" y="6108700"/>
            <a:ext cx="571500" cy="0"/>
          </a:xfrm>
          <a:prstGeom prst="line">
            <a:avLst/>
          </a:prstGeom>
          <a:noFill/>
          <a:ln w="25400">
            <a:solidFill>
              <a:srgbClr val="8A001A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7434" name="Text Box 77">
            <a:extLst>
              <a:ext uri="{FF2B5EF4-FFF2-40B4-BE49-F238E27FC236}">
                <a16:creationId xmlns:a16="http://schemas.microsoft.com/office/drawing/2014/main" id="{4B5B76F4-AD2C-4B11-8129-92239B609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5902325"/>
            <a:ext cx="9028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 panose="020F0600000000000000" pitchFamily="50" charset="-128"/>
              </a:rPr>
              <a:t>MeCP2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E48E02C9-09A9-4142-B746-9F4156FDA614}"/>
              </a:ext>
            </a:extLst>
          </p:cNvPr>
          <p:cNvSpPr txBox="1"/>
          <p:nvPr/>
        </p:nvSpPr>
        <p:spPr>
          <a:xfrm>
            <a:off x="3328988" y="4675188"/>
            <a:ext cx="5522912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大部分の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Rett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症候群女児は新生突然変異で発症するが，稀に姉妹例が存在する．</a:t>
            </a: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その場合，母親が極めて軽症の</a:t>
            </a:r>
            <a:r>
              <a:rPr kumimoji="1" lang="en-US" altLang="ja-JP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Rett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症候群患者であることがあり，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X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染色体の不活化の偏り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(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skewed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 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HG丸ｺﾞｼｯｸM-PRO"/>
              </a:rPr>
              <a:t>inactivation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)</a:t>
            </a:r>
            <a:r>
              <a:rPr kumimoji="1" lang="ja-JP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が関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/>
                <a:ea typeface="HG丸ｺﾞｼｯｸM-PRO"/>
              </a:rPr>
              <a:t>与する．</a:t>
            </a: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丸ｺﾞｼｯｸM-PRO"/>
              <a:ea typeface="HG丸ｺﾞｼｯｸM-PRO"/>
            </a:endParaRPr>
          </a:p>
        </p:txBody>
      </p:sp>
      <p:sp>
        <p:nvSpPr>
          <p:cNvPr id="17436" name="Line 30">
            <a:extLst>
              <a:ext uri="{FF2B5EF4-FFF2-40B4-BE49-F238E27FC236}">
                <a16:creationId xmlns:a16="http://schemas.microsoft.com/office/drawing/2014/main" id="{E7F1C80B-6A2B-431F-ADB2-2A6C96E9D0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3250" y="3328988"/>
            <a:ext cx="0" cy="354012"/>
          </a:xfrm>
          <a:prstGeom prst="line">
            <a:avLst/>
          </a:prstGeom>
          <a:noFill/>
          <a:ln w="31750">
            <a:solidFill>
              <a:srgbClr val="3135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grpSp>
        <p:nvGrpSpPr>
          <p:cNvPr id="17437" name="Group 31">
            <a:extLst>
              <a:ext uri="{FF2B5EF4-FFF2-40B4-BE49-F238E27FC236}">
                <a16:creationId xmlns:a16="http://schemas.microsoft.com/office/drawing/2014/main" id="{8B0BCE7D-42C0-4FAA-8B35-ECF63A84CCB0}"/>
              </a:ext>
            </a:extLst>
          </p:cNvPr>
          <p:cNvGrpSpPr>
            <a:grpSpLocks/>
          </p:cNvGrpSpPr>
          <p:nvPr/>
        </p:nvGrpSpPr>
        <p:grpSpPr bwMode="auto">
          <a:xfrm>
            <a:off x="5849938" y="3327400"/>
            <a:ext cx="1439862" cy="360363"/>
            <a:chOff x="2903" y="2500"/>
            <a:chExt cx="907" cy="227"/>
          </a:xfrm>
        </p:grpSpPr>
        <p:sp>
          <p:nvSpPr>
            <p:cNvPr id="17439" name="Line 32">
              <a:extLst>
                <a:ext uri="{FF2B5EF4-FFF2-40B4-BE49-F238E27FC236}">
                  <a16:creationId xmlns:a16="http://schemas.microsoft.com/office/drawing/2014/main" id="{9C197CB7-A15E-4FC2-B43C-5D8644D0C5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3" y="2500"/>
              <a:ext cx="0" cy="227"/>
            </a:xfrm>
            <a:prstGeom prst="line">
              <a:avLst/>
            </a:prstGeom>
            <a:noFill/>
            <a:ln w="31750">
              <a:solidFill>
                <a:srgbClr val="3135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40" name="Line 33">
              <a:extLst>
                <a:ext uri="{FF2B5EF4-FFF2-40B4-BE49-F238E27FC236}">
                  <a16:creationId xmlns:a16="http://schemas.microsoft.com/office/drawing/2014/main" id="{D40DD305-A018-4AF2-ACA9-D0B1D194A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3" y="2500"/>
              <a:ext cx="907" cy="0"/>
            </a:xfrm>
            <a:prstGeom prst="line">
              <a:avLst/>
            </a:prstGeom>
            <a:noFill/>
            <a:ln w="31750">
              <a:solidFill>
                <a:srgbClr val="3135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sp>
          <p:nvSpPr>
            <p:cNvPr id="17441" name="Line 34">
              <a:extLst>
                <a:ext uri="{FF2B5EF4-FFF2-40B4-BE49-F238E27FC236}">
                  <a16:creationId xmlns:a16="http://schemas.microsoft.com/office/drawing/2014/main" id="{E793FC4F-D280-4484-BFEC-082C2E79E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0" y="2500"/>
              <a:ext cx="0" cy="227"/>
            </a:xfrm>
            <a:prstGeom prst="line">
              <a:avLst/>
            </a:prstGeom>
            <a:noFill/>
            <a:ln w="31750">
              <a:solidFill>
                <a:srgbClr val="3135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7438" name="Rectangle 27">
            <a:extLst>
              <a:ext uri="{FF2B5EF4-FFF2-40B4-BE49-F238E27FC236}">
                <a16:creationId xmlns:a16="http://schemas.microsoft.com/office/drawing/2014/main" id="{EBA97BB2-C0E4-4C17-BA58-73F5B12BB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5" y="3692525"/>
            <a:ext cx="503238" cy="503238"/>
          </a:xfrm>
          <a:prstGeom prst="rect">
            <a:avLst/>
          </a:prstGeom>
          <a:noFill/>
          <a:ln w="31750">
            <a:solidFill>
              <a:srgbClr val="31357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B1BD0EA5-7BF7-4CC6-B01E-148920E2E644}"/>
              </a:ext>
            </a:extLst>
          </p:cNvPr>
          <p:cNvSpPr txBox="1"/>
          <p:nvPr/>
        </p:nvSpPr>
        <p:spPr>
          <a:xfrm>
            <a:off x="7325676" y="2549028"/>
            <a:ext cx="5403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丸ｺﾞｼｯｸM-PRO"/>
                <a:ea typeface="HG丸ｺﾞｼｯｸM-PRO"/>
              </a:rPr>
              <a:t>母</a:t>
            </a:r>
            <a:endParaRPr lang="ja-JP" altLang="en-US" sz="2400" dirty="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CBF8D9B1-E06A-411C-B24D-A9C235BA99AC}"/>
              </a:ext>
            </a:extLst>
          </p:cNvPr>
          <p:cNvSpPr txBox="1"/>
          <p:nvPr/>
        </p:nvSpPr>
        <p:spPr>
          <a:xfrm>
            <a:off x="4868575" y="3735634"/>
            <a:ext cx="5403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丸ｺﾞｼｯｸM-PRO"/>
                <a:ea typeface="HG丸ｺﾞｼｯｸM-PRO"/>
              </a:rPr>
              <a:t>娘</a:t>
            </a:r>
            <a:endParaRPr lang="ja-JP" altLang="en-US" sz="24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2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/>
        </a:solidFill>
        <a:ln w="25400">
          <a:solidFill>
            <a:srgbClr val="800000"/>
          </a:solidFill>
          <a:miter lim="800000"/>
          <a:headEnd/>
          <a:tailEnd/>
        </a:ln>
        <a:effectLst/>
      </a:spPr>
      <a:bodyPr wrap="none" anchor="ctr"/>
      <a:lstStyle>
        <a:defPPr>
          <a:defRPr dirty="0"/>
        </a:defPPr>
      </a:lstStyle>
    </a:spDef>
  </a:objectDefaults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丸ｺﾞｼｯｸM-PRO"/>
        <a:ea typeface="HG丸ｺﾞｼｯｸM-PRO"/>
        <a:cs typeface=""/>
      </a:majorFont>
      <a:minorFont>
        <a:latin typeface="Arial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沼部デザイン">
  <a:themeElements>
    <a:clrScheme name="沼部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沼部デザイン">
      <a:majorFont>
        <a:latin typeface="HG丸ｺﾞｼｯｸM-PRO"/>
        <a:ea typeface="HG丸ｺﾞｼｯｸM-PRO"/>
        <a:cs typeface="ＭＳ Ｐゴシック"/>
      </a:majorFont>
      <a:minorFont>
        <a:latin typeface="HG丸ｺﾞｼｯｸM-PRO"/>
        <a:ea typeface="HG丸ｺﾞｼｯｸM-PRO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沼部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沼部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沼部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7934</TotalTime>
  <Words>992</Words>
  <Application>Microsoft Macintosh PowerPoint</Application>
  <PresentationFormat>画面に合わせる (4:3)</PresentationFormat>
  <Paragraphs>330</Paragraphs>
  <Slides>12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12</vt:i4>
      </vt:variant>
    </vt:vector>
  </HeadingPairs>
  <TitlesOfParts>
    <vt:vector size="24" baseType="lpstr">
      <vt:lpstr>HGS創英角ｺﾞｼｯｸUB</vt:lpstr>
      <vt:lpstr>HG丸ｺﾞｼｯｸM-PRO</vt:lpstr>
      <vt:lpstr>Arial</vt:lpstr>
      <vt:lpstr>Garamond</vt:lpstr>
      <vt:lpstr>Trebuchet MS</vt:lpstr>
      <vt:lpstr>Wingdings</vt:lpstr>
      <vt:lpstr>沼部デザイン</vt:lpstr>
      <vt:lpstr>80_沼部デザイン</vt:lpstr>
      <vt:lpstr>12_沼部デザイン</vt:lpstr>
      <vt:lpstr>1_沼部デザイン</vt:lpstr>
      <vt:lpstr>11_標準デザイン</vt:lpstr>
      <vt:lpstr>2_沼部デザイン</vt:lpstr>
      <vt:lpstr>PowerPoint プレゼンテーション</vt:lpstr>
      <vt:lpstr>男性致死のX連鎖(優性)遺伝 原理</vt:lpstr>
      <vt:lpstr>男性致死のX連鎖(優性)遺伝 総説</vt:lpstr>
      <vt:lpstr>男性致死のX連鎖(優性)遺伝 家系図</vt:lpstr>
      <vt:lpstr>男性致死のX連鎖(劣性)遺伝 原理</vt:lpstr>
      <vt:lpstr>男性致死のX連鎖(優性)遺伝 総括</vt:lpstr>
      <vt:lpstr>Rett症候群</vt:lpstr>
      <vt:lpstr>MeCP2遺伝子病的バリアント(変異)</vt:lpstr>
      <vt:lpstr>PowerPoint プレゼンテーション</vt:lpstr>
      <vt:lpstr>男性と女性の性染色体構成</vt:lpstr>
      <vt:lpstr>X染色体の不活化 (Lyonの仮説)</vt:lpstr>
      <vt:lpstr>X染色体の不活化の偏り</vt:lpstr>
    </vt:vector>
  </TitlesOfParts>
  <Company>Kyoto University Graduate School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Mendel</dc:creator>
  <cp:lastModifiedBy>Hironao Numabe</cp:lastModifiedBy>
  <cp:revision>219</cp:revision>
  <cp:lastPrinted>2020-01-21T00:06:29Z</cp:lastPrinted>
  <dcterms:created xsi:type="dcterms:W3CDTF">2006-03-31T07:02:51Z</dcterms:created>
  <dcterms:modified xsi:type="dcterms:W3CDTF">2021-08-26T23:34:06Z</dcterms:modified>
</cp:coreProperties>
</file>